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4" r:id="rId4"/>
    <p:sldId id="258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4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C923-4386-44E8-9CEE-C5D2D03135D7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22C0-33CD-48BF-8D77-3B59C71CC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592214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Artificial Intelligence (AI</a:t>
            </a:r>
            <a:r>
              <a:rPr lang="en-US" dirty="0" smtClean="0">
                <a:solidFill>
                  <a:srgbClr val="0070C0"/>
                </a:solidFill>
              </a:rPr>
              <a:t>)                  </a:t>
            </a:r>
            <a:r>
              <a:rPr lang="en-US" sz="2400" dirty="0" smtClean="0">
                <a:solidFill>
                  <a:srgbClr val="0070C0"/>
                </a:solidFill>
              </a:rPr>
              <a:t>Name: Akin Bin </a:t>
            </a:r>
            <a:r>
              <a:rPr lang="en-US" sz="2400" dirty="0" err="1" smtClean="0">
                <a:solidFill>
                  <a:srgbClr val="0070C0"/>
                </a:solidFill>
              </a:rPr>
              <a:t>Mostofa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K</a:t>
            </a:r>
            <a:r>
              <a:rPr lang="en-US" sz="2400" dirty="0" smtClean="0">
                <a:solidFill>
                  <a:srgbClr val="0070C0"/>
                </a:solidFill>
              </a:rPr>
              <a:t>amal</a:t>
            </a:r>
            <a:r>
              <a:rPr lang="en-US" sz="2800" dirty="0" smtClean="0">
                <a:solidFill>
                  <a:schemeClr val="accent5"/>
                </a:solidFill>
              </a:rPr>
              <a:t/>
            </a:r>
            <a:br>
              <a:rPr lang="en-US" sz="28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ID:</a:t>
            </a:r>
            <a:r>
              <a:rPr lang="en-US" sz="2800" dirty="0" smtClean="0">
                <a:solidFill>
                  <a:srgbClr val="FF0000"/>
                </a:solidFill>
              </a:rPr>
              <a:t>193-15-13394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rgbClr val="00B0F0"/>
                </a:solidFill>
              </a:rPr>
              <a:t>Section: C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104"/>
            <a:ext cx="12191999" cy="5656404"/>
          </a:xfrm>
        </p:spPr>
      </p:pic>
    </p:spTree>
    <p:extLst>
      <p:ext uri="{BB962C8B-B14F-4D97-AF65-F5344CB8AC3E}">
        <p14:creationId xmlns:p14="http://schemas.microsoft.com/office/powerpoint/2010/main" val="887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 </a:t>
            </a:r>
            <a:r>
              <a:rPr lang="en-US" dirty="0">
                <a:solidFill>
                  <a:srgbClr val="92D050"/>
                </a:solidFill>
              </a:rPr>
              <a:t>Theory of </a:t>
            </a:r>
            <a:r>
              <a:rPr lang="en-US" dirty="0" smtClean="0">
                <a:solidFill>
                  <a:srgbClr val="92D050"/>
                </a:solidFill>
              </a:rPr>
              <a:t>Mind:       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                    </a:t>
            </a:r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emotions of different people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12126"/>
            <a:ext cx="12192001" cy="4545874"/>
          </a:xfrm>
        </p:spPr>
      </p:pic>
    </p:spTree>
    <p:extLst>
      <p:ext uri="{BB962C8B-B14F-4D97-AF65-F5344CB8AC3E}">
        <p14:creationId xmlns:p14="http://schemas.microsoft.com/office/powerpoint/2010/main" val="216347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Self-awareness: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3200" dirty="0"/>
              <a:t>Self-awareness AI machines are the most complex that we might ever be able to envision and are described by some as the ultimate goal of AI.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8373"/>
            <a:ext cx="10626969" cy="30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 </a:t>
            </a:r>
            <a:r>
              <a:rPr lang="en-US" dirty="0" smtClean="0">
                <a:solidFill>
                  <a:srgbClr val="00B050"/>
                </a:solidFill>
              </a:rPr>
              <a:t>Self-awareness: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                   </a:t>
            </a:r>
            <a:r>
              <a:rPr lang="en-US" b="1" dirty="0"/>
              <a:t>S</a:t>
            </a:r>
            <a:r>
              <a:rPr lang="en-US" b="1" dirty="0" smtClean="0"/>
              <a:t>elf</a:t>
            </a:r>
            <a:r>
              <a:rPr lang="en-US" dirty="0" smtClean="0"/>
              <a:t>-simulation </a:t>
            </a:r>
            <a:r>
              <a:rPr lang="en-US" dirty="0"/>
              <a:t>of </a:t>
            </a:r>
            <a:r>
              <a:rPr lang="en-US" dirty="0" smtClean="0"/>
              <a:t>itself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5293"/>
            <a:ext cx="12192000" cy="5527838"/>
          </a:xfrm>
        </p:spPr>
      </p:pic>
    </p:spTree>
    <p:extLst>
      <p:ext uri="{BB962C8B-B14F-4D97-AF65-F5344CB8AC3E}">
        <p14:creationId xmlns:p14="http://schemas.microsoft.com/office/powerpoint/2010/main" val="361299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9339" cy="430534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         Thank </a:t>
            </a:r>
            <a: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</a:t>
            </a:r>
            <a:br>
              <a:rPr lang="en-US" sz="5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Abu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Khalid </a:t>
            </a:r>
            <a:r>
              <a:rPr lang="en-US" sz="5400" b="1" dirty="0" err="1">
                <a:solidFill>
                  <a:schemeClr val="accent1">
                    <a:lumMod val="50000"/>
                  </a:schemeClr>
                </a:solidFill>
              </a:rPr>
              <a:t>Mubashshir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Mahmud</a:t>
            </a:r>
            <a:b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Sir </a:t>
            </a:r>
            <a:r>
              <a:rPr lang="en-US" dirty="0" smtClean="0"/>
              <a:t>😍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7630551" cy="44892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42670"/>
            <a:ext cx="10668000" cy="131532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What Is Artificial Intelligence (AI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4400" dirty="0" smtClean="0">
                <a:solidFill>
                  <a:srgbClr val="FF0000"/>
                </a:solidFill>
              </a:rPr>
              <a:t>?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54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Artificial intelligence</a:t>
            </a:r>
            <a:r>
              <a:rPr lang="en-US" dirty="0">
                <a:solidFill>
                  <a:srgbClr val="C00000"/>
                </a:solidFill>
              </a:rPr>
              <a:t> (</a:t>
            </a:r>
            <a:r>
              <a:rPr lang="en-US" b="1" dirty="0">
                <a:solidFill>
                  <a:srgbClr val="C00000"/>
                </a:solidFill>
              </a:rPr>
              <a:t>AI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Artificial intelligence</a:t>
            </a:r>
            <a:r>
              <a:rPr lang="en-US" dirty="0">
                <a:solidFill>
                  <a:srgbClr val="FFC000"/>
                </a:solidFill>
              </a:rPr>
              <a:t> (</a:t>
            </a:r>
            <a:r>
              <a:rPr lang="en-US" b="1" dirty="0">
                <a:solidFill>
                  <a:srgbClr val="FFC000"/>
                </a:solidFill>
              </a:rPr>
              <a:t>AI</a:t>
            </a:r>
            <a:r>
              <a:rPr lang="en-US" dirty="0">
                <a:solidFill>
                  <a:srgbClr val="FFC000"/>
                </a:solidFill>
              </a:rPr>
              <a:t>) is wide-ranging branch of computer science concerned with building smart machines capable of performing tasks that typically require human </a:t>
            </a:r>
            <a:r>
              <a:rPr lang="en-US" b="1" dirty="0">
                <a:solidFill>
                  <a:srgbClr val="FFC000"/>
                </a:solidFill>
              </a:rPr>
              <a:t>intelligence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2" y="3069772"/>
            <a:ext cx="9708968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Types Of </a:t>
            </a:r>
            <a:r>
              <a:rPr lang="en-US" b="1" dirty="0">
                <a:latin typeface="Arial Rounded MT Bold" panose="020F0704030504030204" pitchFamily="34" charset="0"/>
              </a:rPr>
              <a:t>Artificial intelligence (AI) </a:t>
            </a:r>
            <a:r>
              <a:rPr lang="en-US" b="1" dirty="0" smtClean="0">
                <a:latin typeface="Arial Rounded MT Bold" panose="020F0704030504030204" pitchFamily="34" charset="0"/>
              </a:rPr>
              <a:t>: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</a:t>
            </a:r>
            <a:r>
              <a:rPr lang="en-US" b="1" dirty="0" smtClean="0">
                <a:solidFill>
                  <a:srgbClr val="FFFF00"/>
                </a:solidFill>
              </a:rPr>
              <a:t>Four</a:t>
            </a:r>
            <a:r>
              <a:rPr lang="en-US" dirty="0" smtClean="0">
                <a:solidFill>
                  <a:srgbClr val="FFFF00"/>
                </a:solidFill>
              </a:rPr>
              <a:t> types of </a:t>
            </a:r>
            <a:r>
              <a:rPr lang="en-US" b="1" dirty="0">
                <a:solidFill>
                  <a:srgbClr val="FFFF00"/>
                </a:solidFill>
              </a:rPr>
              <a:t>Artificial intelligence</a:t>
            </a:r>
            <a:r>
              <a:rPr lang="en-US" dirty="0">
                <a:solidFill>
                  <a:srgbClr val="FFFF00"/>
                </a:solidFill>
              </a:rPr>
              <a:t> (</a:t>
            </a:r>
            <a:r>
              <a:rPr lang="en-US" b="1" dirty="0">
                <a:solidFill>
                  <a:srgbClr val="FFFF00"/>
                </a:solidFill>
              </a:rPr>
              <a:t>AI</a:t>
            </a:r>
            <a:r>
              <a:rPr lang="en-US" dirty="0">
                <a:solidFill>
                  <a:srgbClr val="FFFF00"/>
                </a:solidFill>
              </a:rPr>
              <a:t>) 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 Reactive Machines</a:t>
            </a:r>
          </a:p>
          <a:p>
            <a:r>
              <a:rPr lang="en-US" b="1" dirty="0">
                <a:solidFill>
                  <a:srgbClr val="FFFF00"/>
                </a:solidFill>
              </a:rPr>
              <a:t>Limited Memory</a:t>
            </a:r>
          </a:p>
          <a:p>
            <a:r>
              <a:rPr lang="en-US" b="1" dirty="0">
                <a:solidFill>
                  <a:srgbClr val="FFFF00"/>
                </a:solidFill>
              </a:rPr>
              <a:t>Theory of </a:t>
            </a:r>
            <a:r>
              <a:rPr lang="en-US" b="1" dirty="0" smtClean="0">
                <a:solidFill>
                  <a:srgbClr val="FFFF00"/>
                </a:solidFill>
              </a:rPr>
              <a:t>Mind</a:t>
            </a:r>
          </a:p>
          <a:p>
            <a:r>
              <a:rPr lang="en-US" b="1" dirty="0">
                <a:solidFill>
                  <a:srgbClr val="FFFF00"/>
                </a:solidFill>
              </a:rPr>
              <a:t>Self-awareness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Reactive </a:t>
            </a:r>
            <a:r>
              <a:rPr lang="en-US" b="1" dirty="0" smtClean="0">
                <a:latin typeface="Arial Rounded MT Bold" panose="020F0704030504030204" pitchFamily="34" charset="0"/>
              </a:rPr>
              <a:t>Machines: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Reactive machines are the simplest level of robot. They cannot create memories or use information learnt to influence future decisions – they are only able to react to presently existing </a:t>
            </a:r>
            <a:r>
              <a:rPr lang="en-US" sz="3200" dirty="0" smtClean="0"/>
              <a:t>situations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5396"/>
            <a:ext cx="10378200" cy="26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b="1" dirty="0">
                <a:solidFill>
                  <a:srgbClr val="FFFF00"/>
                </a:solidFill>
              </a:rPr>
              <a:t>Reactive </a:t>
            </a:r>
            <a:r>
              <a:rPr lang="en-US" b="1" dirty="0" smtClean="0">
                <a:solidFill>
                  <a:srgbClr val="FFFF00"/>
                </a:solidFill>
              </a:rPr>
              <a:t>Machines :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 smtClean="0"/>
              <a:t>                                        </a:t>
            </a:r>
            <a:r>
              <a:rPr lang="en-US" dirty="0"/>
              <a:t>IBM chess program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366"/>
            <a:ext cx="12192000" cy="4911634"/>
          </a:xfrm>
        </p:spPr>
      </p:pic>
    </p:spTree>
    <p:extLst>
      <p:ext uri="{BB962C8B-B14F-4D97-AF65-F5344CB8AC3E}">
        <p14:creationId xmlns:p14="http://schemas.microsoft.com/office/powerpoint/2010/main" val="108623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Limited </a:t>
            </a:r>
            <a:r>
              <a:rPr lang="en-US" dirty="0" smtClean="0">
                <a:latin typeface="Arial Rounded MT Bold" panose="020F0704030504030204" pitchFamily="34" charset="0"/>
              </a:rPr>
              <a:t>Memory: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limited memory machine, as the name might suggest, is able to retain some information learned from observing </a:t>
            </a:r>
            <a:r>
              <a:rPr lang="en-US" sz="3200" dirty="0" smtClean="0"/>
              <a:t>previous </a:t>
            </a:r>
            <a:r>
              <a:rPr lang="en-US" sz="3200" dirty="0"/>
              <a:t>events or data. 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7284"/>
            <a:ext cx="10515600" cy="30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>
                <a:solidFill>
                  <a:srgbClr val="FF0000"/>
                </a:solidFill>
              </a:rPr>
              <a:t>Limited </a:t>
            </a:r>
            <a:r>
              <a:rPr lang="en-US" dirty="0" smtClean="0">
                <a:solidFill>
                  <a:srgbClr val="FF0000"/>
                </a:solidFill>
              </a:rPr>
              <a:t>Memory: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dirty="0"/>
              <a:t>Self-driving cars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496"/>
            <a:ext cx="12192000" cy="4782453"/>
          </a:xfrm>
        </p:spPr>
      </p:pic>
    </p:spTree>
    <p:extLst>
      <p:ext uri="{BB962C8B-B14F-4D97-AF65-F5344CB8AC3E}">
        <p14:creationId xmlns:p14="http://schemas.microsoft.com/office/powerpoint/2010/main" val="105442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Theory of </a:t>
            </a:r>
            <a:r>
              <a:rPr lang="en-US" b="1" dirty="0" smtClean="0">
                <a:latin typeface="Arial Rounded MT Bold" panose="020F0704030504030204" pitchFamily="34" charset="0"/>
              </a:rPr>
              <a:t>Mind: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Human beings have thoughts and feelings, memories or other brain patterns that drive and influence their </a:t>
            </a:r>
            <a:r>
              <a:rPr lang="en-US" sz="3600" dirty="0" err="1"/>
              <a:t>behaviour</a:t>
            </a:r>
            <a:r>
              <a:rPr lang="en-US" sz="3600" dirty="0"/>
              <a:t>. </a:t>
            </a:r>
            <a:endParaRPr lang="en-US" sz="3600" dirty="0" smtClean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3376247"/>
            <a:ext cx="10070084" cy="30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258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Office Theme</vt:lpstr>
      <vt:lpstr>Artificial Intelligence (AI)                  Name: Akin Bin Mostofa Kamal ID:193-15-13394  Section: C</vt:lpstr>
      <vt:lpstr>PowerPoint Presentation</vt:lpstr>
      <vt:lpstr>Artificial intelligence (AI)</vt:lpstr>
      <vt:lpstr>Types Of Artificial intelligence (AI) :</vt:lpstr>
      <vt:lpstr>Reactive Machines:</vt:lpstr>
      <vt:lpstr>Example of Reactive Machines :                                         IBM chess program   </vt:lpstr>
      <vt:lpstr>Limited Memory:</vt:lpstr>
      <vt:lpstr>Example of Limited Memory:                                                     Self-driving cars </vt:lpstr>
      <vt:lpstr>Theory of Mind: </vt:lpstr>
      <vt:lpstr>Example of  Theory of Mind:                             Various emotions of different people</vt:lpstr>
      <vt:lpstr>Self-awareness: </vt:lpstr>
      <vt:lpstr>Example of  Self-awareness:                                                  Self-simulation of itself </vt:lpstr>
      <vt:lpstr>                         Thank You         Abu Khalid Mubashshir Mahmud                               Sir 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                  ID:193-15-13394</dc:title>
  <dc:creator>Star</dc:creator>
  <cp:lastModifiedBy>Star</cp:lastModifiedBy>
  <cp:revision>12</cp:revision>
  <dcterms:created xsi:type="dcterms:W3CDTF">2021-03-30T14:10:49Z</dcterms:created>
  <dcterms:modified xsi:type="dcterms:W3CDTF">2021-06-28T10:41:41Z</dcterms:modified>
</cp:coreProperties>
</file>