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879FF8D-78E3-4E3A-8C61-353A5F1FF55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8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2B42B-2348-48D7-9218-2A6CDE7E1C4F}"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9FF8D-78E3-4E3A-8C61-353A5F1FF55F}" type="slidenum">
              <a:rPr lang="en-US" smtClean="0"/>
              <a:t>‹#›</a:t>
            </a:fld>
            <a:endParaRPr lang="en-US"/>
          </a:p>
        </p:txBody>
      </p:sp>
    </p:spTree>
    <p:extLst>
      <p:ext uri="{BB962C8B-B14F-4D97-AF65-F5344CB8AC3E}">
        <p14:creationId xmlns:p14="http://schemas.microsoft.com/office/powerpoint/2010/main" val="390459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667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38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spTree>
    <p:extLst>
      <p:ext uri="{BB962C8B-B14F-4D97-AF65-F5344CB8AC3E}">
        <p14:creationId xmlns:p14="http://schemas.microsoft.com/office/powerpoint/2010/main" val="267484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973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6539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2511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41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spTree>
    <p:extLst>
      <p:ext uri="{BB962C8B-B14F-4D97-AF65-F5344CB8AC3E}">
        <p14:creationId xmlns:p14="http://schemas.microsoft.com/office/powerpoint/2010/main" val="100369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2B42B-2348-48D7-9218-2A6CDE7E1C4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FF8D-78E3-4E3A-8C61-353A5F1FF55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728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2B42B-2348-48D7-9218-2A6CDE7E1C4F}"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9FF8D-78E3-4E3A-8C61-353A5F1FF55F}" type="slidenum">
              <a:rPr lang="en-US" smtClean="0"/>
              <a:t>‹#›</a:t>
            </a:fld>
            <a:endParaRPr lang="en-US"/>
          </a:p>
        </p:txBody>
      </p:sp>
    </p:spTree>
    <p:extLst>
      <p:ext uri="{BB962C8B-B14F-4D97-AF65-F5344CB8AC3E}">
        <p14:creationId xmlns:p14="http://schemas.microsoft.com/office/powerpoint/2010/main" val="77230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E2B42B-2348-48D7-9218-2A6CDE7E1C4F}"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9FF8D-78E3-4E3A-8C61-353A5F1FF55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001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E2B42B-2348-48D7-9218-2A6CDE7E1C4F}"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9FF8D-78E3-4E3A-8C61-353A5F1FF55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22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2B42B-2348-48D7-9218-2A6CDE7E1C4F}"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9FF8D-78E3-4E3A-8C61-353A5F1FF55F}" type="slidenum">
              <a:rPr lang="en-US" smtClean="0"/>
              <a:t>‹#›</a:t>
            </a:fld>
            <a:endParaRPr lang="en-US"/>
          </a:p>
        </p:txBody>
      </p:sp>
    </p:spTree>
    <p:extLst>
      <p:ext uri="{BB962C8B-B14F-4D97-AF65-F5344CB8AC3E}">
        <p14:creationId xmlns:p14="http://schemas.microsoft.com/office/powerpoint/2010/main" val="406023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2B42B-2348-48D7-9218-2A6CDE7E1C4F}"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9FF8D-78E3-4E3A-8C61-353A5F1FF55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50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2B42B-2348-48D7-9218-2A6CDE7E1C4F}"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9FF8D-78E3-4E3A-8C61-353A5F1FF55F}" type="slidenum">
              <a:rPr lang="en-US" smtClean="0"/>
              <a:t>‹#›</a:t>
            </a:fld>
            <a:endParaRPr lang="en-US"/>
          </a:p>
        </p:txBody>
      </p:sp>
    </p:spTree>
    <p:extLst>
      <p:ext uri="{BB962C8B-B14F-4D97-AF65-F5344CB8AC3E}">
        <p14:creationId xmlns:p14="http://schemas.microsoft.com/office/powerpoint/2010/main" val="45145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E2B42B-2348-48D7-9218-2A6CDE7E1C4F}" type="datetimeFigureOut">
              <a:rPr lang="en-US" smtClean="0"/>
              <a:t>11/21/2024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79FF8D-78E3-4E3A-8C61-353A5F1FF55F}" type="slidenum">
              <a:rPr lang="en-US" smtClean="0"/>
              <a:t>‹#›</a:t>
            </a:fld>
            <a:endParaRPr lang="en-US"/>
          </a:p>
        </p:txBody>
      </p:sp>
    </p:spTree>
    <p:extLst>
      <p:ext uri="{BB962C8B-B14F-4D97-AF65-F5344CB8AC3E}">
        <p14:creationId xmlns:p14="http://schemas.microsoft.com/office/powerpoint/2010/main" val="2956363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398C-DF2A-1762-E825-4352693F0485}"/>
              </a:ext>
            </a:extLst>
          </p:cNvPr>
          <p:cNvSpPr>
            <a:spLocks noGrp="1"/>
          </p:cNvSpPr>
          <p:nvPr>
            <p:ph type="ctrTitle"/>
          </p:nvPr>
        </p:nvSpPr>
        <p:spPr/>
        <p:txBody>
          <a:bodyPr/>
          <a:lstStyle/>
          <a:p>
            <a:r>
              <a:rPr lang="en-US" b="1" i="1" dirty="0">
                <a:solidFill>
                  <a:srgbClr val="37474F"/>
                </a:solidFill>
                <a:effectLst/>
                <a:latin typeface="Lexend Deca"/>
              </a:rPr>
              <a:t>Software Engineering</a:t>
            </a:r>
            <a:r>
              <a:rPr lang="en-US" b="1" i="0" dirty="0">
                <a:solidFill>
                  <a:srgbClr val="37474F"/>
                </a:solidFill>
                <a:effectLst/>
                <a:latin typeface="Lexend Deca"/>
              </a:rPr>
              <a:t/>
            </a:r>
            <a:br>
              <a:rPr lang="en-US" b="1" i="0" dirty="0">
                <a:solidFill>
                  <a:srgbClr val="37474F"/>
                </a:solidFill>
                <a:effectLst/>
                <a:latin typeface="Lexend Deca"/>
              </a:rPr>
            </a:br>
            <a:endParaRPr lang="en-US" dirty="0"/>
          </a:p>
        </p:txBody>
      </p:sp>
      <p:sp>
        <p:nvSpPr>
          <p:cNvPr id="3" name="Subtitle 2">
            <a:extLst>
              <a:ext uri="{FF2B5EF4-FFF2-40B4-BE49-F238E27FC236}">
                <a16:creationId xmlns:a16="http://schemas.microsoft.com/office/drawing/2014/main" id="{26D39ADE-B49F-2ECD-D14E-A2D431E83875}"/>
              </a:ext>
            </a:extLst>
          </p:cNvPr>
          <p:cNvSpPr>
            <a:spLocks noGrp="1"/>
          </p:cNvSpPr>
          <p:nvPr>
            <p:ph type="subTitle" idx="1"/>
          </p:nvPr>
        </p:nvSpPr>
        <p:spPr/>
        <p:txBody>
          <a:bodyPr>
            <a:normAutofit/>
          </a:bodyPr>
          <a:lstStyle/>
          <a:p>
            <a:r>
              <a:rPr lang="en-US" dirty="0"/>
              <a:t>Members:</a:t>
            </a:r>
          </a:p>
          <a:p>
            <a:r>
              <a:rPr lang="en-US" dirty="0"/>
              <a:t>Akin Bin Mostofa Kamal (193-15-13394)</a:t>
            </a:r>
          </a:p>
          <a:p>
            <a:endParaRPr lang="en-US" dirty="0"/>
          </a:p>
        </p:txBody>
      </p:sp>
    </p:spTree>
    <p:extLst>
      <p:ext uri="{BB962C8B-B14F-4D97-AF65-F5344CB8AC3E}">
        <p14:creationId xmlns:p14="http://schemas.microsoft.com/office/powerpoint/2010/main" val="137970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A468-FBF5-6B07-CF77-6EDC5D7BA8A0}"/>
              </a:ext>
            </a:extLst>
          </p:cNvPr>
          <p:cNvSpPr>
            <a:spLocks noGrp="1"/>
          </p:cNvSpPr>
          <p:nvPr>
            <p:ph type="title"/>
          </p:nvPr>
        </p:nvSpPr>
        <p:spPr/>
        <p:txBody>
          <a:bodyPr/>
          <a:lstStyle/>
          <a:p>
            <a:r>
              <a:rPr lang="en-US" b="1" i="0" dirty="0">
                <a:solidFill>
                  <a:srgbClr val="D35400"/>
                </a:solidFill>
                <a:effectLst/>
                <a:latin typeface="Lexend Deca"/>
              </a:rPr>
              <a:t>Scenario</a:t>
            </a:r>
            <a:endParaRPr lang="en-US" dirty="0"/>
          </a:p>
        </p:txBody>
      </p:sp>
      <p:sp>
        <p:nvSpPr>
          <p:cNvPr id="3" name="Content Placeholder 2">
            <a:extLst>
              <a:ext uri="{FF2B5EF4-FFF2-40B4-BE49-F238E27FC236}">
                <a16:creationId xmlns:a16="http://schemas.microsoft.com/office/drawing/2014/main" id="{C67EB7D3-EEB6-2EF9-2D61-2CAE53B3E837}"/>
              </a:ext>
            </a:extLst>
          </p:cNvPr>
          <p:cNvSpPr>
            <a:spLocks noGrp="1"/>
          </p:cNvSpPr>
          <p:nvPr>
            <p:ph idx="1"/>
          </p:nvPr>
        </p:nvSpPr>
        <p:spPr/>
        <p:txBody>
          <a:bodyPr>
            <a:normAutofit fontScale="92500" lnSpcReduction="10000"/>
          </a:bodyPr>
          <a:lstStyle/>
          <a:p>
            <a:pPr marL="0" marR="0" algn="just">
              <a:spcBef>
                <a:spcPts val="0"/>
              </a:spcBef>
            </a:pPr>
            <a:r>
              <a:rPr lang="en-US" sz="1800" dirty="0">
                <a:solidFill>
                  <a:srgbClr val="000000"/>
                </a:solidFill>
                <a:effectLst/>
                <a:latin typeface="Arial" panose="020B0604020202020204" pitchFamily="34" charset="0"/>
                <a:ea typeface="Times New Roman" panose="02020603050405020304" pitchFamily="18" charset="0"/>
              </a:rPr>
              <a:t>My scenario is like the hotel management system. The customer check in to the hotel. The customer has ID, name, cellphone, address, and room number. Customers can also check out, pay bills and order food items. Receptionist book room for customer after checking room availability. The receptionist has an ID, name cellphone, and address. Every room has room no. and location. The manager has a name, ID, cellphone, and location. The manager manages hotel staff and purchases inventory. Every inventory item has a type, status, and quantity. At the time of ordering food, the customer chooses food items from the menu and places a food order. Every food order has an ID, name, and price. Chef accepts orders from customers and he has ID, name, and location. When the food is ready, it is sent to the customer via House Keeping Staff who has ID, name, and location. House Keeping staff also cleans the room. At the time of checking out, the receptionist generates bills for customers. Every bill has bill no., customer name, and amount. Customers can make complaints or give feedback about the hotel services to the Manager. </a:t>
            </a:r>
            <a:endParaRPr lang="en-US" sz="1800"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61362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47C1-A084-A641-9AFC-FE4D5A46076A}"/>
              </a:ext>
            </a:extLst>
          </p:cNvPr>
          <p:cNvSpPr>
            <a:spLocks noGrp="1"/>
          </p:cNvSpPr>
          <p:nvPr>
            <p:ph type="title"/>
          </p:nvPr>
        </p:nvSpPr>
        <p:spPr/>
        <p:txBody>
          <a:bodyPr/>
          <a:lstStyle/>
          <a:p>
            <a:r>
              <a:rPr lang="en-US" b="1" i="0" dirty="0">
                <a:solidFill>
                  <a:srgbClr val="D35400"/>
                </a:solidFill>
                <a:effectLst/>
                <a:latin typeface="Lexend Deca"/>
              </a:rPr>
              <a:t>Functional Requirements</a:t>
            </a:r>
            <a:endParaRPr lang="en-US" dirty="0"/>
          </a:p>
        </p:txBody>
      </p:sp>
      <p:sp>
        <p:nvSpPr>
          <p:cNvPr id="3" name="Content Placeholder 2">
            <a:extLst>
              <a:ext uri="{FF2B5EF4-FFF2-40B4-BE49-F238E27FC236}">
                <a16:creationId xmlns:a16="http://schemas.microsoft.com/office/drawing/2014/main" id="{D621C748-9AFB-A945-7205-ABCCD3C0FCA8}"/>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Functional requirements: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 In To Hotel</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Book Room</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Choose Food Item</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Accept Orders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 Room</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Generate Bill</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Make Complaint</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Pay Amount</a:t>
            </a:r>
          </a:p>
          <a:p>
            <a:endParaRPr lang="en-US" dirty="0"/>
          </a:p>
        </p:txBody>
      </p:sp>
    </p:spTree>
    <p:extLst>
      <p:ext uri="{BB962C8B-B14F-4D97-AF65-F5344CB8AC3E}">
        <p14:creationId xmlns:p14="http://schemas.microsoft.com/office/powerpoint/2010/main" val="39096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2B92-8B7E-1335-C3AD-764FC689B7DF}"/>
              </a:ext>
            </a:extLst>
          </p:cNvPr>
          <p:cNvSpPr>
            <a:spLocks noGrp="1"/>
          </p:cNvSpPr>
          <p:nvPr>
            <p:ph type="title"/>
          </p:nvPr>
        </p:nvSpPr>
        <p:spPr/>
        <p:txBody>
          <a:bodyPr/>
          <a:lstStyle/>
          <a:p>
            <a:r>
              <a:rPr lang="en-US" b="1" i="0" dirty="0">
                <a:solidFill>
                  <a:srgbClr val="D35400"/>
                </a:solidFill>
                <a:effectLst/>
                <a:latin typeface="Lexend Deca"/>
              </a:rPr>
              <a:t>Non-Functional Requirements</a:t>
            </a:r>
            <a:endParaRPr lang="en-US" dirty="0"/>
          </a:p>
        </p:txBody>
      </p:sp>
      <p:sp>
        <p:nvSpPr>
          <p:cNvPr id="3" name="Content Placeholder 2">
            <a:extLst>
              <a:ext uri="{FF2B5EF4-FFF2-40B4-BE49-F238E27FC236}">
                <a16:creationId xmlns:a16="http://schemas.microsoft.com/office/drawing/2014/main" id="{E0E5B4E8-818F-57D0-5BA7-D5756DFF82D9}"/>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Non-Functional requirements: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Security</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Performance</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Availability</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Efficiency</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 Room</a:t>
            </a: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Maintainability </a:t>
            </a:r>
          </a:p>
          <a:p>
            <a:endParaRPr lang="en-US" dirty="0"/>
          </a:p>
        </p:txBody>
      </p:sp>
    </p:spTree>
    <p:extLst>
      <p:ext uri="{BB962C8B-B14F-4D97-AF65-F5344CB8AC3E}">
        <p14:creationId xmlns:p14="http://schemas.microsoft.com/office/powerpoint/2010/main" val="185953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F661-0871-405A-0205-06803FDEC251}"/>
              </a:ext>
            </a:extLst>
          </p:cNvPr>
          <p:cNvSpPr>
            <a:spLocks noGrp="1"/>
          </p:cNvSpPr>
          <p:nvPr>
            <p:ph type="title"/>
          </p:nvPr>
        </p:nvSpPr>
        <p:spPr>
          <a:xfrm>
            <a:off x="1295402" y="982132"/>
            <a:ext cx="4800598" cy="780407"/>
          </a:xfrm>
        </p:spPr>
        <p:txBody>
          <a:bodyPr/>
          <a:lstStyle/>
          <a:p>
            <a:r>
              <a:rPr lang="en-US" dirty="0"/>
              <a:t>USE Case Diagram</a:t>
            </a:r>
          </a:p>
        </p:txBody>
      </p:sp>
      <p:pic>
        <p:nvPicPr>
          <p:cNvPr id="5" name="Content Placeholder 4">
            <a:extLst>
              <a:ext uri="{FF2B5EF4-FFF2-40B4-BE49-F238E27FC236}">
                <a16:creationId xmlns:a16="http://schemas.microsoft.com/office/drawing/2014/main" id="{C5A44F49-813D-730B-1E78-399CACCC19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0174" y="1878207"/>
            <a:ext cx="10151165" cy="3997132"/>
          </a:xfrm>
        </p:spPr>
      </p:pic>
    </p:spTree>
    <p:extLst>
      <p:ext uri="{BB962C8B-B14F-4D97-AF65-F5344CB8AC3E}">
        <p14:creationId xmlns:p14="http://schemas.microsoft.com/office/powerpoint/2010/main" val="225353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E7DD-9A64-064F-8B6E-E37A9419636A}"/>
              </a:ext>
            </a:extLst>
          </p:cNvPr>
          <p:cNvSpPr>
            <a:spLocks noGrp="1"/>
          </p:cNvSpPr>
          <p:nvPr>
            <p:ph type="title"/>
          </p:nvPr>
        </p:nvSpPr>
        <p:spPr>
          <a:xfrm>
            <a:off x="1295402" y="982132"/>
            <a:ext cx="4681328" cy="886425"/>
          </a:xfrm>
        </p:spPr>
        <p:txBody>
          <a:bodyPr/>
          <a:lstStyle/>
          <a:p>
            <a:r>
              <a:rPr lang="en-US" dirty="0"/>
              <a:t>Activity Diagram</a:t>
            </a:r>
          </a:p>
        </p:txBody>
      </p:sp>
      <p:pic>
        <p:nvPicPr>
          <p:cNvPr id="12" name="Content Placeholder 11">
            <a:extLst>
              <a:ext uri="{FF2B5EF4-FFF2-40B4-BE49-F238E27FC236}">
                <a16:creationId xmlns:a16="http://schemas.microsoft.com/office/drawing/2014/main" id="{FAF735AA-E05B-26ED-6F90-4E08629FF7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58540" y="291547"/>
            <a:ext cx="2252869" cy="7735775"/>
          </a:xfrm>
          <a:prstGeom prst="rect">
            <a:avLst/>
          </a:prstGeom>
          <a:noFill/>
          <a:ln>
            <a:noFill/>
          </a:ln>
        </p:spPr>
      </p:pic>
    </p:spTree>
    <p:extLst>
      <p:ext uri="{BB962C8B-B14F-4D97-AF65-F5344CB8AC3E}">
        <p14:creationId xmlns:p14="http://schemas.microsoft.com/office/powerpoint/2010/main" val="33921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22D1-5735-CC52-D920-DC84BB4BA9A3}"/>
              </a:ext>
            </a:extLst>
          </p:cNvPr>
          <p:cNvSpPr>
            <a:spLocks noGrp="1"/>
          </p:cNvSpPr>
          <p:nvPr>
            <p:ph type="title"/>
          </p:nvPr>
        </p:nvSpPr>
        <p:spPr>
          <a:xfrm>
            <a:off x="1295402" y="982661"/>
            <a:ext cx="3609107" cy="1303338"/>
          </a:xfrm>
        </p:spPr>
        <p:txBody>
          <a:bodyPr/>
          <a:lstStyle/>
          <a:p>
            <a:r>
              <a:rPr lang="en-US" dirty="0"/>
              <a:t>Class Diagram</a:t>
            </a:r>
          </a:p>
        </p:txBody>
      </p:sp>
      <p:pic>
        <p:nvPicPr>
          <p:cNvPr id="5" name="Content Placeholder 4">
            <a:extLst>
              <a:ext uri="{FF2B5EF4-FFF2-40B4-BE49-F238E27FC236}">
                <a16:creationId xmlns:a16="http://schemas.microsoft.com/office/drawing/2014/main" id="{B80E3C25-15FC-C121-4BB3-82B6703D3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150" y="2161309"/>
            <a:ext cx="10127699" cy="4017817"/>
          </a:xfrm>
        </p:spPr>
      </p:pic>
    </p:spTree>
    <p:extLst>
      <p:ext uri="{BB962C8B-B14F-4D97-AF65-F5344CB8AC3E}">
        <p14:creationId xmlns:p14="http://schemas.microsoft.com/office/powerpoint/2010/main" val="369433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7E4-6986-827A-B826-3D1B1C694CCB}"/>
              </a:ext>
            </a:extLst>
          </p:cNvPr>
          <p:cNvSpPr>
            <a:spLocks noGrp="1"/>
          </p:cNvSpPr>
          <p:nvPr>
            <p:ph type="title"/>
          </p:nvPr>
        </p:nvSpPr>
        <p:spPr>
          <a:xfrm>
            <a:off x="1422402" y="2455332"/>
            <a:ext cx="9601196" cy="1303867"/>
          </a:xfrm>
        </p:spPr>
        <p:txBody>
          <a:bodyPr/>
          <a:lstStyle/>
          <a:p>
            <a:r>
              <a:rPr lang="en-US" dirty="0"/>
              <a:t>Thank You </a:t>
            </a:r>
            <a:r>
              <a:rPr lang="en-US" dirty="0" err="1"/>
              <a:t>Samia</a:t>
            </a:r>
            <a:r>
              <a:rPr lang="en-US" dirty="0"/>
              <a:t> Mam</a:t>
            </a:r>
          </a:p>
        </p:txBody>
      </p:sp>
    </p:spTree>
    <p:extLst>
      <p:ext uri="{BB962C8B-B14F-4D97-AF65-F5344CB8AC3E}">
        <p14:creationId xmlns:p14="http://schemas.microsoft.com/office/powerpoint/2010/main" val="14691767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318</TotalTime>
  <Words>291</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Garamond</vt:lpstr>
      <vt:lpstr>Lexend Deca</vt:lpstr>
      <vt:lpstr>Times New Roman</vt:lpstr>
      <vt:lpstr>Wingdings</vt:lpstr>
      <vt:lpstr>Organic</vt:lpstr>
      <vt:lpstr>Software Engineering </vt:lpstr>
      <vt:lpstr>Scenario</vt:lpstr>
      <vt:lpstr>Functional Requirements</vt:lpstr>
      <vt:lpstr>Non-Functional Requirements</vt:lpstr>
      <vt:lpstr>USE Case Diagram</vt:lpstr>
      <vt:lpstr>Activity Diagram</vt:lpstr>
      <vt:lpstr>Class Diagram</vt:lpstr>
      <vt:lpstr>Thank You Samia Mam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dc:title>
  <dc:creator>Akin Bin Mostofa Kamal</dc:creator>
  <cp:lastModifiedBy>Akin Bin Mostofa Kamal</cp:lastModifiedBy>
  <cp:revision>7</cp:revision>
  <dcterms:created xsi:type="dcterms:W3CDTF">2022-06-20T08:45:28Z</dcterms:created>
  <dcterms:modified xsi:type="dcterms:W3CDTF">2024-11-21T05:58:02Z</dcterms:modified>
</cp:coreProperties>
</file>