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E7598656-64A6-4947-8C64-856AE9423E8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AA57D4-D3FB-423B-9776-2B1B913EE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FA5AFD2-8C88-430B-8730-8284020C5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6C06B1-ADE3-4736-9B91-7CA4BEE18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fld id="{6F4C351A-371B-4AFF-A775-67CBC9A3523E}" type="datetimeFigureOut">
              <a:rPr lang="ja-JP" altLang="en-US" smtClean="0"/>
              <a:pPr/>
              <a:t>2022/3/21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941D7E-7EF9-4260-9EF5-21CF6F98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0E0FB8-C224-4A08-B5DB-4EA1CA4A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fld id="{56090F87-CC0A-4B06-A03E-57E598BBD36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4811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FD3112-72D2-44FF-8961-13D6675C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E85F2A-29CD-4CA2-A47A-C3109BFFE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91D4F6-D319-45D0-9DD3-0A5D5A99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351A-371B-4AFF-A775-67CBC9A3523E}" type="datetimeFigureOut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70EBCE-B64D-4C79-90AF-BB1E9D76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56E843-8D09-4557-87F2-3D77E95E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0F87-CC0A-4B06-A03E-57E598BBD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77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C9ECCF8-88C8-40AB-903C-677D78D12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57F7AE-4C6C-4E40-9967-5F98DE5A4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2C175D-65B6-4D0A-878A-08A18484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351A-371B-4AFF-A775-67CBC9A3523E}" type="datetimeFigureOut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6C2F59-8E2D-4DEF-AD90-404050A4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F60CBE-E30D-43F9-B06B-1F058E5D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0F87-CC0A-4B06-A03E-57E598BBD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9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85156A-17C0-4E2A-A003-7CAA8B74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25" y="136525"/>
            <a:ext cx="11989158" cy="687723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22E835-0B20-401A-8E68-4DD219DA0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25" y="978794"/>
            <a:ext cx="11989158" cy="5198169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52CBE7-FA15-4838-8A9C-C347E75F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fld id="{6F4C351A-371B-4AFF-A775-67CBC9A3523E}" type="datetimeFigureOut">
              <a:rPr lang="ja-JP" altLang="en-US" smtClean="0"/>
              <a:pPr/>
              <a:t>2022/3/21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3361E8-E99F-4CF3-98AB-33F2D69B3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757927-1450-456D-8D56-4BEF2B9D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635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fld id="{56090F87-CC0A-4B06-A03E-57E598BBD36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7503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BE393C-A059-4F5D-97FA-F4CC68470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ADC168-99BA-404A-8141-801789662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A956E8-41ED-4B28-9B96-0AD85F0B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351A-371B-4AFF-A775-67CBC9A3523E}" type="datetimeFigureOut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7A8D51-2FC7-4B29-B82A-3E4AA2D8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16EE1E-01A5-4734-AB31-FF422053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0F87-CC0A-4B06-A03E-57E598BBD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20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CE9A42-B0E6-4F14-ABBE-8B2D0EA4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DB9F1A-2061-40A1-AD7A-9777EE6D5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FD71C2-30D3-4C36-9C07-7BCC506E3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F6024C-20A9-4D9A-B033-D3C4A4C0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351A-371B-4AFF-A775-67CBC9A3523E}" type="datetimeFigureOut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38C2BA-9FB0-440A-B7E6-55F4F639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1F9C6F-1476-4D40-ADA4-98491F84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0F87-CC0A-4B06-A03E-57E598BBD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10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5B0F6E-A29D-4189-AED5-BEF618C86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FC3B96-A6D5-429F-9A2C-9AA69BB21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C4FF1D-7D32-4D7E-9618-C0EAD498B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8230809-3A33-4659-A53B-49FE8D75C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2B1F39C-A908-463C-9763-5D4CF836D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52A52E6-04C5-4A96-9155-8F671F879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351A-371B-4AFF-A775-67CBC9A3523E}" type="datetimeFigureOut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E3DAC2-B4F3-48A9-9488-820E7F46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4B7D335-7429-4146-A76A-8ACA1107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0F87-CC0A-4B06-A03E-57E598BBD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95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D3D385-7287-4B2A-BE8B-A1B70D3A1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5B1BD12-BC75-4364-92B3-2ECFC3522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351A-371B-4AFF-A775-67CBC9A3523E}" type="datetimeFigureOut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60EE3F-134F-4B08-A05C-744C80C5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C8DD48-BC4F-43D6-AB93-B47020CE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0F87-CC0A-4B06-A03E-57E598BBD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387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B7BDDAB-F71C-4C75-801A-499067CA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351A-371B-4AFF-A775-67CBC9A3523E}" type="datetimeFigureOut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1D24E35-4837-42D7-BAC2-CDD45D00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98988C-F414-43C5-BFF1-97EABD4C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0F87-CC0A-4B06-A03E-57E598BBD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989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76A026-3807-4281-A46A-3D124827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963162-2930-4F0B-867A-59AD1CDA3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0D0C6C-DC96-494C-9758-35BD50737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07DE73-6550-4217-98EE-03EA8433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351A-371B-4AFF-A775-67CBC9A3523E}" type="datetimeFigureOut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7BA698-0B11-42C3-A5F0-AA53E273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C33A99-A82B-466F-8B00-D3C14E3B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0F87-CC0A-4B06-A03E-57E598BBD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73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9B4F2C-6CBA-47ED-828B-5D645A22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4A34489-37AC-4AA6-B067-B75C57A48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A5F80B-6E4E-48D5-8454-E7A3D98B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6BDC3A-143A-4E5B-A1F6-ECCA40C2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351A-371B-4AFF-A775-67CBC9A3523E}" type="datetimeFigureOut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2367D1-A1D2-4C5E-96F0-AC0B3356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6FFFCC-CC2F-40EC-9C29-78AB5DDC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0F87-CC0A-4B06-A03E-57E598BBD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11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5BD834A-5514-43F8-BE8B-E252CFD99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9D6060-5B70-4F48-A84B-376A101A4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0070BC-031C-402E-B5E1-7C21426C4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C351A-371B-4AFF-A775-67CBC9A3523E}" type="datetimeFigureOut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E9AFF3-B230-4B21-B5D1-18A183131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9DD5CA-AD58-452D-AA94-2CF3E5498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0F87-CC0A-4B06-A03E-57E598BBD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06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eyondjapan.com/blog/2019/08/git-diff/" TargetMode="External"/><Relationship Id="rId2" Type="http://schemas.openxmlformats.org/officeDocument/2006/relationships/hyperlink" Target="https://codechacha.com/ja/git-patch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209EE5-2EA5-40EC-8A1A-DA0D6A131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  <a:r>
              <a:rPr kumimoji="1" lang="ja-JP" altLang="en-US" dirty="0"/>
              <a:t>の理解</a:t>
            </a:r>
          </a:p>
        </p:txBody>
      </p:sp>
    </p:spTree>
    <p:extLst>
      <p:ext uri="{BB962C8B-B14F-4D97-AF65-F5344CB8AC3E}">
        <p14:creationId xmlns:p14="http://schemas.microsoft.com/office/powerpoint/2010/main" val="256560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9B2087-BF84-4283-B2E1-165F81B5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lang="ja-JP" altLang="en-US" dirty="0"/>
              <a:t>の概要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795BCA-A637-4797-952E-C4D2C1F53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分散型バージョンコントロールシステム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2000" dirty="0"/>
              <a:t>(Distributed version control system)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2519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C26608-7160-4917-AA10-5E41B440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lang="ja-JP" altLang="en-US" dirty="0"/>
              <a:t>は様々なプロジェクトを管理できる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C5E517-3486-44F9-9E12-9BD59ABC2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小規模から大規模のプロジェクトすべてを速く効率的に扱える。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C1EE193-2095-48DF-BF2C-6E2F41B98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07" y="2534337"/>
            <a:ext cx="10732394" cy="221639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AAA339-2071-420E-8AE5-6AC684A39AD4}"/>
              </a:ext>
            </a:extLst>
          </p:cNvPr>
          <p:cNvSpPr txBox="1"/>
          <p:nvPr/>
        </p:nvSpPr>
        <p:spPr>
          <a:xfrm>
            <a:off x="4531217" y="4950970"/>
            <a:ext cx="31295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altLang="ja-JP" sz="1800" dirty="0"/>
              <a:t>Git</a:t>
            </a:r>
            <a:r>
              <a:rPr lang="ja-JP" altLang="en-US" sz="1800" dirty="0"/>
              <a:t>を使用している会社の例</a:t>
            </a:r>
          </a:p>
          <a:p>
            <a:pPr marL="0" indent="0" algn="ctr">
              <a:buNone/>
            </a:pPr>
            <a:r>
              <a:rPr lang="en-US" altLang="ja-JP" sz="1800" dirty="0">
                <a:hlinkClick r:id="rId3"/>
              </a:rPr>
              <a:t>https://git-scm.com</a:t>
            </a:r>
            <a:r>
              <a:rPr lang="en-US" altLang="ja-JP" dirty="0">
                <a:hlinkClick r:id="rId3"/>
              </a:rPr>
              <a:t>/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765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C23B08-D72D-4A2F-ABDF-09E6A9A5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B96B71-629A-49A6-A0EA-F6457E42E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Git</a:t>
            </a:r>
            <a:r>
              <a:rPr lang="ja-JP" altLang="en-US" dirty="0"/>
              <a:t>では、ローカル環境で複数のブランチを持つことを推奨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これは以下ができることを意味する。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スムーズな環境切り替え（</a:t>
            </a:r>
            <a:r>
              <a:rPr lang="en-US" altLang="ja-JP" dirty="0"/>
              <a:t>Frictionless Context Switching</a:t>
            </a:r>
            <a:r>
              <a:rPr lang="ja-JP" altLang="en-US" dirty="0"/>
              <a:t>）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役割ベースのブランチ </a:t>
            </a:r>
            <a:r>
              <a:rPr lang="en-US" altLang="ja-JP" dirty="0"/>
              <a:t>(Role-Based </a:t>
            </a:r>
            <a:r>
              <a:rPr lang="en-US" altLang="ja-JP" dirty="0" err="1"/>
              <a:t>Codelines</a:t>
            </a:r>
            <a:r>
              <a:rPr lang="en-US" altLang="ja-JP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機能ベースのワークフロー </a:t>
            </a:r>
            <a:r>
              <a:rPr lang="en-US" altLang="ja-JP" dirty="0"/>
              <a:t>(Feature Based Workflow)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使い捨て出来るブランチ</a:t>
            </a:r>
            <a:r>
              <a:rPr lang="en-US" altLang="ja-JP" dirty="0"/>
              <a:t> (Disposable Experimentation)</a:t>
            </a:r>
          </a:p>
        </p:txBody>
      </p:sp>
    </p:spTree>
    <p:extLst>
      <p:ext uri="{BB962C8B-B14F-4D97-AF65-F5344CB8AC3E}">
        <p14:creationId xmlns:p14="http://schemas.microsoft.com/office/powerpoint/2010/main" val="178963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709CA4-3086-45BB-9C71-8E7203D5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  <a:r>
              <a:rPr lang="ja-JP" altLang="en-US" dirty="0"/>
              <a:t>の特徴</a:t>
            </a:r>
            <a:r>
              <a:rPr lang="en-US" altLang="ja-JP" dirty="0"/>
              <a:t>1</a:t>
            </a:r>
            <a:r>
              <a:rPr lang="ja-JP" altLang="en-US" dirty="0"/>
              <a:t>　　スムーズな環境切り替え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BAAB91-8B27-409A-BF86-5C7BC5A29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あるアイデアを試すためにブランチを作成、数回コミット、その後、元のブランチへ戻って、パッチファイルを作成、先ほどのブランチに戻って、パッチファイルとそのディレクトリをマージする。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sz="2000" dirty="0"/>
              <a:t>Patch: </a:t>
            </a:r>
            <a:r>
              <a:rPr kumimoji="1" lang="ja-JP" altLang="en-US" sz="2000" dirty="0"/>
              <a:t>差分を記述したファイル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参考：</a:t>
            </a:r>
            <a:r>
              <a:rPr lang="en-US" altLang="ja-JP" sz="2000" dirty="0">
                <a:hlinkClick r:id="rId2"/>
              </a:rPr>
              <a:t>https://codechacha.com/ja/git-patch/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参考：</a:t>
            </a:r>
            <a:r>
              <a:rPr kumimoji="1" lang="en-US" altLang="ja-JP" sz="2000" dirty="0">
                <a:hlinkClick r:id="rId3"/>
              </a:rPr>
              <a:t>h</a:t>
            </a:r>
            <a:r>
              <a:rPr kumimoji="1" lang="en-US" altLang="ja-JP" sz="2000" dirty="0">
                <a:hlinkClick r:id="rId3"/>
              </a:rPr>
              <a:t>ttps://beyondjapan.com/blog/2019/08/git-diff/</a:t>
            </a:r>
            <a:endParaRPr lang="en-US" altLang="ja-JP" sz="2000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3742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709CA4-3086-45BB-9C71-8E7203D5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  <a:r>
              <a:rPr lang="ja-JP" altLang="en-US" dirty="0"/>
              <a:t>の特徴</a:t>
            </a:r>
            <a:r>
              <a:rPr lang="en-US" altLang="ja-JP" dirty="0"/>
              <a:t>2</a:t>
            </a:r>
            <a:r>
              <a:rPr lang="ja-JP" altLang="en-US" dirty="0"/>
              <a:t>　　役割ベースのブランチ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BAAB91-8B27-409A-BF86-5C7BC5A29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いつも製品となるものを含むブランチ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テストのために作業をマージするためのブランチ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および日常業務用のいくつかの小さなブランチ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2594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709CA4-3086-45BB-9C71-8E7203D5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  <a:r>
              <a:rPr lang="ja-JP" altLang="en-US" dirty="0"/>
              <a:t>の特徴</a:t>
            </a:r>
            <a:r>
              <a:rPr lang="en-US" altLang="ja-JP" dirty="0"/>
              <a:t>3</a:t>
            </a:r>
            <a:r>
              <a:rPr lang="ja-JP" altLang="en-US" dirty="0"/>
              <a:t>　　機能ベースのワークフロー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BAAB91-8B27-409A-BF86-5C7BC5A29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作成中の新しい各機能のためにブランチを持ち、スムーズにそれらの間を切り替えたりして、そして、機能がメインラインへマージされたときに、その機能用のブランチは削除する。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33048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709CA4-3086-45BB-9C71-8E7203D5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  <a:r>
              <a:rPr lang="ja-JP" altLang="en-US" dirty="0"/>
              <a:t>の特徴</a:t>
            </a:r>
            <a:r>
              <a:rPr lang="en-US" altLang="ja-JP" dirty="0"/>
              <a:t>4</a:t>
            </a:r>
            <a:r>
              <a:rPr lang="ja-JP" altLang="en-US" dirty="0"/>
              <a:t>　　使い捨て出来るブランチ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BAAB91-8B27-409A-BF86-5C7BC5A29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試しでブランチを作成したが、うまくできないことが分かった時、それを削除して（作業を放棄して）、他の誰にも見られないようにできる。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7813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7BDE02-6748-4CB4-B38D-86FE7E20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41794B-8372-45EF-94A9-EDA7985B9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387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315</Words>
  <Application>Microsoft Office PowerPoint</Application>
  <PresentationFormat>ワイド画面</PresentationFormat>
  <Paragraphs>37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Gitの理解</vt:lpstr>
      <vt:lpstr>Gitの概要</vt:lpstr>
      <vt:lpstr>Gitは様々なプロジェクトを管理できる</vt:lpstr>
      <vt:lpstr>Gitの特徴</vt:lpstr>
      <vt:lpstr>Gitの特徴1　　スムーズな環境切り替え</vt:lpstr>
      <vt:lpstr>Gitの特徴2　　役割ベースのブランチ</vt:lpstr>
      <vt:lpstr>Gitの特徴3　　機能ベースのワークフロー</vt:lpstr>
      <vt:lpstr>Gitの特徴4　　使い捨て出来るブランチ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Gitの理解</dc:title>
  <dc:creator>Nagai Akina</dc:creator>
  <cp:lastModifiedBy>Nagai Akina</cp:lastModifiedBy>
  <cp:revision>2</cp:revision>
  <dcterms:created xsi:type="dcterms:W3CDTF">2022-03-21T12:14:34Z</dcterms:created>
  <dcterms:modified xsi:type="dcterms:W3CDTF">2022-03-21T14:42:18Z</dcterms:modified>
</cp:coreProperties>
</file>