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5c4c0e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5c4c0e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a5c4c0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a5c4c0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b39c1ea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b39c1ea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a4744a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a4744a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a4744a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a4744a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39c1ea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39c1ea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a4744a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a4744a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a4744a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a4744a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и описание 1">
  <p:cSld name="SECTION_TITLE_AND_DESCRIPTION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hyperlink" Target="https://t.me/StarlineOrgBot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hyperlink" Target="https://t.me/akinal_uwu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339125" y="1450575"/>
            <a:ext cx="4306200" cy="11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Starline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430800" y="3120500"/>
            <a:ext cx="3975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Маслєнніков Ілля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 років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Група: Python2 23-1C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929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Викладач: Прищепчук Валентин</a:t>
            </a:r>
            <a:endParaRPr sz="1600">
              <a:solidFill>
                <a:srgbClr val="2929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885825"/>
            <a:ext cx="1500900" cy="5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6088" y="1511900"/>
            <a:ext cx="2550000" cy="287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590550"/>
            <a:ext cx="4251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30050"/>
            <a:ext cx="40575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Протягом трьох років навчання у ІТ-Школі СМАРТ я зазнавав неперевершеного розвитку та поглиблення своїх знань у сфері IT технологій. Вибір цього конкретного напрямку для мене був усвідомленим та обдуманим кроком, оскільки я завжди мріяв про кар'єру фрилансера.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675450" y="399750"/>
            <a:ext cx="6909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Історія вибору напрямку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450" y="1476750"/>
            <a:ext cx="2189975" cy="21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169650" y="1488350"/>
            <a:ext cx="52965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STARLINE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Проєкт</a:t>
            </a: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реалізує бота для Telegram, який виконує різноманітні функції адміністрування чату. Бота написано на мові PyTelegramBotApi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95325" y="1488350"/>
            <a:ext cx="72957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Інструкція 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користувачу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17775" y="2214650"/>
            <a:ext cx="83106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 Перейти по посиланню: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https://t.me/StarlineOrgBot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 Додати бота до бажаного телеграм чату.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 Призначити бота головним в чаті.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4. Прописати команду /help, щоб дізнатися на що здатен бот.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95325" y="1303525"/>
            <a:ext cx="72813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752475" y="2387600"/>
            <a:ext cx="7529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1. Можливість розпізнавання дій користувачів у чаті.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2. Змога відповідати на питання користувачів.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ru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Дуже неймовірний текст в консолі проекту:</a:t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6684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913" y="3784800"/>
            <a:ext cx="3160174" cy="11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375" y="877800"/>
            <a:ext cx="1047600" cy="1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1123775"/>
            <a:ext cx="2621100" cy="1628400"/>
          </a:xfrm>
          <a:prstGeom prst="roundRect">
            <a:avLst>
              <a:gd fmla="val 13137" name="adj"/>
            </a:avLst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000" y="2998138"/>
            <a:ext cx="3581400" cy="1400100"/>
          </a:xfrm>
          <a:prstGeom prst="roundRect">
            <a:avLst>
              <a:gd fmla="val 11549" name="adj"/>
            </a:avLst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2426" y="1446900"/>
            <a:ext cx="2621100" cy="1469700"/>
          </a:xfrm>
          <a:prstGeom prst="roundRect">
            <a:avLst>
              <a:gd fmla="val 9978" name="adj"/>
            </a:avLst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8870" y="1925395"/>
            <a:ext cx="2427600" cy="816900"/>
          </a:xfrm>
          <a:prstGeom prst="roundRect">
            <a:avLst>
              <a:gd fmla="val 10797" name="adj"/>
            </a:avLst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3050" y="3068975"/>
            <a:ext cx="3176400" cy="1104600"/>
          </a:xfrm>
          <a:prstGeom prst="roundRect">
            <a:avLst>
              <a:gd fmla="val 1163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896675" y="60900"/>
            <a:ext cx="56610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Світлини проекту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625" y="4325925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75" y="1151750"/>
            <a:ext cx="2609400" cy="1565700"/>
          </a:xfrm>
          <a:prstGeom prst="roundRect">
            <a:avLst>
              <a:gd fmla="val 5726" name="adj"/>
            </a:avLst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01775" y="2571750"/>
            <a:ext cx="79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8200" y="877800"/>
            <a:ext cx="1047600" cy="1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1300" y="2620238"/>
            <a:ext cx="2425800" cy="1534800"/>
          </a:xfrm>
          <a:prstGeom prst="roundRect">
            <a:avLst>
              <a:gd fmla="val 7555" name="adj"/>
            </a:avLst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347175" y="3980100"/>
            <a:ext cx="88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1825" y="1046650"/>
            <a:ext cx="2484300" cy="1195800"/>
          </a:xfrm>
          <a:prstGeom prst="roundRect">
            <a:avLst>
              <a:gd fmla="val 11503" name="adj"/>
            </a:avLst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6806050" y="2054175"/>
            <a:ext cx="889800" cy="1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5225" y="1968775"/>
            <a:ext cx="2094600" cy="1732800"/>
          </a:xfrm>
          <a:prstGeom prst="roundRect">
            <a:avLst>
              <a:gd fmla="val 6712" name="adj"/>
            </a:avLst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975" y="3083925"/>
            <a:ext cx="2078100" cy="1137000"/>
          </a:xfrm>
          <a:prstGeom prst="roundRect">
            <a:avLst>
              <a:gd fmla="val 1082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95325" y="442025"/>
            <a:ext cx="35583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Висновок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32900" y="1747975"/>
            <a:ext cx="7192800" cy="20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За час навчання на цьому курсі я навчився використовувати бібліотеку PyTelegramBotApi та request.  Я хочу вивчит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и нову бібліотеку під назвою aiogram.</a:t>
            </a:r>
            <a:r>
              <a:rPr lang="ru" sz="14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Найбільше мені сподобалось писати бота для свого чату. У майбутньому я б хотів спробувати написати свій майнер для слабих відеокарт.</a:t>
            </a:r>
            <a:endParaRPr sz="14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300" y="216350"/>
            <a:ext cx="1500900" cy="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95325" y="448110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951550" y="1491775"/>
            <a:ext cx="32409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ADD00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ADD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29525" y="4423950"/>
            <a:ext cx="1047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34" y="361950"/>
            <a:ext cx="792032" cy="7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900" y="2231275"/>
            <a:ext cx="1694100" cy="169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5275" y="3434425"/>
            <a:ext cx="632526" cy="6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