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itchFamily="2" charset="-52"/>
      <p:regular r:id="rId8"/>
      <p:bold r:id="rId9"/>
      <p:italic r:id="rId10"/>
      <p:boldItalic r:id="rId11"/>
    </p:embeddedFont>
    <p:embeddedFont>
      <p:font typeface="Montserrat ExtraBold" pitchFamily="2" charset="-52"/>
      <p:bold r:id="rId12"/>
      <p:boldItalic r:id="rId13"/>
    </p:embeddedFont>
    <p:embeddedFont>
      <p:font typeface="Montserrat Medium" pitchFamily="2" charset="-52"/>
      <p:regular r:id="rId14"/>
      <p:bold r:id="rId15"/>
      <p:italic r:id="rId16"/>
      <p:boldItalic r:id="rId17"/>
    </p:embeddedFont>
    <p:embeddedFont>
      <p:font typeface="Montserrat SemiBold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и описание 1">
  <p:cSld name="SECTION_TITLE_AND_DESCRIPTION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90575" y="1292225"/>
            <a:ext cx="9301692" cy="19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uk-UA" sz="4800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Маслєнніков</a:t>
            </a:r>
            <a:r>
              <a:rPr lang="uk-UA" sz="4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Ілля Костянтинович </a:t>
            </a:r>
            <a:endParaRPr sz="4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90575" y="3284805"/>
            <a:ext cx="7324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-UA" sz="2600" dirty="0" err="1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Группа</a:t>
            </a:r>
            <a:r>
              <a:rPr lang="uk-UA" sz="2600" dirty="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sz="2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 Medium" pitchFamily="2" charset="-52"/>
              </a:rPr>
              <a:t>Python1</a:t>
            </a:r>
            <a:r>
              <a:rPr lang="en-US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ilroy"/>
              </a:rPr>
              <a:t> 23-1</a:t>
            </a:r>
            <a:r>
              <a:rPr lang="ru-RU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ilroy"/>
              </a:rPr>
              <a:t>С</a:t>
            </a:r>
            <a:endParaRPr sz="2600" dirty="0">
              <a:solidFill>
                <a:schemeClr val="tx1">
                  <a:lumMod val="85000"/>
                  <a:lumOff val="1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 b="0" i="0" u="none" strike="noStrike" cap="none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885825"/>
            <a:ext cx="1500900" cy="5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8650" y="590550"/>
            <a:ext cx="18339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400" b="1" dirty="0">
                <a:solidFill>
                  <a:srgbClr val="BADD00"/>
                </a:solidFill>
                <a:latin typeface="Montserrat"/>
                <a:ea typeface="Montserrat"/>
                <a:cs typeface="Montserrat"/>
                <a:sym typeface="Montserrat"/>
              </a:rPr>
              <a:t>Про себе:</a:t>
            </a:r>
            <a:endParaRPr sz="2400" b="1" dirty="0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8650" y="1101450"/>
            <a:ext cx="7256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Привіт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! Мене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звати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Ілля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мені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14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років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і я маю велику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пристрасть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У своєму юному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віці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я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вирішив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вивчити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світ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комп'ютерної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науки, і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стало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моїм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великим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захопленням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 b="0" i="0" u="none" strike="noStrike" cap="none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 b="0" i="0" u="none" strike="noStrike" cap="none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D6C7F6-55D3-45C8-BB4B-EC63FDF44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65" y="2553868"/>
            <a:ext cx="3404870" cy="1870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52475" y="1233175"/>
            <a:ext cx="3558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Яка програма найлегша ?</a:t>
            </a:r>
            <a:endParaRPr sz="3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705350" y="933450"/>
            <a:ext cx="37623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PyCharm -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моя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улюблена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програма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для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написання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коду.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Її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інтуїтивний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інтерфейс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можливості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автоматичного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виявлення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помилок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роблять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процес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швидшим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зручнішим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За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допомогою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PyCharm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навіть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найдрібніші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помилки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виділяються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що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спрощує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їх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виправлення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752475" y="2771275"/>
            <a:ext cx="35583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Для мене PyCharm це найлегша програма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450" y="6126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979050" y="44997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 b="0" i="0" u="none" strike="noStrike" cap="none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39599" y="347815"/>
            <a:ext cx="3971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Чого я сюди прийшов і яка моя мета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39600" y="1071715"/>
            <a:ext cx="42324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uk-UA" sz="1900" dirty="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Я сюди прийшов щоб дізнатися чогось для себе нового та й дізнатися що мені більше до душі</a:t>
            </a:r>
            <a:endParaRPr sz="1900" dirty="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09625" y="4538400"/>
            <a:ext cx="3512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6350" y="951012"/>
            <a:ext cx="3752800" cy="32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3450" y="484500"/>
            <a:ext cx="595701" cy="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 b="0" i="0" u="none" strike="noStrike" cap="none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3A51-0684-4BB8-A2C2-A114BE5E1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04" y="2571750"/>
            <a:ext cx="2973129" cy="1772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55500" y="1745825"/>
            <a:ext cx="3616200" cy="20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Цей бот вміе вирішувати приклади за секунду! Але в нього є великий мінус: він покищо вміе розв</a:t>
            </a:r>
            <a:r>
              <a:rPr lang="uk-UA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r>
              <a:rPr lang="ru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язувати приклади тілька з двух чисел.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68950" y="4564825"/>
            <a:ext cx="10911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 b="0" i="0" u="none" strike="noStrike" cap="none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 b="0" i="0" u="none" strike="noStrike" cap="none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4294967295"/>
          </p:nvPr>
        </p:nvSpPr>
        <p:spPr>
          <a:xfrm>
            <a:off x="498075" y="413425"/>
            <a:ext cx="3616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" sz="21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Я зробив калькулятор в телеграм боті.</a:t>
            </a:r>
            <a:endParaRPr sz="2100" b="1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5500" y="4254475"/>
            <a:ext cx="595701" cy="5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A5C78-A79B-4C8D-AF54-14099FDBD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955" y="372968"/>
            <a:ext cx="1657711" cy="16447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FD8CF8-1E62-43F9-B740-445E33882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956" y="2061795"/>
            <a:ext cx="3616200" cy="6951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FEA881-5FEC-4E51-8CA3-A7EDAB363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957" y="2944976"/>
            <a:ext cx="3616199" cy="6132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B230E-2963-453C-8B70-161E194143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5284958" y="3638302"/>
            <a:ext cx="3616198" cy="6161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9D0314-A623-4BF1-8261-D93368D38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7747" y="381750"/>
            <a:ext cx="1695384" cy="1636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167</Words>
  <Application>Microsoft Office PowerPoint</Application>
  <PresentationFormat>Экран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Montserrat SemiBold</vt:lpstr>
      <vt:lpstr>Arial</vt:lpstr>
      <vt:lpstr>Söhne</vt:lpstr>
      <vt:lpstr>Montserrat Medium</vt:lpstr>
      <vt:lpstr>Gilroy</vt:lpstr>
      <vt:lpstr>Montserrat ExtraBold</vt:lpstr>
      <vt:lpstr>Montserrat</vt:lpstr>
      <vt:lpstr>Simple Light</vt:lpstr>
      <vt:lpstr>Маслєнніков Ілля Костянтинович </vt:lpstr>
      <vt:lpstr>Про себе:</vt:lpstr>
      <vt:lpstr>Яка програма найлегша ?</vt:lpstr>
      <vt:lpstr>Чого я сюди прийшов і яка моя мета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Маслєнніков Ілля Констянтинович</dc:title>
  <dc:creator>User</dc:creator>
  <cp:lastModifiedBy>User</cp:lastModifiedBy>
  <cp:revision>6</cp:revision>
  <dcterms:modified xsi:type="dcterms:W3CDTF">2023-11-19T17:35:20Z</dcterms:modified>
</cp:coreProperties>
</file>