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F036-AA99-F54C-C449-F08A479D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1D12-4EC4-55E9-3BDA-D8B5C73B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0ACA-E502-01EC-F9F7-7EA2A1E4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A9A8-C0E4-BF78-1CE9-5FE0D474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7E32-BDB7-D6E1-3B9A-540E8BAE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53C9-39AB-6984-BF91-EA5199E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F6699-EF60-20BE-2C68-3DFCA547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ACA5-3C26-FDDC-3489-B2B68B43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E2A9-63CE-4E1D-F990-BA1640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28B3-12A7-8C21-3FE8-CF92FF6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3B1BB-0464-870C-454B-EAE4562B4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1848-DFD3-CC5E-1D8A-FF8CAD75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CDF5-9A2A-9175-BF9D-9E4DD44C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663E-B98C-CC87-E1AB-E4DE3E30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1FD0-E3C8-1010-E91B-1AAFA17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05E6-CBCB-BEFA-BBF3-1B35E930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A79-8E6D-A282-8370-E62503D6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A6BE-1EDA-197F-CA55-A53FC958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1513-5FE7-0D14-D303-F7102E59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31CA-970C-8E0E-F77D-82B2FAC5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7415-8105-0C3C-2ACA-A4AC69A1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21EA-6E8E-0715-3BD0-E009F6BD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5BC-34DB-AA09-977D-BA9461F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634B-F6BB-ABC7-671F-2AC8815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3231-BAF9-A66A-9FA9-5F79B29A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4B46-55E9-84B1-AA4A-967C942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3E1-56DF-0DD4-8B95-4F06B4CA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96866-BF62-A5DB-C07D-7FBC74B3B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95D5-34D3-53BE-30A4-E0040E38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6502F-5450-E33F-9418-184B386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F7DC-79E2-54CE-F2D9-83267CDF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91D4-8802-A40B-D149-80794097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24C7-8154-4A70-265F-5C231015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64FD-01D2-C9CF-EC02-9654E290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4451D-D5E0-F00D-13E8-3E470F6D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DF014-959B-27FD-D8CB-C471F07FA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B3DBB-8821-E3DF-AB8C-05DCD702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C2DFD-5D35-70D2-2F9C-21673F79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E5351-54CF-E7A0-92D0-E4D332A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60AB-93CF-AE76-D1F4-B162B378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279ED-D68C-05A6-78F5-02098972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0507C-6ECB-62D6-FF86-1DD7282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11B6-37A5-CB81-0047-953E9B3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CF4D-315A-7803-AF8A-8FB14C27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8B491-1DBD-168C-72A8-430EE75E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AB23-978A-4A3D-029E-872FF40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955E-CB3F-E2D1-8298-F925902C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AB8D-ED99-BE06-F8D8-D6579B0C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F1B3-3FA6-1BA6-7001-CDDFB05E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BDB1-3782-E66A-36BD-9EBF51E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BB79-1C4F-5A0B-165E-05842071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62E6-F469-CB73-FC88-85F64C05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53DE-2EA4-D946-A05E-9AA8242E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5ECA3-8242-B0E9-9A4F-7A596D775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2E101-A8E7-63F1-BE38-BADBC7B1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AB4A9-80ED-402A-23E6-1E3F8CD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93ED-133E-4AA2-9F99-FD6B507C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B020-E559-E9AF-DACF-A8BEDC7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498D0-26E0-F32D-835D-1C4AC1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2D48-6E0E-1C2C-92DB-ACB7A892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9A15-5255-3B7D-8660-D44FEC81C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BE1A8-4675-4F01-811E-D5ADC91339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0D1F-B1FF-64AA-A8C3-9EC3CDB8F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445F-1410-0A8B-0EE5-531665D8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6BBEA-711F-4F5E-8BF1-32023C53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66A7-60B2-F56F-7F62-71997240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9884229" cy="133345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EDF2FA"/>
                </a:highlight>
                <a:latin typeface="Google Sans"/>
              </a:rPr>
              <a:t>CDE DE Fundamentals 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6993-ED18-97C5-4252-3EBA8F89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3314655"/>
            <a:ext cx="9144000" cy="1655762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Akinbuwa Oluwadare.</a:t>
            </a:r>
          </a:p>
        </p:txBody>
      </p:sp>
    </p:spTree>
    <p:extLst>
      <p:ext uri="{BB962C8B-B14F-4D97-AF65-F5344CB8AC3E}">
        <p14:creationId xmlns:p14="http://schemas.microsoft.com/office/powerpoint/2010/main" val="151086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69787-AA74-502E-B029-415059DA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PIPELINE</a:t>
            </a:r>
          </a:p>
        </p:txBody>
      </p:sp>
      <p:pic>
        <p:nvPicPr>
          <p:cNvPr id="5" name="Content Placeholder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36D729E6-BAB8-39DD-488D-3B21CD9B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88337"/>
            <a:ext cx="10744200" cy="36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94D-5FA3-CF54-FECA-D3E27B9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54" y="1601743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1C5AF9-9F53-4BC7-C417-752A580A8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53475"/>
            <a:ext cx="109414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 like EHRs, IoT devices, and APIs are classified into structured, semi-structured, and unstructured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 ingestion method is selected for EHRs and periodic data from third-party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ingestion using tools like Apache Kafka or AWS Kinesis is chosen for streaming data from IoT devices and real-time API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 checks and failover mechanisms are planned to ensure data consistency and reliability. </a:t>
            </a:r>
          </a:p>
        </p:txBody>
      </p:sp>
    </p:spTree>
    <p:extLst>
      <p:ext uri="{BB962C8B-B14F-4D97-AF65-F5344CB8AC3E}">
        <p14:creationId xmlns:p14="http://schemas.microsoft.com/office/powerpoint/2010/main" val="93829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5B1-3287-F9FC-2381-704AB745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DE3A35-F795-1D4C-F7DC-B86278A50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77639"/>
            <a:ext cx="109357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pipeline is defined with stages for cleaning, transforming, and enriching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 using Apache Spark is used for processing large datasets from EHRs.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 using Apache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AWS Lambda is employed for real-time data from IoT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 and quality checks are implemented at each stage to ensure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is made scalable to handle varying data loads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35910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BC04-824C-C7A3-CE50-468520F4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ECE9D2-E874-9FD5-6A50-38F402A1A1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841" y="1739139"/>
            <a:ext cx="120647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 lake (e.g., AWS S3) is chosen to store raw and semi-structured data from sources like IoT devices and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 warehouse (e.g., Amazon Redshift) is selected for storing structured, processed data from EHRs for efficient querying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databases (e.g., MongoDB, DynamoDB) are used for storing high-velocity, semi-structured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Partitioning, indexing, and data compression techniques are used to optimize storage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encryption, role-based access control, and audit logging are implemented to ensure data security and compliance with regulations. </a:t>
            </a:r>
          </a:p>
        </p:txBody>
      </p:sp>
    </p:spTree>
    <p:extLst>
      <p:ext uri="{BB962C8B-B14F-4D97-AF65-F5344CB8AC3E}">
        <p14:creationId xmlns:p14="http://schemas.microsoft.com/office/powerpoint/2010/main" val="38278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4EA7-B50D-B652-44F3-579AA54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0B6DE-5196-AE75-C2FB-4BBAA4324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024" y="1479163"/>
            <a:ext cx="1135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management tools like Apache Airflow are used to automate and schedule data pipeline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strategies include setting up metrics to track pipeline performance, and alerting mechanisms to detect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Retry mechanisms and automated recovery processes are designed for handling task failures and ensuring pipeline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orchestration framework is designed to scale with increasing data volumes and processing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and auditing are incorporated to support compliance and troubleshooting. </a:t>
            </a:r>
          </a:p>
        </p:txBody>
      </p:sp>
    </p:spTree>
    <p:extLst>
      <p:ext uri="{BB962C8B-B14F-4D97-AF65-F5344CB8AC3E}">
        <p14:creationId xmlns:p14="http://schemas.microsoft.com/office/powerpoint/2010/main" val="14459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6F82-8656-32E8-9FEF-37816B0C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837" y="2874418"/>
            <a:ext cx="5353594" cy="110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73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Office Theme</vt:lpstr>
      <vt:lpstr>CDE DE Fundamentals Assignment</vt:lpstr>
      <vt:lpstr>DATA PIPELINE</vt:lpstr>
      <vt:lpstr>Task 1 </vt:lpstr>
      <vt:lpstr>Task 2</vt:lpstr>
      <vt:lpstr>Task 3</vt:lpstr>
      <vt:lpstr>Task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Oluwadare Akinbuwa</dc:creator>
  <cp:lastModifiedBy>Oluwadare Akinbuwa</cp:lastModifiedBy>
  <cp:revision>1</cp:revision>
  <dcterms:created xsi:type="dcterms:W3CDTF">2024-08-27T18:23:32Z</dcterms:created>
  <dcterms:modified xsi:type="dcterms:W3CDTF">2024-08-27T18:41:41Z</dcterms:modified>
</cp:coreProperties>
</file>