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99AE8-9BAC-4FAB-89A5-910DE2DE9382}" v="100" dt="2022-10-27T23:11:07.105"/>
    <p1510:client id="{A6941D2D-4DEB-4144-A3E4-0B67DD5C48DB}" v="62" dt="2022-10-28T21:11:5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jo, Akinde" userId="11795872-9013-4d26-9699-faf26a13ad29" providerId="ADAL" clId="{A6941D2D-4DEB-4144-A3E4-0B67DD5C48DB}"/>
    <pc:docChg chg="undo custSel addSld delSld modSld">
      <pc:chgData name="Kadjo, Akinde" userId="11795872-9013-4d26-9699-faf26a13ad29" providerId="ADAL" clId="{A6941D2D-4DEB-4144-A3E4-0B67DD5C48DB}" dt="2022-10-28T21:11:55.095" v="620" actId="572"/>
      <pc:docMkLst>
        <pc:docMk/>
      </pc:docMkLst>
      <pc:sldChg chg="del">
        <pc:chgData name="Kadjo, Akinde" userId="11795872-9013-4d26-9699-faf26a13ad29" providerId="ADAL" clId="{A6941D2D-4DEB-4144-A3E4-0B67DD5C48DB}" dt="2022-10-28T19:01:48.903" v="264" actId="47"/>
        <pc:sldMkLst>
          <pc:docMk/>
          <pc:sldMk cId="104458854" sldId="259"/>
        </pc:sldMkLst>
      </pc:sldChg>
      <pc:sldChg chg="delSp add del setBg delDesignElem">
        <pc:chgData name="Kadjo, Akinde" userId="11795872-9013-4d26-9699-faf26a13ad29" providerId="ADAL" clId="{A6941D2D-4DEB-4144-A3E4-0B67DD5C48DB}" dt="2022-10-28T18:36:50.207" v="2" actId="47"/>
        <pc:sldMkLst>
          <pc:docMk/>
          <pc:sldMk cId="3122146051" sldId="260"/>
        </pc:sldMkLst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83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89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91" creationId="{5F3FC718-FDE3-4EF7-921E-A5F374EAF824}"/>
          </ac:spMkLst>
        </pc:spChg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93" creationId="{FAA0F719-3DC8-4F08-AD8F-5A845658CB9D}"/>
          </ac:spMkLst>
        </pc:spChg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95" creationId="{7DCB61BE-FA0F-4EFB-BE0E-268BAD8E30D6}"/>
          </ac:spMkLst>
        </pc:spChg>
        <pc:spChg chg="del">
          <ac:chgData name="Kadjo, Akinde" userId="11795872-9013-4d26-9699-faf26a13ad29" providerId="ADAL" clId="{A6941D2D-4DEB-4144-A3E4-0B67DD5C48DB}" dt="2022-10-28T18:36:37.758" v="1"/>
          <ac:spMkLst>
            <pc:docMk/>
            <pc:sldMk cId="3122146051" sldId="260"/>
            <ac:spMk id="3097" creationId="{A4B31EAA-7423-46F7-9B90-4AB2B09C35C4}"/>
          </ac:spMkLst>
        </pc:spChg>
        <pc:picChg chg="del">
          <ac:chgData name="Kadjo, Akinde" userId="11795872-9013-4d26-9699-faf26a13ad29" providerId="ADAL" clId="{A6941D2D-4DEB-4144-A3E4-0B67DD5C48DB}" dt="2022-10-28T18:36:37.758" v="1"/>
          <ac:picMkLst>
            <pc:docMk/>
            <pc:sldMk cId="3122146051" sldId="260"/>
            <ac:picMk id="3079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6:37.758" v="1"/>
          <ac:picMkLst>
            <pc:docMk/>
            <pc:sldMk cId="3122146051" sldId="260"/>
            <ac:picMk id="3081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6:37.758" v="1"/>
          <ac:picMkLst>
            <pc:docMk/>
            <pc:sldMk cId="3122146051" sldId="260"/>
            <ac:picMk id="3085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6:37.758" v="1"/>
          <ac:picMkLst>
            <pc:docMk/>
            <pc:sldMk cId="3122146051" sldId="260"/>
            <ac:picMk id="3087" creationId="{69F01145-BEA3-4CBF-AA21-10077B948CA8}"/>
          </ac:picMkLst>
        </pc:picChg>
      </pc:sldChg>
      <pc:sldChg chg="addSp delSp modSp add del setBg delDesignElem">
        <pc:chgData name="Kadjo, Akinde" userId="11795872-9013-4d26-9699-faf26a13ad29" providerId="ADAL" clId="{A6941D2D-4DEB-4144-A3E4-0B67DD5C48DB}" dt="2022-10-28T18:48:33.105" v="126" actId="47"/>
        <pc:sldMkLst>
          <pc:docMk/>
          <pc:sldMk cId="3848540384" sldId="260"/>
        </pc:sldMkLst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25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28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29" creationId="{EE4E366E-272A-409E-840F-9A6A64A9E3FF}"/>
          </ac:spMkLst>
        </pc:spChg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30" creationId="{A721560C-E4AB-4287-A29C-3F6916794CB9}"/>
          </ac:spMkLst>
        </pc:spChg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31" creationId="{DF6CFF07-D953-4F9C-9A0E-E0A6AACB6158}"/>
          </ac:spMkLst>
        </pc:spChg>
        <pc:spChg chg="del">
          <ac:chgData name="Kadjo, Akinde" userId="11795872-9013-4d26-9699-faf26a13ad29" providerId="ADAL" clId="{A6941D2D-4DEB-4144-A3E4-0B67DD5C48DB}" dt="2022-10-28T18:36:57.729" v="4"/>
          <ac:spMkLst>
            <pc:docMk/>
            <pc:sldMk cId="3848540384" sldId="260"/>
            <ac:spMk id="4132" creationId="{DAA4FEEE-0B5F-41BF-825D-60F9FB089568}"/>
          </ac:spMkLst>
        </pc:spChg>
        <pc:picChg chg="add del mod">
          <ac:chgData name="Kadjo, Akinde" userId="11795872-9013-4d26-9699-faf26a13ad29" providerId="ADAL" clId="{A6941D2D-4DEB-4144-A3E4-0B67DD5C48DB}" dt="2022-10-28T18:38:11.460" v="14" actId="478"/>
          <ac:picMkLst>
            <pc:docMk/>
            <pc:sldMk cId="3848540384" sldId="260"/>
            <ac:picMk id="6" creationId="{1212DFC8-9810-8885-E374-BB81E0D7B450}"/>
          </ac:picMkLst>
        </pc:picChg>
        <pc:picChg chg="del">
          <ac:chgData name="Kadjo, Akinde" userId="11795872-9013-4d26-9699-faf26a13ad29" providerId="ADAL" clId="{A6941D2D-4DEB-4144-A3E4-0B67DD5C48DB}" dt="2022-10-28T18:36:57.729" v="4"/>
          <ac:picMkLst>
            <pc:docMk/>
            <pc:sldMk cId="3848540384" sldId="260"/>
            <ac:picMk id="4123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6:57.729" v="4"/>
          <ac:picMkLst>
            <pc:docMk/>
            <pc:sldMk cId="3848540384" sldId="260"/>
            <ac:picMk id="4124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6:57.729" v="4"/>
          <ac:picMkLst>
            <pc:docMk/>
            <pc:sldMk cId="3848540384" sldId="260"/>
            <ac:picMk id="4126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6:57.729" v="4"/>
          <ac:picMkLst>
            <pc:docMk/>
            <pc:sldMk cId="3848540384" sldId="260"/>
            <ac:picMk id="4127" creationId="{69F01145-BEA3-4CBF-AA21-10077B948CA8}"/>
          </ac:picMkLst>
        </pc:picChg>
      </pc:sldChg>
      <pc:sldChg chg="delSp add del setBg delDesignElem">
        <pc:chgData name="Kadjo, Akinde" userId="11795872-9013-4d26-9699-faf26a13ad29" providerId="ADAL" clId="{A6941D2D-4DEB-4144-A3E4-0B67DD5C48DB}" dt="2022-10-28T18:48:25.799" v="122" actId="47"/>
        <pc:sldMkLst>
          <pc:docMk/>
          <pc:sldMk cId="1802643513" sldId="261"/>
        </pc:sldMkLst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25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28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29" creationId="{EE4E366E-272A-409E-840F-9A6A64A9E3FF}"/>
          </ac:spMkLst>
        </pc:spChg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30" creationId="{A721560C-E4AB-4287-A29C-3F6916794CB9}"/>
          </ac:spMkLst>
        </pc:spChg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31" creationId="{DF6CFF07-D953-4F9C-9A0E-E0A6AACB6158}"/>
          </ac:spMkLst>
        </pc:spChg>
        <pc:spChg chg="del">
          <ac:chgData name="Kadjo, Akinde" userId="11795872-9013-4d26-9699-faf26a13ad29" providerId="ADAL" clId="{A6941D2D-4DEB-4144-A3E4-0B67DD5C48DB}" dt="2022-10-28T18:37:03.016" v="6"/>
          <ac:spMkLst>
            <pc:docMk/>
            <pc:sldMk cId="1802643513" sldId="261"/>
            <ac:spMk id="4132" creationId="{DAA4FEEE-0B5F-41BF-825D-60F9FB089568}"/>
          </ac:spMkLst>
        </pc:spChg>
        <pc:picChg chg="del">
          <ac:chgData name="Kadjo, Akinde" userId="11795872-9013-4d26-9699-faf26a13ad29" providerId="ADAL" clId="{A6941D2D-4DEB-4144-A3E4-0B67DD5C48DB}" dt="2022-10-28T18:37:03.016" v="6"/>
          <ac:picMkLst>
            <pc:docMk/>
            <pc:sldMk cId="1802643513" sldId="261"/>
            <ac:picMk id="4123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7:03.016" v="6"/>
          <ac:picMkLst>
            <pc:docMk/>
            <pc:sldMk cId="1802643513" sldId="261"/>
            <ac:picMk id="4124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7:03.016" v="6"/>
          <ac:picMkLst>
            <pc:docMk/>
            <pc:sldMk cId="1802643513" sldId="261"/>
            <ac:picMk id="4126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7:03.016" v="6"/>
          <ac:picMkLst>
            <pc:docMk/>
            <pc:sldMk cId="1802643513" sldId="261"/>
            <ac:picMk id="4127" creationId="{69F01145-BEA3-4CBF-AA21-10077B948CA8}"/>
          </ac:picMkLst>
        </pc:picChg>
      </pc:sldChg>
      <pc:sldChg chg="delSp add del setBg delDesignElem">
        <pc:chgData name="Kadjo, Akinde" userId="11795872-9013-4d26-9699-faf26a13ad29" providerId="ADAL" clId="{A6941D2D-4DEB-4144-A3E4-0B67DD5C48DB}" dt="2022-10-28T18:48:26.816" v="123" actId="47"/>
        <pc:sldMkLst>
          <pc:docMk/>
          <pc:sldMk cId="443520736" sldId="262"/>
        </pc:sldMkLst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25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28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29" creationId="{EE4E366E-272A-409E-840F-9A6A64A9E3FF}"/>
          </ac:spMkLst>
        </pc:spChg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30" creationId="{A721560C-E4AB-4287-A29C-3F6916794CB9}"/>
          </ac:spMkLst>
        </pc:spChg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31" creationId="{DF6CFF07-D953-4F9C-9A0E-E0A6AACB6158}"/>
          </ac:spMkLst>
        </pc:spChg>
        <pc:spChg chg="del">
          <ac:chgData name="Kadjo, Akinde" userId="11795872-9013-4d26-9699-faf26a13ad29" providerId="ADAL" clId="{A6941D2D-4DEB-4144-A3E4-0B67DD5C48DB}" dt="2022-10-28T18:37:04.226" v="8"/>
          <ac:spMkLst>
            <pc:docMk/>
            <pc:sldMk cId="443520736" sldId="262"/>
            <ac:spMk id="4132" creationId="{DAA4FEEE-0B5F-41BF-825D-60F9FB089568}"/>
          </ac:spMkLst>
        </pc:spChg>
        <pc:picChg chg="del">
          <ac:chgData name="Kadjo, Akinde" userId="11795872-9013-4d26-9699-faf26a13ad29" providerId="ADAL" clId="{A6941D2D-4DEB-4144-A3E4-0B67DD5C48DB}" dt="2022-10-28T18:37:04.226" v="8"/>
          <ac:picMkLst>
            <pc:docMk/>
            <pc:sldMk cId="443520736" sldId="262"/>
            <ac:picMk id="4123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7:04.226" v="8"/>
          <ac:picMkLst>
            <pc:docMk/>
            <pc:sldMk cId="443520736" sldId="262"/>
            <ac:picMk id="4124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7:04.226" v="8"/>
          <ac:picMkLst>
            <pc:docMk/>
            <pc:sldMk cId="443520736" sldId="262"/>
            <ac:picMk id="4126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7:04.226" v="8"/>
          <ac:picMkLst>
            <pc:docMk/>
            <pc:sldMk cId="443520736" sldId="262"/>
            <ac:picMk id="4127" creationId="{69F01145-BEA3-4CBF-AA21-10077B948CA8}"/>
          </ac:picMkLst>
        </pc:picChg>
      </pc:sldChg>
      <pc:sldChg chg="delSp add del setBg delDesignElem">
        <pc:chgData name="Kadjo, Akinde" userId="11795872-9013-4d26-9699-faf26a13ad29" providerId="ADAL" clId="{A6941D2D-4DEB-4144-A3E4-0B67DD5C48DB}" dt="2022-10-28T18:48:27.386" v="124" actId="47"/>
        <pc:sldMkLst>
          <pc:docMk/>
          <pc:sldMk cId="2162822884" sldId="263"/>
        </pc:sldMkLst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25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28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29" creationId="{EE4E366E-272A-409E-840F-9A6A64A9E3FF}"/>
          </ac:spMkLst>
        </pc:spChg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30" creationId="{A721560C-E4AB-4287-A29C-3F6916794CB9}"/>
          </ac:spMkLst>
        </pc:spChg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31" creationId="{DF6CFF07-D953-4F9C-9A0E-E0A6AACB6158}"/>
          </ac:spMkLst>
        </pc:spChg>
        <pc:spChg chg="del">
          <ac:chgData name="Kadjo, Akinde" userId="11795872-9013-4d26-9699-faf26a13ad29" providerId="ADAL" clId="{A6941D2D-4DEB-4144-A3E4-0B67DD5C48DB}" dt="2022-10-28T18:37:05.859" v="10"/>
          <ac:spMkLst>
            <pc:docMk/>
            <pc:sldMk cId="2162822884" sldId="263"/>
            <ac:spMk id="4132" creationId="{DAA4FEEE-0B5F-41BF-825D-60F9FB089568}"/>
          </ac:spMkLst>
        </pc:spChg>
        <pc:picChg chg="del">
          <ac:chgData name="Kadjo, Akinde" userId="11795872-9013-4d26-9699-faf26a13ad29" providerId="ADAL" clId="{A6941D2D-4DEB-4144-A3E4-0B67DD5C48DB}" dt="2022-10-28T18:37:05.859" v="10"/>
          <ac:picMkLst>
            <pc:docMk/>
            <pc:sldMk cId="2162822884" sldId="263"/>
            <ac:picMk id="4123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7:05.859" v="10"/>
          <ac:picMkLst>
            <pc:docMk/>
            <pc:sldMk cId="2162822884" sldId="263"/>
            <ac:picMk id="4124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7:05.859" v="10"/>
          <ac:picMkLst>
            <pc:docMk/>
            <pc:sldMk cId="2162822884" sldId="263"/>
            <ac:picMk id="4126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7:05.859" v="10"/>
          <ac:picMkLst>
            <pc:docMk/>
            <pc:sldMk cId="2162822884" sldId="263"/>
            <ac:picMk id="4127" creationId="{69F01145-BEA3-4CBF-AA21-10077B948CA8}"/>
          </ac:picMkLst>
        </pc:picChg>
      </pc:sldChg>
      <pc:sldChg chg="delSp add del setBg delDesignElem">
        <pc:chgData name="Kadjo, Akinde" userId="11795872-9013-4d26-9699-faf26a13ad29" providerId="ADAL" clId="{A6941D2D-4DEB-4144-A3E4-0B67DD5C48DB}" dt="2022-10-28T18:48:28.323" v="125" actId="47"/>
        <pc:sldMkLst>
          <pc:docMk/>
          <pc:sldMk cId="2337944204" sldId="264"/>
        </pc:sldMkLst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25" creationId="{4AC0CD9D-7610-4620-93B4-798CCD9AB581}"/>
          </ac:spMkLst>
        </pc:spChg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28" creationId="{DE4D62F9-188E-4530-84C2-24BDEE4BEB82}"/>
          </ac:spMkLst>
        </pc:spChg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29" creationId="{EE4E366E-272A-409E-840F-9A6A64A9E3FF}"/>
          </ac:spMkLst>
        </pc:spChg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30" creationId="{A721560C-E4AB-4287-A29C-3F6916794CB9}"/>
          </ac:spMkLst>
        </pc:spChg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31" creationId="{DF6CFF07-D953-4F9C-9A0E-E0A6AACB6158}"/>
          </ac:spMkLst>
        </pc:spChg>
        <pc:spChg chg="del">
          <ac:chgData name="Kadjo, Akinde" userId="11795872-9013-4d26-9699-faf26a13ad29" providerId="ADAL" clId="{A6941D2D-4DEB-4144-A3E4-0B67DD5C48DB}" dt="2022-10-28T18:37:07.874" v="12"/>
          <ac:spMkLst>
            <pc:docMk/>
            <pc:sldMk cId="2337944204" sldId="264"/>
            <ac:spMk id="4132" creationId="{DAA4FEEE-0B5F-41BF-825D-60F9FB089568}"/>
          </ac:spMkLst>
        </pc:spChg>
        <pc:picChg chg="del">
          <ac:chgData name="Kadjo, Akinde" userId="11795872-9013-4d26-9699-faf26a13ad29" providerId="ADAL" clId="{A6941D2D-4DEB-4144-A3E4-0B67DD5C48DB}" dt="2022-10-28T18:37:07.874" v="12"/>
          <ac:picMkLst>
            <pc:docMk/>
            <pc:sldMk cId="2337944204" sldId="264"/>
            <ac:picMk id="4123" creationId="{41B68C77-138E-4BF7-A276-BD0C78A4219F}"/>
          </ac:picMkLst>
        </pc:picChg>
        <pc:picChg chg="del">
          <ac:chgData name="Kadjo, Akinde" userId="11795872-9013-4d26-9699-faf26a13ad29" providerId="ADAL" clId="{A6941D2D-4DEB-4144-A3E4-0B67DD5C48DB}" dt="2022-10-28T18:37:07.874" v="12"/>
          <ac:picMkLst>
            <pc:docMk/>
            <pc:sldMk cId="2337944204" sldId="264"/>
            <ac:picMk id="4124" creationId="{7C268552-D473-46ED-B1B8-422042C4DEF1}"/>
          </ac:picMkLst>
        </pc:picChg>
        <pc:picChg chg="del">
          <ac:chgData name="Kadjo, Akinde" userId="11795872-9013-4d26-9699-faf26a13ad29" providerId="ADAL" clId="{A6941D2D-4DEB-4144-A3E4-0B67DD5C48DB}" dt="2022-10-28T18:37:07.874" v="12"/>
          <ac:picMkLst>
            <pc:docMk/>
            <pc:sldMk cId="2337944204" sldId="264"/>
            <ac:picMk id="4126" creationId="{B9238B3E-24AA-439A-B527-6C5DF6D72145}"/>
          </ac:picMkLst>
        </pc:picChg>
        <pc:picChg chg="del">
          <ac:chgData name="Kadjo, Akinde" userId="11795872-9013-4d26-9699-faf26a13ad29" providerId="ADAL" clId="{A6941D2D-4DEB-4144-A3E4-0B67DD5C48DB}" dt="2022-10-28T18:37:07.874" v="12"/>
          <ac:picMkLst>
            <pc:docMk/>
            <pc:sldMk cId="2337944204" sldId="264"/>
            <ac:picMk id="4127" creationId="{69F01145-BEA3-4CBF-AA21-10077B948CA8}"/>
          </ac:picMkLst>
        </pc:picChg>
      </pc:sldChg>
      <pc:sldChg chg="addSp modSp new del mod setBg setClrOvrMap">
        <pc:chgData name="Kadjo, Akinde" userId="11795872-9013-4d26-9699-faf26a13ad29" providerId="ADAL" clId="{A6941D2D-4DEB-4144-A3E4-0B67DD5C48DB}" dt="2022-10-28T18:38:46.863" v="17" actId="2696"/>
        <pc:sldMkLst>
          <pc:docMk/>
          <pc:sldMk cId="1156410799" sldId="265"/>
        </pc:sldMkLst>
        <pc:spChg chg="mo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2" creationId="{59627DCD-C167-98FF-A2BC-21F7FD807845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11" creationId="{4FA533C5-33E3-4611-AF9F-72811D8B26A6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17" creationId="{87F0FDC4-AD8C-47D9-9131-623C98ADB0AE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19" creationId="{DE27238C-8EAF-4098-86E6-7723B7DAE601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21" creationId="{992F97B1-1891-4FCC-9E5F-BA97EDB48F89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23" creationId="{78C6C821-FEE1-4EB6-9590-C021440C77DE}"/>
          </ac:spMkLst>
        </pc:spChg>
        <pc:spChg chg="add">
          <ac:chgData name="Kadjo, Akinde" userId="11795872-9013-4d26-9699-faf26a13ad29" providerId="ADAL" clId="{A6941D2D-4DEB-4144-A3E4-0B67DD5C48DB}" dt="2022-10-28T18:38:39.199" v="16" actId="26606"/>
          <ac:spMkLst>
            <pc:docMk/>
            <pc:sldMk cId="1156410799" sldId="265"/>
            <ac:spMk id="25" creationId="{B61A74B3-E247-44D4-8C48-FAE8E2056401}"/>
          </ac:spMkLst>
        </pc:spChg>
        <pc:picChg chg="add">
          <ac:chgData name="Kadjo, Akinde" userId="11795872-9013-4d26-9699-faf26a13ad29" providerId="ADAL" clId="{A6941D2D-4DEB-4144-A3E4-0B67DD5C48DB}" dt="2022-10-28T18:38:39.199" v="16" actId="26606"/>
          <ac:picMkLst>
            <pc:docMk/>
            <pc:sldMk cId="1156410799" sldId="265"/>
            <ac:picMk id="7" creationId="{91B28F63-CF00-448F-B141-FE33C33B1891}"/>
          </ac:picMkLst>
        </pc:picChg>
        <pc:picChg chg="add">
          <ac:chgData name="Kadjo, Akinde" userId="11795872-9013-4d26-9699-faf26a13ad29" providerId="ADAL" clId="{A6941D2D-4DEB-4144-A3E4-0B67DD5C48DB}" dt="2022-10-28T18:38:39.199" v="16" actId="26606"/>
          <ac:picMkLst>
            <pc:docMk/>
            <pc:sldMk cId="1156410799" sldId="265"/>
            <ac:picMk id="9" creationId="{2AE609E2-8522-44E4-9077-980E5BCF3E14}"/>
          </ac:picMkLst>
        </pc:picChg>
        <pc:picChg chg="add">
          <ac:chgData name="Kadjo, Akinde" userId="11795872-9013-4d26-9699-faf26a13ad29" providerId="ADAL" clId="{A6941D2D-4DEB-4144-A3E4-0B67DD5C48DB}" dt="2022-10-28T18:38:39.199" v="16" actId="26606"/>
          <ac:picMkLst>
            <pc:docMk/>
            <pc:sldMk cId="1156410799" sldId="265"/>
            <ac:picMk id="13" creationId="{8949AD42-25FD-4C3D-9EEE-B7FEC5809988}"/>
          </ac:picMkLst>
        </pc:picChg>
        <pc:picChg chg="add">
          <ac:chgData name="Kadjo, Akinde" userId="11795872-9013-4d26-9699-faf26a13ad29" providerId="ADAL" clId="{A6941D2D-4DEB-4144-A3E4-0B67DD5C48DB}" dt="2022-10-28T18:38:39.199" v="16" actId="26606"/>
          <ac:picMkLst>
            <pc:docMk/>
            <pc:sldMk cId="1156410799" sldId="265"/>
            <ac:picMk id="15" creationId="{6AC7D913-60B7-4603-881B-831DA5D3A940}"/>
          </ac:picMkLst>
        </pc:picChg>
      </pc:sldChg>
      <pc:sldChg chg="addSp delSp modSp add mod">
        <pc:chgData name="Kadjo, Akinde" userId="11795872-9013-4d26-9699-faf26a13ad29" providerId="ADAL" clId="{A6941D2D-4DEB-4144-A3E4-0B67DD5C48DB}" dt="2022-10-28T20:50:52.189" v="372" actId="20577"/>
        <pc:sldMkLst>
          <pc:docMk/>
          <pc:sldMk cId="1729718997" sldId="265"/>
        </pc:sldMkLst>
        <pc:spChg chg="del mod">
          <ac:chgData name="Kadjo, Akinde" userId="11795872-9013-4d26-9699-faf26a13ad29" providerId="ADAL" clId="{A6941D2D-4DEB-4144-A3E4-0B67DD5C48DB}" dt="2022-10-28T18:45:57.495" v="99" actId="478"/>
          <ac:spMkLst>
            <pc:docMk/>
            <pc:sldMk cId="1729718997" sldId="265"/>
            <ac:spMk id="2" creationId="{9148D805-2844-47EE-1CA0-2B26EEE50786}"/>
          </ac:spMkLst>
        </pc:spChg>
        <pc:spChg chg="del">
          <ac:chgData name="Kadjo, Akinde" userId="11795872-9013-4d26-9699-faf26a13ad29" providerId="ADAL" clId="{A6941D2D-4DEB-4144-A3E4-0B67DD5C48DB}" dt="2022-10-28T18:40:21.828" v="55" actId="478"/>
          <ac:spMkLst>
            <pc:docMk/>
            <pc:sldMk cId="1729718997" sldId="265"/>
            <ac:spMk id="4" creationId="{6B1F1129-8F24-224A-E182-490776AED37B}"/>
          </ac:spMkLst>
        </pc:spChg>
        <pc:spChg chg="add del mod">
          <ac:chgData name="Kadjo, Akinde" userId="11795872-9013-4d26-9699-faf26a13ad29" providerId="ADAL" clId="{A6941D2D-4DEB-4144-A3E4-0B67DD5C48DB}" dt="2022-10-28T18:46:00.801" v="100" actId="478"/>
          <ac:spMkLst>
            <pc:docMk/>
            <pc:sldMk cId="1729718997" sldId="265"/>
            <ac:spMk id="6" creationId="{B6AF4C4D-4C5E-14B6-7922-45F1D121641D}"/>
          </ac:spMkLst>
        </pc:spChg>
        <pc:spChg chg="add mod">
          <ac:chgData name="Kadjo, Akinde" userId="11795872-9013-4d26-9699-faf26a13ad29" providerId="ADAL" clId="{A6941D2D-4DEB-4144-A3E4-0B67DD5C48DB}" dt="2022-10-28T18:47:21.659" v="115" actId="113"/>
          <ac:spMkLst>
            <pc:docMk/>
            <pc:sldMk cId="1729718997" sldId="265"/>
            <ac:spMk id="7" creationId="{38BD7C32-6CEF-585E-B8E9-01CE10127F4C}"/>
          </ac:spMkLst>
        </pc:spChg>
        <pc:spChg chg="mod">
          <ac:chgData name="Kadjo, Akinde" userId="11795872-9013-4d26-9699-faf26a13ad29" providerId="ADAL" clId="{A6941D2D-4DEB-4144-A3E4-0B67DD5C48DB}" dt="2022-10-28T20:50:52.189" v="372" actId="20577"/>
          <ac:spMkLst>
            <pc:docMk/>
            <pc:sldMk cId="1729718997" sldId="265"/>
            <ac:spMk id="8" creationId="{8C75BD8E-9E71-D1E2-FACD-972DDE7BBD20}"/>
          </ac:spMkLst>
        </pc:spChg>
        <pc:picChg chg="add mod">
          <ac:chgData name="Kadjo, Akinde" userId="11795872-9013-4d26-9699-faf26a13ad29" providerId="ADAL" clId="{A6941D2D-4DEB-4144-A3E4-0B67DD5C48DB}" dt="2022-10-28T18:50:31.744" v="149" actId="1076"/>
          <ac:picMkLst>
            <pc:docMk/>
            <pc:sldMk cId="1729718997" sldId="265"/>
            <ac:picMk id="3" creationId="{60ED53C1-08DE-320F-496B-651D78FA5267}"/>
          </ac:picMkLst>
        </pc:picChg>
        <pc:picChg chg="del">
          <ac:chgData name="Kadjo, Akinde" userId="11795872-9013-4d26-9699-faf26a13ad29" providerId="ADAL" clId="{A6941D2D-4DEB-4144-A3E4-0B67DD5C48DB}" dt="2022-10-28T18:40:12.909" v="54" actId="478"/>
          <ac:picMkLst>
            <pc:docMk/>
            <pc:sldMk cId="1729718997" sldId="265"/>
            <ac:picMk id="3074" creationId="{B63B08D9-B961-3F44-65CD-2A83C01A5AED}"/>
          </ac:picMkLst>
        </pc:picChg>
      </pc:sldChg>
      <pc:sldChg chg="addSp delSp modSp add mod">
        <pc:chgData name="Kadjo, Akinde" userId="11795872-9013-4d26-9699-faf26a13ad29" providerId="ADAL" clId="{A6941D2D-4DEB-4144-A3E4-0B67DD5C48DB}" dt="2022-10-28T20:55:54.787" v="444" actId="20577"/>
        <pc:sldMkLst>
          <pc:docMk/>
          <pc:sldMk cId="692337782" sldId="266"/>
        </pc:sldMkLst>
        <pc:spChg chg="add mod">
          <ac:chgData name="Kadjo, Akinde" userId="11795872-9013-4d26-9699-faf26a13ad29" providerId="ADAL" clId="{A6941D2D-4DEB-4144-A3E4-0B67DD5C48DB}" dt="2022-10-28T20:55:54.787" v="444" actId="20577"/>
          <ac:spMkLst>
            <pc:docMk/>
            <pc:sldMk cId="692337782" sldId="266"/>
            <ac:spMk id="4" creationId="{A44C931F-9DBB-DDDF-FA9A-946E31DBC1EF}"/>
          </ac:spMkLst>
        </pc:spChg>
        <pc:spChg chg="mod">
          <ac:chgData name="Kadjo, Akinde" userId="11795872-9013-4d26-9699-faf26a13ad29" providerId="ADAL" clId="{A6941D2D-4DEB-4144-A3E4-0B67DD5C48DB}" dt="2022-10-28T18:57:10.485" v="193" actId="313"/>
          <ac:spMkLst>
            <pc:docMk/>
            <pc:sldMk cId="692337782" sldId="266"/>
            <ac:spMk id="7" creationId="{38BD7C32-6CEF-585E-B8E9-01CE10127F4C}"/>
          </ac:spMkLst>
        </pc:spChg>
        <pc:spChg chg="del">
          <ac:chgData name="Kadjo, Akinde" userId="11795872-9013-4d26-9699-faf26a13ad29" providerId="ADAL" clId="{A6941D2D-4DEB-4144-A3E4-0B67DD5C48DB}" dt="2022-10-28T20:54:13.153" v="408" actId="478"/>
          <ac:spMkLst>
            <pc:docMk/>
            <pc:sldMk cId="692337782" sldId="266"/>
            <ac:spMk id="8" creationId="{8C75BD8E-9E71-D1E2-FACD-972DDE7BBD20}"/>
          </ac:spMkLst>
        </pc:spChg>
        <pc:picChg chg="add mod">
          <ac:chgData name="Kadjo, Akinde" userId="11795872-9013-4d26-9699-faf26a13ad29" providerId="ADAL" clId="{A6941D2D-4DEB-4144-A3E4-0B67DD5C48DB}" dt="2022-10-28T18:55:26.216" v="169" actId="1076"/>
          <ac:picMkLst>
            <pc:docMk/>
            <pc:sldMk cId="692337782" sldId="266"/>
            <ac:picMk id="2" creationId="{76B1CA71-BC22-37F8-78F6-BD828854DD34}"/>
          </ac:picMkLst>
        </pc:picChg>
        <pc:picChg chg="del">
          <ac:chgData name="Kadjo, Akinde" userId="11795872-9013-4d26-9699-faf26a13ad29" providerId="ADAL" clId="{A6941D2D-4DEB-4144-A3E4-0B67DD5C48DB}" dt="2022-10-28T18:49:04.487" v="132" actId="478"/>
          <ac:picMkLst>
            <pc:docMk/>
            <pc:sldMk cId="692337782" sldId="266"/>
            <ac:picMk id="3" creationId="{60ED53C1-08DE-320F-496B-651D78FA5267}"/>
          </ac:picMkLst>
        </pc:picChg>
      </pc:sldChg>
      <pc:sldChg chg="addSp delSp modSp add del mod">
        <pc:chgData name="Kadjo, Akinde" userId="11795872-9013-4d26-9699-faf26a13ad29" providerId="ADAL" clId="{A6941D2D-4DEB-4144-A3E4-0B67DD5C48DB}" dt="2022-10-28T18:48:16.745" v="119" actId="47"/>
        <pc:sldMkLst>
          <pc:docMk/>
          <pc:sldMk cId="3558044714" sldId="266"/>
        </pc:sldMkLst>
        <pc:spChg chg="del">
          <ac:chgData name="Kadjo, Akinde" userId="11795872-9013-4d26-9699-faf26a13ad29" providerId="ADAL" clId="{A6941D2D-4DEB-4144-A3E4-0B67DD5C48DB}" dt="2022-10-28T18:48:07.849" v="117" actId="478"/>
          <ac:spMkLst>
            <pc:docMk/>
            <pc:sldMk cId="3558044714" sldId="266"/>
            <ac:spMk id="2" creationId="{9148D805-2844-47EE-1CA0-2B26EEE50786}"/>
          </ac:spMkLst>
        </pc:spChg>
        <pc:spChg chg="add del mod">
          <ac:chgData name="Kadjo, Akinde" userId="11795872-9013-4d26-9699-faf26a13ad29" providerId="ADAL" clId="{A6941D2D-4DEB-4144-A3E4-0B67DD5C48DB}" dt="2022-10-28T18:48:10.878" v="118" actId="478"/>
          <ac:spMkLst>
            <pc:docMk/>
            <pc:sldMk cId="3558044714" sldId="266"/>
            <ac:spMk id="4" creationId="{91142161-2551-0727-0C86-5B67EF92975F}"/>
          </ac:spMkLst>
        </pc:spChg>
      </pc:sldChg>
      <pc:sldChg chg="addSp delSp modSp add mod">
        <pc:chgData name="Kadjo, Akinde" userId="11795872-9013-4d26-9699-faf26a13ad29" providerId="ADAL" clId="{A6941D2D-4DEB-4144-A3E4-0B67DD5C48DB}" dt="2022-10-28T20:52:27.622" v="390" actId="20577"/>
        <pc:sldMkLst>
          <pc:docMk/>
          <pc:sldMk cId="824750536" sldId="267"/>
        </pc:sldMkLst>
        <pc:spChg chg="add mod">
          <ac:chgData name="Kadjo, Akinde" userId="11795872-9013-4d26-9699-faf26a13ad29" providerId="ADAL" clId="{A6941D2D-4DEB-4144-A3E4-0B67DD5C48DB}" dt="2022-10-28T20:52:27.622" v="390" actId="20577"/>
          <ac:spMkLst>
            <pc:docMk/>
            <pc:sldMk cId="824750536" sldId="267"/>
            <ac:spMk id="4" creationId="{1B068B7A-BB8B-CC21-523A-BFE52DF88541}"/>
          </ac:spMkLst>
        </pc:spChg>
        <pc:spChg chg="mod">
          <ac:chgData name="Kadjo, Akinde" userId="11795872-9013-4d26-9699-faf26a13ad29" providerId="ADAL" clId="{A6941D2D-4DEB-4144-A3E4-0B67DD5C48DB}" dt="2022-10-28T18:50:54.823" v="151" actId="20577"/>
          <ac:spMkLst>
            <pc:docMk/>
            <pc:sldMk cId="824750536" sldId="267"/>
            <ac:spMk id="7" creationId="{38BD7C32-6CEF-585E-B8E9-01CE10127F4C}"/>
          </ac:spMkLst>
        </pc:spChg>
        <pc:spChg chg="del">
          <ac:chgData name="Kadjo, Akinde" userId="11795872-9013-4d26-9699-faf26a13ad29" providerId="ADAL" clId="{A6941D2D-4DEB-4144-A3E4-0B67DD5C48DB}" dt="2022-10-28T20:51:39.295" v="373" actId="478"/>
          <ac:spMkLst>
            <pc:docMk/>
            <pc:sldMk cId="824750536" sldId="267"/>
            <ac:spMk id="8" creationId="{8C75BD8E-9E71-D1E2-FACD-972DDE7BBD20}"/>
          </ac:spMkLst>
        </pc:spChg>
        <pc:picChg chg="add mod">
          <ac:chgData name="Kadjo, Akinde" userId="11795872-9013-4d26-9699-faf26a13ad29" providerId="ADAL" clId="{A6941D2D-4DEB-4144-A3E4-0B67DD5C48DB}" dt="2022-10-28T18:50:40.233" v="150" actId="732"/>
          <ac:picMkLst>
            <pc:docMk/>
            <pc:sldMk cId="824750536" sldId="267"/>
            <ac:picMk id="2" creationId="{BE7ECF16-CAF6-D278-D3E4-A24BB5BBEF89}"/>
          </ac:picMkLst>
        </pc:picChg>
        <pc:picChg chg="del">
          <ac:chgData name="Kadjo, Akinde" userId="11795872-9013-4d26-9699-faf26a13ad29" providerId="ADAL" clId="{A6941D2D-4DEB-4144-A3E4-0B67DD5C48DB}" dt="2022-10-28T18:48:57.106" v="130" actId="478"/>
          <ac:picMkLst>
            <pc:docMk/>
            <pc:sldMk cId="824750536" sldId="267"/>
            <ac:picMk id="3" creationId="{60ED53C1-08DE-320F-496B-651D78FA5267}"/>
          </ac:picMkLst>
        </pc:picChg>
      </pc:sldChg>
      <pc:sldChg chg="add del">
        <pc:chgData name="Kadjo, Akinde" userId="11795872-9013-4d26-9699-faf26a13ad29" providerId="ADAL" clId="{A6941D2D-4DEB-4144-A3E4-0B67DD5C48DB}" dt="2022-10-28T18:48:20.775" v="120" actId="47"/>
        <pc:sldMkLst>
          <pc:docMk/>
          <pc:sldMk cId="4178316912" sldId="267"/>
        </pc:sldMkLst>
      </pc:sldChg>
      <pc:sldChg chg="addSp delSp modSp add mod">
        <pc:chgData name="Kadjo, Akinde" userId="11795872-9013-4d26-9699-faf26a13ad29" providerId="ADAL" clId="{A6941D2D-4DEB-4144-A3E4-0B67DD5C48DB}" dt="2022-10-28T20:54:01.015" v="407" actId="14100"/>
        <pc:sldMkLst>
          <pc:docMk/>
          <pc:sldMk cId="1332294060" sldId="268"/>
        </pc:sldMkLst>
        <pc:spChg chg="add mod">
          <ac:chgData name="Kadjo, Akinde" userId="11795872-9013-4d26-9699-faf26a13ad29" providerId="ADAL" clId="{A6941D2D-4DEB-4144-A3E4-0B67DD5C48DB}" dt="2022-10-28T20:54:01.015" v="407" actId="14100"/>
          <ac:spMkLst>
            <pc:docMk/>
            <pc:sldMk cId="1332294060" sldId="268"/>
            <ac:spMk id="4" creationId="{8E7EEE3E-BA39-5B80-066D-499DEAF0D9EB}"/>
          </ac:spMkLst>
        </pc:spChg>
        <pc:spChg chg="mod">
          <ac:chgData name="Kadjo, Akinde" userId="11795872-9013-4d26-9699-faf26a13ad29" providerId="ADAL" clId="{A6941D2D-4DEB-4144-A3E4-0B67DD5C48DB}" dt="2022-10-28T18:53:23.941" v="165" actId="20577"/>
          <ac:spMkLst>
            <pc:docMk/>
            <pc:sldMk cId="1332294060" sldId="268"/>
            <ac:spMk id="7" creationId="{38BD7C32-6CEF-585E-B8E9-01CE10127F4C}"/>
          </ac:spMkLst>
        </pc:spChg>
        <pc:spChg chg="del">
          <ac:chgData name="Kadjo, Akinde" userId="11795872-9013-4d26-9699-faf26a13ad29" providerId="ADAL" clId="{A6941D2D-4DEB-4144-A3E4-0B67DD5C48DB}" dt="2022-10-28T20:52:43.387" v="391" actId="478"/>
          <ac:spMkLst>
            <pc:docMk/>
            <pc:sldMk cId="1332294060" sldId="268"/>
            <ac:spMk id="8" creationId="{8C75BD8E-9E71-D1E2-FACD-972DDE7BBD20}"/>
          </ac:spMkLst>
        </pc:spChg>
        <pc:picChg chg="add mod">
          <ac:chgData name="Kadjo, Akinde" userId="11795872-9013-4d26-9699-faf26a13ad29" providerId="ADAL" clId="{A6941D2D-4DEB-4144-A3E4-0B67DD5C48DB}" dt="2022-10-28T18:53:12.160" v="158" actId="1076"/>
          <ac:picMkLst>
            <pc:docMk/>
            <pc:sldMk cId="1332294060" sldId="268"/>
            <ac:picMk id="2" creationId="{F4CB841D-1FE8-8336-D53D-9674C78DA93D}"/>
          </ac:picMkLst>
        </pc:picChg>
        <pc:picChg chg="del">
          <ac:chgData name="Kadjo, Akinde" userId="11795872-9013-4d26-9699-faf26a13ad29" providerId="ADAL" clId="{A6941D2D-4DEB-4144-A3E4-0B67DD5C48DB}" dt="2022-10-28T18:49:00.443" v="131" actId="478"/>
          <ac:picMkLst>
            <pc:docMk/>
            <pc:sldMk cId="1332294060" sldId="268"/>
            <ac:picMk id="3" creationId="{60ED53C1-08DE-320F-496B-651D78FA5267}"/>
          </ac:picMkLst>
        </pc:picChg>
      </pc:sldChg>
      <pc:sldChg chg="add del">
        <pc:chgData name="Kadjo, Akinde" userId="11795872-9013-4d26-9699-faf26a13ad29" providerId="ADAL" clId="{A6941D2D-4DEB-4144-A3E4-0B67DD5C48DB}" dt="2022-10-28T18:48:21.698" v="121" actId="47"/>
        <pc:sldMkLst>
          <pc:docMk/>
          <pc:sldMk cId="2763134515" sldId="268"/>
        </pc:sldMkLst>
      </pc:sldChg>
      <pc:sldChg chg="addSp modSp new mod">
        <pc:chgData name="Kadjo, Akinde" userId="11795872-9013-4d26-9699-faf26a13ad29" providerId="ADAL" clId="{A6941D2D-4DEB-4144-A3E4-0B67DD5C48DB}" dt="2022-10-28T21:11:55.095" v="620" actId="572"/>
        <pc:sldMkLst>
          <pc:docMk/>
          <pc:sldMk cId="2369774011" sldId="269"/>
        </pc:sldMkLst>
        <pc:spChg chg="mod">
          <ac:chgData name="Kadjo, Akinde" userId="11795872-9013-4d26-9699-faf26a13ad29" providerId="ADAL" clId="{A6941D2D-4DEB-4144-A3E4-0B67DD5C48DB}" dt="2022-10-28T18:59:35.883" v="232" actId="14100"/>
          <ac:spMkLst>
            <pc:docMk/>
            <pc:sldMk cId="2369774011" sldId="269"/>
            <ac:spMk id="2" creationId="{5F8C2F92-1ABB-AE75-DDB7-1434C96DA063}"/>
          </ac:spMkLst>
        </pc:spChg>
        <pc:spChg chg="add mod">
          <ac:chgData name="Kadjo, Akinde" userId="11795872-9013-4d26-9699-faf26a13ad29" providerId="ADAL" clId="{A6941D2D-4DEB-4144-A3E4-0B67DD5C48DB}" dt="2022-10-28T21:06:23.673" v="595" actId="20577"/>
          <ac:spMkLst>
            <pc:docMk/>
            <pc:sldMk cId="2369774011" sldId="269"/>
            <ac:spMk id="3" creationId="{CA126E1C-E3C0-B53F-9C09-1814DFDA2DF9}"/>
          </ac:spMkLst>
        </pc:spChg>
        <pc:spChg chg="add mod">
          <ac:chgData name="Kadjo, Akinde" userId="11795872-9013-4d26-9699-faf26a13ad29" providerId="ADAL" clId="{A6941D2D-4DEB-4144-A3E4-0B67DD5C48DB}" dt="2022-10-28T21:04:40.331" v="558" actId="27636"/>
          <ac:spMkLst>
            <pc:docMk/>
            <pc:sldMk cId="2369774011" sldId="269"/>
            <ac:spMk id="4" creationId="{36CA3EF8-59AF-DD6E-2BFD-168289D35682}"/>
          </ac:spMkLst>
        </pc:spChg>
        <pc:graphicFrameChg chg="add mod modGraphic">
          <ac:chgData name="Kadjo, Akinde" userId="11795872-9013-4d26-9699-faf26a13ad29" providerId="ADAL" clId="{A6941D2D-4DEB-4144-A3E4-0B67DD5C48DB}" dt="2022-10-28T21:11:55.095" v="620" actId="572"/>
          <ac:graphicFrameMkLst>
            <pc:docMk/>
            <pc:sldMk cId="2369774011" sldId="269"/>
            <ac:graphicFrameMk id="5" creationId="{177707F4-8E28-F5DE-A105-03B934343D53}"/>
          </ac:graphicFrameMkLst>
        </pc:graphicFrameChg>
      </pc:sldChg>
      <pc:sldChg chg="addSp modSp new mod">
        <pc:chgData name="Kadjo, Akinde" userId="11795872-9013-4d26-9699-faf26a13ad29" providerId="ADAL" clId="{A6941D2D-4DEB-4144-A3E4-0B67DD5C48DB}" dt="2022-10-28T19:06:49.566" v="299" actId="20577"/>
        <pc:sldMkLst>
          <pc:docMk/>
          <pc:sldMk cId="72085853" sldId="270"/>
        </pc:sldMkLst>
        <pc:spChg chg="mod">
          <ac:chgData name="Kadjo, Akinde" userId="11795872-9013-4d26-9699-faf26a13ad29" providerId="ADAL" clId="{A6941D2D-4DEB-4144-A3E4-0B67DD5C48DB}" dt="2022-10-28T19:05:36.860" v="286" actId="14100"/>
          <ac:spMkLst>
            <pc:docMk/>
            <pc:sldMk cId="72085853" sldId="270"/>
            <ac:spMk id="2" creationId="{9207B876-7128-AF6F-5A4E-4DF955A74A67}"/>
          </ac:spMkLst>
        </pc:spChg>
        <pc:spChg chg="add mod">
          <ac:chgData name="Kadjo, Akinde" userId="11795872-9013-4d26-9699-faf26a13ad29" providerId="ADAL" clId="{A6941D2D-4DEB-4144-A3E4-0B67DD5C48DB}" dt="2022-10-28T19:06:49.566" v="299" actId="20577"/>
          <ac:spMkLst>
            <pc:docMk/>
            <pc:sldMk cId="72085853" sldId="270"/>
            <ac:spMk id="3" creationId="{BE41E6EF-9720-229A-35D5-9C1F103FC77D}"/>
          </ac:spMkLst>
        </pc:spChg>
        <pc:spChg chg="add mod">
          <ac:chgData name="Kadjo, Akinde" userId="11795872-9013-4d26-9699-faf26a13ad29" providerId="ADAL" clId="{A6941D2D-4DEB-4144-A3E4-0B67DD5C48DB}" dt="2022-10-28T19:01:31.722" v="260" actId="1076"/>
          <ac:spMkLst>
            <pc:docMk/>
            <pc:sldMk cId="72085853" sldId="270"/>
            <ac:spMk id="4" creationId="{D1D36BB6-E83D-A7F7-97F4-C08EAA4DD85A}"/>
          </ac:spMkLst>
        </pc:spChg>
      </pc:sldChg>
    </pc:docChg>
  </pc:docChgLst>
  <pc:docChgLst>
    <pc:chgData name="Kadjo, Akinde" userId="11795872-9013-4d26-9699-faf26a13ad29" providerId="ADAL" clId="{34699AE8-9BAC-4FAB-89A5-910DE2DE9382}"/>
    <pc:docChg chg="undo custSel addSld modSld modMainMaster">
      <pc:chgData name="Kadjo, Akinde" userId="11795872-9013-4d26-9699-faf26a13ad29" providerId="ADAL" clId="{34699AE8-9BAC-4FAB-89A5-910DE2DE9382}" dt="2022-10-27T23:13:29.423" v="976" actId="20577"/>
      <pc:docMkLst>
        <pc:docMk/>
      </pc:docMkLst>
      <pc:sldChg chg="addSp delSp modSp new mod modClrScheme chgLayout">
        <pc:chgData name="Kadjo, Akinde" userId="11795872-9013-4d26-9699-faf26a13ad29" providerId="ADAL" clId="{34699AE8-9BAC-4FAB-89A5-910DE2DE9382}" dt="2022-10-27T20:39:53.288" v="98" actId="20577"/>
        <pc:sldMkLst>
          <pc:docMk/>
          <pc:sldMk cId="570879754" sldId="256"/>
        </pc:sldMkLst>
        <pc:spChg chg="add mod">
          <ac:chgData name="Kadjo, Akinde" userId="11795872-9013-4d26-9699-faf26a13ad29" providerId="ADAL" clId="{34699AE8-9BAC-4FAB-89A5-910DE2DE9382}" dt="2022-10-27T20:37:45.347" v="88" actId="20577"/>
          <ac:spMkLst>
            <pc:docMk/>
            <pc:sldMk cId="570879754" sldId="256"/>
            <ac:spMk id="2" creationId="{4DFAFC4C-441A-EC2A-0996-287802663342}"/>
          </ac:spMkLst>
        </pc:spChg>
        <pc:spChg chg="add mod">
          <ac:chgData name="Kadjo, Akinde" userId="11795872-9013-4d26-9699-faf26a13ad29" providerId="ADAL" clId="{34699AE8-9BAC-4FAB-89A5-910DE2DE9382}" dt="2022-10-27T20:36:05.342" v="46" actId="122"/>
          <ac:spMkLst>
            <pc:docMk/>
            <pc:sldMk cId="570879754" sldId="256"/>
            <ac:spMk id="3" creationId="{60B379A8-45D6-AE46-9702-23AC53916AC2}"/>
          </ac:spMkLst>
        </pc:spChg>
        <pc:spChg chg="add mod">
          <ac:chgData name="Kadjo, Akinde" userId="11795872-9013-4d26-9699-faf26a13ad29" providerId="ADAL" clId="{34699AE8-9BAC-4FAB-89A5-910DE2DE9382}" dt="2022-10-27T20:39:53.288" v="98" actId="20577"/>
          <ac:spMkLst>
            <pc:docMk/>
            <pc:sldMk cId="570879754" sldId="256"/>
            <ac:spMk id="5" creationId="{D0F42562-B0CE-8FB2-5322-2E1BEF3AB45A}"/>
          </ac:spMkLst>
        </pc:spChg>
        <pc:picChg chg="add del mod">
          <ac:chgData name="Kadjo, Akinde" userId="11795872-9013-4d26-9699-faf26a13ad29" providerId="ADAL" clId="{34699AE8-9BAC-4FAB-89A5-910DE2DE9382}" dt="2022-10-27T20:34:47.679" v="23" actId="478"/>
          <ac:picMkLst>
            <pc:docMk/>
            <pc:sldMk cId="570879754" sldId="256"/>
            <ac:picMk id="1026" creationId="{28F390F3-CF57-F235-80F0-F7098C4E7DF1}"/>
          </ac:picMkLst>
        </pc:picChg>
        <pc:picChg chg="add mod">
          <ac:chgData name="Kadjo, Akinde" userId="11795872-9013-4d26-9699-faf26a13ad29" providerId="ADAL" clId="{34699AE8-9BAC-4FAB-89A5-910DE2DE9382}" dt="2022-10-27T20:36:12.826" v="47" actId="1076"/>
          <ac:picMkLst>
            <pc:docMk/>
            <pc:sldMk cId="570879754" sldId="256"/>
            <ac:picMk id="1028" creationId="{BD5C9028-3050-B9B4-3048-5DB77019544C}"/>
          </ac:picMkLst>
        </pc:picChg>
      </pc:sldChg>
      <pc:sldChg chg="addSp delSp modSp new mod setBg">
        <pc:chgData name="Kadjo, Akinde" userId="11795872-9013-4d26-9699-faf26a13ad29" providerId="ADAL" clId="{34699AE8-9BAC-4FAB-89A5-910DE2DE9382}" dt="2022-10-27T21:56:59.101" v="477" actId="1076"/>
        <pc:sldMkLst>
          <pc:docMk/>
          <pc:sldMk cId="1093812837" sldId="257"/>
        </pc:sldMkLst>
        <pc:spChg chg="mod">
          <ac:chgData name="Kadjo, Akinde" userId="11795872-9013-4d26-9699-faf26a13ad29" providerId="ADAL" clId="{34699AE8-9BAC-4FAB-89A5-910DE2DE9382}" dt="2022-10-27T21:56:59.101" v="477" actId="1076"/>
          <ac:spMkLst>
            <pc:docMk/>
            <pc:sldMk cId="1093812837" sldId="257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0:52:06.332" v="189" actId="14100"/>
          <ac:spMkLst>
            <pc:docMk/>
            <pc:sldMk cId="1093812837" sldId="257"/>
            <ac:spMk id="4" creationId="{F4963AB2-33E0-E2D8-11A6-3FEE063A0ACC}"/>
          </ac:spMkLst>
        </pc:spChg>
        <pc:spChg chg="add mod">
          <ac:chgData name="Kadjo, Akinde" userId="11795872-9013-4d26-9699-faf26a13ad29" providerId="ADAL" clId="{34699AE8-9BAC-4FAB-89A5-910DE2DE9382}" dt="2022-10-27T20:57:43.456" v="231" actId="1076"/>
          <ac:spMkLst>
            <pc:docMk/>
            <pc:sldMk cId="1093812837" sldId="257"/>
            <ac:spMk id="6" creationId="{659DB8BC-D284-18D4-C08C-DB9A812B7906}"/>
          </ac:spMkLst>
        </pc:spChg>
        <pc:spChg chg="add mod">
          <ac:chgData name="Kadjo, Akinde" userId="11795872-9013-4d26-9699-faf26a13ad29" providerId="ADAL" clId="{34699AE8-9BAC-4FAB-89A5-910DE2DE9382}" dt="2022-10-27T20:59:49.183" v="262" actId="20577"/>
          <ac:spMkLst>
            <pc:docMk/>
            <pc:sldMk cId="1093812837" sldId="257"/>
            <ac:spMk id="7" creationId="{53FB8085-31B0-2086-DCFD-7E07E291D509}"/>
          </ac:spMkLst>
        </pc:spChg>
        <pc:spChg chg="add mod">
          <ac:chgData name="Kadjo, Akinde" userId="11795872-9013-4d26-9699-faf26a13ad29" providerId="ADAL" clId="{34699AE8-9BAC-4FAB-89A5-910DE2DE9382}" dt="2022-10-27T20:59:53.886" v="263" actId="20577"/>
          <ac:spMkLst>
            <pc:docMk/>
            <pc:sldMk cId="1093812837" sldId="257"/>
            <ac:spMk id="8" creationId="{466774D5-7C00-383B-0470-98FB64AE0042}"/>
          </ac:spMkLst>
        </pc:spChg>
        <pc:picChg chg="add del mod">
          <ac:chgData name="Kadjo, Akinde" userId="11795872-9013-4d26-9699-faf26a13ad29" providerId="ADAL" clId="{34699AE8-9BAC-4FAB-89A5-910DE2DE9382}" dt="2022-10-27T20:54:24.608" v="216" actId="478"/>
          <ac:picMkLst>
            <pc:docMk/>
            <pc:sldMk cId="1093812837" sldId="257"/>
            <ac:picMk id="2050" creationId="{4B2EC6BD-6206-02AE-1A5B-822A33543319}"/>
          </ac:picMkLst>
        </pc:picChg>
        <pc:picChg chg="add mod">
          <ac:chgData name="Kadjo, Akinde" userId="11795872-9013-4d26-9699-faf26a13ad29" providerId="ADAL" clId="{34699AE8-9BAC-4FAB-89A5-910DE2DE9382}" dt="2022-10-27T20:58:07.327" v="233" actId="1076"/>
          <ac:picMkLst>
            <pc:docMk/>
            <pc:sldMk cId="1093812837" sldId="257"/>
            <ac:picMk id="2052" creationId="{04953E64-3713-A392-304C-CDF62F7C5F0E}"/>
          </ac:picMkLst>
        </pc:picChg>
        <pc:picChg chg="add mod">
          <ac:chgData name="Kadjo, Akinde" userId="11795872-9013-4d26-9699-faf26a13ad29" providerId="ADAL" clId="{34699AE8-9BAC-4FAB-89A5-910DE2DE9382}" dt="2022-10-27T20:58:10.384" v="234" actId="1076"/>
          <ac:picMkLst>
            <pc:docMk/>
            <pc:sldMk cId="1093812837" sldId="257"/>
            <ac:picMk id="2054" creationId="{F8E25BE3-2ACB-8D27-37F8-890F2C07C9B0}"/>
          </ac:picMkLst>
        </pc:picChg>
      </pc:sldChg>
      <pc:sldChg chg="addSp delSp modSp add mod setBg setClrOvrMap">
        <pc:chgData name="Kadjo, Akinde" userId="11795872-9013-4d26-9699-faf26a13ad29" providerId="ADAL" clId="{34699AE8-9BAC-4FAB-89A5-910DE2DE9382}" dt="2022-10-27T21:25:26.416" v="323" actId="2711"/>
        <pc:sldMkLst>
          <pc:docMk/>
          <pc:sldMk cId="3649804048" sldId="258"/>
        </pc:sldMkLst>
        <pc:spChg chg="mod">
          <ac:chgData name="Kadjo, Akinde" userId="11795872-9013-4d26-9699-faf26a13ad29" providerId="ADAL" clId="{34699AE8-9BAC-4FAB-89A5-910DE2DE9382}" dt="2022-10-27T21:23:29.242" v="307" actId="403"/>
          <ac:spMkLst>
            <pc:docMk/>
            <pc:sldMk cId="3649804048" sldId="258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1:23:03.060" v="303" actId="114"/>
          <ac:spMkLst>
            <pc:docMk/>
            <pc:sldMk cId="3649804048" sldId="258"/>
            <ac:spMk id="4" creationId="{6B1F1129-8F24-224A-E182-490776AED37B}"/>
          </ac:spMkLst>
        </pc:spChg>
        <pc:spChg chg="add del mod">
          <ac:chgData name="Kadjo, Akinde" userId="11795872-9013-4d26-9699-faf26a13ad29" providerId="ADAL" clId="{34699AE8-9BAC-4FAB-89A5-910DE2DE9382}" dt="2022-10-27T21:13:39.807" v="276" actId="478"/>
          <ac:spMkLst>
            <pc:docMk/>
            <pc:sldMk cId="3649804048" sldId="258"/>
            <ac:spMk id="6" creationId="{199DE0AC-C63D-0E85-EA6A-C1DF0E60CDB3}"/>
          </ac:spMkLst>
        </pc:spChg>
        <pc:spChg chg="add mod">
          <ac:chgData name="Kadjo, Akinde" userId="11795872-9013-4d26-9699-faf26a13ad29" providerId="ADAL" clId="{34699AE8-9BAC-4FAB-89A5-910DE2DE9382}" dt="2022-10-27T21:25:26.416" v="323" actId="2711"/>
          <ac:spMkLst>
            <pc:docMk/>
            <pc:sldMk cId="3649804048" sldId="258"/>
            <ac:spMk id="8" creationId="{8C75BD8E-9E71-D1E2-FACD-972DDE7BBD20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83" creationId="{4AC0CD9D-7610-4620-93B4-798CCD9AB581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89" creationId="{DE4D62F9-188E-4530-84C2-24BDEE4BEB82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1" creationId="{5F3FC718-FDE3-4EF7-921E-A5F374EAF824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3" creationId="{FAA0F719-3DC8-4F08-AD8F-5A845658CB9D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5" creationId="{7DCB61BE-FA0F-4EFB-BE0E-268BAD8E30D6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7" creationId="{A4B31EAA-7423-46F7-9B90-4AB2B09C35C4}"/>
          </ac:spMkLst>
        </pc:spChg>
        <pc:picChg chg="add mod">
          <ac:chgData name="Kadjo, Akinde" userId="11795872-9013-4d26-9699-faf26a13ad29" providerId="ADAL" clId="{34699AE8-9BAC-4FAB-89A5-910DE2DE9382}" dt="2022-10-27T21:23:42.631" v="308" actId="1076"/>
          <ac:picMkLst>
            <pc:docMk/>
            <pc:sldMk cId="3649804048" sldId="258"/>
            <ac:picMk id="3074" creationId="{B63B08D9-B961-3F44-65CD-2A83C01A5AED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79" creationId="{41B68C77-138E-4BF7-A276-BD0C78A4219F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1" creationId="{7C268552-D473-46ED-B1B8-422042C4DEF1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5" creationId="{B9238B3E-24AA-439A-B527-6C5DF6D72145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7" creationId="{69F01145-BEA3-4CBF-AA21-10077B948CA8}"/>
          </ac:picMkLst>
        </pc:picChg>
      </pc:sldChg>
      <pc:sldChg chg="addSp delSp modSp add mod setBg setClrOvrMap">
        <pc:chgData name="Kadjo, Akinde" userId="11795872-9013-4d26-9699-faf26a13ad29" providerId="ADAL" clId="{34699AE8-9BAC-4FAB-89A5-910DE2DE9382}" dt="2022-10-27T23:13:29.423" v="976" actId="20577"/>
        <pc:sldMkLst>
          <pc:docMk/>
          <pc:sldMk cId="104458854" sldId="259"/>
        </pc:sldMkLst>
        <pc:spChg chg="mod">
          <ac:chgData name="Kadjo, Akinde" userId="11795872-9013-4d26-9699-faf26a13ad29" providerId="ADAL" clId="{34699AE8-9BAC-4FAB-89A5-910DE2DE9382}" dt="2022-10-27T21:57:24.726" v="479" actId="1076"/>
          <ac:spMkLst>
            <pc:docMk/>
            <pc:sldMk cId="104458854" sldId="259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2:26:32" v="522" actId="1076"/>
          <ac:spMkLst>
            <pc:docMk/>
            <pc:sldMk cId="104458854" sldId="259"/>
            <ac:spMk id="3" creationId="{7898B6A2-86B5-F19D-3DB3-5FC384717AFD}"/>
          </ac:spMkLst>
        </pc:spChg>
        <pc:spChg chg="add mod">
          <ac:chgData name="Kadjo, Akinde" userId="11795872-9013-4d26-9699-faf26a13ad29" providerId="ADAL" clId="{34699AE8-9BAC-4FAB-89A5-910DE2DE9382}" dt="2022-10-27T23:13:29.423" v="976" actId="20577"/>
          <ac:spMkLst>
            <pc:docMk/>
            <pc:sldMk cId="104458854" sldId="259"/>
            <ac:spMk id="4" creationId="{FC91180A-A767-F30D-C805-81D64101075C}"/>
          </ac:spMkLst>
        </pc:spChg>
        <pc:spChg chg="add mod">
          <ac:chgData name="Kadjo, Akinde" userId="11795872-9013-4d26-9699-faf26a13ad29" providerId="ADAL" clId="{34699AE8-9BAC-4FAB-89A5-910DE2DE9382}" dt="2022-10-27T23:12:19.740" v="946" actId="14100"/>
          <ac:spMkLst>
            <pc:docMk/>
            <pc:sldMk cId="104458854" sldId="259"/>
            <ac:spMk id="5" creationId="{6422B19D-C788-5C0E-AA8B-57FEAD0634A3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07" creationId="{4AC0CD9D-7610-4620-93B4-798CCD9AB581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3" creationId="{DE4D62F9-188E-4530-84C2-24BDEE4BEB82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5" creationId="{5F3FC718-FDE3-4EF7-921E-A5F374EAF824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7" creationId="{FAA0F719-3DC8-4F08-AD8F-5A845658CB9D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9" creationId="{7DCB61BE-FA0F-4EFB-BE0E-268BAD8E30D6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21" creationId="{A4B31EAA-7423-46F7-9B90-4AB2B09C35C4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5" creationId="{4AC0CD9D-7610-4620-93B4-798CCD9AB581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8" creationId="{DE4D62F9-188E-4530-84C2-24BDEE4BEB82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9" creationId="{EE4E366E-272A-409E-840F-9A6A64A9E3FF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0" creationId="{A721560C-E4AB-4287-A29C-3F6916794CB9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1" creationId="{DF6CFF07-D953-4F9C-9A0E-E0A6AACB6158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2" creationId="{DAA4FEEE-0B5F-41BF-825D-60F9FB089568}"/>
          </ac:spMkLst>
        </pc:spChg>
        <pc:picChg chg="add del mod">
          <ac:chgData name="Kadjo, Akinde" userId="11795872-9013-4d26-9699-faf26a13ad29" providerId="ADAL" clId="{34699AE8-9BAC-4FAB-89A5-910DE2DE9382}" dt="2022-10-27T22:00:09.132" v="512" actId="478"/>
          <ac:picMkLst>
            <pc:docMk/>
            <pc:sldMk cId="104458854" sldId="259"/>
            <ac:picMk id="4098" creationId="{AAEEA45A-0E3D-E547-5D15-20807044D532}"/>
          </ac:picMkLst>
        </pc:picChg>
        <pc:picChg chg="add del mod">
          <ac:chgData name="Kadjo, Akinde" userId="11795872-9013-4d26-9699-faf26a13ad29" providerId="ADAL" clId="{34699AE8-9BAC-4FAB-89A5-910DE2DE9382}" dt="2022-10-27T22:26:01.402" v="515" actId="478"/>
          <ac:picMkLst>
            <pc:docMk/>
            <pc:sldMk cId="104458854" sldId="259"/>
            <ac:picMk id="4100" creationId="{FBE82DE4-9B6F-94A2-980E-C722EE8EBB45}"/>
          </ac:picMkLst>
        </pc:picChg>
        <pc:picChg chg="add mod">
          <ac:chgData name="Kadjo, Akinde" userId="11795872-9013-4d26-9699-faf26a13ad29" providerId="ADAL" clId="{34699AE8-9BAC-4FAB-89A5-910DE2DE9382}" dt="2022-10-27T23:01:04.167" v="861" actId="1076"/>
          <ac:picMkLst>
            <pc:docMk/>
            <pc:sldMk cId="104458854" sldId="259"/>
            <ac:picMk id="4102" creationId="{3B8F4339-3A5A-007B-D5AD-723A1427F2DC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3" creationId="{41B68C77-138E-4BF7-A276-BD0C78A4219F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5" creationId="{7C268552-D473-46ED-B1B8-422042C4DEF1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9" creationId="{B9238B3E-24AA-439A-B527-6C5DF6D72145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11" creationId="{69F01145-BEA3-4CBF-AA21-10077B948CA8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3" creationId="{41B68C77-138E-4BF7-A276-BD0C78A4219F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4" creationId="{7C268552-D473-46ED-B1B8-422042C4DEF1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6" creationId="{B9238B3E-24AA-439A-B527-6C5DF6D72145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7" creationId="{69F01145-BEA3-4CBF-AA21-10077B948CA8}"/>
          </ac:picMkLst>
        </pc:picChg>
      </pc:sldChg>
      <pc:sldMasterChg chg="setBg">
        <pc:chgData name="Kadjo, Akinde" userId="11795872-9013-4d26-9699-faf26a13ad29" providerId="ADAL" clId="{34699AE8-9BAC-4FAB-89A5-910DE2DE9382}" dt="2022-10-27T20:32:36.105" v="6"/>
        <pc:sldMasterMkLst>
          <pc:docMk/>
          <pc:sldMasterMk cId="4020460246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3014BC-7F7B-49F9-A140-E118B270D2E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ysus.com/en/what-is-the-difference-between-chardonnay-pinot-grigio-and-sauvignon-blan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bkwine.com/features/more/assessing-wine-quality-ageing-potential-wine-pursuit-perfectly-mature-win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ics.uci.edu/ml/datasets/wine+quality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cta/a/HQsrPrPMNZYgRzSKtrjHyHh/?lang=en" TargetMode="External"/><Relationship Id="rId2" Type="http://schemas.openxmlformats.org/officeDocument/2006/relationships/hyperlink" Target="https://winefolly.com/deep-dive/understanding-acidity-in-win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xtension.psu.edu/sulfur-based-off-flavors-in-wine" TargetMode="External"/><Relationship Id="rId4" Type="http://schemas.openxmlformats.org/officeDocument/2006/relationships/hyperlink" Target="https://ayzanyc.com/blog/how-alcohol-content-affects-w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FC4C-441A-EC2A-0996-28780266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5341"/>
            <a:ext cx="8825658" cy="1748161"/>
          </a:xfrm>
        </p:spPr>
        <p:txBody>
          <a:bodyPr/>
          <a:lstStyle/>
          <a:p>
            <a:pPr algn="ctr"/>
            <a:r>
              <a:rPr lang="en-US" sz="6000" dirty="0"/>
              <a:t>Predicting White Wine Quality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79A8-45D6-AE46-9702-23AC53916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5125"/>
            <a:ext cx="8825658" cy="437368"/>
          </a:xfrm>
        </p:spPr>
        <p:txBody>
          <a:bodyPr/>
          <a:lstStyle/>
          <a:p>
            <a:pPr algn="ctr"/>
            <a:r>
              <a:rPr lang="en-US" dirty="0"/>
              <a:t>By Akinde KADJO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D5C9028-3050-B9B4-3048-5DB77019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87" y="3664116"/>
            <a:ext cx="8286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42562-B0CE-8FB2-5322-2E1BEF3AB45A}"/>
              </a:ext>
            </a:extLst>
          </p:cNvPr>
          <p:cNvSpPr txBox="1"/>
          <p:nvPr/>
        </p:nvSpPr>
        <p:spPr>
          <a:xfrm>
            <a:off x="7548238" y="6488668"/>
            <a:ext cx="3291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Image from </a:t>
            </a:r>
            <a:r>
              <a:rPr lang="en-US" sz="1400" b="0" i="0" u="none" strike="noStrike" dirty="0">
                <a:effectLst/>
                <a:latin typeface="-apple-system"/>
                <a:hlinkClick r:id="rId3"/>
              </a:rPr>
              <a:t>adrianysus.</a:t>
            </a:r>
            <a:r>
              <a:rPr lang="en-US" sz="1400" b="0" i="1" u="none" strike="noStrike" dirty="0">
                <a:effectLst/>
                <a:latin typeface="-apple-system"/>
                <a:hlinkClick r:id="rId3"/>
              </a:rPr>
              <a:t>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08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D805-2844-47EE-1CA0-2B26EEE5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2819"/>
            <a:ext cx="9404723" cy="70137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63AB2-33E0-E2D8-11A6-3FEE063A0ACC}"/>
              </a:ext>
            </a:extLst>
          </p:cNvPr>
          <p:cNvSpPr txBox="1"/>
          <p:nvPr/>
        </p:nvSpPr>
        <p:spPr>
          <a:xfrm>
            <a:off x="9516862" y="6405282"/>
            <a:ext cx="2675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Source info: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bkwine.com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DB8BC-D284-18D4-C08C-DB9A812B7906}"/>
              </a:ext>
            </a:extLst>
          </p:cNvPr>
          <p:cNvSpPr txBox="1"/>
          <p:nvPr/>
        </p:nvSpPr>
        <p:spPr>
          <a:xfrm>
            <a:off x="530702" y="1154097"/>
            <a:ext cx="10899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dirty="0">
                <a:latin typeface="-apple-system"/>
              </a:rPr>
              <a:t>main indices of </a:t>
            </a:r>
            <a:r>
              <a:rPr lang="en-US" b="0" i="0" dirty="0">
                <a:effectLst/>
                <a:latin typeface="-apple-system"/>
              </a:rPr>
              <a:t>wine quality assessment are: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Balance</a:t>
            </a:r>
            <a:r>
              <a:rPr lang="en-US" b="0" i="0" dirty="0">
                <a:effectLst/>
                <a:latin typeface="-apple-system"/>
              </a:rPr>
              <a:t> (no individual parts should be overwhelming)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Length</a:t>
            </a:r>
            <a:r>
              <a:rPr lang="en-US" b="0" i="0" dirty="0">
                <a:effectLst/>
                <a:latin typeface="-apple-system"/>
              </a:rPr>
              <a:t> (the persistence of the taste)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Intensity</a:t>
            </a:r>
            <a:r>
              <a:rPr lang="en-US" b="0" i="0" dirty="0">
                <a:effectLst/>
                <a:latin typeface="-apple-system"/>
              </a:rPr>
              <a:t> (indicative of the concentration)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Complexity</a:t>
            </a:r>
            <a:r>
              <a:rPr lang="en-US" b="0" i="0" dirty="0">
                <a:effectLst/>
                <a:latin typeface="-apple-system"/>
              </a:rPr>
              <a:t> (reflects the aromas and flavors)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Acids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Tannins</a:t>
            </a:r>
            <a:r>
              <a:rPr lang="en-US" b="0" i="0" dirty="0">
                <a:effectLst/>
                <a:latin typeface="-apple-system"/>
              </a:rPr>
              <a:t> (bitter and astringent taste)</a:t>
            </a:r>
            <a:endParaRPr lang="en-US" dirty="0"/>
          </a:p>
        </p:txBody>
      </p:sp>
      <p:pic>
        <p:nvPicPr>
          <p:cNvPr id="2052" name="Picture 4" descr="Young wine without ageing potential">
            <a:extLst>
              <a:ext uri="{FF2B5EF4-FFF2-40B4-BE49-F238E27FC236}">
                <a16:creationId xmlns:a16="http://schemas.microsoft.com/office/drawing/2014/main" id="{04953E64-3713-A392-304C-CDF62F7C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15" y="3712962"/>
            <a:ext cx="2876985" cy="2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ure wine at its peak">
            <a:extLst>
              <a:ext uri="{FF2B5EF4-FFF2-40B4-BE49-F238E27FC236}">
                <a16:creationId xmlns:a16="http://schemas.microsoft.com/office/drawing/2014/main" id="{F8E25BE3-2ACB-8D27-37F8-890F2C07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52" y="3712962"/>
            <a:ext cx="2876985" cy="2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B8085-31B0-2086-DCFD-7E07E291D509}"/>
              </a:ext>
            </a:extLst>
          </p:cNvPr>
          <p:cNvSpPr txBox="1"/>
          <p:nvPr/>
        </p:nvSpPr>
        <p:spPr>
          <a:xfrm>
            <a:off x="2352583" y="3712962"/>
            <a:ext cx="154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Poor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774D5-7C00-383B-0470-98FB64AE0042}"/>
              </a:ext>
            </a:extLst>
          </p:cNvPr>
          <p:cNvSpPr txBox="1"/>
          <p:nvPr/>
        </p:nvSpPr>
        <p:spPr>
          <a:xfrm>
            <a:off x="7019587" y="3712962"/>
            <a:ext cx="154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Good Rating</a:t>
            </a:r>
          </a:p>
        </p:txBody>
      </p:sp>
    </p:spTree>
    <p:extLst>
      <p:ext uri="{BB962C8B-B14F-4D97-AF65-F5344CB8AC3E}">
        <p14:creationId xmlns:p14="http://schemas.microsoft.com/office/powerpoint/2010/main" val="10938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8D805-2844-47EE-1CA0-2B26EEE5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8" y="570703"/>
            <a:ext cx="3108626" cy="1444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Goals &amp; Data Overview</a:t>
            </a:r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F1129-8F24-224A-E182-490776AED37B}"/>
              </a:ext>
            </a:extLst>
          </p:cNvPr>
          <p:cNvSpPr txBox="1"/>
          <p:nvPr/>
        </p:nvSpPr>
        <p:spPr>
          <a:xfrm>
            <a:off x="723882" y="2586158"/>
            <a:ext cx="3429016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 this project, the goal is to model wine quality based on physicochemical tests available from a set of white </a:t>
            </a:r>
            <a:r>
              <a:rPr lang="en-US" i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vinho </a:t>
            </a:r>
            <a:r>
              <a:rPr lang="en-US" i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verde</a:t>
            </a:r>
            <a:r>
              <a:rPr lang="en-US" i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wine samples, from the north of Portugal. </a:t>
            </a:r>
            <a:r>
              <a:rPr lang="en-US" u="none" strike="noStrike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  <a:hlinkClick r:id="rId6"/>
              </a:rPr>
              <a:t>Data Source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3B08D9-B961-3F44-65CD-2A83C01A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271" y="1293079"/>
            <a:ext cx="6495847" cy="37026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5BD8E-9E71-D1E2-FACD-972DDE7BBD20}"/>
              </a:ext>
            </a:extLst>
          </p:cNvPr>
          <p:cNvSpPr txBox="1"/>
          <p:nvPr/>
        </p:nvSpPr>
        <p:spPr>
          <a:xfrm>
            <a:off x="5140171" y="5280524"/>
            <a:ext cx="6288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Our data is overwhelmingly composed of wine quality rating #5, #6, and #7 with very few #3, #4, #8, and #9.</a:t>
            </a:r>
          </a:p>
        </p:txBody>
      </p:sp>
    </p:spTree>
    <p:extLst>
      <p:ext uri="{BB962C8B-B14F-4D97-AF65-F5344CB8AC3E}">
        <p14:creationId xmlns:p14="http://schemas.microsoft.com/office/powerpoint/2010/main" val="364980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BD8E-9E71-D1E2-FACD-972DDE7BBD20}"/>
              </a:ext>
            </a:extLst>
          </p:cNvPr>
          <p:cNvSpPr txBox="1"/>
          <p:nvPr/>
        </p:nvSpPr>
        <p:spPr>
          <a:xfrm>
            <a:off x="5140171" y="5280524"/>
            <a:ext cx="6288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Fixed Acidity decreases as the quality rating increases except for #9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0ED53C1-08DE-320F-496B-651D78FA5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6"/>
          <a:stretch/>
        </p:blipFill>
        <p:spPr bwMode="auto">
          <a:xfrm>
            <a:off x="6190496" y="1063547"/>
            <a:ext cx="361783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BD7C32-6CEF-585E-B8E9-01CE101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3" y="2174495"/>
            <a:ext cx="3630723" cy="1823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Chemical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Analysis: 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Fixed Acidity</a:t>
            </a:r>
          </a:p>
        </p:txBody>
      </p:sp>
    </p:spTree>
    <p:extLst>
      <p:ext uri="{BB962C8B-B14F-4D97-AF65-F5344CB8AC3E}">
        <p14:creationId xmlns:p14="http://schemas.microsoft.com/office/powerpoint/2010/main" val="172971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D7C32-6CEF-585E-B8E9-01CE101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3" y="2174495"/>
            <a:ext cx="3630723" cy="1823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Chemical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Analysis: 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Chlorides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BE7ECF16-CAF6-D278-D3E4-A24BB5BBE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8290" r="49649"/>
          <a:stretch/>
        </p:blipFill>
        <p:spPr bwMode="auto">
          <a:xfrm>
            <a:off x="6242161" y="1674807"/>
            <a:ext cx="3868987" cy="3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68B7A-BB8B-CC21-523A-BFE52DF88541}"/>
              </a:ext>
            </a:extLst>
          </p:cNvPr>
          <p:cNvSpPr txBox="1"/>
          <p:nvPr/>
        </p:nvSpPr>
        <p:spPr>
          <a:xfrm>
            <a:off x="5140171" y="5280524"/>
            <a:ext cx="6288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Chlorides decreases as the quality rating increases except for #3 &amp; #4</a:t>
            </a:r>
          </a:p>
        </p:txBody>
      </p:sp>
    </p:spTree>
    <p:extLst>
      <p:ext uri="{BB962C8B-B14F-4D97-AF65-F5344CB8AC3E}">
        <p14:creationId xmlns:p14="http://schemas.microsoft.com/office/powerpoint/2010/main" val="82475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D7C32-6CEF-585E-B8E9-01CE101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3" y="2174495"/>
            <a:ext cx="3630723" cy="1823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Chemical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Analysis: 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Alcohol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4CB841D-1FE8-8336-D53D-9674C78DA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1" t="9029" r="24915"/>
          <a:stretch/>
        </p:blipFill>
        <p:spPr bwMode="auto">
          <a:xfrm>
            <a:off x="6170768" y="1560814"/>
            <a:ext cx="3641462" cy="3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EEE3E-BA39-5B80-066D-499DEAF0D9EB}"/>
              </a:ext>
            </a:extLst>
          </p:cNvPr>
          <p:cNvSpPr txBox="1"/>
          <p:nvPr/>
        </p:nvSpPr>
        <p:spPr>
          <a:xfrm>
            <a:off x="5140172" y="5280524"/>
            <a:ext cx="514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Alcohol increases with the quality rating except for #3 &amp; #4</a:t>
            </a:r>
          </a:p>
        </p:txBody>
      </p:sp>
    </p:spTree>
    <p:extLst>
      <p:ext uri="{BB962C8B-B14F-4D97-AF65-F5344CB8AC3E}">
        <p14:creationId xmlns:p14="http://schemas.microsoft.com/office/powerpoint/2010/main" val="1332294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D7C32-6CEF-585E-B8E9-01CE101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3" y="2174495"/>
            <a:ext cx="3630723" cy="1823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Chemical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Analysis: 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Sulfur Ratio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6B1CA71-BC22-37F8-78F6-BD828854D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6151564" y="1257299"/>
            <a:ext cx="369569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931F-9DBB-DDDF-FA9A-946E31DBC1EF}"/>
              </a:ext>
            </a:extLst>
          </p:cNvPr>
          <p:cNvSpPr txBox="1"/>
          <p:nvPr/>
        </p:nvSpPr>
        <p:spPr>
          <a:xfrm>
            <a:off x="5140172" y="5280524"/>
            <a:ext cx="514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Sulfur ratio increases with the quality rating except for the change from #3 to #4</a:t>
            </a:r>
          </a:p>
        </p:txBody>
      </p:sp>
    </p:spTree>
    <p:extLst>
      <p:ext uri="{BB962C8B-B14F-4D97-AF65-F5344CB8AC3E}">
        <p14:creationId xmlns:p14="http://schemas.microsoft.com/office/powerpoint/2010/main" val="69233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F92-1ABB-AE75-DDB7-1434C96D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Machine Learning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26E1C-E3C0-B53F-9C09-1814DFDA2DF9}"/>
              </a:ext>
            </a:extLst>
          </p:cNvPr>
          <p:cNvSpPr txBox="1"/>
          <p:nvPr/>
        </p:nvSpPr>
        <p:spPr>
          <a:xfrm>
            <a:off x="1355956" y="1490367"/>
            <a:ext cx="8223050" cy="1501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1" dirty="0">
                <a:latin typeface="+mj-lt"/>
                <a:ea typeface="+mj-ea"/>
                <a:cs typeface="+mj-cs"/>
              </a:rPr>
              <a:t>Two approaches used: Regression &amp; Classification methods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latin typeface="+mj-lt"/>
                <a:ea typeface="+mj-ea"/>
                <a:cs typeface="+mj-cs"/>
              </a:rPr>
              <a:t>The best method was: Random Forest Regressor without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A3EF8-59AF-DD6E-2BFD-168289D35682}"/>
              </a:ext>
            </a:extLst>
          </p:cNvPr>
          <p:cNvSpPr txBox="1"/>
          <p:nvPr/>
        </p:nvSpPr>
        <p:spPr>
          <a:xfrm>
            <a:off x="1355955" y="5088186"/>
            <a:ext cx="9483680" cy="655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Successful wine rating prediction was achieved within 0.7 rating unit.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7707F4-8E28-F5DE-A105-03B934343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3696"/>
              </p:ext>
            </p:extLst>
          </p:nvPr>
        </p:nvGraphicFramePr>
        <p:xfrm>
          <a:off x="3618251" y="2871926"/>
          <a:ext cx="4211856" cy="1336090"/>
        </p:xfrm>
        <a:graphic>
          <a:graphicData uri="http://schemas.openxmlformats.org/drawingml/2006/table">
            <a:tbl>
              <a:tblPr/>
              <a:tblGrid>
                <a:gridCol w="1403952">
                  <a:extLst>
                    <a:ext uri="{9D8B030D-6E8A-4147-A177-3AD203B41FA5}">
                      <a16:colId xmlns:a16="http://schemas.microsoft.com/office/drawing/2014/main" val="82064164"/>
                    </a:ext>
                  </a:extLst>
                </a:gridCol>
                <a:gridCol w="1403952">
                  <a:extLst>
                    <a:ext uri="{9D8B030D-6E8A-4147-A177-3AD203B41FA5}">
                      <a16:colId xmlns:a16="http://schemas.microsoft.com/office/drawing/2014/main" val="1351614163"/>
                    </a:ext>
                  </a:extLst>
                </a:gridCol>
                <a:gridCol w="1403952">
                  <a:extLst>
                    <a:ext uri="{9D8B030D-6E8A-4147-A177-3AD203B41FA5}">
                      <a16:colId xmlns:a16="http://schemas.microsoft.com/office/drawing/2014/main" val="2088633151"/>
                    </a:ext>
                  </a:extLst>
                </a:gridCol>
              </a:tblGrid>
              <a:tr h="55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19256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0.6923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0.2668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58438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0.3462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0.9110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9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7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B876-7128-AF6F-5A4E-4DF955A7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1278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1E6EF-9720-229A-35D5-9C1F103FC77D}"/>
              </a:ext>
            </a:extLst>
          </p:cNvPr>
          <p:cNvSpPr txBox="1"/>
          <p:nvPr/>
        </p:nvSpPr>
        <p:spPr>
          <a:xfrm>
            <a:off x="876931" y="1628507"/>
            <a:ext cx="9692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Reduce fixed acidity as much as possible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wine grapes ripen, the acidity tapers down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&gt;</a:t>
            </a:r>
            <a:r>
              <a:rPr lang="en-US" sz="2000" dirty="0">
                <a:solidFill>
                  <a:srgbClr val="FFC000"/>
                </a:solidFill>
              </a:rPr>
              <a:t> Allow the wine grapes to ripen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Seek lower Chloride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Soil Chemical properties affect vine nutrition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&gt;</a:t>
            </a:r>
            <a:r>
              <a:rPr lang="en-US" sz="2000" dirty="0">
                <a:solidFill>
                  <a:srgbClr val="FFC000"/>
                </a:solidFill>
              </a:rPr>
              <a:t> Pick less salty soils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alcohol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the fermentation process the sugar is converted into alcohol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&gt;</a:t>
            </a:r>
            <a:r>
              <a:rPr lang="en-US" sz="2000" dirty="0">
                <a:solidFill>
                  <a:srgbClr val="FFC000"/>
                </a:solidFill>
              </a:rPr>
              <a:t> Insure proper grape ripeness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Sulfur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Sulfur is generated during fermentation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&gt;</a:t>
            </a:r>
            <a:r>
              <a:rPr lang="en-US" sz="2000" dirty="0">
                <a:solidFill>
                  <a:srgbClr val="FFC000"/>
                </a:solidFill>
              </a:rPr>
              <a:t> Better control of the fermentation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36BB6-E83D-A7F7-97F4-C08EAA4DD85A}"/>
              </a:ext>
            </a:extLst>
          </p:cNvPr>
          <p:cNvSpPr txBox="1"/>
          <p:nvPr/>
        </p:nvSpPr>
        <p:spPr>
          <a:xfrm>
            <a:off x="10484542" y="5680365"/>
            <a:ext cx="1571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  <a:r>
              <a:rPr lang="en-US" sz="1200" dirty="0">
                <a:hlinkClick r:id="rId2"/>
              </a:rPr>
              <a:t>winefolly.com</a:t>
            </a:r>
            <a:r>
              <a:rPr lang="en-US" sz="1200" dirty="0"/>
              <a:t>, </a:t>
            </a:r>
          </a:p>
          <a:p>
            <a:r>
              <a:rPr lang="en-US" sz="1200" dirty="0">
                <a:hlinkClick r:id="rId3"/>
              </a:rPr>
              <a:t>scielo.br 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ayzanyc.com 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extension.psu.edu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8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366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Wingdings 3</vt:lpstr>
      <vt:lpstr>Ion</vt:lpstr>
      <vt:lpstr>Predicting White Wine Quality Ratings</vt:lpstr>
      <vt:lpstr>Introduction</vt:lpstr>
      <vt:lpstr>Goals &amp; Data Overview</vt:lpstr>
      <vt:lpstr>Chemical Component Analysis:  Fixed Acidity</vt:lpstr>
      <vt:lpstr>Chemical Component Analysis:  Chlorides</vt:lpstr>
      <vt:lpstr>Chemical Component Analysis:  Alcohol</vt:lpstr>
      <vt:lpstr>Chemical Component Analysis:  Sulfur Ratio</vt:lpstr>
      <vt:lpstr>Machine Learning Predictions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White Wine Quality Ratings</dc:title>
  <dc:creator>Kadjo, Akinde</dc:creator>
  <cp:lastModifiedBy>Kadjo, Akinde</cp:lastModifiedBy>
  <cp:revision>1</cp:revision>
  <dcterms:created xsi:type="dcterms:W3CDTF">2022-10-27T20:29:07Z</dcterms:created>
  <dcterms:modified xsi:type="dcterms:W3CDTF">2022-10-28T21:12:03Z</dcterms:modified>
</cp:coreProperties>
</file>