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99AE8-9BAC-4FAB-89A5-910DE2DE9382}" v="100" dt="2022-10-27T23:11:0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jo, Akinde" userId="11795872-9013-4d26-9699-faf26a13ad29" providerId="ADAL" clId="{34699AE8-9BAC-4FAB-89A5-910DE2DE9382}"/>
    <pc:docChg chg="undo custSel addSld modSld modMainMaster">
      <pc:chgData name="Kadjo, Akinde" userId="11795872-9013-4d26-9699-faf26a13ad29" providerId="ADAL" clId="{34699AE8-9BAC-4FAB-89A5-910DE2DE9382}" dt="2022-10-27T23:13:29.423" v="976" actId="20577"/>
      <pc:docMkLst>
        <pc:docMk/>
      </pc:docMkLst>
      <pc:sldChg chg="addSp delSp modSp new mod modClrScheme chgLayout">
        <pc:chgData name="Kadjo, Akinde" userId="11795872-9013-4d26-9699-faf26a13ad29" providerId="ADAL" clId="{34699AE8-9BAC-4FAB-89A5-910DE2DE9382}" dt="2022-10-27T20:39:53.288" v="98" actId="20577"/>
        <pc:sldMkLst>
          <pc:docMk/>
          <pc:sldMk cId="570879754" sldId="256"/>
        </pc:sldMkLst>
        <pc:spChg chg="add mod">
          <ac:chgData name="Kadjo, Akinde" userId="11795872-9013-4d26-9699-faf26a13ad29" providerId="ADAL" clId="{34699AE8-9BAC-4FAB-89A5-910DE2DE9382}" dt="2022-10-27T20:37:45.347" v="88" actId="20577"/>
          <ac:spMkLst>
            <pc:docMk/>
            <pc:sldMk cId="570879754" sldId="256"/>
            <ac:spMk id="2" creationId="{4DFAFC4C-441A-EC2A-0996-287802663342}"/>
          </ac:spMkLst>
        </pc:spChg>
        <pc:spChg chg="add mod">
          <ac:chgData name="Kadjo, Akinde" userId="11795872-9013-4d26-9699-faf26a13ad29" providerId="ADAL" clId="{34699AE8-9BAC-4FAB-89A5-910DE2DE9382}" dt="2022-10-27T20:36:05.342" v="46" actId="122"/>
          <ac:spMkLst>
            <pc:docMk/>
            <pc:sldMk cId="570879754" sldId="256"/>
            <ac:spMk id="3" creationId="{60B379A8-45D6-AE46-9702-23AC53916AC2}"/>
          </ac:spMkLst>
        </pc:spChg>
        <pc:spChg chg="add mod">
          <ac:chgData name="Kadjo, Akinde" userId="11795872-9013-4d26-9699-faf26a13ad29" providerId="ADAL" clId="{34699AE8-9BAC-4FAB-89A5-910DE2DE9382}" dt="2022-10-27T20:39:53.288" v="98" actId="20577"/>
          <ac:spMkLst>
            <pc:docMk/>
            <pc:sldMk cId="570879754" sldId="256"/>
            <ac:spMk id="5" creationId="{D0F42562-B0CE-8FB2-5322-2E1BEF3AB45A}"/>
          </ac:spMkLst>
        </pc:spChg>
        <pc:picChg chg="add del mod">
          <ac:chgData name="Kadjo, Akinde" userId="11795872-9013-4d26-9699-faf26a13ad29" providerId="ADAL" clId="{34699AE8-9BAC-4FAB-89A5-910DE2DE9382}" dt="2022-10-27T20:34:47.679" v="23" actId="478"/>
          <ac:picMkLst>
            <pc:docMk/>
            <pc:sldMk cId="570879754" sldId="256"/>
            <ac:picMk id="1026" creationId="{28F390F3-CF57-F235-80F0-F7098C4E7DF1}"/>
          </ac:picMkLst>
        </pc:picChg>
        <pc:picChg chg="add mod">
          <ac:chgData name="Kadjo, Akinde" userId="11795872-9013-4d26-9699-faf26a13ad29" providerId="ADAL" clId="{34699AE8-9BAC-4FAB-89A5-910DE2DE9382}" dt="2022-10-27T20:36:12.826" v="47" actId="1076"/>
          <ac:picMkLst>
            <pc:docMk/>
            <pc:sldMk cId="570879754" sldId="256"/>
            <ac:picMk id="1028" creationId="{BD5C9028-3050-B9B4-3048-5DB77019544C}"/>
          </ac:picMkLst>
        </pc:picChg>
      </pc:sldChg>
      <pc:sldChg chg="addSp delSp modSp new mod setBg">
        <pc:chgData name="Kadjo, Akinde" userId="11795872-9013-4d26-9699-faf26a13ad29" providerId="ADAL" clId="{34699AE8-9BAC-4FAB-89A5-910DE2DE9382}" dt="2022-10-27T21:56:59.101" v="477" actId="1076"/>
        <pc:sldMkLst>
          <pc:docMk/>
          <pc:sldMk cId="1093812837" sldId="257"/>
        </pc:sldMkLst>
        <pc:spChg chg="mod">
          <ac:chgData name="Kadjo, Akinde" userId="11795872-9013-4d26-9699-faf26a13ad29" providerId="ADAL" clId="{34699AE8-9BAC-4FAB-89A5-910DE2DE9382}" dt="2022-10-27T21:56:59.101" v="477" actId="1076"/>
          <ac:spMkLst>
            <pc:docMk/>
            <pc:sldMk cId="1093812837" sldId="257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0:52:06.332" v="189" actId="14100"/>
          <ac:spMkLst>
            <pc:docMk/>
            <pc:sldMk cId="1093812837" sldId="257"/>
            <ac:spMk id="4" creationId="{F4963AB2-33E0-E2D8-11A6-3FEE063A0ACC}"/>
          </ac:spMkLst>
        </pc:spChg>
        <pc:spChg chg="add mod">
          <ac:chgData name="Kadjo, Akinde" userId="11795872-9013-4d26-9699-faf26a13ad29" providerId="ADAL" clId="{34699AE8-9BAC-4FAB-89A5-910DE2DE9382}" dt="2022-10-27T20:57:43.456" v="231" actId="1076"/>
          <ac:spMkLst>
            <pc:docMk/>
            <pc:sldMk cId="1093812837" sldId="257"/>
            <ac:spMk id="6" creationId="{659DB8BC-D284-18D4-C08C-DB9A812B7906}"/>
          </ac:spMkLst>
        </pc:spChg>
        <pc:spChg chg="add mod">
          <ac:chgData name="Kadjo, Akinde" userId="11795872-9013-4d26-9699-faf26a13ad29" providerId="ADAL" clId="{34699AE8-9BAC-4FAB-89A5-910DE2DE9382}" dt="2022-10-27T20:59:49.183" v="262" actId="20577"/>
          <ac:spMkLst>
            <pc:docMk/>
            <pc:sldMk cId="1093812837" sldId="257"/>
            <ac:spMk id="7" creationId="{53FB8085-31B0-2086-DCFD-7E07E291D509}"/>
          </ac:spMkLst>
        </pc:spChg>
        <pc:spChg chg="add mod">
          <ac:chgData name="Kadjo, Akinde" userId="11795872-9013-4d26-9699-faf26a13ad29" providerId="ADAL" clId="{34699AE8-9BAC-4FAB-89A5-910DE2DE9382}" dt="2022-10-27T20:59:53.886" v="263" actId="20577"/>
          <ac:spMkLst>
            <pc:docMk/>
            <pc:sldMk cId="1093812837" sldId="257"/>
            <ac:spMk id="8" creationId="{466774D5-7C00-383B-0470-98FB64AE0042}"/>
          </ac:spMkLst>
        </pc:spChg>
        <pc:picChg chg="add del mod">
          <ac:chgData name="Kadjo, Akinde" userId="11795872-9013-4d26-9699-faf26a13ad29" providerId="ADAL" clId="{34699AE8-9BAC-4FAB-89A5-910DE2DE9382}" dt="2022-10-27T20:54:24.608" v="216" actId="478"/>
          <ac:picMkLst>
            <pc:docMk/>
            <pc:sldMk cId="1093812837" sldId="257"/>
            <ac:picMk id="2050" creationId="{4B2EC6BD-6206-02AE-1A5B-822A33543319}"/>
          </ac:picMkLst>
        </pc:picChg>
        <pc:picChg chg="add mod">
          <ac:chgData name="Kadjo, Akinde" userId="11795872-9013-4d26-9699-faf26a13ad29" providerId="ADAL" clId="{34699AE8-9BAC-4FAB-89A5-910DE2DE9382}" dt="2022-10-27T20:58:07.327" v="233" actId="1076"/>
          <ac:picMkLst>
            <pc:docMk/>
            <pc:sldMk cId="1093812837" sldId="257"/>
            <ac:picMk id="2052" creationId="{04953E64-3713-A392-304C-CDF62F7C5F0E}"/>
          </ac:picMkLst>
        </pc:picChg>
        <pc:picChg chg="add mod">
          <ac:chgData name="Kadjo, Akinde" userId="11795872-9013-4d26-9699-faf26a13ad29" providerId="ADAL" clId="{34699AE8-9BAC-4FAB-89A5-910DE2DE9382}" dt="2022-10-27T20:58:10.384" v="234" actId="1076"/>
          <ac:picMkLst>
            <pc:docMk/>
            <pc:sldMk cId="1093812837" sldId="257"/>
            <ac:picMk id="2054" creationId="{F8E25BE3-2ACB-8D27-37F8-890F2C07C9B0}"/>
          </ac:picMkLst>
        </pc:picChg>
      </pc:sldChg>
      <pc:sldChg chg="addSp delSp modSp add mod setBg setClrOvrMap">
        <pc:chgData name="Kadjo, Akinde" userId="11795872-9013-4d26-9699-faf26a13ad29" providerId="ADAL" clId="{34699AE8-9BAC-4FAB-89A5-910DE2DE9382}" dt="2022-10-27T21:25:26.416" v="323" actId="2711"/>
        <pc:sldMkLst>
          <pc:docMk/>
          <pc:sldMk cId="3649804048" sldId="258"/>
        </pc:sldMkLst>
        <pc:spChg chg="mod">
          <ac:chgData name="Kadjo, Akinde" userId="11795872-9013-4d26-9699-faf26a13ad29" providerId="ADAL" clId="{34699AE8-9BAC-4FAB-89A5-910DE2DE9382}" dt="2022-10-27T21:23:29.242" v="307" actId="403"/>
          <ac:spMkLst>
            <pc:docMk/>
            <pc:sldMk cId="3649804048" sldId="258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1:23:03.060" v="303" actId="114"/>
          <ac:spMkLst>
            <pc:docMk/>
            <pc:sldMk cId="3649804048" sldId="258"/>
            <ac:spMk id="4" creationId="{6B1F1129-8F24-224A-E182-490776AED37B}"/>
          </ac:spMkLst>
        </pc:spChg>
        <pc:spChg chg="add del mod">
          <ac:chgData name="Kadjo, Akinde" userId="11795872-9013-4d26-9699-faf26a13ad29" providerId="ADAL" clId="{34699AE8-9BAC-4FAB-89A5-910DE2DE9382}" dt="2022-10-27T21:13:39.807" v="276" actId="478"/>
          <ac:spMkLst>
            <pc:docMk/>
            <pc:sldMk cId="3649804048" sldId="258"/>
            <ac:spMk id="6" creationId="{199DE0AC-C63D-0E85-EA6A-C1DF0E60CDB3}"/>
          </ac:spMkLst>
        </pc:spChg>
        <pc:spChg chg="add mod">
          <ac:chgData name="Kadjo, Akinde" userId="11795872-9013-4d26-9699-faf26a13ad29" providerId="ADAL" clId="{34699AE8-9BAC-4FAB-89A5-910DE2DE9382}" dt="2022-10-27T21:25:26.416" v="323" actId="2711"/>
          <ac:spMkLst>
            <pc:docMk/>
            <pc:sldMk cId="3649804048" sldId="258"/>
            <ac:spMk id="8" creationId="{8C75BD8E-9E71-D1E2-FACD-972DDE7BBD20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83" creationId="{4AC0CD9D-7610-4620-93B4-798CCD9AB581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89" creationId="{DE4D62F9-188E-4530-84C2-24BDEE4BEB82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1" creationId="{5F3FC718-FDE3-4EF7-921E-A5F374EAF824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3" creationId="{FAA0F719-3DC8-4F08-AD8F-5A845658CB9D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5" creationId="{7DCB61BE-FA0F-4EFB-BE0E-268BAD8E30D6}"/>
          </ac:spMkLst>
        </pc:spChg>
        <pc:spChg chg="add">
          <ac:chgData name="Kadjo, Akinde" userId="11795872-9013-4d26-9699-faf26a13ad29" providerId="ADAL" clId="{34699AE8-9BAC-4FAB-89A5-910DE2DE9382}" dt="2022-10-27T21:21:36.081" v="296" actId="26606"/>
          <ac:spMkLst>
            <pc:docMk/>
            <pc:sldMk cId="3649804048" sldId="258"/>
            <ac:spMk id="3097" creationId="{A4B31EAA-7423-46F7-9B90-4AB2B09C35C4}"/>
          </ac:spMkLst>
        </pc:spChg>
        <pc:picChg chg="add mod">
          <ac:chgData name="Kadjo, Akinde" userId="11795872-9013-4d26-9699-faf26a13ad29" providerId="ADAL" clId="{34699AE8-9BAC-4FAB-89A5-910DE2DE9382}" dt="2022-10-27T21:23:42.631" v="308" actId="1076"/>
          <ac:picMkLst>
            <pc:docMk/>
            <pc:sldMk cId="3649804048" sldId="258"/>
            <ac:picMk id="3074" creationId="{B63B08D9-B961-3F44-65CD-2A83C01A5AED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79" creationId="{41B68C77-138E-4BF7-A276-BD0C78A4219F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1" creationId="{7C268552-D473-46ED-B1B8-422042C4DEF1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5" creationId="{B9238B3E-24AA-439A-B527-6C5DF6D72145}"/>
          </ac:picMkLst>
        </pc:picChg>
        <pc:picChg chg="add">
          <ac:chgData name="Kadjo, Akinde" userId="11795872-9013-4d26-9699-faf26a13ad29" providerId="ADAL" clId="{34699AE8-9BAC-4FAB-89A5-910DE2DE9382}" dt="2022-10-27T21:21:36.081" v="296" actId="26606"/>
          <ac:picMkLst>
            <pc:docMk/>
            <pc:sldMk cId="3649804048" sldId="258"/>
            <ac:picMk id="3087" creationId="{69F01145-BEA3-4CBF-AA21-10077B948CA8}"/>
          </ac:picMkLst>
        </pc:picChg>
      </pc:sldChg>
      <pc:sldChg chg="addSp delSp modSp add mod setBg setClrOvrMap">
        <pc:chgData name="Kadjo, Akinde" userId="11795872-9013-4d26-9699-faf26a13ad29" providerId="ADAL" clId="{34699AE8-9BAC-4FAB-89A5-910DE2DE9382}" dt="2022-10-27T23:13:29.423" v="976" actId="20577"/>
        <pc:sldMkLst>
          <pc:docMk/>
          <pc:sldMk cId="104458854" sldId="259"/>
        </pc:sldMkLst>
        <pc:spChg chg="mod">
          <ac:chgData name="Kadjo, Akinde" userId="11795872-9013-4d26-9699-faf26a13ad29" providerId="ADAL" clId="{34699AE8-9BAC-4FAB-89A5-910DE2DE9382}" dt="2022-10-27T21:57:24.726" v="479" actId="1076"/>
          <ac:spMkLst>
            <pc:docMk/>
            <pc:sldMk cId="104458854" sldId="259"/>
            <ac:spMk id="2" creationId="{9148D805-2844-47EE-1CA0-2B26EEE50786}"/>
          </ac:spMkLst>
        </pc:spChg>
        <pc:spChg chg="add mod">
          <ac:chgData name="Kadjo, Akinde" userId="11795872-9013-4d26-9699-faf26a13ad29" providerId="ADAL" clId="{34699AE8-9BAC-4FAB-89A5-910DE2DE9382}" dt="2022-10-27T22:26:32" v="522" actId="1076"/>
          <ac:spMkLst>
            <pc:docMk/>
            <pc:sldMk cId="104458854" sldId="259"/>
            <ac:spMk id="3" creationId="{7898B6A2-86B5-F19D-3DB3-5FC384717AFD}"/>
          </ac:spMkLst>
        </pc:spChg>
        <pc:spChg chg="add mod">
          <ac:chgData name="Kadjo, Akinde" userId="11795872-9013-4d26-9699-faf26a13ad29" providerId="ADAL" clId="{34699AE8-9BAC-4FAB-89A5-910DE2DE9382}" dt="2022-10-27T23:13:29.423" v="976" actId="20577"/>
          <ac:spMkLst>
            <pc:docMk/>
            <pc:sldMk cId="104458854" sldId="259"/>
            <ac:spMk id="4" creationId="{FC91180A-A767-F30D-C805-81D64101075C}"/>
          </ac:spMkLst>
        </pc:spChg>
        <pc:spChg chg="add mod">
          <ac:chgData name="Kadjo, Akinde" userId="11795872-9013-4d26-9699-faf26a13ad29" providerId="ADAL" clId="{34699AE8-9BAC-4FAB-89A5-910DE2DE9382}" dt="2022-10-27T23:12:19.740" v="946" actId="14100"/>
          <ac:spMkLst>
            <pc:docMk/>
            <pc:sldMk cId="104458854" sldId="259"/>
            <ac:spMk id="5" creationId="{6422B19D-C788-5C0E-AA8B-57FEAD0634A3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07" creationId="{4AC0CD9D-7610-4620-93B4-798CCD9AB581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3" creationId="{DE4D62F9-188E-4530-84C2-24BDEE4BEB82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5" creationId="{5F3FC718-FDE3-4EF7-921E-A5F374EAF824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7" creationId="{FAA0F719-3DC8-4F08-AD8F-5A845658CB9D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19" creationId="{7DCB61BE-FA0F-4EFB-BE0E-268BAD8E30D6}"/>
          </ac:spMkLst>
        </pc:spChg>
        <pc:spChg chg="add del">
          <ac:chgData name="Kadjo, Akinde" userId="11795872-9013-4d26-9699-faf26a13ad29" providerId="ADAL" clId="{34699AE8-9BAC-4FAB-89A5-910DE2DE9382}" dt="2022-10-27T21:56:22.485" v="474" actId="26606"/>
          <ac:spMkLst>
            <pc:docMk/>
            <pc:sldMk cId="104458854" sldId="259"/>
            <ac:spMk id="4121" creationId="{A4B31EAA-7423-46F7-9B90-4AB2B09C35C4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5" creationId="{4AC0CD9D-7610-4620-93B4-798CCD9AB581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8" creationId="{DE4D62F9-188E-4530-84C2-24BDEE4BEB82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29" creationId="{EE4E366E-272A-409E-840F-9A6A64A9E3FF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0" creationId="{A721560C-E4AB-4287-A29C-3F6916794CB9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1" creationId="{DF6CFF07-D953-4F9C-9A0E-E0A6AACB6158}"/>
          </ac:spMkLst>
        </pc:spChg>
        <pc:spChg chg="add">
          <ac:chgData name="Kadjo, Akinde" userId="11795872-9013-4d26-9699-faf26a13ad29" providerId="ADAL" clId="{34699AE8-9BAC-4FAB-89A5-910DE2DE9382}" dt="2022-10-27T21:56:22.523" v="475" actId="26606"/>
          <ac:spMkLst>
            <pc:docMk/>
            <pc:sldMk cId="104458854" sldId="259"/>
            <ac:spMk id="4132" creationId="{DAA4FEEE-0B5F-41BF-825D-60F9FB089568}"/>
          </ac:spMkLst>
        </pc:spChg>
        <pc:picChg chg="add del mod">
          <ac:chgData name="Kadjo, Akinde" userId="11795872-9013-4d26-9699-faf26a13ad29" providerId="ADAL" clId="{34699AE8-9BAC-4FAB-89A5-910DE2DE9382}" dt="2022-10-27T22:00:09.132" v="512" actId="478"/>
          <ac:picMkLst>
            <pc:docMk/>
            <pc:sldMk cId="104458854" sldId="259"/>
            <ac:picMk id="4098" creationId="{AAEEA45A-0E3D-E547-5D15-20807044D532}"/>
          </ac:picMkLst>
        </pc:picChg>
        <pc:picChg chg="add del mod">
          <ac:chgData name="Kadjo, Akinde" userId="11795872-9013-4d26-9699-faf26a13ad29" providerId="ADAL" clId="{34699AE8-9BAC-4FAB-89A5-910DE2DE9382}" dt="2022-10-27T22:26:01.402" v="515" actId="478"/>
          <ac:picMkLst>
            <pc:docMk/>
            <pc:sldMk cId="104458854" sldId="259"/>
            <ac:picMk id="4100" creationId="{FBE82DE4-9B6F-94A2-980E-C722EE8EBB45}"/>
          </ac:picMkLst>
        </pc:picChg>
        <pc:picChg chg="add mod">
          <ac:chgData name="Kadjo, Akinde" userId="11795872-9013-4d26-9699-faf26a13ad29" providerId="ADAL" clId="{34699AE8-9BAC-4FAB-89A5-910DE2DE9382}" dt="2022-10-27T23:01:04.167" v="861" actId="1076"/>
          <ac:picMkLst>
            <pc:docMk/>
            <pc:sldMk cId="104458854" sldId="259"/>
            <ac:picMk id="4102" creationId="{3B8F4339-3A5A-007B-D5AD-723A1427F2DC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3" creationId="{41B68C77-138E-4BF7-A276-BD0C78A4219F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5" creationId="{7C268552-D473-46ED-B1B8-422042C4DEF1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09" creationId="{B9238B3E-24AA-439A-B527-6C5DF6D72145}"/>
          </ac:picMkLst>
        </pc:picChg>
        <pc:picChg chg="add del">
          <ac:chgData name="Kadjo, Akinde" userId="11795872-9013-4d26-9699-faf26a13ad29" providerId="ADAL" clId="{34699AE8-9BAC-4FAB-89A5-910DE2DE9382}" dt="2022-10-27T21:56:22.485" v="474" actId="26606"/>
          <ac:picMkLst>
            <pc:docMk/>
            <pc:sldMk cId="104458854" sldId="259"/>
            <ac:picMk id="4111" creationId="{69F01145-BEA3-4CBF-AA21-10077B948CA8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3" creationId="{41B68C77-138E-4BF7-A276-BD0C78A4219F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4" creationId="{7C268552-D473-46ED-B1B8-422042C4DEF1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6" creationId="{B9238B3E-24AA-439A-B527-6C5DF6D72145}"/>
          </ac:picMkLst>
        </pc:picChg>
        <pc:picChg chg="add">
          <ac:chgData name="Kadjo, Akinde" userId="11795872-9013-4d26-9699-faf26a13ad29" providerId="ADAL" clId="{34699AE8-9BAC-4FAB-89A5-910DE2DE9382}" dt="2022-10-27T21:56:22.523" v="475" actId="26606"/>
          <ac:picMkLst>
            <pc:docMk/>
            <pc:sldMk cId="104458854" sldId="259"/>
            <ac:picMk id="4127" creationId="{69F01145-BEA3-4CBF-AA21-10077B948CA8}"/>
          </ac:picMkLst>
        </pc:picChg>
      </pc:sldChg>
      <pc:sldMasterChg chg="setBg">
        <pc:chgData name="Kadjo, Akinde" userId="11795872-9013-4d26-9699-faf26a13ad29" providerId="ADAL" clId="{34699AE8-9BAC-4FAB-89A5-910DE2DE9382}" dt="2022-10-27T20:32:36.105" v="6"/>
        <pc:sldMasterMkLst>
          <pc:docMk/>
          <pc:sldMasterMk cId="4020460246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8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83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2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3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6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3014BC-7F7B-49F9-A140-E118B270D2E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D7C7-8D4C-4D79-8FF7-DA68312F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anysus.com/en/what-is-the-difference-between-chardonnay-pinot-grigio-and-sauvignon-blan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bkwine.com/features/more/assessing-wine-quality-ageing-potential-wine-pursuit-perfectly-mature-win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ics.uci.edu/ml/datasets/wine+quality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lo.br/j/cta/a/HQsrPrPMNZYgRzSKtrjHyHh/?lang=e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inefolly.com/deep-dive/understanding-acidity-in-wi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hyperlink" Target="https://extension.psu.edu/sulfur-based-off-flavors-in-win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ayzanyc.com/blog/how-alcohol-content-affects-w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FC4C-441A-EC2A-0996-28780266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5341"/>
            <a:ext cx="8825658" cy="1748161"/>
          </a:xfrm>
        </p:spPr>
        <p:txBody>
          <a:bodyPr/>
          <a:lstStyle/>
          <a:p>
            <a:pPr algn="ctr"/>
            <a:r>
              <a:rPr lang="en-US" sz="6000" dirty="0"/>
              <a:t>Predicting White Wine Quality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79A8-45D6-AE46-9702-23AC53916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5125"/>
            <a:ext cx="8825658" cy="437368"/>
          </a:xfrm>
        </p:spPr>
        <p:txBody>
          <a:bodyPr/>
          <a:lstStyle/>
          <a:p>
            <a:pPr algn="ctr"/>
            <a:r>
              <a:rPr lang="en-US" dirty="0"/>
              <a:t>By Akinde KADJO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D5C9028-3050-B9B4-3048-5DB77019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87" y="3664116"/>
            <a:ext cx="8286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42562-B0CE-8FB2-5322-2E1BEF3AB45A}"/>
              </a:ext>
            </a:extLst>
          </p:cNvPr>
          <p:cNvSpPr txBox="1"/>
          <p:nvPr/>
        </p:nvSpPr>
        <p:spPr>
          <a:xfrm>
            <a:off x="7548238" y="6488668"/>
            <a:ext cx="3291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Image from </a:t>
            </a:r>
            <a:r>
              <a:rPr lang="en-US" sz="1400" b="0" i="0" u="none" strike="noStrike" dirty="0">
                <a:effectLst/>
                <a:latin typeface="-apple-system"/>
                <a:hlinkClick r:id="rId3"/>
              </a:rPr>
              <a:t>adrianysus.</a:t>
            </a:r>
            <a:r>
              <a:rPr lang="en-US" sz="1400" b="0" i="1" u="none" strike="noStrike" dirty="0">
                <a:effectLst/>
                <a:latin typeface="-apple-system"/>
                <a:hlinkClick r:id="rId3"/>
              </a:rPr>
              <a:t>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08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D805-2844-47EE-1CA0-2B26EEE5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72819"/>
            <a:ext cx="9404723" cy="70137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63AB2-33E0-E2D8-11A6-3FEE063A0ACC}"/>
              </a:ext>
            </a:extLst>
          </p:cNvPr>
          <p:cNvSpPr txBox="1"/>
          <p:nvPr/>
        </p:nvSpPr>
        <p:spPr>
          <a:xfrm>
            <a:off x="9516862" y="6405282"/>
            <a:ext cx="2675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-apple-system"/>
              </a:rPr>
              <a:t>Source info: 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bkwine.com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DB8BC-D284-18D4-C08C-DB9A812B7906}"/>
              </a:ext>
            </a:extLst>
          </p:cNvPr>
          <p:cNvSpPr txBox="1"/>
          <p:nvPr/>
        </p:nvSpPr>
        <p:spPr>
          <a:xfrm>
            <a:off x="530702" y="1154097"/>
            <a:ext cx="10899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dirty="0">
                <a:latin typeface="-apple-system"/>
              </a:rPr>
              <a:t>main indices of </a:t>
            </a:r>
            <a:r>
              <a:rPr lang="en-US" b="0" i="0" dirty="0">
                <a:effectLst/>
                <a:latin typeface="-apple-system"/>
              </a:rPr>
              <a:t>wine quality assessment are: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Balance</a:t>
            </a:r>
            <a:r>
              <a:rPr lang="en-US" b="0" i="0" dirty="0">
                <a:effectLst/>
                <a:latin typeface="-apple-system"/>
              </a:rPr>
              <a:t> (no individual parts should be overwhelming)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Length</a:t>
            </a:r>
            <a:r>
              <a:rPr lang="en-US" b="0" i="0" dirty="0">
                <a:effectLst/>
                <a:latin typeface="-apple-system"/>
              </a:rPr>
              <a:t> (the persistence of the taste)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Intensity</a:t>
            </a:r>
            <a:r>
              <a:rPr lang="en-US" b="0" i="0" dirty="0">
                <a:effectLst/>
                <a:latin typeface="-apple-system"/>
              </a:rPr>
              <a:t> (indicative of the concentration)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Complexity</a:t>
            </a:r>
            <a:r>
              <a:rPr lang="en-US" b="0" i="0" dirty="0">
                <a:effectLst/>
                <a:latin typeface="-apple-system"/>
              </a:rPr>
              <a:t> (reflects the aromas and flavors)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Acids</a:t>
            </a:r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Tannins</a:t>
            </a:r>
            <a:r>
              <a:rPr lang="en-US" b="0" i="0" dirty="0">
                <a:effectLst/>
                <a:latin typeface="-apple-system"/>
              </a:rPr>
              <a:t> (bitter and astringent taste)</a:t>
            </a:r>
            <a:endParaRPr lang="en-US" dirty="0"/>
          </a:p>
        </p:txBody>
      </p:sp>
      <p:pic>
        <p:nvPicPr>
          <p:cNvPr id="2052" name="Picture 4" descr="Young wine without ageing potential">
            <a:extLst>
              <a:ext uri="{FF2B5EF4-FFF2-40B4-BE49-F238E27FC236}">
                <a16:creationId xmlns:a16="http://schemas.microsoft.com/office/drawing/2014/main" id="{04953E64-3713-A392-304C-CDF62F7C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15" y="3712962"/>
            <a:ext cx="2876985" cy="2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ure wine at its peak">
            <a:extLst>
              <a:ext uri="{FF2B5EF4-FFF2-40B4-BE49-F238E27FC236}">
                <a16:creationId xmlns:a16="http://schemas.microsoft.com/office/drawing/2014/main" id="{F8E25BE3-2ACB-8D27-37F8-890F2C07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52" y="3712962"/>
            <a:ext cx="2876985" cy="28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B8085-31B0-2086-DCFD-7E07E291D509}"/>
              </a:ext>
            </a:extLst>
          </p:cNvPr>
          <p:cNvSpPr txBox="1"/>
          <p:nvPr/>
        </p:nvSpPr>
        <p:spPr>
          <a:xfrm>
            <a:off x="2352583" y="3712962"/>
            <a:ext cx="154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Poor Rating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774D5-7C00-383B-0470-98FB64AE0042}"/>
              </a:ext>
            </a:extLst>
          </p:cNvPr>
          <p:cNvSpPr txBox="1"/>
          <p:nvPr/>
        </p:nvSpPr>
        <p:spPr>
          <a:xfrm>
            <a:off x="7019587" y="3712962"/>
            <a:ext cx="154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Good Rating</a:t>
            </a:r>
          </a:p>
        </p:txBody>
      </p:sp>
    </p:spTree>
    <p:extLst>
      <p:ext uri="{BB962C8B-B14F-4D97-AF65-F5344CB8AC3E}">
        <p14:creationId xmlns:p14="http://schemas.microsoft.com/office/powerpoint/2010/main" val="10938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8D805-2844-47EE-1CA0-2B26EEE5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8" y="570703"/>
            <a:ext cx="3108626" cy="1444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Goals &amp; Data Overview</a:t>
            </a:r>
          </a:p>
        </p:txBody>
      </p:sp>
      <p:sp>
        <p:nvSpPr>
          <p:cNvPr id="309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F1129-8F24-224A-E182-490776AED37B}"/>
              </a:ext>
            </a:extLst>
          </p:cNvPr>
          <p:cNvSpPr txBox="1"/>
          <p:nvPr/>
        </p:nvSpPr>
        <p:spPr>
          <a:xfrm>
            <a:off x="723882" y="2586158"/>
            <a:ext cx="3429016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 this project, the goal is to model wine quality based on physicochemical tests available from a set of white </a:t>
            </a:r>
            <a:r>
              <a:rPr lang="en-US" i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vinho </a:t>
            </a:r>
            <a:r>
              <a:rPr lang="en-US" i="1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verde</a:t>
            </a:r>
            <a:r>
              <a:rPr lang="en-US" i="1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wine samples, from the north of Portugal. </a:t>
            </a:r>
            <a:r>
              <a:rPr lang="en-US" u="none" strike="noStrike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  <a:hlinkClick r:id="rId6"/>
              </a:rPr>
              <a:t>Data Source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3B08D9-B961-3F44-65CD-2A83C01A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271" y="1293079"/>
            <a:ext cx="6495847" cy="37026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5BD8E-9E71-D1E2-FACD-972DDE7BBD20}"/>
              </a:ext>
            </a:extLst>
          </p:cNvPr>
          <p:cNvSpPr txBox="1"/>
          <p:nvPr/>
        </p:nvSpPr>
        <p:spPr>
          <a:xfrm>
            <a:off x="5140171" y="5280524"/>
            <a:ext cx="6288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Our data is overwhelmingly composed of wine quality rating #5, #6, and #7 with very few #3, #4, #8, and #9.</a:t>
            </a:r>
          </a:p>
        </p:txBody>
      </p:sp>
    </p:spTree>
    <p:extLst>
      <p:ext uri="{BB962C8B-B14F-4D97-AF65-F5344CB8AC3E}">
        <p14:creationId xmlns:p14="http://schemas.microsoft.com/office/powerpoint/2010/main" val="364980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Picture 410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24" name="Picture 410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25" name="Oval 410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26" name="Picture 410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27" name="Picture 411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28" name="Rectangle 411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9" name="Rectangle 411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Rectangle 411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3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8D805-2844-47EE-1CA0-2B26EEE5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374552"/>
            <a:ext cx="9252154" cy="734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 &amp; Recommendations</a:t>
            </a:r>
          </a:p>
        </p:txBody>
      </p:sp>
      <p:sp useBgFill="1">
        <p:nvSpPr>
          <p:cNvPr id="4132" name="Freeform: Shape 412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8B6A2-86B5-F19D-3DB3-5FC384717AFD}"/>
              </a:ext>
            </a:extLst>
          </p:cNvPr>
          <p:cNvSpPr txBox="1"/>
          <p:nvPr/>
        </p:nvSpPr>
        <p:spPr>
          <a:xfrm>
            <a:off x="2385766" y="1375290"/>
            <a:ext cx="7874493" cy="70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Using a Random Forest Regressor Machine Learning model, I was able to successfully predict the wine ratings within 0.7 rating unit.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B8F4339-3A5A-007B-D5AD-723A1427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330046"/>
            <a:ext cx="8833447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91180A-A767-F30D-C805-81D64101075C}"/>
              </a:ext>
            </a:extLst>
          </p:cNvPr>
          <p:cNvSpPr txBox="1"/>
          <p:nvPr/>
        </p:nvSpPr>
        <p:spPr>
          <a:xfrm>
            <a:off x="499663" y="4522738"/>
            <a:ext cx="10749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Recommendations to wine makers for better wine ratings: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 fixed acidity as much as possible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 wine grapes ripen, the acidity tapers down </a:t>
            </a:r>
            <a:r>
              <a:rPr lang="en-US" sz="1600" b="1" dirty="0">
                <a:solidFill>
                  <a:srgbClr val="00B050"/>
                </a:solidFill>
              </a:rPr>
              <a:t>&gt;</a:t>
            </a:r>
            <a:r>
              <a:rPr lang="en-US" sz="1600" dirty="0"/>
              <a:t> Allow the wine grapes to ripen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Seek lower Chloride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Soil Chemical properties affect vine nutrition </a:t>
            </a:r>
            <a:r>
              <a:rPr lang="en-US" sz="1600" b="1" dirty="0">
                <a:solidFill>
                  <a:srgbClr val="00B050"/>
                </a:solidFill>
              </a:rPr>
              <a:t>&gt;</a:t>
            </a:r>
            <a:r>
              <a:rPr lang="en-US" sz="1600" dirty="0"/>
              <a:t> Pick less salty soils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alcohol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During the fermentation process the sugar is converted into alcohol </a:t>
            </a:r>
            <a:r>
              <a:rPr lang="en-US" sz="1600" b="1" dirty="0">
                <a:solidFill>
                  <a:srgbClr val="00B050"/>
                </a:solidFill>
              </a:rPr>
              <a:t>&gt;</a:t>
            </a:r>
            <a:r>
              <a:rPr lang="en-US" sz="1600" dirty="0"/>
              <a:t> Insure proper grape ripeness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 Sulfur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 </a:t>
            </a:r>
            <a:r>
              <a:rPr lang="en-US" sz="1600"/>
              <a:t>of the fermentation </a:t>
            </a:r>
            <a:r>
              <a:rPr lang="en-US" sz="1600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2B19D-C788-5C0E-AA8B-57FEAD0634A3}"/>
              </a:ext>
            </a:extLst>
          </p:cNvPr>
          <p:cNvSpPr txBox="1"/>
          <p:nvPr/>
        </p:nvSpPr>
        <p:spPr>
          <a:xfrm>
            <a:off x="10466786" y="2084909"/>
            <a:ext cx="1571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Sources: </a:t>
            </a:r>
            <a:r>
              <a:rPr lang="en-US" sz="1200" dirty="0">
                <a:hlinkClick r:id="rId7"/>
              </a:rPr>
              <a:t>winefolly.com</a:t>
            </a:r>
            <a:r>
              <a:rPr lang="en-US" sz="1200" dirty="0"/>
              <a:t>, </a:t>
            </a:r>
          </a:p>
          <a:p>
            <a:r>
              <a:rPr lang="en-US" sz="1200" dirty="0">
                <a:hlinkClick r:id="rId8"/>
              </a:rPr>
              <a:t>scielo.br </a:t>
            </a:r>
            <a:r>
              <a:rPr lang="en-US" sz="1200" dirty="0"/>
              <a:t>, </a:t>
            </a:r>
            <a:r>
              <a:rPr lang="en-US" sz="1200" dirty="0">
                <a:hlinkClick r:id="rId9"/>
              </a:rPr>
              <a:t>ayzanyc.com </a:t>
            </a:r>
            <a:r>
              <a:rPr lang="en-US" sz="1200" dirty="0"/>
              <a:t>, </a:t>
            </a:r>
            <a:r>
              <a:rPr lang="en-US" sz="1200" dirty="0">
                <a:hlinkClick r:id="rId10"/>
              </a:rPr>
              <a:t>extension.psu.edu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458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264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Century Gothic</vt:lpstr>
      <vt:lpstr>Wingdings 3</vt:lpstr>
      <vt:lpstr>Ion</vt:lpstr>
      <vt:lpstr>Predicting White Wine Quality Ratings</vt:lpstr>
      <vt:lpstr>Introduction</vt:lpstr>
      <vt:lpstr>Goals &amp; Data Overview</vt:lpstr>
      <vt:lpstr>Results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White Wine Quality Ratings</dc:title>
  <dc:creator>Kadjo, Akinde</dc:creator>
  <cp:lastModifiedBy>Kadjo, Akinde</cp:lastModifiedBy>
  <cp:revision>1</cp:revision>
  <dcterms:created xsi:type="dcterms:W3CDTF">2022-10-27T20:29:07Z</dcterms:created>
  <dcterms:modified xsi:type="dcterms:W3CDTF">2022-10-27T23:13:30Z</dcterms:modified>
</cp:coreProperties>
</file>