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328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35" r:id="rId27"/>
    <p:sldId id="336" r:id="rId28"/>
    <p:sldId id="337" r:id="rId29"/>
    <p:sldId id="338" r:id="rId30"/>
    <p:sldId id="339" r:id="rId31"/>
    <p:sldId id="340" r:id="rId32"/>
    <p:sldId id="280" r:id="rId33"/>
    <p:sldId id="282" r:id="rId34"/>
    <p:sldId id="283" r:id="rId35"/>
    <p:sldId id="334" r:id="rId36"/>
    <p:sldId id="281" r:id="rId37"/>
    <p:sldId id="284" r:id="rId38"/>
    <p:sldId id="285" r:id="rId39"/>
    <p:sldId id="288" r:id="rId40"/>
    <p:sldId id="289" r:id="rId41"/>
    <p:sldId id="287" r:id="rId42"/>
    <p:sldId id="291" r:id="rId43"/>
    <p:sldId id="286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2" r:id="rId55"/>
    <p:sldId id="313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9" r:id="rId80"/>
    <p:sldId id="330" r:id="rId81"/>
    <p:sldId id="331" r:id="rId82"/>
    <p:sldId id="332" r:id="rId83"/>
    <p:sldId id="333" r:id="rId84"/>
    <p:sldId id="341" r:id="rId85"/>
    <p:sldId id="342" r:id="rId86"/>
    <p:sldId id="343" r:id="rId87"/>
    <p:sldId id="344" r:id="rId88"/>
    <p:sldId id="346" r:id="rId89"/>
    <p:sldId id="348" r:id="rId90"/>
    <p:sldId id="349" r:id="rId91"/>
    <p:sldId id="350" r:id="rId92"/>
    <p:sldId id="345" r:id="rId93"/>
    <p:sldId id="347" r:id="rId94"/>
    <p:sldId id="351" r:id="rId95"/>
    <p:sldId id="352" r:id="rId96"/>
    <p:sldId id="355" r:id="rId97"/>
    <p:sldId id="353" r:id="rId98"/>
    <p:sldId id="354" r:id="rId99"/>
    <p:sldId id="356" r:id="rId100"/>
    <p:sldId id="357" r:id="rId101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996600"/>
    <a:srgbClr val="800000"/>
    <a:srgbClr val="111112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49" autoAdjust="0"/>
  </p:normalViewPr>
  <p:slideViewPr>
    <p:cSldViewPr snapToGrid="0">
      <p:cViewPr>
        <p:scale>
          <a:sx n="66" d="100"/>
          <a:sy n="66" d="100"/>
        </p:scale>
        <p:origin x="10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3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8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2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2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88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5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7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1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40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94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36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SIMCONNECT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33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94962-DD91-BC11-3B9D-2C10C2E6EC38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5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006003" y="2142996"/>
            <a:ext cx="4828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PREV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FIXED CAM</a:t>
            </a:r>
          </a:p>
        </p:txBody>
      </p:sp>
    </p:spTree>
    <p:extLst>
      <p:ext uri="{BB962C8B-B14F-4D97-AF65-F5344CB8AC3E}">
        <p14:creationId xmlns:p14="http://schemas.microsoft.com/office/powerpoint/2010/main" val="61931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9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9DF22-8843-3377-F12B-1B10424C7AC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8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DD00B-7D4D-69A6-14AE-616C160054D3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2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0CE78-930C-F23D-250C-6047E0E70D1F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DB306-502E-DC50-DB93-D6E395E63A3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SIMCONNECT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016E4C-841F-A2EF-0774-2F2FB4F2C489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4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3504F5-48CD-A602-D50A-12DCAA2FF5E0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96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8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3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LCL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7F7DC37-C8A6-66E5-8F02-4C33593FF0A1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3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ARM 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2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ARM 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</p:spTree>
    <p:extLst>
      <p:ext uri="{BB962C8B-B14F-4D97-AF65-F5344CB8AC3E}">
        <p14:creationId xmlns:p14="http://schemas.microsoft.com/office/powerpoint/2010/main" val="171914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</p:spTree>
    <p:extLst>
      <p:ext uri="{BB962C8B-B14F-4D97-AF65-F5344CB8AC3E}">
        <p14:creationId xmlns:p14="http://schemas.microsoft.com/office/powerpoint/2010/main" val="342438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142491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</p:spTree>
    <p:extLst>
      <p:ext uri="{BB962C8B-B14F-4D97-AF65-F5344CB8AC3E}">
        <p14:creationId xmlns:p14="http://schemas.microsoft.com/office/powerpoint/2010/main" val="11513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B70BFC-EFC2-5DE4-ABAE-9898BF5E8C8E}"/>
              </a:ext>
            </a:extLst>
          </p:cNvPr>
          <p:cNvSpPr/>
          <p:nvPr/>
        </p:nvSpPr>
        <p:spPr>
          <a:xfrm>
            <a:off x="735790" y="-694944"/>
            <a:ext cx="5368958" cy="5569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7" name="Picture 6" descr="A picture containing accessory, black, black and white, case&#10;&#10;Description automatically generated">
            <a:extLst>
              <a:ext uri="{FF2B5EF4-FFF2-40B4-BE49-F238E27FC236}">
                <a16:creationId xmlns:a16="http://schemas.microsoft.com/office/drawing/2014/main" id="{18A1234C-0A1F-DA6A-8967-C8ADE68C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0"/>
            <a:ext cx="2504658" cy="34547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5A84-FAD6-2F4C-654E-1C816B7C8DB2}"/>
              </a:ext>
            </a:extLst>
          </p:cNvPr>
          <p:cNvSpPr txBox="1"/>
          <p:nvPr/>
        </p:nvSpPr>
        <p:spPr>
          <a:xfrm>
            <a:off x="5002188" y="2254371"/>
            <a:ext cx="772969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3533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A9D029-5AC8-9DCA-2223-3BF71FB7AF49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777C2-745C-0AE4-7313-929BB062D468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3501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12A16-AE9B-177C-CD8A-CE6AA778550F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BA4202-6587-CB47-21AF-96415A556752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1459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406785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F01E4BA-1F31-0682-7317-21310BFEF73D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274191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90CBF-2EC2-24CD-1BA8-D361BA4DBC02}"/>
              </a:ext>
            </a:extLst>
          </p:cNvPr>
          <p:cNvSpPr/>
          <p:nvPr/>
        </p:nvSpPr>
        <p:spPr>
          <a:xfrm>
            <a:off x="551025" y="862946"/>
            <a:ext cx="658368" cy="65836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2C7D-A816-62E9-9354-D2C5A3EA585A}"/>
              </a:ext>
            </a:extLst>
          </p:cNvPr>
          <p:cNvSpPr txBox="1"/>
          <p:nvPr/>
        </p:nvSpPr>
        <p:spPr>
          <a:xfrm>
            <a:off x="0" y="177587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IN TRANS</a:t>
            </a:r>
          </a:p>
        </p:txBody>
      </p:sp>
    </p:spTree>
    <p:extLst>
      <p:ext uri="{BB962C8B-B14F-4D97-AF65-F5344CB8AC3E}">
        <p14:creationId xmlns:p14="http://schemas.microsoft.com/office/powerpoint/2010/main" val="523193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9ACA83-34B0-0B0E-158C-DC783D150B52}"/>
              </a:ext>
            </a:extLst>
          </p:cNvPr>
          <p:cNvSpPr/>
          <p:nvPr/>
        </p:nvSpPr>
        <p:spPr>
          <a:xfrm>
            <a:off x="551025" y="862946"/>
            <a:ext cx="658368" cy="6583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89BA4-CC9C-9137-5644-888B7D4A1AFB}"/>
              </a:ext>
            </a:extLst>
          </p:cNvPr>
          <p:cNvSpPr txBox="1"/>
          <p:nvPr/>
        </p:nvSpPr>
        <p:spPr>
          <a:xfrm>
            <a:off x="0" y="177587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IN TRANS</a:t>
            </a:r>
          </a:p>
        </p:txBody>
      </p:sp>
    </p:spTree>
    <p:extLst>
      <p:ext uri="{BB962C8B-B14F-4D97-AF65-F5344CB8AC3E}">
        <p14:creationId xmlns:p14="http://schemas.microsoft.com/office/powerpoint/2010/main" val="856205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68F582-5448-65FC-81F4-96D81140A93F}"/>
              </a:ext>
            </a:extLst>
          </p:cNvPr>
          <p:cNvSpPr/>
          <p:nvPr/>
        </p:nvSpPr>
        <p:spPr>
          <a:xfrm>
            <a:off x="551025" y="862946"/>
            <a:ext cx="658368" cy="65836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A19D7-72FA-A3EA-38EB-1705FC638141}"/>
              </a:ext>
            </a:extLst>
          </p:cNvPr>
          <p:cNvSpPr txBox="1"/>
          <p:nvPr/>
        </p:nvSpPr>
        <p:spPr>
          <a:xfrm>
            <a:off x="0" y="177587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IN TRANS</a:t>
            </a:r>
          </a:p>
        </p:txBody>
      </p:sp>
    </p:spTree>
    <p:extLst>
      <p:ext uri="{BB962C8B-B14F-4D97-AF65-F5344CB8AC3E}">
        <p14:creationId xmlns:p14="http://schemas.microsoft.com/office/powerpoint/2010/main" val="1999201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4224928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2279974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538375" y="2142996"/>
            <a:ext cx="3763787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FF0000"/>
                </a:solidFill>
                <a:effectLst>
                  <a:glow rad="152400">
                    <a:srgbClr val="FF0000">
                      <a:alpha val="60000"/>
                    </a:srgbClr>
                  </a:glow>
                </a:effectLst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FF0000"/>
                </a:solidFill>
                <a:effectLst>
                  <a:glow rad="152400">
                    <a:srgbClr val="FF0000">
                      <a:alpha val="60000"/>
                    </a:srgbClr>
                  </a:glow>
                </a:effectLst>
              </a:rPr>
              <a:t>WARN</a:t>
            </a:r>
          </a:p>
        </p:txBody>
      </p:sp>
    </p:spTree>
    <p:extLst>
      <p:ext uri="{BB962C8B-B14F-4D97-AF65-F5344CB8AC3E}">
        <p14:creationId xmlns:p14="http://schemas.microsoft.com/office/powerpoint/2010/main" val="914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538375" y="2142996"/>
            <a:ext cx="3763787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800000"/>
                </a:solidFill>
                <a:effectLst/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800000"/>
                </a:solidFill>
                <a:effectLst/>
              </a:rPr>
              <a:t>WARN</a:t>
            </a:r>
          </a:p>
        </p:txBody>
      </p:sp>
    </p:spTree>
    <p:extLst>
      <p:ext uri="{BB962C8B-B14F-4D97-AF65-F5344CB8AC3E}">
        <p14:creationId xmlns:p14="http://schemas.microsoft.com/office/powerpoint/2010/main" val="2948913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342552" y="2142996"/>
            <a:ext cx="4155433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chemeClr val="accent2"/>
                </a:solidFill>
                <a:effectLst>
                  <a:glow rad="152400">
                    <a:schemeClr val="accent2">
                      <a:alpha val="60000"/>
                    </a:schemeClr>
                  </a:glow>
                </a:effectLst>
              </a:rPr>
              <a:t>MASTER</a:t>
            </a:r>
          </a:p>
          <a:p>
            <a:pPr algn="ctr"/>
            <a:r>
              <a:rPr lang="en-NZ" sz="8000" b="1" dirty="0">
                <a:solidFill>
                  <a:schemeClr val="accent2"/>
                </a:solidFill>
                <a:effectLst>
                  <a:glow rad="152400">
                    <a:schemeClr val="accent2">
                      <a:alpha val="60000"/>
                    </a:schemeClr>
                  </a:glow>
                </a:effectLst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420666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342552" y="2142996"/>
            <a:ext cx="4155433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996600"/>
                </a:solidFill>
                <a:effectLst/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996600"/>
                </a:solidFill>
                <a:effectLst/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1206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2238099"/>
            <a:ext cx="426110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6784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FE18D16-BB2B-3500-1F85-8B2136B23D27}"/>
              </a:ext>
            </a:extLst>
          </p:cNvPr>
          <p:cNvSpPr/>
          <p:nvPr/>
        </p:nvSpPr>
        <p:spPr>
          <a:xfrm>
            <a:off x="828735" y="828735"/>
            <a:ext cx="5183067" cy="5183067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59D6A8-675A-4ED4-DAA2-1727BE9C263A}"/>
              </a:ext>
            </a:extLst>
          </p:cNvPr>
          <p:cNvCxnSpPr>
            <a:cxnSpLocks/>
          </p:cNvCxnSpPr>
          <p:nvPr/>
        </p:nvCxnSpPr>
        <p:spPr>
          <a:xfrm flipV="1">
            <a:off x="5973703" y="3420268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8895F-510A-CAC9-223C-C8981CF97E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7832" y="663635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626D85-7C8A-7A87-13CC-C38BC26BAA22}"/>
              </a:ext>
            </a:extLst>
          </p:cNvPr>
          <p:cNvSpPr txBox="1"/>
          <p:nvPr/>
        </p:nvSpPr>
        <p:spPr>
          <a:xfrm>
            <a:off x="2424482" y="30969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9868B-B33C-09C2-C2EE-68157882A1AB}"/>
              </a:ext>
            </a:extLst>
          </p:cNvPr>
          <p:cNvSpPr txBox="1"/>
          <p:nvPr/>
        </p:nvSpPr>
        <p:spPr>
          <a:xfrm>
            <a:off x="5747976" y="3420268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5B39C-6079-0F87-5441-E9E24089092D}"/>
              </a:ext>
            </a:extLst>
          </p:cNvPr>
          <p:cNvSpPr txBox="1"/>
          <p:nvPr/>
        </p:nvSpPr>
        <p:spPr>
          <a:xfrm>
            <a:off x="821959" y="5515820"/>
            <a:ext cx="5196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PARKING BRAKE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0DFC4-4C68-5D30-7A9A-DA4ED44C26E2}"/>
              </a:ext>
            </a:extLst>
          </p:cNvPr>
          <p:cNvSpPr/>
          <p:nvPr/>
        </p:nvSpPr>
        <p:spPr>
          <a:xfrm>
            <a:off x="461962" y="409762"/>
            <a:ext cx="610203" cy="41220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4D378D-0F89-7C1B-0F1D-3CD370F46B84}"/>
              </a:ext>
            </a:extLst>
          </p:cNvPr>
          <p:cNvGrpSpPr/>
          <p:nvPr/>
        </p:nvGrpSpPr>
        <p:grpSpPr>
          <a:xfrm>
            <a:off x="2770574" y="828732"/>
            <a:ext cx="2935598" cy="5183074"/>
            <a:chOff x="2770574" y="828732"/>
            <a:chExt cx="2935598" cy="5183074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ADE573A-72B8-AFD7-906F-A7A4552972FA}"/>
                </a:ext>
              </a:extLst>
            </p:cNvPr>
            <p:cNvSpPr/>
            <p:nvPr/>
          </p:nvSpPr>
          <p:spPr>
            <a:xfrm rot="5400000">
              <a:off x="3957126" y="2439294"/>
              <a:ext cx="1536148" cy="19619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6E76B0-4DF9-BFA0-5523-775D7CDF8670}"/>
                </a:ext>
              </a:extLst>
            </p:cNvPr>
            <p:cNvSpPr/>
            <p:nvPr/>
          </p:nvSpPr>
          <p:spPr>
            <a:xfrm>
              <a:off x="2770574" y="828732"/>
              <a:ext cx="1299389" cy="51830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14A613-57E8-9D4F-6DFE-A3B1344E9051}"/>
                </a:ext>
              </a:extLst>
            </p:cNvPr>
            <p:cNvSpPr txBox="1"/>
            <p:nvPr/>
          </p:nvSpPr>
          <p:spPr>
            <a:xfrm rot="5400000">
              <a:off x="1338253" y="2912436"/>
              <a:ext cx="41640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6000" b="1" dirty="0">
                  <a:solidFill>
                    <a:schemeClr val="bg1"/>
                  </a:solidFill>
                </a:rPr>
                <a:t>PARK BRAKE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674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FE18D16-BB2B-3500-1F85-8B2136B23D27}"/>
              </a:ext>
            </a:extLst>
          </p:cNvPr>
          <p:cNvSpPr/>
          <p:nvPr/>
        </p:nvSpPr>
        <p:spPr>
          <a:xfrm>
            <a:off x="828735" y="828735"/>
            <a:ext cx="5183067" cy="5183067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59D6A8-675A-4ED4-DAA2-1727BE9C263A}"/>
              </a:ext>
            </a:extLst>
          </p:cNvPr>
          <p:cNvCxnSpPr>
            <a:cxnSpLocks/>
          </p:cNvCxnSpPr>
          <p:nvPr/>
        </p:nvCxnSpPr>
        <p:spPr>
          <a:xfrm flipV="1">
            <a:off x="5973703" y="3420268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8895F-510A-CAC9-223C-C8981CF97E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7832" y="663635"/>
            <a:ext cx="4048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626D85-7C8A-7A87-13CC-C38BC26BAA22}"/>
              </a:ext>
            </a:extLst>
          </p:cNvPr>
          <p:cNvSpPr txBox="1"/>
          <p:nvPr/>
        </p:nvSpPr>
        <p:spPr>
          <a:xfrm>
            <a:off x="2424482" y="30969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9868B-B33C-09C2-C2EE-68157882A1AB}"/>
              </a:ext>
            </a:extLst>
          </p:cNvPr>
          <p:cNvSpPr txBox="1"/>
          <p:nvPr/>
        </p:nvSpPr>
        <p:spPr>
          <a:xfrm>
            <a:off x="5747976" y="3420268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5B39C-6079-0F87-5441-E9E24089092D}"/>
              </a:ext>
            </a:extLst>
          </p:cNvPr>
          <p:cNvSpPr txBox="1"/>
          <p:nvPr/>
        </p:nvSpPr>
        <p:spPr>
          <a:xfrm>
            <a:off x="821959" y="5515820"/>
            <a:ext cx="5196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PARKING BRAKE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0DFC4-4C68-5D30-7A9A-DA4ED44C26E2}"/>
              </a:ext>
            </a:extLst>
          </p:cNvPr>
          <p:cNvSpPr/>
          <p:nvPr/>
        </p:nvSpPr>
        <p:spPr>
          <a:xfrm>
            <a:off x="461962" y="409762"/>
            <a:ext cx="610203" cy="412203"/>
          </a:xfrm>
          <a:prstGeom prst="rect">
            <a:avLst/>
          </a:prstGeom>
          <a:solidFill>
            <a:srgbClr val="4635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B0A4A-A00E-530C-C92A-D02D8F0E73DC}"/>
              </a:ext>
            </a:extLst>
          </p:cNvPr>
          <p:cNvGrpSpPr/>
          <p:nvPr/>
        </p:nvGrpSpPr>
        <p:grpSpPr>
          <a:xfrm>
            <a:off x="828733" y="998620"/>
            <a:ext cx="5183074" cy="3071343"/>
            <a:chOff x="828733" y="998620"/>
            <a:chExt cx="5183074" cy="3071343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67C08F1-783A-839C-324E-24D1FEFD1084}"/>
                </a:ext>
              </a:extLst>
            </p:cNvPr>
            <p:cNvSpPr/>
            <p:nvPr/>
          </p:nvSpPr>
          <p:spPr>
            <a:xfrm>
              <a:off x="2652195" y="998620"/>
              <a:ext cx="1536148" cy="19619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6E0294-EFA0-0E78-9DBF-4AD23EB5E567}"/>
                </a:ext>
              </a:extLst>
            </p:cNvPr>
            <p:cNvSpPr/>
            <p:nvPr/>
          </p:nvSpPr>
          <p:spPr>
            <a:xfrm rot="16200000">
              <a:off x="2770575" y="828732"/>
              <a:ext cx="1299389" cy="51830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41BDA-55C5-1B78-2070-1CF50BA060B8}"/>
                </a:ext>
              </a:extLst>
            </p:cNvPr>
            <p:cNvSpPr txBox="1"/>
            <p:nvPr/>
          </p:nvSpPr>
          <p:spPr>
            <a:xfrm>
              <a:off x="1338255" y="2912440"/>
              <a:ext cx="41640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6000" b="1" dirty="0">
                  <a:solidFill>
                    <a:schemeClr val="bg1"/>
                  </a:solidFill>
                </a:rPr>
                <a:t>PARK BRAKE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93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573143" y="144379"/>
            <a:ext cx="569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BATTERY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7F1B0-20B7-B22C-DD30-D46062B9F471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4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1A9F-B581-DBF9-5875-D7AFF881B639}"/>
              </a:ext>
            </a:extLst>
          </p:cNvPr>
          <p:cNvSpPr txBox="1"/>
          <p:nvPr/>
        </p:nvSpPr>
        <p:spPr>
          <a:xfrm>
            <a:off x="573143" y="144379"/>
            <a:ext cx="569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BATTERY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561E5-8210-7731-AA14-89B77590C925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-92423" y="144379"/>
            <a:ext cx="7025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ALTERNATOR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7F1B0-20B7-B22C-DD30-D46062B9F471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2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1A9F-B581-DBF9-5875-D7AFF881B639}"/>
              </a:ext>
            </a:extLst>
          </p:cNvPr>
          <p:cNvSpPr txBox="1"/>
          <p:nvPr/>
        </p:nvSpPr>
        <p:spPr>
          <a:xfrm>
            <a:off x="-92423" y="144379"/>
            <a:ext cx="7025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MASTER ALTERNATOR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561E5-8210-7731-AA14-89B77590C925}"/>
              </a:ext>
            </a:extLst>
          </p:cNvPr>
          <p:cNvSpPr txBox="1"/>
          <p:nvPr/>
        </p:nvSpPr>
        <p:spPr>
          <a:xfrm>
            <a:off x="2824591" y="864670"/>
            <a:ext cx="119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0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870003" y="728005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7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870003" y="728005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38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08819" y="728005"/>
            <a:ext cx="2622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STROBE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9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2108819" y="728005"/>
            <a:ext cx="2622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STROBE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71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010172" y="728005"/>
            <a:ext cx="2820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BEACON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4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2010172" y="728005"/>
            <a:ext cx="2820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BEACON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2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957546" y="728005"/>
            <a:ext cx="492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TAXI / TAKEOFF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6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957547" y="728005"/>
            <a:ext cx="4925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TAXI / TAKEOFF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7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1334898" y="728005"/>
            <a:ext cx="4170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3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1334898" y="728005"/>
            <a:ext cx="4170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NAVIGATION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11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345304" y="728005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CABIN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1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E1379-0638-3F09-2917-946BABB4CDA7}"/>
              </a:ext>
            </a:extLst>
          </p:cNvPr>
          <p:cNvSpPr txBox="1"/>
          <p:nvPr/>
        </p:nvSpPr>
        <p:spPr>
          <a:xfrm>
            <a:off x="2718793" y="5096870"/>
            <a:ext cx="140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87A5-C6ED-068D-998E-A0CC691D3635}"/>
              </a:ext>
            </a:extLst>
          </p:cNvPr>
          <p:cNvSpPr txBox="1"/>
          <p:nvPr/>
        </p:nvSpPr>
        <p:spPr>
          <a:xfrm>
            <a:off x="2345304" y="728005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CABIN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2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009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9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6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9786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3197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7343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979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2885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18742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2142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2269954" y="1065778"/>
            <a:ext cx="23006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0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63891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922822" y="1450499"/>
            <a:ext cx="499489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5000" dirty="0">
                <a:solidFill>
                  <a:schemeClr val="bg1"/>
                </a:solidFill>
              </a:rPr>
              <a:t>ATC</a:t>
            </a:r>
          </a:p>
        </p:txBody>
      </p:sp>
    </p:spTree>
    <p:extLst>
      <p:ext uri="{BB962C8B-B14F-4D97-AF65-F5344CB8AC3E}">
        <p14:creationId xmlns:p14="http://schemas.microsoft.com/office/powerpoint/2010/main" val="1965602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67D2-BAE2-BFC4-9F02-F4A35A8069F8}"/>
              </a:ext>
            </a:extLst>
          </p:cNvPr>
          <p:cNvSpPr/>
          <p:nvPr/>
        </p:nvSpPr>
        <p:spPr>
          <a:xfrm>
            <a:off x="0" y="1"/>
            <a:ext cx="6840538" cy="6840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762000" h="762000" prst="riblet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80E1-A265-4443-6ADD-DA0D225A1E68}"/>
              </a:ext>
            </a:extLst>
          </p:cNvPr>
          <p:cNvSpPr txBox="1"/>
          <p:nvPr/>
        </p:nvSpPr>
        <p:spPr>
          <a:xfrm>
            <a:off x="1855994" y="1896775"/>
            <a:ext cx="31285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600" dirty="0">
                <a:solidFill>
                  <a:schemeClr val="bg1"/>
                </a:solidFill>
              </a:rPr>
              <a:t>FREQ</a:t>
            </a:r>
            <a:br>
              <a:rPr lang="en-NZ" sz="9600" dirty="0">
                <a:solidFill>
                  <a:schemeClr val="bg1"/>
                </a:solidFill>
              </a:rPr>
            </a:br>
            <a:r>
              <a:rPr lang="en-NZ" sz="9600" dirty="0">
                <a:solidFill>
                  <a:schemeClr val="bg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33185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BE1372-20D9-8902-BDDC-76C13605B8C3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070843" y="2142996"/>
            <a:ext cx="46988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PUSHBACK</a:t>
            </a:r>
          </a:p>
        </p:txBody>
      </p:sp>
    </p:spTree>
    <p:extLst>
      <p:ext uri="{BB962C8B-B14F-4D97-AF65-F5344CB8AC3E}">
        <p14:creationId xmlns:p14="http://schemas.microsoft.com/office/powerpoint/2010/main" val="31957269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403210" y="2142996"/>
            <a:ext cx="4034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REQUEST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FUEL</a:t>
            </a:r>
          </a:p>
        </p:txBody>
      </p:sp>
    </p:spTree>
    <p:extLst>
      <p:ext uri="{BB962C8B-B14F-4D97-AF65-F5344CB8AC3E}">
        <p14:creationId xmlns:p14="http://schemas.microsoft.com/office/powerpoint/2010/main" val="39219963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63735" y="2142996"/>
            <a:ext cx="37130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NAVLOG</a:t>
            </a:r>
          </a:p>
        </p:txBody>
      </p:sp>
    </p:spTree>
    <p:extLst>
      <p:ext uri="{BB962C8B-B14F-4D97-AF65-F5344CB8AC3E}">
        <p14:creationId xmlns:p14="http://schemas.microsoft.com/office/powerpoint/2010/main" val="21187574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657511" y="2142996"/>
            <a:ext cx="352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851052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122909" y="2142996"/>
            <a:ext cx="4594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427566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2006423" y="2142996"/>
            <a:ext cx="2827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NEXT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1685019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2006423" y="2142996"/>
            <a:ext cx="2827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PREV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5315642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978210" y="2142996"/>
            <a:ext cx="2884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CLOSE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21989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38397" y="2142996"/>
            <a:ext cx="31637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ACTIVE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2205806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29135" y="2142996"/>
            <a:ext cx="31822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INSTR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VIEW +</a:t>
            </a:r>
          </a:p>
        </p:txBody>
      </p:sp>
    </p:spTree>
    <p:extLst>
      <p:ext uri="{BB962C8B-B14F-4D97-AF65-F5344CB8AC3E}">
        <p14:creationId xmlns:p14="http://schemas.microsoft.com/office/powerpoint/2010/main" val="26046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790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927722" y="2142996"/>
            <a:ext cx="29851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INSTR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VIEW -</a:t>
            </a:r>
          </a:p>
        </p:txBody>
      </p:sp>
    </p:spTree>
    <p:extLst>
      <p:ext uri="{BB962C8B-B14F-4D97-AF65-F5344CB8AC3E}">
        <p14:creationId xmlns:p14="http://schemas.microsoft.com/office/powerpoint/2010/main" val="42607370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493311" y="2142996"/>
            <a:ext cx="38539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RESET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5477535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995999" y="2758549"/>
            <a:ext cx="2848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4129693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40458" y="2758549"/>
            <a:ext cx="3759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9911792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16496" y="2758549"/>
            <a:ext cx="3207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21250519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46692" y="2142996"/>
            <a:ext cx="37471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14943662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16510" y="2142996"/>
            <a:ext cx="32075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LOCK</a:t>
            </a:r>
          </a:p>
        </p:txBody>
      </p:sp>
    </p:spTree>
    <p:extLst>
      <p:ext uri="{BB962C8B-B14F-4D97-AF65-F5344CB8AC3E}">
        <p14:creationId xmlns:p14="http://schemas.microsoft.com/office/powerpoint/2010/main" val="12889263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603536" y="2142996"/>
            <a:ext cx="36334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ZOOM +</a:t>
            </a:r>
          </a:p>
        </p:txBody>
      </p:sp>
    </p:spTree>
    <p:extLst>
      <p:ext uri="{BB962C8B-B14F-4D97-AF65-F5344CB8AC3E}">
        <p14:creationId xmlns:p14="http://schemas.microsoft.com/office/powerpoint/2010/main" val="18120027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702121" y="2142996"/>
            <a:ext cx="3436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DRONE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ZOOM -</a:t>
            </a:r>
          </a:p>
        </p:txBody>
      </p:sp>
    </p:spTree>
    <p:extLst>
      <p:ext uri="{BB962C8B-B14F-4D97-AF65-F5344CB8AC3E}">
        <p14:creationId xmlns:p14="http://schemas.microsoft.com/office/powerpoint/2010/main" val="39491984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006003" y="2142996"/>
            <a:ext cx="4828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NEXT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FIXED CAM</a:t>
            </a:r>
          </a:p>
        </p:txBody>
      </p:sp>
    </p:spTree>
    <p:extLst>
      <p:ext uri="{BB962C8B-B14F-4D97-AF65-F5344CB8AC3E}">
        <p14:creationId xmlns:p14="http://schemas.microsoft.com/office/powerpoint/2010/main" val="908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434</TotalTime>
  <Words>237</Words>
  <Application>Microsoft Office PowerPoint</Application>
  <PresentationFormat>Custom</PresentationFormat>
  <Paragraphs>156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 King</dc:creator>
  <cp:lastModifiedBy>Alek King</cp:lastModifiedBy>
  <cp:revision>6</cp:revision>
  <dcterms:created xsi:type="dcterms:W3CDTF">2023-06-25T20:27:01Z</dcterms:created>
  <dcterms:modified xsi:type="dcterms:W3CDTF">2023-06-26T04:21:10Z</dcterms:modified>
</cp:coreProperties>
</file>