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1" r:id="rId29"/>
    <p:sldId id="287" r:id="rId30"/>
    <p:sldId id="284" r:id="rId31"/>
    <p:sldId id="289" r:id="rId32"/>
    <p:sldId id="286" r:id="rId33"/>
    <p:sldId id="288" r:id="rId34"/>
    <p:sldId id="285" r:id="rId35"/>
  </p:sldIdLst>
  <p:sldSz cx="6840538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2"/>
    <a:srgbClr val="441D61"/>
    <a:srgbClr val="463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049" autoAdjust="0"/>
  </p:normalViewPr>
  <p:slideViewPr>
    <p:cSldViewPr snapToGrid="0">
      <p:cViewPr>
        <p:scale>
          <a:sx n="50" d="100"/>
          <a:sy n="50" d="100"/>
        </p:scale>
        <p:origin x="139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119505"/>
            <a:ext cx="5814457" cy="2381521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592866"/>
            <a:ext cx="5130404" cy="1651546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26/06/2023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238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26/06/2023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784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64195"/>
            <a:ext cx="1474991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64195"/>
            <a:ext cx="4339466" cy="57970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26/06/2023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726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26/06/2023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3629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05386"/>
            <a:ext cx="5899964" cy="2845473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4577779"/>
            <a:ext cx="5899964" cy="149636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26/06/2023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0882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820976"/>
            <a:ext cx="2907229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820976"/>
            <a:ext cx="2907229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26/06/2023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7857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64197"/>
            <a:ext cx="5899964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676882"/>
            <a:ext cx="2893868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498697"/>
            <a:ext cx="2893868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676882"/>
            <a:ext cx="2908120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498697"/>
            <a:ext cx="2908120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26/06/2023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6072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26/06/2023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8248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26/06/2023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315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984912"/>
            <a:ext cx="3463022" cy="4861216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26/06/2023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403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984912"/>
            <a:ext cx="3463022" cy="4861216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84DA-6A89-47F4-AFD8-4D319A66B6F4}" type="datetimeFigureOut">
              <a:rPr lang="en-NZ" smtClean="0"/>
              <a:t>26/06/2023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948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64197"/>
            <a:ext cx="58999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820976"/>
            <a:ext cx="58999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F84DA-6A89-47F4-AFD8-4D319A66B6F4}" type="datetimeFigureOut">
              <a:rPr lang="en-NZ" smtClean="0"/>
              <a:t>26/06/2023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6340167"/>
            <a:ext cx="230868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0CB2A-8973-4D9D-A16F-F7B23D8CDB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362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0" y="0"/>
            <a:ext cx="6840538" cy="68405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0" y="3630168"/>
            <a:ext cx="6840538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PARKING </a:t>
            </a:r>
          </a:p>
          <a:p>
            <a:pPr algn="ctr"/>
            <a:r>
              <a:rPr lang="en-NZ" sz="8000" dirty="0">
                <a:solidFill>
                  <a:schemeClr val="bg1"/>
                </a:solidFill>
              </a:rPr>
              <a:t>BRAKE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251967"/>
            <a:ext cx="1088136" cy="722376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4004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292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VNAV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388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VNAV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13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NAV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117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NAV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427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APR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453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APR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8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Y/D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916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Y/D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701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F/D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68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0" y="0"/>
            <a:ext cx="6840538" cy="68405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0" y="3630168"/>
            <a:ext cx="6840538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PARKING </a:t>
            </a:r>
          </a:p>
          <a:p>
            <a:pPr algn="ctr"/>
            <a:r>
              <a:rPr lang="en-NZ" sz="8000" dirty="0">
                <a:solidFill>
                  <a:schemeClr val="bg1"/>
                </a:solidFill>
              </a:rPr>
              <a:t>BRAKE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251967"/>
            <a:ext cx="1088136" cy="72237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329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F/D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947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B/C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64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B/C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496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LVL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382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LVL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637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5761664-2D7F-5FD9-F380-27A84B15A96D}"/>
              </a:ext>
            </a:extLst>
          </p:cNvPr>
          <p:cNvSpPr/>
          <p:nvPr/>
        </p:nvSpPr>
        <p:spPr>
          <a:xfrm>
            <a:off x="735790" y="448056"/>
            <a:ext cx="5368958" cy="70957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 descr="A picture containing chair, leather&#10;&#10;Description automatically generated with medium confidence">
            <a:extLst>
              <a:ext uri="{FF2B5EF4-FFF2-40B4-BE49-F238E27FC236}">
                <a16:creationId xmlns:a16="http://schemas.microsoft.com/office/drawing/2014/main" id="{8F789F8E-175F-8DC7-369A-8D7CB533C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940" y="3371973"/>
            <a:ext cx="2504658" cy="3454699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B664CB-855D-055A-5372-C32ED0252CF4}"/>
              </a:ext>
            </a:extLst>
          </p:cNvPr>
          <p:cNvSpPr txBox="1"/>
          <p:nvPr/>
        </p:nvSpPr>
        <p:spPr>
          <a:xfrm>
            <a:off x="4817042" y="1952094"/>
            <a:ext cx="1143262" cy="240065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sz="15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8CB393-B9C0-1B8C-523F-53673D295E55}"/>
              </a:ext>
            </a:extLst>
          </p:cNvPr>
          <p:cNvSpPr txBox="1"/>
          <p:nvPr/>
        </p:nvSpPr>
        <p:spPr>
          <a:xfrm>
            <a:off x="0" y="1345272"/>
            <a:ext cx="684053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V/S</a:t>
            </a:r>
          </a:p>
        </p:txBody>
      </p:sp>
    </p:spTree>
    <p:extLst>
      <p:ext uri="{BB962C8B-B14F-4D97-AF65-F5344CB8AC3E}">
        <p14:creationId xmlns:p14="http://schemas.microsoft.com/office/powerpoint/2010/main" val="1719149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5761664-2D7F-5FD9-F380-27A84B15A96D}"/>
              </a:ext>
            </a:extLst>
          </p:cNvPr>
          <p:cNvSpPr/>
          <p:nvPr/>
        </p:nvSpPr>
        <p:spPr>
          <a:xfrm>
            <a:off x="735790" y="448056"/>
            <a:ext cx="5368958" cy="70957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 descr="A picture containing chair, leather&#10;&#10;Description automatically generated with medium confidence">
            <a:extLst>
              <a:ext uri="{FF2B5EF4-FFF2-40B4-BE49-F238E27FC236}">
                <a16:creationId xmlns:a16="http://schemas.microsoft.com/office/drawing/2014/main" id="{8F789F8E-175F-8DC7-369A-8D7CB533C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940" y="3371973"/>
            <a:ext cx="2504658" cy="3454699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B664CB-855D-055A-5372-C32ED0252CF4}"/>
              </a:ext>
            </a:extLst>
          </p:cNvPr>
          <p:cNvSpPr txBox="1"/>
          <p:nvPr/>
        </p:nvSpPr>
        <p:spPr>
          <a:xfrm>
            <a:off x="4817042" y="1952094"/>
            <a:ext cx="1143262" cy="240065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sz="15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8CB393-B9C0-1B8C-523F-53673D295E55}"/>
              </a:ext>
            </a:extLst>
          </p:cNvPr>
          <p:cNvSpPr txBox="1"/>
          <p:nvPr/>
        </p:nvSpPr>
        <p:spPr>
          <a:xfrm>
            <a:off x="0" y="1345272"/>
            <a:ext cx="684053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HDG</a:t>
            </a:r>
          </a:p>
        </p:txBody>
      </p:sp>
    </p:spTree>
    <p:extLst>
      <p:ext uri="{BB962C8B-B14F-4D97-AF65-F5344CB8AC3E}">
        <p14:creationId xmlns:p14="http://schemas.microsoft.com/office/powerpoint/2010/main" val="3424389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5761664-2D7F-5FD9-F380-27A84B15A96D}"/>
              </a:ext>
            </a:extLst>
          </p:cNvPr>
          <p:cNvSpPr/>
          <p:nvPr/>
        </p:nvSpPr>
        <p:spPr>
          <a:xfrm>
            <a:off x="735790" y="448056"/>
            <a:ext cx="5368958" cy="70957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 descr="A picture containing chair, leather&#10;&#10;Description automatically generated with medium confidence">
            <a:extLst>
              <a:ext uri="{FF2B5EF4-FFF2-40B4-BE49-F238E27FC236}">
                <a16:creationId xmlns:a16="http://schemas.microsoft.com/office/drawing/2014/main" id="{8F789F8E-175F-8DC7-369A-8D7CB533C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940" y="3371973"/>
            <a:ext cx="2504658" cy="3454699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B664CB-855D-055A-5372-C32ED0252CF4}"/>
              </a:ext>
            </a:extLst>
          </p:cNvPr>
          <p:cNvSpPr txBox="1"/>
          <p:nvPr/>
        </p:nvSpPr>
        <p:spPr>
          <a:xfrm>
            <a:off x="4817042" y="1952094"/>
            <a:ext cx="1143262" cy="240065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sz="15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8CB393-B9C0-1B8C-523F-53673D295E55}"/>
              </a:ext>
            </a:extLst>
          </p:cNvPr>
          <p:cNvSpPr txBox="1"/>
          <p:nvPr/>
        </p:nvSpPr>
        <p:spPr>
          <a:xfrm>
            <a:off x="0" y="1345272"/>
            <a:ext cx="684053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ALT</a:t>
            </a:r>
          </a:p>
        </p:txBody>
      </p:sp>
    </p:spTree>
    <p:extLst>
      <p:ext uri="{BB962C8B-B14F-4D97-AF65-F5344CB8AC3E}">
        <p14:creationId xmlns:p14="http://schemas.microsoft.com/office/powerpoint/2010/main" val="142491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B70BFC-EFC2-5DE4-ABAE-9898BF5E8C8E}"/>
              </a:ext>
            </a:extLst>
          </p:cNvPr>
          <p:cNvSpPr/>
          <p:nvPr/>
        </p:nvSpPr>
        <p:spPr>
          <a:xfrm>
            <a:off x="735790" y="-694944"/>
            <a:ext cx="5368958" cy="55695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7" name="Picture 6" descr="A picture containing accessory, black, black and white, case&#10;&#10;Description automatically generated">
            <a:extLst>
              <a:ext uri="{FF2B5EF4-FFF2-40B4-BE49-F238E27FC236}">
                <a16:creationId xmlns:a16="http://schemas.microsoft.com/office/drawing/2014/main" id="{18A1234C-0A1F-DA6A-8967-C8ADE68C3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940" y="0"/>
            <a:ext cx="2504658" cy="3454700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965A84-FAD6-2F4C-654E-1C816B7C8DB2}"/>
              </a:ext>
            </a:extLst>
          </p:cNvPr>
          <p:cNvSpPr txBox="1"/>
          <p:nvPr/>
        </p:nvSpPr>
        <p:spPr>
          <a:xfrm>
            <a:off x="5002188" y="2254371"/>
            <a:ext cx="772969" cy="240065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sz="15000" dirty="0">
                <a:solidFill>
                  <a:schemeClr val="bg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635337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DE9AD0-3CC7-21E7-71A8-7A5552080C47}"/>
              </a:ext>
            </a:extLst>
          </p:cNvPr>
          <p:cNvSpPr/>
          <p:nvPr/>
        </p:nvSpPr>
        <p:spPr>
          <a:xfrm>
            <a:off x="2874169" y="3420269"/>
            <a:ext cx="1092200" cy="7786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88B282-7A44-BCCA-5DBD-A54D75BEB123}"/>
              </a:ext>
            </a:extLst>
          </p:cNvPr>
          <p:cNvSpPr/>
          <p:nvPr/>
        </p:nvSpPr>
        <p:spPr>
          <a:xfrm>
            <a:off x="3966369" y="4817269"/>
            <a:ext cx="1092200" cy="7786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00F563-A9F7-EEE8-69D7-44E438F23BE2}"/>
              </a:ext>
            </a:extLst>
          </p:cNvPr>
          <p:cNvSpPr/>
          <p:nvPr/>
        </p:nvSpPr>
        <p:spPr>
          <a:xfrm>
            <a:off x="1781969" y="4817269"/>
            <a:ext cx="1092200" cy="7786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45807-E00E-23B0-37A3-485238E76F3B}"/>
              </a:ext>
            </a:extLst>
          </p:cNvPr>
          <p:cNvSpPr txBox="1"/>
          <p:nvPr/>
        </p:nvSpPr>
        <p:spPr>
          <a:xfrm>
            <a:off x="1593134" y="862946"/>
            <a:ext cx="3654270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GEAR</a:t>
            </a:r>
          </a:p>
          <a:p>
            <a:pPr algn="ctr"/>
            <a:r>
              <a:rPr lang="en-NZ" sz="6000" dirty="0">
                <a:solidFill>
                  <a:schemeClr val="bg1"/>
                </a:solidFill>
              </a:rPr>
              <a:t>DN &amp; LOCK</a:t>
            </a:r>
          </a:p>
        </p:txBody>
      </p:sp>
    </p:spTree>
    <p:extLst>
      <p:ext uri="{BB962C8B-B14F-4D97-AF65-F5344CB8AC3E}">
        <p14:creationId xmlns:p14="http://schemas.microsoft.com/office/powerpoint/2010/main" val="52319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28310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A/P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00B0F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77F7DC37-C8A6-66E5-8F02-4C33593FF0A1}"/>
              </a:ext>
            </a:extLst>
          </p:cNvPr>
          <p:cNvSpPr/>
          <p:nvPr/>
        </p:nvSpPr>
        <p:spPr>
          <a:xfrm>
            <a:off x="1984764" y="2458766"/>
            <a:ext cx="2871010" cy="2113211"/>
          </a:xfrm>
          <a:prstGeom prst="frame">
            <a:avLst>
              <a:gd name="adj1" fmla="val 49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131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9DF033-0C9D-0000-F69E-61E9BCF0BB84}"/>
              </a:ext>
            </a:extLst>
          </p:cNvPr>
          <p:cNvSpPr/>
          <p:nvPr/>
        </p:nvSpPr>
        <p:spPr>
          <a:xfrm>
            <a:off x="2700269" y="2234538"/>
            <a:ext cx="1440000" cy="5321962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A9D029-5AC8-9DCA-2223-3BF71FB7AF49}"/>
              </a:ext>
            </a:extLst>
          </p:cNvPr>
          <p:cNvSpPr/>
          <p:nvPr/>
        </p:nvSpPr>
        <p:spPr>
          <a:xfrm>
            <a:off x="2598703" y="1820069"/>
            <a:ext cx="1643131" cy="3200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7777C2-745C-0AE4-7313-929BB062D468}"/>
              </a:ext>
            </a:extLst>
          </p:cNvPr>
          <p:cNvSpPr/>
          <p:nvPr/>
        </p:nvSpPr>
        <p:spPr>
          <a:xfrm>
            <a:off x="2827302" y="1676400"/>
            <a:ext cx="1185931" cy="3344069"/>
          </a:xfrm>
          <a:prstGeom prst="roundRect">
            <a:avLst>
              <a:gd name="adj" fmla="val 34872"/>
            </a:avLst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2C8E6C-DFC3-C3A7-45D9-7774457368C4}"/>
              </a:ext>
            </a:extLst>
          </p:cNvPr>
          <p:cNvSpPr txBox="1"/>
          <p:nvPr/>
        </p:nvSpPr>
        <p:spPr>
          <a:xfrm>
            <a:off x="745132" y="2912437"/>
            <a:ext cx="10759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5350195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9DF033-0C9D-0000-F69E-61E9BCF0BB84}"/>
              </a:ext>
            </a:extLst>
          </p:cNvPr>
          <p:cNvSpPr/>
          <p:nvPr/>
        </p:nvSpPr>
        <p:spPr>
          <a:xfrm>
            <a:off x="2700269" y="-774700"/>
            <a:ext cx="1440000" cy="5380700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1D264-EDE8-5AFB-1ACA-37D8892905E4}"/>
              </a:ext>
            </a:extLst>
          </p:cNvPr>
          <p:cNvSpPr txBox="1"/>
          <p:nvPr/>
        </p:nvSpPr>
        <p:spPr>
          <a:xfrm>
            <a:off x="1870002" y="4457569"/>
            <a:ext cx="31005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LANDING</a:t>
            </a:r>
          </a:p>
          <a:p>
            <a:pPr algn="ctr"/>
            <a:r>
              <a:rPr lang="en-NZ" sz="6000" dirty="0">
                <a:solidFill>
                  <a:schemeClr val="bg1"/>
                </a:solidFill>
              </a:rPr>
              <a:t>GEAR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3214C-7E88-263F-8048-0DE726F9DBF3}"/>
              </a:ext>
            </a:extLst>
          </p:cNvPr>
          <p:cNvSpPr txBox="1"/>
          <p:nvPr/>
        </p:nvSpPr>
        <p:spPr>
          <a:xfrm>
            <a:off x="705859" y="2912437"/>
            <a:ext cx="11544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DN</a:t>
            </a:r>
          </a:p>
        </p:txBody>
      </p:sp>
    </p:spTree>
    <p:extLst>
      <p:ext uri="{BB962C8B-B14F-4D97-AF65-F5344CB8AC3E}">
        <p14:creationId xmlns:p14="http://schemas.microsoft.com/office/powerpoint/2010/main" val="2741918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DE9AD0-3CC7-21E7-71A8-7A5552080C47}"/>
              </a:ext>
            </a:extLst>
          </p:cNvPr>
          <p:cNvSpPr/>
          <p:nvPr/>
        </p:nvSpPr>
        <p:spPr>
          <a:xfrm>
            <a:off x="2874169" y="3420269"/>
            <a:ext cx="1092200" cy="77866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88B282-7A44-BCCA-5DBD-A54D75BEB123}"/>
              </a:ext>
            </a:extLst>
          </p:cNvPr>
          <p:cNvSpPr/>
          <p:nvPr/>
        </p:nvSpPr>
        <p:spPr>
          <a:xfrm>
            <a:off x="3966369" y="4817269"/>
            <a:ext cx="1092200" cy="77866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00F563-A9F7-EEE8-69D7-44E438F23BE2}"/>
              </a:ext>
            </a:extLst>
          </p:cNvPr>
          <p:cNvSpPr/>
          <p:nvPr/>
        </p:nvSpPr>
        <p:spPr>
          <a:xfrm>
            <a:off x="1781969" y="4817269"/>
            <a:ext cx="1092200" cy="77866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45807-E00E-23B0-37A3-485238E76F3B}"/>
              </a:ext>
            </a:extLst>
          </p:cNvPr>
          <p:cNvSpPr txBox="1"/>
          <p:nvPr/>
        </p:nvSpPr>
        <p:spPr>
          <a:xfrm>
            <a:off x="1593134" y="862946"/>
            <a:ext cx="3654270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GEAR</a:t>
            </a:r>
          </a:p>
          <a:p>
            <a:pPr algn="ctr"/>
            <a:r>
              <a:rPr lang="en-NZ" sz="6000" dirty="0">
                <a:solidFill>
                  <a:schemeClr val="bg1"/>
                </a:solidFill>
              </a:rPr>
              <a:t>DN &amp; LOCK</a:t>
            </a:r>
          </a:p>
        </p:txBody>
      </p:sp>
    </p:spTree>
    <p:extLst>
      <p:ext uri="{BB962C8B-B14F-4D97-AF65-F5344CB8AC3E}">
        <p14:creationId xmlns:p14="http://schemas.microsoft.com/office/powerpoint/2010/main" val="1999201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9DF033-0C9D-0000-F69E-61E9BCF0BB84}"/>
              </a:ext>
            </a:extLst>
          </p:cNvPr>
          <p:cNvSpPr/>
          <p:nvPr/>
        </p:nvSpPr>
        <p:spPr>
          <a:xfrm>
            <a:off x="2700269" y="2234538"/>
            <a:ext cx="1440000" cy="5321962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2C8E6C-DFC3-C3A7-45D9-7774457368C4}"/>
              </a:ext>
            </a:extLst>
          </p:cNvPr>
          <p:cNvSpPr txBox="1"/>
          <p:nvPr/>
        </p:nvSpPr>
        <p:spPr>
          <a:xfrm>
            <a:off x="745132" y="2912437"/>
            <a:ext cx="10759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4067853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9DF033-0C9D-0000-F69E-61E9BCF0BB84}"/>
              </a:ext>
            </a:extLst>
          </p:cNvPr>
          <p:cNvSpPr/>
          <p:nvPr/>
        </p:nvSpPr>
        <p:spPr>
          <a:xfrm>
            <a:off x="2700269" y="-774700"/>
            <a:ext cx="1440000" cy="5380700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6412A16-AE9B-177C-CD8A-CE6AA778550F}"/>
              </a:ext>
            </a:extLst>
          </p:cNvPr>
          <p:cNvSpPr/>
          <p:nvPr/>
        </p:nvSpPr>
        <p:spPr>
          <a:xfrm>
            <a:off x="2598703" y="1820069"/>
            <a:ext cx="1643131" cy="3200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1D264-EDE8-5AFB-1ACA-37D8892905E4}"/>
              </a:ext>
            </a:extLst>
          </p:cNvPr>
          <p:cNvSpPr txBox="1"/>
          <p:nvPr/>
        </p:nvSpPr>
        <p:spPr>
          <a:xfrm>
            <a:off x="1870002" y="4457569"/>
            <a:ext cx="31005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LANDING</a:t>
            </a:r>
          </a:p>
          <a:p>
            <a:pPr algn="ctr"/>
            <a:r>
              <a:rPr lang="en-NZ" sz="6000" dirty="0">
                <a:solidFill>
                  <a:schemeClr val="bg1"/>
                </a:solidFill>
              </a:rPr>
              <a:t>GEAR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CBA4202-6587-CB47-21AF-96415A556752}"/>
              </a:ext>
            </a:extLst>
          </p:cNvPr>
          <p:cNvSpPr/>
          <p:nvPr/>
        </p:nvSpPr>
        <p:spPr>
          <a:xfrm>
            <a:off x="2827302" y="1676400"/>
            <a:ext cx="1185931" cy="3344069"/>
          </a:xfrm>
          <a:prstGeom prst="roundRect">
            <a:avLst>
              <a:gd name="adj" fmla="val 34872"/>
            </a:avLst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3214C-7E88-263F-8048-0DE726F9DBF3}"/>
              </a:ext>
            </a:extLst>
          </p:cNvPr>
          <p:cNvSpPr txBox="1"/>
          <p:nvPr/>
        </p:nvSpPr>
        <p:spPr>
          <a:xfrm>
            <a:off x="705859" y="2912437"/>
            <a:ext cx="11544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6000" dirty="0">
                <a:solidFill>
                  <a:schemeClr val="bg1"/>
                </a:solidFill>
              </a:rPr>
              <a:t>DN</a:t>
            </a:r>
          </a:p>
        </p:txBody>
      </p:sp>
    </p:spTree>
    <p:extLst>
      <p:ext uri="{BB962C8B-B14F-4D97-AF65-F5344CB8AC3E}">
        <p14:creationId xmlns:p14="http://schemas.microsoft.com/office/powerpoint/2010/main" val="41145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28310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A/P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AF01E4BA-1F31-0682-7317-21310BFEF73D}"/>
              </a:ext>
            </a:extLst>
          </p:cNvPr>
          <p:cNvSpPr/>
          <p:nvPr/>
        </p:nvSpPr>
        <p:spPr>
          <a:xfrm>
            <a:off x="1984764" y="2458766"/>
            <a:ext cx="2871010" cy="2113211"/>
          </a:xfrm>
          <a:prstGeom prst="frame">
            <a:avLst>
              <a:gd name="adj1" fmla="val 49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1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V/S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97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V/S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516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HDG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55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HDG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441D6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79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7A076F-6153-5194-767E-135359ACCF0D}"/>
              </a:ext>
            </a:extLst>
          </p:cNvPr>
          <p:cNvSpPr/>
          <p:nvPr/>
        </p:nvSpPr>
        <p:spPr>
          <a:xfrm>
            <a:off x="1289717" y="1947176"/>
            <a:ext cx="4261104" cy="31363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0" h="508000"/>
            <a:bevelB w="508000" h="508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3FF60-B9F9-F8A4-BFA1-CC5D52E085BC}"/>
              </a:ext>
            </a:extLst>
          </p:cNvPr>
          <p:cNvSpPr txBox="1"/>
          <p:nvPr/>
        </p:nvSpPr>
        <p:spPr>
          <a:xfrm>
            <a:off x="1289717" y="3420269"/>
            <a:ext cx="426110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8000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4E453-820E-98A1-C4D2-BC46344E13AD}"/>
              </a:ext>
            </a:extLst>
          </p:cNvPr>
          <p:cNvSpPr/>
          <p:nvPr/>
        </p:nvSpPr>
        <p:spPr>
          <a:xfrm>
            <a:off x="2876201" y="2697893"/>
            <a:ext cx="1088136" cy="722376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2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319</TotalTime>
  <Words>71</Words>
  <Application>Microsoft Office PowerPoint</Application>
  <PresentationFormat>Custom</PresentationFormat>
  <Paragraphs>45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 King</dc:creator>
  <cp:lastModifiedBy>Alek King</cp:lastModifiedBy>
  <cp:revision>4</cp:revision>
  <dcterms:created xsi:type="dcterms:W3CDTF">2023-06-25T20:27:01Z</dcterms:created>
  <dcterms:modified xsi:type="dcterms:W3CDTF">2023-06-26T01:46:54Z</dcterms:modified>
</cp:coreProperties>
</file>