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7" r:id="rId2"/>
    <p:sldId id="328" r:id="rId3"/>
    <p:sldId id="258" r:id="rId4"/>
    <p:sldId id="259" r:id="rId5"/>
    <p:sldId id="29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335" r:id="rId27"/>
    <p:sldId id="336" r:id="rId28"/>
    <p:sldId id="337" r:id="rId29"/>
    <p:sldId id="338" r:id="rId30"/>
    <p:sldId id="339" r:id="rId31"/>
    <p:sldId id="340" r:id="rId32"/>
    <p:sldId id="280" r:id="rId33"/>
    <p:sldId id="282" r:id="rId34"/>
    <p:sldId id="283" r:id="rId35"/>
    <p:sldId id="334" r:id="rId36"/>
    <p:sldId id="281" r:id="rId37"/>
    <p:sldId id="284" r:id="rId38"/>
    <p:sldId id="285" r:id="rId39"/>
    <p:sldId id="288" r:id="rId40"/>
    <p:sldId id="289" r:id="rId41"/>
    <p:sldId id="287" r:id="rId42"/>
    <p:sldId id="291" r:id="rId43"/>
    <p:sldId id="286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12" r:id="rId55"/>
    <p:sldId id="313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9" r:id="rId80"/>
    <p:sldId id="330" r:id="rId81"/>
    <p:sldId id="331" r:id="rId82"/>
    <p:sldId id="332" r:id="rId83"/>
    <p:sldId id="333" r:id="rId84"/>
    <p:sldId id="341" r:id="rId85"/>
    <p:sldId id="342" r:id="rId86"/>
    <p:sldId id="343" r:id="rId87"/>
    <p:sldId id="344" r:id="rId88"/>
    <p:sldId id="346" r:id="rId89"/>
    <p:sldId id="348" r:id="rId90"/>
    <p:sldId id="349" r:id="rId91"/>
    <p:sldId id="350" r:id="rId92"/>
    <p:sldId id="345" r:id="rId93"/>
    <p:sldId id="347" r:id="rId94"/>
    <p:sldId id="351" r:id="rId95"/>
    <p:sldId id="352" r:id="rId96"/>
    <p:sldId id="355" r:id="rId97"/>
    <p:sldId id="353" r:id="rId98"/>
    <p:sldId id="354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63" r:id="rId107"/>
    <p:sldId id="364" r:id="rId108"/>
    <p:sldId id="365" r:id="rId109"/>
    <p:sldId id="366" r:id="rId110"/>
    <p:sldId id="367" r:id="rId111"/>
    <p:sldId id="368" r:id="rId112"/>
    <p:sldId id="369" r:id="rId113"/>
    <p:sldId id="370" r:id="rId114"/>
    <p:sldId id="371" r:id="rId115"/>
    <p:sldId id="372" r:id="rId116"/>
    <p:sldId id="373" r:id="rId117"/>
    <p:sldId id="374" r:id="rId118"/>
    <p:sldId id="375" r:id="rId119"/>
  </p:sldIdLst>
  <p:sldSz cx="6840538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3500"/>
    <a:srgbClr val="996600"/>
    <a:srgbClr val="800000"/>
    <a:srgbClr val="111112"/>
    <a:srgbClr val="441D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049" autoAdjust="0"/>
  </p:normalViewPr>
  <p:slideViewPr>
    <p:cSldViewPr snapToGrid="0">
      <p:cViewPr varScale="1">
        <p:scale>
          <a:sx n="70" d="100"/>
          <a:sy n="70" d="100"/>
        </p:scale>
        <p:origin x="17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19505"/>
            <a:ext cx="5814457" cy="2381521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592866"/>
            <a:ext cx="5130404" cy="1651546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29/06/2023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238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29/06/2023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784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4195"/>
            <a:ext cx="1474991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4195"/>
            <a:ext cx="4339466" cy="5797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29/06/2023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726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29/06/2023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629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5386"/>
            <a:ext cx="5899964" cy="2845473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77779"/>
            <a:ext cx="5899964" cy="149636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29/06/2023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0882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0976"/>
            <a:ext cx="2907229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0976"/>
            <a:ext cx="2907229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29/06/2023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857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4197"/>
            <a:ext cx="5899964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76882"/>
            <a:ext cx="2893868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498697"/>
            <a:ext cx="2893868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76882"/>
            <a:ext cx="2908120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498697"/>
            <a:ext cx="2908120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29/06/2023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072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29/06/2023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248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29/06/2023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315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4912"/>
            <a:ext cx="3463022" cy="4861216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29/06/2023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403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4912"/>
            <a:ext cx="3463022" cy="4861216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29/06/2023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948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4197"/>
            <a:ext cx="58999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0976"/>
            <a:ext cx="58999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F84DA-6A89-47F4-AFD8-4D319A66B6F4}" type="datetimeFigureOut">
              <a:rPr lang="en-NZ" smtClean="0"/>
              <a:t>29/06/2023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40167"/>
            <a:ext cx="230868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362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0" y="0"/>
            <a:ext cx="6840538" cy="68405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0" y="3630168"/>
            <a:ext cx="684053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TOGGLE</a:t>
            </a:r>
          </a:p>
          <a:p>
            <a:pPr algn="ctr"/>
            <a:r>
              <a:rPr lang="en-NZ" sz="8000" dirty="0">
                <a:solidFill>
                  <a:schemeClr val="bg1"/>
                </a:solidFill>
              </a:rPr>
              <a:t>SIMCONNECT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251967"/>
            <a:ext cx="1088136" cy="72237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1331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194962-DD91-BC11-3B9D-2C10C2E6EC38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254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006003" y="2142996"/>
            <a:ext cx="482856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PREV</a:t>
            </a:r>
            <a:br>
              <a:rPr lang="en-NZ" sz="8000" dirty="0">
                <a:solidFill>
                  <a:schemeClr val="bg1"/>
                </a:solidFill>
              </a:rPr>
            </a:br>
            <a:r>
              <a:rPr lang="en-NZ" sz="8000" dirty="0">
                <a:solidFill>
                  <a:schemeClr val="bg1"/>
                </a:solidFill>
              </a:rPr>
              <a:t>FIXED CAM</a:t>
            </a:r>
          </a:p>
        </p:txBody>
      </p:sp>
    </p:spTree>
    <p:extLst>
      <p:ext uri="{BB962C8B-B14F-4D97-AF65-F5344CB8AC3E}">
        <p14:creationId xmlns:p14="http://schemas.microsoft.com/office/powerpoint/2010/main" val="61931982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957FE8-D953-07CD-6753-A8AFE21D59E2}"/>
              </a:ext>
            </a:extLst>
          </p:cNvPr>
          <p:cNvSpPr/>
          <p:nvPr/>
        </p:nvSpPr>
        <p:spPr>
          <a:xfrm>
            <a:off x="1317218" y="2981357"/>
            <a:ext cx="4215384" cy="877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4712807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957FE8-D953-07CD-6753-A8AFE21D59E2}"/>
              </a:ext>
            </a:extLst>
          </p:cNvPr>
          <p:cNvSpPr/>
          <p:nvPr/>
        </p:nvSpPr>
        <p:spPr>
          <a:xfrm rot="5400000">
            <a:off x="2010493" y="2981357"/>
            <a:ext cx="2819549" cy="877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780349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F0BDE340-361C-19BA-5F97-4C8183385D83}"/>
              </a:ext>
            </a:extLst>
          </p:cNvPr>
          <p:cNvSpPr/>
          <p:nvPr/>
        </p:nvSpPr>
        <p:spPr>
          <a:xfrm>
            <a:off x="2194972" y="2290985"/>
            <a:ext cx="2450592" cy="225856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2149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F0BDE340-361C-19BA-5F97-4C8183385D83}"/>
              </a:ext>
            </a:extLst>
          </p:cNvPr>
          <p:cNvSpPr/>
          <p:nvPr/>
        </p:nvSpPr>
        <p:spPr>
          <a:xfrm rot="5400000">
            <a:off x="2469292" y="2290985"/>
            <a:ext cx="2450592" cy="225856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414962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1182420" y="728005"/>
            <a:ext cx="44757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ALERNATOR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0319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E1379-0638-3F09-2917-946BABB4CDA7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287A5-C6ED-068D-998E-A0CC691D3635}"/>
              </a:ext>
            </a:extLst>
          </p:cNvPr>
          <p:cNvSpPr txBox="1"/>
          <p:nvPr/>
        </p:nvSpPr>
        <p:spPr>
          <a:xfrm>
            <a:off x="1023051" y="728005"/>
            <a:ext cx="4794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ALTERNATOR 1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4261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1182420" y="728005"/>
            <a:ext cx="44757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ALERNATOR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4940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E1379-0638-3F09-2917-946BABB4CDA7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287A5-C6ED-068D-998E-A0CC691D3635}"/>
              </a:ext>
            </a:extLst>
          </p:cNvPr>
          <p:cNvSpPr txBox="1"/>
          <p:nvPr/>
        </p:nvSpPr>
        <p:spPr>
          <a:xfrm>
            <a:off x="1023051" y="728005"/>
            <a:ext cx="4794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ALTERNATOR 2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964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1182420" y="728005"/>
            <a:ext cx="44757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ALERNATOR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5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29299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E1379-0638-3F09-2917-946BABB4CDA7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287A5-C6ED-068D-998E-A0CC691D3635}"/>
              </a:ext>
            </a:extLst>
          </p:cNvPr>
          <p:cNvSpPr txBox="1"/>
          <p:nvPr/>
        </p:nvSpPr>
        <p:spPr>
          <a:xfrm>
            <a:off x="1023051" y="728005"/>
            <a:ext cx="4794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ALTERNATOR 3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0817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1182420" y="728005"/>
            <a:ext cx="44757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ALERNATOR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1451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E1379-0638-3F09-2917-946BABB4CDA7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287A5-C6ED-068D-998E-A0CC691D3635}"/>
              </a:ext>
            </a:extLst>
          </p:cNvPr>
          <p:cNvSpPr txBox="1"/>
          <p:nvPr/>
        </p:nvSpPr>
        <p:spPr>
          <a:xfrm>
            <a:off x="1023051" y="728005"/>
            <a:ext cx="4794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ALTERNATOR 4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5013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1305168" y="140582"/>
            <a:ext cx="42301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LEFT</a:t>
            </a:r>
            <a:br>
              <a:rPr lang="en-NZ" sz="6000" dirty="0">
                <a:solidFill>
                  <a:schemeClr val="bg1"/>
                </a:solidFill>
              </a:rPr>
            </a:br>
            <a:r>
              <a:rPr lang="en-NZ" sz="6000" dirty="0">
                <a:solidFill>
                  <a:schemeClr val="bg1"/>
                </a:solidFill>
              </a:rPr>
              <a:t>ALTERNATOR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2082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E1379-0638-3F09-2917-946BABB4CDA7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287A5-C6ED-068D-998E-A0CC691D3635}"/>
              </a:ext>
            </a:extLst>
          </p:cNvPr>
          <p:cNvSpPr txBox="1"/>
          <p:nvPr/>
        </p:nvSpPr>
        <p:spPr>
          <a:xfrm>
            <a:off x="1305168" y="140937"/>
            <a:ext cx="42301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LEFT</a:t>
            </a:r>
            <a:br>
              <a:rPr lang="en-NZ" sz="6000" dirty="0">
                <a:solidFill>
                  <a:schemeClr val="bg1"/>
                </a:solidFill>
              </a:rPr>
            </a:br>
            <a:r>
              <a:rPr lang="en-NZ" sz="6000" dirty="0">
                <a:solidFill>
                  <a:schemeClr val="bg1"/>
                </a:solidFill>
              </a:rPr>
              <a:t>ALTERNATOR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124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1305168" y="140582"/>
            <a:ext cx="42301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RIGHT</a:t>
            </a:r>
            <a:br>
              <a:rPr lang="en-NZ" sz="6000" dirty="0">
                <a:solidFill>
                  <a:schemeClr val="bg1"/>
                </a:solidFill>
              </a:rPr>
            </a:br>
            <a:r>
              <a:rPr lang="en-NZ" sz="6000" dirty="0">
                <a:solidFill>
                  <a:schemeClr val="bg1"/>
                </a:solidFill>
              </a:rPr>
              <a:t>ALTERNATOR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1351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E1379-0638-3F09-2917-946BABB4CDA7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287A5-C6ED-068D-998E-A0CC691D3635}"/>
              </a:ext>
            </a:extLst>
          </p:cNvPr>
          <p:cNvSpPr txBox="1"/>
          <p:nvPr/>
        </p:nvSpPr>
        <p:spPr>
          <a:xfrm>
            <a:off x="1305168" y="140937"/>
            <a:ext cx="42301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RIGHT</a:t>
            </a:r>
            <a:br>
              <a:rPr lang="en-NZ" sz="6000" dirty="0">
                <a:solidFill>
                  <a:schemeClr val="bg1"/>
                </a:solidFill>
              </a:rPr>
            </a:br>
            <a:r>
              <a:rPr lang="en-NZ" sz="6000" dirty="0">
                <a:solidFill>
                  <a:schemeClr val="bg1"/>
                </a:solidFill>
              </a:rPr>
              <a:t>ALTERNATOR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2459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1305168" y="140582"/>
            <a:ext cx="42301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MASTER</a:t>
            </a:r>
            <a:br>
              <a:rPr lang="en-NZ" sz="6000" dirty="0">
                <a:solidFill>
                  <a:schemeClr val="bg1"/>
                </a:solidFill>
              </a:rPr>
            </a:br>
            <a:r>
              <a:rPr lang="en-NZ" sz="6000" dirty="0">
                <a:solidFill>
                  <a:schemeClr val="bg1"/>
                </a:solidFill>
              </a:rPr>
              <a:t>ALTERNATOR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1507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E1379-0638-3F09-2917-946BABB4CDA7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287A5-C6ED-068D-998E-A0CC691D3635}"/>
              </a:ext>
            </a:extLst>
          </p:cNvPr>
          <p:cNvSpPr txBox="1"/>
          <p:nvPr/>
        </p:nvSpPr>
        <p:spPr>
          <a:xfrm>
            <a:off x="1305168" y="140937"/>
            <a:ext cx="42301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MASTER</a:t>
            </a:r>
            <a:br>
              <a:rPr lang="en-NZ" sz="6000" dirty="0">
                <a:solidFill>
                  <a:schemeClr val="bg1"/>
                </a:solidFill>
              </a:rPr>
            </a:br>
            <a:r>
              <a:rPr lang="en-NZ" sz="6000" dirty="0">
                <a:solidFill>
                  <a:schemeClr val="bg1"/>
                </a:solidFill>
              </a:rPr>
              <a:t>ALTERNATOR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6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VNAV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9DF22-8843-3377-F12B-1B10424C7AC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388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VNAV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1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NAV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0DD00B-7D4D-69A6-14AE-616C160054D3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117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NAV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427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APR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A0CE78-930C-F23D-250C-6047E0E70D1F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453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APR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8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Y/D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4DB306-502E-DC50-DB93-D6E395E63A35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916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Y/D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70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0" y="0"/>
            <a:ext cx="6840538" cy="68405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0" y="3630168"/>
            <a:ext cx="684053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TOGGLE</a:t>
            </a:r>
            <a:br>
              <a:rPr lang="en-NZ" sz="8000" dirty="0">
                <a:solidFill>
                  <a:schemeClr val="bg1"/>
                </a:solidFill>
              </a:rPr>
            </a:br>
            <a:r>
              <a:rPr lang="en-NZ" sz="8000" dirty="0">
                <a:solidFill>
                  <a:schemeClr val="bg1"/>
                </a:solidFill>
              </a:rPr>
              <a:t>SIMCONNECT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251967"/>
            <a:ext cx="1088136" cy="7223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24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F/D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016E4C-841F-A2EF-0774-2F2FB4F2C489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68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F/D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947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B/C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3504F5-48CD-A602-D50A-12DCAA2FF5E0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64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B/C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496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LVL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EA532A-5D9C-16F1-1F51-2DC4D579DDC5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82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LVL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637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IAS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EA532A-5D9C-16F1-1F51-2DC4D579DDC5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008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IAS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14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LCL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EA532A-5D9C-16F1-1F51-2DC4D579DDC5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74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LCL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45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28310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A/P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77F7DC37-C8A6-66E5-8F02-4C33593FF0A1}"/>
              </a:ext>
            </a:extLst>
          </p:cNvPr>
          <p:cNvSpPr/>
          <p:nvPr/>
        </p:nvSpPr>
        <p:spPr>
          <a:xfrm>
            <a:off x="1984764" y="2458766"/>
            <a:ext cx="2871010" cy="2113211"/>
          </a:xfrm>
          <a:prstGeom prst="frame">
            <a:avLst>
              <a:gd name="adj1" fmla="val 49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131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ARM AT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EA532A-5D9C-16F1-1F51-2DC4D579DDC5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562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ARM 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29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761664-2D7F-5FD9-F380-27A84B15A96D}"/>
              </a:ext>
            </a:extLst>
          </p:cNvPr>
          <p:cNvSpPr/>
          <p:nvPr/>
        </p:nvSpPr>
        <p:spPr>
          <a:xfrm>
            <a:off x="735790" y="448056"/>
            <a:ext cx="5368958" cy="70957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 descr="A picture containing chair, leather&#10;&#10;Description automatically generated with medium confidence">
            <a:extLst>
              <a:ext uri="{FF2B5EF4-FFF2-40B4-BE49-F238E27FC236}">
                <a16:creationId xmlns:a16="http://schemas.microsoft.com/office/drawing/2014/main" id="{8F789F8E-175F-8DC7-369A-8D7CB533C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40" y="3371973"/>
            <a:ext cx="2504658" cy="3454699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B664CB-855D-055A-5372-C32ED0252CF4}"/>
              </a:ext>
            </a:extLst>
          </p:cNvPr>
          <p:cNvSpPr txBox="1"/>
          <p:nvPr/>
        </p:nvSpPr>
        <p:spPr>
          <a:xfrm>
            <a:off x="4817042" y="1952094"/>
            <a:ext cx="1143262" cy="240065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15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8CB393-B9C0-1B8C-523F-53673D295E55}"/>
              </a:ext>
            </a:extLst>
          </p:cNvPr>
          <p:cNvSpPr txBox="1"/>
          <p:nvPr/>
        </p:nvSpPr>
        <p:spPr>
          <a:xfrm>
            <a:off x="0" y="1345272"/>
            <a:ext cx="684053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V/S</a:t>
            </a:r>
          </a:p>
        </p:txBody>
      </p:sp>
    </p:spTree>
    <p:extLst>
      <p:ext uri="{BB962C8B-B14F-4D97-AF65-F5344CB8AC3E}">
        <p14:creationId xmlns:p14="http://schemas.microsoft.com/office/powerpoint/2010/main" val="1719149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761664-2D7F-5FD9-F380-27A84B15A96D}"/>
              </a:ext>
            </a:extLst>
          </p:cNvPr>
          <p:cNvSpPr/>
          <p:nvPr/>
        </p:nvSpPr>
        <p:spPr>
          <a:xfrm>
            <a:off x="735790" y="448056"/>
            <a:ext cx="5368958" cy="70957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 descr="A picture containing chair, leather&#10;&#10;Description automatically generated with medium confidence">
            <a:extLst>
              <a:ext uri="{FF2B5EF4-FFF2-40B4-BE49-F238E27FC236}">
                <a16:creationId xmlns:a16="http://schemas.microsoft.com/office/drawing/2014/main" id="{8F789F8E-175F-8DC7-369A-8D7CB533C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40" y="3371973"/>
            <a:ext cx="2504658" cy="3454699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B664CB-855D-055A-5372-C32ED0252CF4}"/>
              </a:ext>
            </a:extLst>
          </p:cNvPr>
          <p:cNvSpPr txBox="1"/>
          <p:nvPr/>
        </p:nvSpPr>
        <p:spPr>
          <a:xfrm>
            <a:off x="4817042" y="1952094"/>
            <a:ext cx="1143262" cy="240065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15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8CB393-B9C0-1B8C-523F-53673D295E55}"/>
              </a:ext>
            </a:extLst>
          </p:cNvPr>
          <p:cNvSpPr txBox="1"/>
          <p:nvPr/>
        </p:nvSpPr>
        <p:spPr>
          <a:xfrm>
            <a:off x="0" y="1345272"/>
            <a:ext cx="684053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HDG</a:t>
            </a:r>
          </a:p>
        </p:txBody>
      </p:sp>
    </p:spTree>
    <p:extLst>
      <p:ext uri="{BB962C8B-B14F-4D97-AF65-F5344CB8AC3E}">
        <p14:creationId xmlns:p14="http://schemas.microsoft.com/office/powerpoint/2010/main" val="3424389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761664-2D7F-5FD9-F380-27A84B15A96D}"/>
              </a:ext>
            </a:extLst>
          </p:cNvPr>
          <p:cNvSpPr/>
          <p:nvPr/>
        </p:nvSpPr>
        <p:spPr>
          <a:xfrm>
            <a:off x="735790" y="448056"/>
            <a:ext cx="5368958" cy="70957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 descr="A picture containing chair, leather&#10;&#10;Description automatically generated with medium confidence">
            <a:extLst>
              <a:ext uri="{FF2B5EF4-FFF2-40B4-BE49-F238E27FC236}">
                <a16:creationId xmlns:a16="http://schemas.microsoft.com/office/drawing/2014/main" id="{8F789F8E-175F-8DC7-369A-8D7CB533C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40" y="3371973"/>
            <a:ext cx="2504658" cy="3454699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B664CB-855D-055A-5372-C32ED0252CF4}"/>
              </a:ext>
            </a:extLst>
          </p:cNvPr>
          <p:cNvSpPr txBox="1"/>
          <p:nvPr/>
        </p:nvSpPr>
        <p:spPr>
          <a:xfrm>
            <a:off x="4817042" y="1952094"/>
            <a:ext cx="1143262" cy="240065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15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8CB393-B9C0-1B8C-523F-53673D295E55}"/>
              </a:ext>
            </a:extLst>
          </p:cNvPr>
          <p:cNvSpPr txBox="1"/>
          <p:nvPr/>
        </p:nvSpPr>
        <p:spPr>
          <a:xfrm>
            <a:off x="0" y="1345272"/>
            <a:ext cx="684053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ALT</a:t>
            </a:r>
          </a:p>
        </p:txBody>
      </p:sp>
    </p:spTree>
    <p:extLst>
      <p:ext uri="{BB962C8B-B14F-4D97-AF65-F5344CB8AC3E}">
        <p14:creationId xmlns:p14="http://schemas.microsoft.com/office/powerpoint/2010/main" val="142491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761664-2D7F-5FD9-F380-27A84B15A96D}"/>
              </a:ext>
            </a:extLst>
          </p:cNvPr>
          <p:cNvSpPr/>
          <p:nvPr/>
        </p:nvSpPr>
        <p:spPr>
          <a:xfrm>
            <a:off x="735790" y="448056"/>
            <a:ext cx="5368958" cy="70957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 descr="A picture containing chair, leather&#10;&#10;Description automatically generated with medium confidence">
            <a:extLst>
              <a:ext uri="{FF2B5EF4-FFF2-40B4-BE49-F238E27FC236}">
                <a16:creationId xmlns:a16="http://schemas.microsoft.com/office/drawing/2014/main" id="{8F789F8E-175F-8DC7-369A-8D7CB533C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40" y="3371973"/>
            <a:ext cx="2504658" cy="3454699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B664CB-855D-055A-5372-C32ED0252CF4}"/>
              </a:ext>
            </a:extLst>
          </p:cNvPr>
          <p:cNvSpPr txBox="1"/>
          <p:nvPr/>
        </p:nvSpPr>
        <p:spPr>
          <a:xfrm>
            <a:off x="4817042" y="1952094"/>
            <a:ext cx="1143262" cy="240065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15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8CB393-B9C0-1B8C-523F-53673D295E55}"/>
              </a:ext>
            </a:extLst>
          </p:cNvPr>
          <p:cNvSpPr txBox="1"/>
          <p:nvPr/>
        </p:nvSpPr>
        <p:spPr>
          <a:xfrm>
            <a:off x="0" y="1345272"/>
            <a:ext cx="684053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IAS</a:t>
            </a:r>
          </a:p>
        </p:txBody>
      </p:sp>
    </p:spTree>
    <p:extLst>
      <p:ext uri="{BB962C8B-B14F-4D97-AF65-F5344CB8AC3E}">
        <p14:creationId xmlns:p14="http://schemas.microsoft.com/office/powerpoint/2010/main" val="115131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B70BFC-EFC2-5DE4-ABAE-9898BF5E8C8E}"/>
              </a:ext>
            </a:extLst>
          </p:cNvPr>
          <p:cNvSpPr/>
          <p:nvPr/>
        </p:nvSpPr>
        <p:spPr>
          <a:xfrm>
            <a:off x="735790" y="-694944"/>
            <a:ext cx="5368958" cy="55695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7" name="Picture 6" descr="A picture containing accessory, black, black and white, case&#10;&#10;Description automatically generated">
            <a:extLst>
              <a:ext uri="{FF2B5EF4-FFF2-40B4-BE49-F238E27FC236}">
                <a16:creationId xmlns:a16="http://schemas.microsoft.com/office/drawing/2014/main" id="{18A1234C-0A1F-DA6A-8967-C8ADE68C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40" y="0"/>
            <a:ext cx="2504658" cy="3454700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965A84-FAD6-2F4C-654E-1C816B7C8DB2}"/>
              </a:ext>
            </a:extLst>
          </p:cNvPr>
          <p:cNvSpPr txBox="1"/>
          <p:nvPr/>
        </p:nvSpPr>
        <p:spPr>
          <a:xfrm>
            <a:off x="5002188" y="2254371"/>
            <a:ext cx="772969" cy="240065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15000" dirty="0">
                <a:solidFill>
                  <a:schemeClr val="bg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635337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9DF033-0C9D-0000-F69E-61E9BCF0BB84}"/>
              </a:ext>
            </a:extLst>
          </p:cNvPr>
          <p:cNvSpPr/>
          <p:nvPr/>
        </p:nvSpPr>
        <p:spPr>
          <a:xfrm>
            <a:off x="2700269" y="2234538"/>
            <a:ext cx="1440000" cy="5321962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A9D029-5AC8-9DCA-2223-3BF71FB7AF49}"/>
              </a:ext>
            </a:extLst>
          </p:cNvPr>
          <p:cNvSpPr/>
          <p:nvPr/>
        </p:nvSpPr>
        <p:spPr>
          <a:xfrm>
            <a:off x="2598703" y="1820069"/>
            <a:ext cx="1643131" cy="3200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7777C2-745C-0AE4-7313-929BB062D468}"/>
              </a:ext>
            </a:extLst>
          </p:cNvPr>
          <p:cNvSpPr/>
          <p:nvPr/>
        </p:nvSpPr>
        <p:spPr>
          <a:xfrm>
            <a:off x="2827302" y="1676400"/>
            <a:ext cx="1185931" cy="3344069"/>
          </a:xfrm>
          <a:prstGeom prst="roundRect">
            <a:avLst>
              <a:gd name="adj" fmla="val 34872"/>
            </a:avLst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C8E6C-DFC3-C3A7-45D9-7774457368C4}"/>
              </a:ext>
            </a:extLst>
          </p:cNvPr>
          <p:cNvSpPr txBox="1"/>
          <p:nvPr/>
        </p:nvSpPr>
        <p:spPr>
          <a:xfrm>
            <a:off x="745132" y="2912437"/>
            <a:ext cx="1075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535019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9DF033-0C9D-0000-F69E-61E9BCF0BB84}"/>
              </a:ext>
            </a:extLst>
          </p:cNvPr>
          <p:cNvSpPr/>
          <p:nvPr/>
        </p:nvSpPr>
        <p:spPr>
          <a:xfrm>
            <a:off x="2700269" y="-774700"/>
            <a:ext cx="1440000" cy="5380700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6412A16-AE9B-177C-CD8A-CE6AA778550F}"/>
              </a:ext>
            </a:extLst>
          </p:cNvPr>
          <p:cNvSpPr/>
          <p:nvPr/>
        </p:nvSpPr>
        <p:spPr>
          <a:xfrm>
            <a:off x="2598703" y="1820069"/>
            <a:ext cx="1643131" cy="3200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1D264-EDE8-5AFB-1ACA-37D8892905E4}"/>
              </a:ext>
            </a:extLst>
          </p:cNvPr>
          <p:cNvSpPr txBox="1"/>
          <p:nvPr/>
        </p:nvSpPr>
        <p:spPr>
          <a:xfrm>
            <a:off x="1870002" y="4457569"/>
            <a:ext cx="31005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LANDING</a:t>
            </a:r>
          </a:p>
          <a:p>
            <a:pPr algn="ctr"/>
            <a:r>
              <a:rPr lang="en-NZ" sz="6000" dirty="0">
                <a:solidFill>
                  <a:schemeClr val="bg1"/>
                </a:solidFill>
              </a:rPr>
              <a:t>GEAR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CBA4202-6587-CB47-21AF-96415A556752}"/>
              </a:ext>
            </a:extLst>
          </p:cNvPr>
          <p:cNvSpPr/>
          <p:nvPr/>
        </p:nvSpPr>
        <p:spPr>
          <a:xfrm>
            <a:off x="2827302" y="1676400"/>
            <a:ext cx="1185931" cy="3344069"/>
          </a:xfrm>
          <a:prstGeom prst="roundRect">
            <a:avLst>
              <a:gd name="adj" fmla="val 34872"/>
            </a:avLst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3214C-7E88-263F-8048-0DE726F9DBF3}"/>
              </a:ext>
            </a:extLst>
          </p:cNvPr>
          <p:cNvSpPr txBox="1"/>
          <p:nvPr/>
        </p:nvSpPr>
        <p:spPr>
          <a:xfrm>
            <a:off x="705859" y="2912437"/>
            <a:ext cx="1154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DN</a:t>
            </a:r>
          </a:p>
        </p:txBody>
      </p:sp>
    </p:spTree>
    <p:extLst>
      <p:ext uri="{BB962C8B-B14F-4D97-AF65-F5344CB8AC3E}">
        <p14:creationId xmlns:p14="http://schemas.microsoft.com/office/powerpoint/2010/main" val="411459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9DF033-0C9D-0000-F69E-61E9BCF0BB84}"/>
              </a:ext>
            </a:extLst>
          </p:cNvPr>
          <p:cNvSpPr/>
          <p:nvPr/>
        </p:nvSpPr>
        <p:spPr>
          <a:xfrm>
            <a:off x="2700269" y="2234538"/>
            <a:ext cx="1440000" cy="5321962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C8E6C-DFC3-C3A7-45D9-7774457368C4}"/>
              </a:ext>
            </a:extLst>
          </p:cNvPr>
          <p:cNvSpPr txBox="1"/>
          <p:nvPr/>
        </p:nvSpPr>
        <p:spPr>
          <a:xfrm>
            <a:off x="745132" y="2912437"/>
            <a:ext cx="1075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406785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28310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A/P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AF01E4BA-1F31-0682-7317-21310BFEF73D}"/>
              </a:ext>
            </a:extLst>
          </p:cNvPr>
          <p:cNvSpPr/>
          <p:nvPr/>
        </p:nvSpPr>
        <p:spPr>
          <a:xfrm>
            <a:off x="1984764" y="2458766"/>
            <a:ext cx="2871010" cy="2113211"/>
          </a:xfrm>
          <a:prstGeom prst="frame">
            <a:avLst>
              <a:gd name="adj1" fmla="val 49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12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9DF033-0C9D-0000-F69E-61E9BCF0BB84}"/>
              </a:ext>
            </a:extLst>
          </p:cNvPr>
          <p:cNvSpPr/>
          <p:nvPr/>
        </p:nvSpPr>
        <p:spPr>
          <a:xfrm>
            <a:off x="2700269" y="-774700"/>
            <a:ext cx="1440000" cy="5380700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1D264-EDE8-5AFB-1ACA-37D8892905E4}"/>
              </a:ext>
            </a:extLst>
          </p:cNvPr>
          <p:cNvSpPr txBox="1"/>
          <p:nvPr/>
        </p:nvSpPr>
        <p:spPr>
          <a:xfrm>
            <a:off x="1870002" y="4457569"/>
            <a:ext cx="31005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LANDING</a:t>
            </a:r>
          </a:p>
          <a:p>
            <a:pPr algn="ctr"/>
            <a:r>
              <a:rPr lang="en-NZ" sz="6000" dirty="0">
                <a:solidFill>
                  <a:schemeClr val="bg1"/>
                </a:solidFill>
              </a:rPr>
              <a:t>GEAR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3214C-7E88-263F-8048-0DE726F9DBF3}"/>
              </a:ext>
            </a:extLst>
          </p:cNvPr>
          <p:cNvSpPr txBox="1"/>
          <p:nvPr/>
        </p:nvSpPr>
        <p:spPr>
          <a:xfrm>
            <a:off x="705859" y="2912437"/>
            <a:ext cx="1154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DN</a:t>
            </a:r>
          </a:p>
        </p:txBody>
      </p:sp>
    </p:spTree>
    <p:extLst>
      <p:ext uri="{BB962C8B-B14F-4D97-AF65-F5344CB8AC3E}">
        <p14:creationId xmlns:p14="http://schemas.microsoft.com/office/powerpoint/2010/main" val="27419180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DE9AD0-3CC7-21E7-71A8-7A5552080C47}"/>
              </a:ext>
            </a:extLst>
          </p:cNvPr>
          <p:cNvSpPr/>
          <p:nvPr/>
        </p:nvSpPr>
        <p:spPr>
          <a:xfrm>
            <a:off x="2874169" y="3420269"/>
            <a:ext cx="1092200" cy="77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88B282-7A44-BCCA-5DBD-A54D75BEB123}"/>
              </a:ext>
            </a:extLst>
          </p:cNvPr>
          <p:cNvSpPr/>
          <p:nvPr/>
        </p:nvSpPr>
        <p:spPr>
          <a:xfrm>
            <a:off x="3966369" y="4817269"/>
            <a:ext cx="1092200" cy="77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00F563-A9F7-EEE8-69D7-44E438F23BE2}"/>
              </a:ext>
            </a:extLst>
          </p:cNvPr>
          <p:cNvSpPr/>
          <p:nvPr/>
        </p:nvSpPr>
        <p:spPr>
          <a:xfrm>
            <a:off x="1781969" y="4817269"/>
            <a:ext cx="1092200" cy="77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45807-E00E-23B0-37A3-485238E76F3B}"/>
              </a:ext>
            </a:extLst>
          </p:cNvPr>
          <p:cNvSpPr txBox="1"/>
          <p:nvPr/>
        </p:nvSpPr>
        <p:spPr>
          <a:xfrm>
            <a:off x="1593134" y="862946"/>
            <a:ext cx="3654270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GEAR</a:t>
            </a:r>
          </a:p>
          <a:p>
            <a:pPr algn="ctr"/>
            <a:r>
              <a:rPr lang="en-NZ" sz="6000" dirty="0">
                <a:solidFill>
                  <a:schemeClr val="bg1"/>
                </a:solidFill>
              </a:rPr>
              <a:t>DN &amp; LOCK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390CBF-2EC2-24CD-1BA8-D361BA4DBC02}"/>
              </a:ext>
            </a:extLst>
          </p:cNvPr>
          <p:cNvSpPr/>
          <p:nvPr/>
        </p:nvSpPr>
        <p:spPr>
          <a:xfrm>
            <a:off x="551025" y="862946"/>
            <a:ext cx="658368" cy="658368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22C7D-A816-62E9-9354-D2C5A3EA585A}"/>
              </a:ext>
            </a:extLst>
          </p:cNvPr>
          <p:cNvSpPr txBox="1"/>
          <p:nvPr/>
        </p:nvSpPr>
        <p:spPr>
          <a:xfrm>
            <a:off x="0" y="177587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>
                <a:solidFill>
                  <a:schemeClr val="bg1"/>
                </a:solidFill>
              </a:rPr>
              <a:t>IN TRANS</a:t>
            </a:r>
          </a:p>
        </p:txBody>
      </p:sp>
    </p:spTree>
    <p:extLst>
      <p:ext uri="{BB962C8B-B14F-4D97-AF65-F5344CB8AC3E}">
        <p14:creationId xmlns:p14="http://schemas.microsoft.com/office/powerpoint/2010/main" val="523193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DE9AD0-3CC7-21E7-71A8-7A5552080C47}"/>
              </a:ext>
            </a:extLst>
          </p:cNvPr>
          <p:cNvSpPr/>
          <p:nvPr/>
        </p:nvSpPr>
        <p:spPr>
          <a:xfrm>
            <a:off x="2874169" y="3420269"/>
            <a:ext cx="1092200" cy="77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88B282-7A44-BCCA-5DBD-A54D75BEB123}"/>
              </a:ext>
            </a:extLst>
          </p:cNvPr>
          <p:cNvSpPr/>
          <p:nvPr/>
        </p:nvSpPr>
        <p:spPr>
          <a:xfrm>
            <a:off x="3966369" y="4817269"/>
            <a:ext cx="1092200" cy="77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00F563-A9F7-EEE8-69D7-44E438F23BE2}"/>
              </a:ext>
            </a:extLst>
          </p:cNvPr>
          <p:cNvSpPr/>
          <p:nvPr/>
        </p:nvSpPr>
        <p:spPr>
          <a:xfrm>
            <a:off x="1781969" y="4817269"/>
            <a:ext cx="1092200" cy="77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45807-E00E-23B0-37A3-485238E76F3B}"/>
              </a:ext>
            </a:extLst>
          </p:cNvPr>
          <p:cNvSpPr txBox="1"/>
          <p:nvPr/>
        </p:nvSpPr>
        <p:spPr>
          <a:xfrm>
            <a:off x="1593134" y="862946"/>
            <a:ext cx="3654270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GEAR</a:t>
            </a:r>
          </a:p>
          <a:p>
            <a:pPr algn="ctr"/>
            <a:r>
              <a:rPr lang="en-NZ" sz="6000" dirty="0">
                <a:solidFill>
                  <a:schemeClr val="bg1"/>
                </a:solidFill>
              </a:rPr>
              <a:t>DN &amp; LOCK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9ACA83-34B0-0B0E-158C-DC783D150B52}"/>
              </a:ext>
            </a:extLst>
          </p:cNvPr>
          <p:cNvSpPr/>
          <p:nvPr/>
        </p:nvSpPr>
        <p:spPr>
          <a:xfrm>
            <a:off x="551025" y="862946"/>
            <a:ext cx="658368" cy="658368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A89BA4-CC9C-9137-5644-888B7D4A1AFB}"/>
              </a:ext>
            </a:extLst>
          </p:cNvPr>
          <p:cNvSpPr txBox="1"/>
          <p:nvPr/>
        </p:nvSpPr>
        <p:spPr>
          <a:xfrm>
            <a:off x="0" y="177587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>
                <a:solidFill>
                  <a:schemeClr val="bg1"/>
                </a:solidFill>
              </a:rPr>
              <a:t>IN TRANS</a:t>
            </a:r>
          </a:p>
        </p:txBody>
      </p:sp>
    </p:spTree>
    <p:extLst>
      <p:ext uri="{BB962C8B-B14F-4D97-AF65-F5344CB8AC3E}">
        <p14:creationId xmlns:p14="http://schemas.microsoft.com/office/powerpoint/2010/main" val="856205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DE9AD0-3CC7-21E7-71A8-7A5552080C47}"/>
              </a:ext>
            </a:extLst>
          </p:cNvPr>
          <p:cNvSpPr/>
          <p:nvPr/>
        </p:nvSpPr>
        <p:spPr>
          <a:xfrm>
            <a:off x="2874169" y="3420269"/>
            <a:ext cx="1092200" cy="77866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88B282-7A44-BCCA-5DBD-A54D75BEB123}"/>
              </a:ext>
            </a:extLst>
          </p:cNvPr>
          <p:cNvSpPr/>
          <p:nvPr/>
        </p:nvSpPr>
        <p:spPr>
          <a:xfrm>
            <a:off x="3966369" y="4817269"/>
            <a:ext cx="1092200" cy="77866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00F563-A9F7-EEE8-69D7-44E438F23BE2}"/>
              </a:ext>
            </a:extLst>
          </p:cNvPr>
          <p:cNvSpPr/>
          <p:nvPr/>
        </p:nvSpPr>
        <p:spPr>
          <a:xfrm>
            <a:off x="1781969" y="4817269"/>
            <a:ext cx="1092200" cy="77866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45807-E00E-23B0-37A3-485238E76F3B}"/>
              </a:ext>
            </a:extLst>
          </p:cNvPr>
          <p:cNvSpPr txBox="1"/>
          <p:nvPr/>
        </p:nvSpPr>
        <p:spPr>
          <a:xfrm>
            <a:off x="1593134" y="862946"/>
            <a:ext cx="3654270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GEAR</a:t>
            </a:r>
          </a:p>
          <a:p>
            <a:pPr algn="ctr"/>
            <a:r>
              <a:rPr lang="en-NZ" sz="6000" dirty="0">
                <a:solidFill>
                  <a:schemeClr val="bg1"/>
                </a:solidFill>
              </a:rPr>
              <a:t>DN &amp; LOCK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68F582-5448-65FC-81F4-96D81140A93F}"/>
              </a:ext>
            </a:extLst>
          </p:cNvPr>
          <p:cNvSpPr/>
          <p:nvPr/>
        </p:nvSpPr>
        <p:spPr>
          <a:xfrm>
            <a:off x="551025" y="862946"/>
            <a:ext cx="658368" cy="658368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A19D7-72FA-A3EA-38EB-1705FC638141}"/>
              </a:ext>
            </a:extLst>
          </p:cNvPr>
          <p:cNvSpPr txBox="1"/>
          <p:nvPr/>
        </p:nvSpPr>
        <p:spPr>
          <a:xfrm>
            <a:off x="0" y="177587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>
                <a:solidFill>
                  <a:schemeClr val="bg1"/>
                </a:solidFill>
              </a:rPr>
              <a:t>IN TRANS</a:t>
            </a:r>
          </a:p>
        </p:txBody>
      </p:sp>
    </p:spTree>
    <p:extLst>
      <p:ext uri="{BB962C8B-B14F-4D97-AF65-F5344CB8AC3E}">
        <p14:creationId xmlns:p14="http://schemas.microsoft.com/office/powerpoint/2010/main" val="19992015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DE9AD0-3CC7-21E7-71A8-7A5552080C47}"/>
              </a:ext>
            </a:extLst>
          </p:cNvPr>
          <p:cNvSpPr/>
          <p:nvPr/>
        </p:nvSpPr>
        <p:spPr>
          <a:xfrm>
            <a:off x="2874169" y="3420269"/>
            <a:ext cx="1092200" cy="77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88B282-7A44-BCCA-5DBD-A54D75BEB123}"/>
              </a:ext>
            </a:extLst>
          </p:cNvPr>
          <p:cNvSpPr/>
          <p:nvPr/>
        </p:nvSpPr>
        <p:spPr>
          <a:xfrm>
            <a:off x="3966369" y="4817269"/>
            <a:ext cx="1092200" cy="77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00F563-A9F7-EEE8-69D7-44E438F23BE2}"/>
              </a:ext>
            </a:extLst>
          </p:cNvPr>
          <p:cNvSpPr/>
          <p:nvPr/>
        </p:nvSpPr>
        <p:spPr>
          <a:xfrm>
            <a:off x="1781969" y="4817269"/>
            <a:ext cx="1092200" cy="77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45807-E00E-23B0-37A3-485238E76F3B}"/>
              </a:ext>
            </a:extLst>
          </p:cNvPr>
          <p:cNvSpPr txBox="1"/>
          <p:nvPr/>
        </p:nvSpPr>
        <p:spPr>
          <a:xfrm>
            <a:off x="1593134" y="862946"/>
            <a:ext cx="3654270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GEAR</a:t>
            </a:r>
          </a:p>
          <a:p>
            <a:pPr algn="ctr"/>
            <a:r>
              <a:rPr lang="en-NZ" sz="6000" dirty="0">
                <a:solidFill>
                  <a:schemeClr val="bg1"/>
                </a:solidFill>
              </a:rPr>
              <a:t>DN &amp; LOCK</a:t>
            </a:r>
          </a:p>
        </p:txBody>
      </p:sp>
    </p:spTree>
    <p:extLst>
      <p:ext uri="{BB962C8B-B14F-4D97-AF65-F5344CB8AC3E}">
        <p14:creationId xmlns:p14="http://schemas.microsoft.com/office/powerpoint/2010/main" val="42249284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DE9AD0-3CC7-21E7-71A8-7A5552080C47}"/>
              </a:ext>
            </a:extLst>
          </p:cNvPr>
          <p:cNvSpPr/>
          <p:nvPr/>
        </p:nvSpPr>
        <p:spPr>
          <a:xfrm>
            <a:off x="2874169" y="3420269"/>
            <a:ext cx="1092200" cy="77866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88B282-7A44-BCCA-5DBD-A54D75BEB123}"/>
              </a:ext>
            </a:extLst>
          </p:cNvPr>
          <p:cNvSpPr/>
          <p:nvPr/>
        </p:nvSpPr>
        <p:spPr>
          <a:xfrm>
            <a:off x="3966369" y="4817269"/>
            <a:ext cx="1092200" cy="77866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00F563-A9F7-EEE8-69D7-44E438F23BE2}"/>
              </a:ext>
            </a:extLst>
          </p:cNvPr>
          <p:cNvSpPr/>
          <p:nvPr/>
        </p:nvSpPr>
        <p:spPr>
          <a:xfrm>
            <a:off x="1781969" y="4817269"/>
            <a:ext cx="1092200" cy="77866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45807-E00E-23B0-37A3-485238E76F3B}"/>
              </a:ext>
            </a:extLst>
          </p:cNvPr>
          <p:cNvSpPr txBox="1"/>
          <p:nvPr/>
        </p:nvSpPr>
        <p:spPr>
          <a:xfrm>
            <a:off x="1593134" y="862946"/>
            <a:ext cx="3654270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GEAR</a:t>
            </a:r>
          </a:p>
          <a:p>
            <a:pPr algn="ctr"/>
            <a:r>
              <a:rPr lang="en-NZ" sz="6000" dirty="0">
                <a:solidFill>
                  <a:schemeClr val="bg1"/>
                </a:solidFill>
              </a:rPr>
              <a:t>DN &amp; LOCK</a:t>
            </a:r>
          </a:p>
        </p:txBody>
      </p:sp>
    </p:spTree>
    <p:extLst>
      <p:ext uri="{BB962C8B-B14F-4D97-AF65-F5344CB8AC3E}">
        <p14:creationId xmlns:p14="http://schemas.microsoft.com/office/powerpoint/2010/main" val="22799741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1964CA-AACE-E912-6AB2-BE569B752150}"/>
              </a:ext>
            </a:extLst>
          </p:cNvPr>
          <p:cNvSpPr/>
          <p:nvPr/>
        </p:nvSpPr>
        <p:spPr>
          <a:xfrm>
            <a:off x="215297" y="320453"/>
            <a:ext cx="6409944" cy="61996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1CC11-7874-1772-BCEE-D1A6CE4B773C}"/>
              </a:ext>
            </a:extLst>
          </p:cNvPr>
          <p:cNvSpPr txBox="1"/>
          <p:nvPr/>
        </p:nvSpPr>
        <p:spPr>
          <a:xfrm>
            <a:off x="1538375" y="2142996"/>
            <a:ext cx="3763787" cy="2554545"/>
          </a:xfrm>
          <a:prstGeom prst="rect">
            <a:avLst/>
          </a:prstGeom>
          <a:noFill/>
          <a:effectLst>
            <a:glow rad="101600">
              <a:srgbClr val="FF00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NZ" sz="8000" b="1" dirty="0">
                <a:solidFill>
                  <a:srgbClr val="FF0000"/>
                </a:solidFill>
                <a:effectLst>
                  <a:glow rad="152400">
                    <a:srgbClr val="FF0000">
                      <a:alpha val="60000"/>
                    </a:srgbClr>
                  </a:glow>
                </a:effectLst>
              </a:rPr>
              <a:t>MASTER</a:t>
            </a:r>
          </a:p>
          <a:p>
            <a:pPr algn="ctr"/>
            <a:r>
              <a:rPr lang="en-NZ" sz="8000" b="1" dirty="0">
                <a:solidFill>
                  <a:srgbClr val="FF0000"/>
                </a:solidFill>
                <a:effectLst>
                  <a:glow rad="152400">
                    <a:srgbClr val="FF0000">
                      <a:alpha val="60000"/>
                    </a:srgbClr>
                  </a:glow>
                </a:effectLst>
              </a:rPr>
              <a:t>WARN</a:t>
            </a:r>
          </a:p>
        </p:txBody>
      </p:sp>
    </p:spTree>
    <p:extLst>
      <p:ext uri="{BB962C8B-B14F-4D97-AF65-F5344CB8AC3E}">
        <p14:creationId xmlns:p14="http://schemas.microsoft.com/office/powerpoint/2010/main" val="91449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1964CA-AACE-E912-6AB2-BE569B752150}"/>
              </a:ext>
            </a:extLst>
          </p:cNvPr>
          <p:cNvSpPr/>
          <p:nvPr/>
        </p:nvSpPr>
        <p:spPr>
          <a:xfrm>
            <a:off x="215297" y="320453"/>
            <a:ext cx="6409944" cy="61996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1CC11-7874-1772-BCEE-D1A6CE4B773C}"/>
              </a:ext>
            </a:extLst>
          </p:cNvPr>
          <p:cNvSpPr txBox="1"/>
          <p:nvPr/>
        </p:nvSpPr>
        <p:spPr>
          <a:xfrm>
            <a:off x="1538375" y="2142996"/>
            <a:ext cx="3763787" cy="2554545"/>
          </a:xfrm>
          <a:prstGeom prst="rect">
            <a:avLst/>
          </a:prstGeom>
          <a:noFill/>
          <a:effectLst>
            <a:glow rad="101600">
              <a:srgbClr val="FF00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NZ" sz="8000" b="1" dirty="0">
                <a:solidFill>
                  <a:srgbClr val="800000"/>
                </a:solidFill>
                <a:effectLst/>
              </a:rPr>
              <a:t>MASTER</a:t>
            </a:r>
          </a:p>
          <a:p>
            <a:pPr algn="ctr"/>
            <a:r>
              <a:rPr lang="en-NZ" sz="8000" b="1" dirty="0">
                <a:solidFill>
                  <a:srgbClr val="800000"/>
                </a:solidFill>
                <a:effectLst/>
              </a:rPr>
              <a:t>WARN</a:t>
            </a:r>
          </a:p>
        </p:txBody>
      </p:sp>
    </p:spTree>
    <p:extLst>
      <p:ext uri="{BB962C8B-B14F-4D97-AF65-F5344CB8AC3E}">
        <p14:creationId xmlns:p14="http://schemas.microsoft.com/office/powerpoint/2010/main" val="29489133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1964CA-AACE-E912-6AB2-BE569B752150}"/>
              </a:ext>
            </a:extLst>
          </p:cNvPr>
          <p:cNvSpPr/>
          <p:nvPr/>
        </p:nvSpPr>
        <p:spPr>
          <a:xfrm>
            <a:off x="215297" y="320453"/>
            <a:ext cx="6409944" cy="61996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1CC11-7874-1772-BCEE-D1A6CE4B773C}"/>
              </a:ext>
            </a:extLst>
          </p:cNvPr>
          <p:cNvSpPr txBox="1"/>
          <p:nvPr/>
        </p:nvSpPr>
        <p:spPr>
          <a:xfrm>
            <a:off x="1342552" y="2142996"/>
            <a:ext cx="4155433" cy="2554545"/>
          </a:xfrm>
          <a:prstGeom prst="rect">
            <a:avLst/>
          </a:prstGeom>
          <a:noFill/>
          <a:effectLst>
            <a:glow rad="101600">
              <a:srgbClr val="FF00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NZ" sz="8000" b="1" dirty="0">
                <a:solidFill>
                  <a:schemeClr val="accent2"/>
                </a:solidFill>
                <a:effectLst>
                  <a:glow rad="152400">
                    <a:schemeClr val="accent2">
                      <a:alpha val="60000"/>
                    </a:schemeClr>
                  </a:glow>
                </a:effectLst>
              </a:rPr>
              <a:t>MASTER</a:t>
            </a:r>
          </a:p>
          <a:p>
            <a:pPr algn="ctr"/>
            <a:r>
              <a:rPr lang="en-NZ" sz="8000" b="1" dirty="0">
                <a:solidFill>
                  <a:schemeClr val="accent2"/>
                </a:solidFill>
                <a:effectLst>
                  <a:glow rad="152400">
                    <a:schemeClr val="accent2">
                      <a:alpha val="60000"/>
                    </a:schemeClr>
                  </a:glow>
                </a:effectLst>
              </a:rPr>
              <a:t>CAUTION</a:t>
            </a:r>
          </a:p>
        </p:txBody>
      </p:sp>
    </p:spTree>
    <p:extLst>
      <p:ext uri="{BB962C8B-B14F-4D97-AF65-F5344CB8AC3E}">
        <p14:creationId xmlns:p14="http://schemas.microsoft.com/office/powerpoint/2010/main" val="34206665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1964CA-AACE-E912-6AB2-BE569B752150}"/>
              </a:ext>
            </a:extLst>
          </p:cNvPr>
          <p:cNvSpPr/>
          <p:nvPr/>
        </p:nvSpPr>
        <p:spPr>
          <a:xfrm>
            <a:off x="215297" y="320453"/>
            <a:ext cx="6409944" cy="61996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1CC11-7874-1772-BCEE-D1A6CE4B773C}"/>
              </a:ext>
            </a:extLst>
          </p:cNvPr>
          <p:cNvSpPr txBox="1"/>
          <p:nvPr/>
        </p:nvSpPr>
        <p:spPr>
          <a:xfrm>
            <a:off x="1342552" y="2142996"/>
            <a:ext cx="4155433" cy="2554545"/>
          </a:xfrm>
          <a:prstGeom prst="rect">
            <a:avLst/>
          </a:prstGeom>
          <a:noFill/>
          <a:effectLst>
            <a:glow rad="101600">
              <a:srgbClr val="FF00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NZ" sz="8000" b="1" dirty="0">
                <a:solidFill>
                  <a:srgbClr val="996600"/>
                </a:solidFill>
                <a:effectLst/>
              </a:rPr>
              <a:t>MASTER</a:t>
            </a:r>
          </a:p>
          <a:p>
            <a:pPr algn="ctr"/>
            <a:r>
              <a:rPr lang="en-NZ" sz="8000" b="1" dirty="0">
                <a:solidFill>
                  <a:srgbClr val="996600"/>
                </a:solidFill>
                <a:effectLst/>
              </a:rPr>
              <a:t>CAUTION</a:t>
            </a:r>
          </a:p>
        </p:txBody>
      </p:sp>
    </p:spTree>
    <p:extLst>
      <p:ext uri="{BB962C8B-B14F-4D97-AF65-F5344CB8AC3E}">
        <p14:creationId xmlns:p14="http://schemas.microsoft.com/office/powerpoint/2010/main" val="312062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2238099"/>
            <a:ext cx="4261104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A/P</a:t>
            </a:r>
          </a:p>
          <a:p>
            <a:pPr algn="ctr"/>
            <a:r>
              <a:rPr lang="en-NZ" sz="8000" dirty="0">
                <a:solidFill>
                  <a:schemeClr val="bg1"/>
                </a:solidFill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42678478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>
            <a:extLst>
              <a:ext uri="{FF2B5EF4-FFF2-40B4-BE49-F238E27FC236}">
                <a16:creationId xmlns:a16="http://schemas.microsoft.com/office/drawing/2014/main" id="{EFE18D16-BB2B-3500-1F85-8B2136B23D27}"/>
              </a:ext>
            </a:extLst>
          </p:cNvPr>
          <p:cNvSpPr/>
          <p:nvPr/>
        </p:nvSpPr>
        <p:spPr>
          <a:xfrm>
            <a:off x="828735" y="828735"/>
            <a:ext cx="5183067" cy="5183067"/>
          </a:xfrm>
          <a:prstGeom prst="arc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59D6A8-675A-4ED4-DAA2-1727BE9C263A}"/>
              </a:ext>
            </a:extLst>
          </p:cNvPr>
          <p:cNvCxnSpPr>
            <a:cxnSpLocks/>
          </p:cNvCxnSpPr>
          <p:nvPr/>
        </p:nvCxnSpPr>
        <p:spPr>
          <a:xfrm flipV="1">
            <a:off x="5973703" y="3420268"/>
            <a:ext cx="404872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28895F-510A-CAC9-223C-C8981CF97E3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17832" y="663635"/>
            <a:ext cx="404872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626D85-7C8A-7A87-13CC-C38BC26BAA22}"/>
              </a:ext>
            </a:extLst>
          </p:cNvPr>
          <p:cNvSpPr txBox="1"/>
          <p:nvPr/>
        </p:nvSpPr>
        <p:spPr>
          <a:xfrm>
            <a:off x="2424482" y="309692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9868B-B33C-09C2-C2EE-68157882A1AB}"/>
              </a:ext>
            </a:extLst>
          </p:cNvPr>
          <p:cNvSpPr txBox="1"/>
          <p:nvPr/>
        </p:nvSpPr>
        <p:spPr>
          <a:xfrm>
            <a:off x="5747976" y="3420268"/>
            <a:ext cx="856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5B39C-6079-0F87-5441-E9E24089092D}"/>
              </a:ext>
            </a:extLst>
          </p:cNvPr>
          <p:cNvSpPr txBox="1"/>
          <p:nvPr/>
        </p:nvSpPr>
        <p:spPr>
          <a:xfrm>
            <a:off x="821959" y="5515820"/>
            <a:ext cx="51966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PARKING BRAKE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30DFC4-4C68-5D30-7A9A-DA4ED44C26E2}"/>
              </a:ext>
            </a:extLst>
          </p:cNvPr>
          <p:cNvSpPr/>
          <p:nvPr/>
        </p:nvSpPr>
        <p:spPr>
          <a:xfrm>
            <a:off x="461962" y="409762"/>
            <a:ext cx="610203" cy="412203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4D378D-0F89-7C1B-0F1D-3CD370F46B84}"/>
              </a:ext>
            </a:extLst>
          </p:cNvPr>
          <p:cNvGrpSpPr/>
          <p:nvPr/>
        </p:nvGrpSpPr>
        <p:grpSpPr>
          <a:xfrm>
            <a:off x="2770574" y="828732"/>
            <a:ext cx="2935598" cy="5183074"/>
            <a:chOff x="2770574" y="828732"/>
            <a:chExt cx="2935598" cy="5183074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ADE573A-72B8-AFD7-906F-A7A4552972FA}"/>
                </a:ext>
              </a:extLst>
            </p:cNvPr>
            <p:cNvSpPr/>
            <p:nvPr/>
          </p:nvSpPr>
          <p:spPr>
            <a:xfrm rot="5400000">
              <a:off x="3957126" y="2439294"/>
              <a:ext cx="1536148" cy="196194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6E76B0-4DF9-BFA0-5523-775D7CDF8670}"/>
                </a:ext>
              </a:extLst>
            </p:cNvPr>
            <p:cNvSpPr/>
            <p:nvPr/>
          </p:nvSpPr>
          <p:spPr>
            <a:xfrm>
              <a:off x="2770574" y="828732"/>
              <a:ext cx="1299389" cy="51830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0" h="254000"/>
              <a:bevelB w="254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14A613-57E8-9D4F-6DFE-A3B1344E9051}"/>
                </a:ext>
              </a:extLst>
            </p:cNvPr>
            <p:cNvSpPr txBox="1"/>
            <p:nvPr/>
          </p:nvSpPr>
          <p:spPr>
            <a:xfrm rot="5400000">
              <a:off x="1338253" y="2912436"/>
              <a:ext cx="41640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6000" b="1" dirty="0">
                  <a:solidFill>
                    <a:schemeClr val="bg1"/>
                  </a:solidFill>
                </a:rPr>
                <a:t>PARK BRAKE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26748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>
            <a:extLst>
              <a:ext uri="{FF2B5EF4-FFF2-40B4-BE49-F238E27FC236}">
                <a16:creationId xmlns:a16="http://schemas.microsoft.com/office/drawing/2014/main" id="{EFE18D16-BB2B-3500-1F85-8B2136B23D27}"/>
              </a:ext>
            </a:extLst>
          </p:cNvPr>
          <p:cNvSpPr/>
          <p:nvPr/>
        </p:nvSpPr>
        <p:spPr>
          <a:xfrm>
            <a:off x="828735" y="828735"/>
            <a:ext cx="5183067" cy="5183067"/>
          </a:xfrm>
          <a:prstGeom prst="arc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59D6A8-675A-4ED4-DAA2-1727BE9C263A}"/>
              </a:ext>
            </a:extLst>
          </p:cNvPr>
          <p:cNvCxnSpPr>
            <a:cxnSpLocks/>
          </p:cNvCxnSpPr>
          <p:nvPr/>
        </p:nvCxnSpPr>
        <p:spPr>
          <a:xfrm flipV="1">
            <a:off x="5973703" y="3420268"/>
            <a:ext cx="404872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28895F-510A-CAC9-223C-C8981CF97E3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17832" y="663635"/>
            <a:ext cx="404872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626D85-7C8A-7A87-13CC-C38BC26BAA22}"/>
              </a:ext>
            </a:extLst>
          </p:cNvPr>
          <p:cNvSpPr txBox="1"/>
          <p:nvPr/>
        </p:nvSpPr>
        <p:spPr>
          <a:xfrm>
            <a:off x="2424482" y="309692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9868B-B33C-09C2-C2EE-68157882A1AB}"/>
              </a:ext>
            </a:extLst>
          </p:cNvPr>
          <p:cNvSpPr txBox="1"/>
          <p:nvPr/>
        </p:nvSpPr>
        <p:spPr>
          <a:xfrm>
            <a:off x="5747976" y="3420268"/>
            <a:ext cx="856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5B39C-6079-0F87-5441-E9E24089092D}"/>
              </a:ext>
            </a:extLst>
          </p:cNvPr>
          <p:cNvSpPr txBox="1"/>
          <p:nvPr/>
        </p:nvSpPr>
        <p:spPr>
          <a:xfrm>
            <a:off x="821959" y="5515820"/>
            <a:ext cx="51966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PARKING BRAKE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30DFC4-4C68-5D30-7A9A-DA4ED44C26E2}"/>
              </a:ext>
            </a:extLst>
          </p:cNvPr>
          <p:cNvSpPr/>
          <p:nvPr/>
        </p:nvSpPr>
        <p:spPr>
          <a:xfrm>
            <a:off x="461962" y="409762"/>
            <a:ext cx="610203" cy="412203"/>
          </a:xfrm>
          <a:prstGeom prst="rect">
            <a:avLst/>
          </a:prstGeom>
          <a:solidFill>
            <a:srgbClr val="4635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4B0A4A-A00E-530C-C92A-D02D8F0E73DC}"/>
              </a:ext>
            </a:extLst>
          </p:cNvPr>
          <p:cNvGrpSpPr/>
          <p:nvPr/>
        </p:nvGrpSpPr>
        <p:grpSpPr>
          <a:xfrm>
            <a:off x="828733" y="998620"/>
            <a:ext cx="5183074" cy="3071343"/>
            <a:chOff x="828733" y="998620"/>
            <a:chExt cx="5183074" cy="3071343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467C08F1-783A-839C-324E-24D1FEFD1084}"/>
                </a:ext>
              </a:extLst>
            </p:cNvPr>
            <p:cNvSpPr/>
            <p:nvPr/>
          </p:nvSpPr>
          <p:spPr>
            <a:xfrm>
              <a:off x="2652195" y="998620"/>
              <a:ext cx="1536148" cy="196194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6E0294-EFA0-0E78-9DBF-4AD23EB5E567}"/>
                </a:ext>
              </a:extLst>
            </p:cNvPr>
            <p:cNvSpPr/>
            <p:nvPr/>
          </p:nvSpPr>
          <p:spPr>
            <a:xfrm rot="16200000">
              <a:off x="2770575" y="828732"/>
              <a:ext cx="1299389" cy="51830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0" h="254000"/>
              <a:bevelB w="254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941BDA-55C5-1B78-2070-1CF50BA060B8}"/>
                </a:ext>
              </a:extLst>
            </p:cNvPr>
            <p:cNvSpPr txBox="1"/>
            <p:nvPr/>
          </p:nvSpPr>
          <p:spPr>
            <a:xfrm>
              <a:off x="1338255" y="2912440"/>
              <a:ext cx="41640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6000" b="1" dirty="0">
                  <a:solidFill>
                    <a:schemeClr val="bg1"/>
                  </a:solidFill>
                </a:rPr>
                <a:t>PARK BRAKE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9938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573143" y="144379"/>
            <a:ext cx="5694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MASTER BATTERY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C7F1B0-20B7-B22C-DD30-D46062B9F471}"/>
              </a:ext>
            </a:extLst>
          </p:cNvPr>
          <p:cNvSpPr txBox="1"/>
          <p:nvPr/>
        </p:nvSpPr>
        <p:spPr>
          <a:xfrm>
            <a:off x="2824591" y="864670"/>
            <a:ext cx="1191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344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4B1A9F-B581-DBF9-5875-D7AFF881B639}"/>
              </a:ext>
            </a:extLst>
          </p:cNvPr>
          <p:cNvSpPr txBox="1"/>
          <p:nvPr/>
        </p:nvSpPr>
        <p:spPr>
          <a:xfrm>
            <a:off x="573143" y="144379"/>
            <a:ext cx="5694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MASTER BATTERY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561E5-8210-7731-AA14-89B77590C925}"/>
              </a:ext>
            </a:extLst>
          </p:cNvPr>
          <p:cNvSpPr txBox="1"/>
          <p:nvPr/>
        </p:nvSpPr>
        <p:spPr>
          <a:xfrm>
            <a:off x="2824591" y="864670"/>
            <a:ext cx="1191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E1379-0638-3F09-2917-946BABB4CDA7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934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-92423" y="144379"/>
            <a:ext cx="70253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MASTER ALTERNATOR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C7F1B0-20B7-B22C-DD30-D46062B9F471}"/>
              </a:ext>
            </a:extLst>
          </p:cNvPr>
          <p:cNvSpPr txBox="1"/>
          <p:nvPr/>
        </p:nvSpPr>
        <p:spPr>
          <a:xfrm>
            <a:off x="2824591" y="864670"/>
            <a:ext cx="1191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422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4B1A9F-B581-DBF9-5875-D7AFF881B639}"/>
              </a:ext>
            </a:extLst>
          </p:cNvPr>
          <p:cNvSpPr txBox="1"/>
          <p:nvPr/>
        </p:nvSpPr>
        <p:spPr>
          <a:xfrm>
            <a:off x="-92423" y="144379"/>
            <a:ext cx="70253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MASTER ALTERNATOR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561E5-8210-7731-AA14-89B77590C925}"/>
              </a:ext>
            </a:extLst>
          </p:cNvPr>
          <p:cNvSpPr txBox="1"/>
          <p:nvPr/>
        </p:nvSpPr>
        <p:spPr>
          <a:xfrm>
            <a:off x="2824591" y="864670"/>
            <a:ext cx="1191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E1379-0638-3F09-2917-946BABB4CDA7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204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1870003" y="728005"/>
            <a:ext cx="31005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LANDING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375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E1379-0638-3F09-2917-946BABB4CDA7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287A5-C6ED-068D-998E-A0CC691D3635}"/>
              </a:ext>
            </a:extLst>
          </p:cNvPr>
          <p:cNvSpPr txBox="1"/>
          <p:nvPr/>
        </p:nvSpPr>
        <p:spPr>
          <a:xfrm>
            <a:off x="1870003" y="728005"/>
            <a:ext cx="31005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LANDING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387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2108819" y="728005"/>
            <a:ext cx="26228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STROBE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496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E1379-0638-3F09-2917-946BABB4CDA7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287A5-C6ED-068D-998E-A0CC691D3635}"/>
              </a:ext>
            </a:extLst>
          </p:cNvPr>
          <p:cNvSpPr txBox="1"/>
          <p:nvPr/>
        </p:nvSpPr>
        <p:spPr>
          <a:xfrm>
            <a:off x="2108819" y="728005"/>
            <a:ext cx="26228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STROBE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V/S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9717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2010172" y="728005"/>
            <a:ext cx="2820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BEACON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543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E1379-0638-3F09-2917-946BABB4CDA7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287A5-C6ED-068D-998E-A0CC691D3635}"/>
              </a:ext>
            </a:extLst>
          </p:cNvPr>
          <p:cNvSpPr txBox="1"/>
          <p:nvPr/>
        </p:nvSpPr>
        <p:spPr>
          <a:xfrm>
            <a:off x="2010172" y="728005"/>
            <a:ext cx="2820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BEACON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828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957546" y="728005"/>
            <a:ext cx="492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TAXI / TAKEOFF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860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E1379-0638-3F09-2917-946BABB4CDA7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287A5-C6ED-068D-998E-A0CC691D3635}"/>
              </a:ext>
            </a:extLst>
          </p:cNvPr>
          <p:cNvSpPr txBox="1"/>
          <p:nvPr/>
        </p:nvSpPr>
        <p:spPr>
          <a:xfrm>
            <a:off x="957547" y="728005"/>
            <a:ext cx="49254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TAXI / TAKEOFF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374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1334898" y="728005"/>
            <a:ext cx="41707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NAVIGATION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239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E1379-0638-3F09-2917-946BABB4CDA7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287A5-C6ED-068D-998E-A0CC691D3635}"/>
              </a:ext>
            </a:extLst>
          </p:cNvPr>
          <p:cNvSpPr txBox="1"/>
          <p:nvPr/>
        </p:nvSpPr>
        <p:spPr>
          <a:xfrm>
            <a:off x="1334898" y="728005"/>
            <a:ext cx="41707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NAVIGATION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112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2345304" y="728005"/>
            <a:ext cx="2149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CABIN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912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E1379-0638-3F09-2917-946BABB4CDA7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287A5-C6ED-068D-998E-A0CC691D3635}"/>
              </a:ext>
            </a:extLst>
          </p:cNvPr>
          <p:cNvSpPr txBox="1"/>
          <p:nvPr/>
        </p:nvSpPr>
        <p:spPr>
          <a:xfrm>
            <a:off x="2345304" y="728005"/>
            <a:ext cx="2149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CABIN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824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A67D2-BAE2-BFC4-9F02-F4A35A8069F8}"/>
              </a:ext>
            </a:extLst>
          </p:cNvPr>
          <p:cNvSpPr/>
          <p:nvPr/>
        </p:nvSpPr>
        <p:spPr>
          <a:xfrm>
            <a:off x="0" y="1"/>
            <a:ext cx="6840538" cy="68405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762000" h="762000" prst="riblet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F80E1-A265-4443-6ADD-DA0D225A1E68}"/>
              </a:ext>
            </a:extLst>
          </p:cNvPr>
          <p:cNvSpPr txBox="1"/>
          <p:nvPr/>
        </p:nvSpPr>
        <p:spPr>
          <a:xfrm>
            <a:off x="2269954" y="1065778"/>
            <a:ext cx="230063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00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250091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A67D2-BAE2-BFC4-9F02-F4A35A8069F8}"/>
              </a:ext>
            </a:extLst>
          </p:cNvPr>
          <p:cNvSpPr/>
          <p:nvPr/>
        </p:nvSpPr>
        <p:spPr>
          <a:xfrm>
            <a:off x="0" y="1"/>
            <a:ext cx="6840538" cy="68405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762000" h="762000" prst="riblet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F80E1-A265-4443-6ADD-DA0D225A1E68}"/>
              </a:ext>
            </a:extLst>
          </p:cNvPr>
          <p:cNvSpPr txBox="1"/>
          <p:nvPr/>
        </p:nvSpPr>
        <p:spPr>
          <a:xfrm>
            <a:off x="2269954" y="1065778"/>
            <a:ext cx="230063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00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796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V/S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5167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A67D2-BAE2-BFC4-9F02-F4A35A8069F8}"/>
              </a:ext>
            </a:extLst>
          </p:cNvPr>
          <p:cNvSpPr/>
          <p:nvPr/>
        </p:nvSpPr>
        <p:spPr>
          <a:xfrm>
            <a:off x="0" y="1"/>
            <a:ext cx="6840538" cy="68405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762000" h="762000" prst="riblet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F80E1-A265-4443-6ADD-DA0D225A1E68}"/>
              </a:ext>
            </a:extLst>
          </p:cNvPr>
          <p:cNvSpPr txBox="1"/>
          <p:nvPr/>
        </p:nvSpPr>
        <p:spPr>
          <a:xfrm>
            <a:off x="2269954" y="1065778"/>
            <a:ext cx="230063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00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797860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A67D2-BAE2-BFC4-9F02-F4A35A8069F8}"/>
              </a:ext>
            </a:extLst>
          </p:cNvPr>
          <p:cNvSpPr/>
          <p:nvPr/>
        </p:nvSpPr>
        <p:spPr>
          <a:xfrm>
            <a:off x="0" y="1"/>
            <a:ext cx="6840538" cy="68405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762000" h="762000" prst="riblet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F80E1-A265-4443-6ADD-DA0D225A1E68}"/>
              </a:ext>
            </a:extLst>
          </p:cNvPr>
          <p:cNvSpPr txBox="1"/>
          <p:nvPr/>
        </p:nvSpPr>
        <p:spPr>
          <a:xfrm>
            <a:off x="2269954" y="1065778"/>
            <a:ext cx="230063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0000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731974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A67D2-BAE2-BFC4-9F02-F4A35A8069F8}"/>
              </a:ext>
            </a:extLst>
          </p:cNvPr>
          <p:cNvSpPr/>
          <p:nvPr/>
        </p:nvSpPr>
        <p:spPr>
          <a:xfrm>
            <a:off x="0" y="1"/>
            <a:ext cx="6840538" cy="68405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762000" h="762000" prst="riblet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F80E1-A265-4443-6ADD-DA0D225A1E68}"/>
              </a:ext>
            </a:extLst>
          </p:cNvPr>
          <p:cNvSpPr txBox="1"/>
          <p:nvPr/>
        </p:nvSpPr>
        <p:spPr>
          <a:xfrm>
            <a:off x="2269954" y="1065778"/>
            <a:ext cx="230063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00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773439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A67D2-BAE2-BFC4-9F02-F4A35A8069F8}"/>
              </a:ext>
            </a:extLst>
          </p:cNvPr>
          <p:cNvSpPr/>
          <p:nvPr/>
        </p:nvSpPr>
        <p:spPr>
          <a:xfrm>
            <a:off x="0" y="1"/>
            <a:ext cx="6840538" cy="68405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762000" h="762000" prst="riblet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F80E1-A265-4443-6ADD-DA0D225A1E68}"/>
              </a:ext>
            </a:extLst>
          </p:cNvPr>
          <p:cNvSpPr txBox="1"/>
          <p:nvPr/>
        </p:nvSpPr>
        <p:spPr>
          <a:xfrm>
            <a:off x="2269954" y="1065778"/>
            <a:ext cx="230063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0000" dirty="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097928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A67D2-BAE2-BFC4-9F02-F4A35A8069F8}"/>
              </a:ext>
            </a:extLst>
          </p:cNvPr>
          <p:cNvSpPr/>
          <p:nvPr/>
        </p:nvSpPr>
        <p:spPr>
          <a:xfrm>
            <a:off x="0" y="1"/>
            <a:ext cx="6840538" cy="68405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762000" h="762000" prst="riblet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F80E1-A265-4443-6ADD-DA0D225A1E68}"/>
              </a:ext>
            </a:extLst>
          </p:cNvPr>
          <p:cNvSpPr txBox="1"/>
          <p:nvPr/>
        </p:nvSpPr>
        <p:spPr>
          <a:xfrm>
            <a:off x="2269954" y="1065778"/>
            <a:ext cx="230063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0000" dirty="0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628857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A67D2-BAE2-BFC4-9F02-F4A35A8069F8}"/>
              </a:ext>
            </a:extLst>
          </p:cNvPr>
          <p:cNvSpPr/>
          <p:nvPr/>
        </p:nvSpPr>
        <p:spPr>
          <a:xfrm>
            <a:off x="0" y="1"/>
            <a:ext cx="6840538" cy="68405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762000" h="762000" prst="riblet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F80E1-A265-4443-6ADD-DA0D225A1E68}"/>
              </a:ext>
            </a:extLst>
          </p:cNvPr>
          <p:cNvSpPr txBox="1"/>
          <p:nvPr/>
        </p:nvSpPr>
        <p:spPr>
          <a:xfrm>
            <a:off x="2269954" y="1065778"/>
            <a:ext cx="230063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00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187426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A67D2-BAE2-BFC4-9F02-F4A35A8069F8}"/>
              </a:ext>
            </a:extLst>
          </p:cNvPr>
          <p:cNvSpPr/>
          <p:nvPr/>
        </p:nvSpPr>
        <p:spPr>
          <a:xfrm>
            <a:off x="0" y="1"/>
            <a:ext cx="6840538" cy="68405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762000" h="762000" prst="riblet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F80E1-A265-4443-6ADD-DA0D225A1E68}"/>
              </a:ext>
            </a:extLst>
          </p:cNvPr>
          <p:cNvSpPr txBox="1"/>
          <p:nvPr/>
        </p:nvSpPr>
        <p:spPr>
          <a:xfrm>
            <a:off x="2269954" y="1065778"/>
            <a:ext cx="230063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0000" dirty="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21422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A67D2-BAE2-BFC4-9F02-F4A35A8069F8}"/>
              </a:ext>
            </a:extLst>
          </p:cNvPr>
          <p:cNvSpPr/>
          <p:nvPr/>
        </p:nvSpPr>
        <p:spPr>
          <a:xfrm>
            <a:off x="0" y="1"/>
            <a:ext cx="6840538" cy="68405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762000" h="762000" prst="riblet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F80E1-A265-4443-6ADD-DA0D225A1E68}"/>
              </a:ext>
            </a:extLst>
          </p:cNvPr>
          <p:cNvSpPr txBox="1"/>
          <p:nvPr/>
        </p:nvSpPr>
        <p:spPr>
          <a:xfrm>
            <a:off x="2269954" y="1065778"/>
            <a:ext cx="230063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0000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363891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A67D2-BAE2-BFC4-9F02-F4A35A8069F8}"/>
              </a:ext>
            </a:extLst>
          </p:cNvPr>
          <p:cNvSpPr/>
          <p:nvPr/>
        </p:nvSpPr>
        <p:spPr>
          <a:xfrm>
            <a:off x="0" y="1"/>
            <a:ext cx="6840538" cy="68405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762000" h="762000" prst="riblet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F80E1-A265-4443-6ADD-DA0D225A1E68}"/>
              </a:ext>
            </a:extLst>
          </p:cNvPr>
          <p:cNvSpPr txBox="1"/>
          <p:nvPr/>
        </p:nvSpPr>
        <p:spPr>
          <a:xfrm>
            <a:off x="922822" y="1450499"/>
            <a:ext cx="499489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5000" dirty="0">
                <a:solidFill>
                  <a:schemeClr val="bg1"/>
                </a:solidFill>
              </a:rPr>
              <a:t>ATC</a:t>
            </a:r>
          </a:p>
        </p:txBody>
      </p:sp>
    </p:spTree>
    <p:extLst>
      <p:ext uri="{BB962C8B-B14F-4D97-AF65-F5344CB8AC3E}">
        <p14:creationId xmlns:p14="http://schemas.microsoft.com/office/powerpoint/2010/main" val="19656021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A67D2-BAE2-BFC4-9F02-F4A35A8069F8}"/>
              </a:ext>
            </a:extLst>
          </p:cNvPr>
          <p:cNvSpPr/>
          <p:nvPr/>
        </p:nvSpPr>
        <p:spPr>
          <a:xfrm>
            <a:off x="0" y="1"/>
            <a:ext cx="6840538" cy="68405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762000" h="762000" prst="riblet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F80E1-A265-4443-6ADD-DA0D225A1E68}"/>
              </a:ext>
            </a:extLst>
          </p:cNvPr>
          <p:cNvSpPr txBox="1"/>
          <p:nvPr/>
        </p:nvSpPr>
        <p:spPr>
          <a:xfrm>
            <a:off x="1855994" y="1896775"/>
            <a:ext cx="312854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9600" dirty="0">
                <a:solidFill>
                  <a:schemeClr val="bg1"/>
                </a:solidFill>
              </a:rPr>
              <a:t>FREQ</a:t>
            </a:r>
            <a:br>
              <a:rPr lang="en-NZ" sz="9600" dirty="0">
                <a:solidFill>
                  <a:schemeClr val="bg1"/>
                </a:solidFill>
              </a:rPr>
            </a:br>
            <a:r>
              <a:rPr lang="en-NZ" sz="9600" dirty="0">
                <a:solidFill>
                  <a:schemeClr val="bg1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233185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HDG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BE1372-20D9-8902-BDDC-76C13605B8C3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545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070843" y="2142996"/>
            <a:ext cx="46988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TOGGLE</a:t>
            </a:r>
            <a:br>
              <a:rPr lang="en-NZ" sz="8000" dirty="0">
                <a:solidFill>
                  <a:schemeClr val="bg1"/>
                </a:solidFill>
              </a:rPr>
            </a:br>
            <a:r>
              <a:rPr lang="en-NZ" sz="8000" dirty="0">
                <a:solidFill>
                  <a:schemeClr val="bg1"/>
                </a:solidFill>
              </a:rPr>
              <a:t>PUSHBACK</a:t>
            </a:r>
          </a:p>
        </p:txBody>
      </p:sp>
    </p:spTree>
    <p:extLst>
      <p:ext uri="{BB962C8B-B14F-4D97-AF65-F5344CB8AC3E}">
        <p14:creationId xmlns:p14="http://schemas.microsoft.com/office/powerpoint/2010/main" val="31957269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403210" y="2142996"/>
            <a:ext cx="403411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REQUEST</a:t>
            </a:r>
          </a:p>
          <a:p>
            <a:pPr algn="ctr"/>
            <a:r>
              <a:rPr lang="en-NZ" sz="8000" dirty="0">
                <a:solidFill>
                  <a:schemeClr val="bg1"/>
                </a:solidFill>
              </a:rPr>
              <a:t>FUEL</a:t>
            </a:r>
          </a:p>
        </p:txBody>
      </p:sp>
    </p:spTree>
    <p:extLst>
      <p:ext uri="{BB962C8B-B14F-4D97-AF65-F5344CB8AC3E}">
        <p14:creationId xmlns:p14="http://schemas.microsoft.com/office/powerpoint/2010/main" val="39219963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563735" y="2142996"/>
            <a:ext cx="37130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DISPLAY</a:t>
            </a:r>
            <a:br>
              <a:rPr lang="en-NZ" sz="8000" dirty="0">
                <a:solidFill>
                  <a:schemeClr val="bg1"/>
                </a:solidFill>
              </a:rPr>
            </a:br>
            <a:r>
              <a:rPr lang="en-NZ" sz="8000" dirty="0">
                <a:solidFill>
                  <a:schemeClr val="bg1"/>
                </a:solidFill>
              </a:rPr>
              <a:t>NAVLOG</a:t>
            </a:r>
          </a:p>
        </p:txBody>
      </p:sp>
    </p:spTree>
    <p:extLst>
      <p:ext uri="{BB962C8B-B14F-4D97-AF65-F5344CB8AC3E}">
        <p14:creationId xmlns:p14="http://schemas.microsoft.com/office/powerpoint/2010/main" val="21187574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657511" y="2142996"/>
            <a:ext cx="352551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DISPLAY</a:t>
            </a:r>
            <a:br>
              <a:rPr lang="en-NZ" sz="8000" dirty="0">
                <a:solidFill>
                  <a:schemeClr val="bg1"/>
                </a:solidFill>
              </a:rPr>
            </a:br>
            <a:r>
              <a:rPr lang="en-NZ" sz="8000" dirty="0">
                <a:solidFill>
                  <a:schemeClr val="bg1"/>
                </a:solidFill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29851052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122909" y="2142996"/>
            <a:ext cx="459472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DISPLAY</a:t>
            </a:r>
            <a:br>
              <a:rPr lang="en-NZ" sz="8000" dirty="0">
                <a:solidFill>
                  <a:schemeClr val="bg1"/>
                </a:solidFill>
              </a:rPr>
            </a:br>
            <a:r>
              <a:rPr lang="en-NZ" sz="8000" dirty="0">
                <a:solidFill>
                  <a:schemeClr val="bg1"/>
                </a:solidFill>
              </a:rPr>
              <a:t>CHECKLIST</a:t>
            </a:r>
          </a:p>
        </p:txBody>
      </p:sp>
    </p:spTree>
    <p:extLst>
      <p:ext uri="{BB962C8B-B14F-4D97-AF65-F5344CB8AC3E}">
        <p14:creationId xmlns:p14="http://schemas.microsoft.com/office/powerpoint/2010/main" val="24275660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2006423" y="2142996"/>
            <a:ext cx="28276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NEXT</a:t>
            </a:r>
            <a:br>
              <a:rPr lang="en-NZ" sz="8000" dirty="0">
                <a:solidFill>
                  <a:schemeClr val="bg1"/>
                </a:solidFill>
              </a:rPr>
            </a:br>
            <a:r>
              <a:rPr lang="en-NZ" sz="8000" dirty="0">
                <a:solidFill>
                  <a:schemeClr val="bg1"/>
                </a:solidFill>
              </a:rPr>
              <a:t>PANEL</a:t>
            </a:r>
          </a:p>
        </p:txBody>
      </p:sp>
    </p:spTree>
    <p:extLst>
      <p:ext uri="{BB962C8B-B14F-4D97-AF65-F5344CB8AC3E}">
        <p14:creationId xmlns:p14="http://schemas.microsoft.com/office/powerpoint/2010/main" val="16850199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2006423" y="2142996"/>
            <a:ext cx="28276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PREV</a:t>
            </a:r>
            <a:br>
              <a:rPr lang="en-NZ" sz="8000" dirty="0">
                <a:solidFill>
                  <a:schemeClr val="bg1"/>
                </a:solidFill>
              </a:rPr>
            </a:br>
            <a:r>
              <a:rPr lang="en-NZ" sz="8000" dirty="0">
                <a:solidFill>
                  <a:schemeClr val="bg1"/>
                </a:solidFill>
              </a:rPr>
              <a:t>PANEL</a:t>
            </a:r>
          </a:p>
        </p:txBody>
      </p:sp>
    </p:spTree>
    <p:extLst>
      <p:ext uri="{BB962C8B-B14F-4D97-AF65-F5344CB8AC3E}">
        <p14:creationId xmlns:p14="http://schemas.microsoft.com/office/powerpoint/2010/main" val="35315642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978210" y="2142996"/>
            <a:ext cx="28841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CLOSE</a:t>
            </a:r>
            <a:br>
              <a:rPr lang="en-NZ" sz="8000" dirty="0">
                <a:solidFill>
                  <a:schemeClr val="bg1"/>
                </a:solidFill>
              </a:rPr>
            </a:br>
            <a:r>
              <a:rPr lang="en-NZ" sz="8000" dirty="0">
                <a:solidFill>
                  <a:schemeClr val="bg1"/>
                </a:solidFill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362198950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838397" y="2142996"/>
            <a:ext cx="316375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ACTIVE</a:t>
            </a:r>
          </a:p>
          <a:p>
            <a:pPr algn="ctr"/>
            <a:r>
              <a:rPr lang="en-NZ" sz="8000" dirty="0">
                <a:solidFill>
                  <a:schemeClr val="bg1"/>
                </a:solidFill>
              </a:rPr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12205806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829135" y="2142996"/>
            <a:ext cx="318228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INSTR</a:t>
            </a:r>
            <a:br>
              <a:rPr lang="en-NZ" sz="8000" dirty="0">
                <a:solidFill>
                  <a:schemeClr val="bg1"/>
                </a:solidFill>
              </a:rPr>
            </a:br>
            <a:r>
              <a:rPr lang="en-NZ" sz="8000" dirty="0">
                <a:solidFill>
                  <a:schemeClr val="bg1"/>
                </a:solidFill>
              </a:rPr>
              <a:t>VIEW +</a:t>
            </a:r>
          </a:p>
        </p:txBody>
      </p:sp>
    </p:spTree>
    <p:extLst>
      <p:ext uri="{BB962C8B-B14F-4D97-AF65-F5344CB8AC3E}">
        <p14:creationId xmlns:p14="http://schemas.microsoft.com/office/powerpoint/2010/main" val="260464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HDG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790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927722" y="2142996"/>
            <a:ext cx="298511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INSTR</a:t>
            </a:r>
          </a:p>
          <a:p>
            <a:pPr algn="ctr"/>
            <a:r>
              <a:rPr lang="en-NZ" sz="8000" dirty="0">
                <a:solidFill>
                  <a:schemeClr val="bg1"/>
                </a:solidFill>
              </a:rPr>
              <a:t>VIEW -</a:t>
            </a:r>
          </a:p>
        </p:txBody>
      </p:sp>
    </p:spTree>
    <p:extLst>
      <p:ext uri="{BB962C8B-B14F-4D97-AF65-F5344CB8AC3E}">
        <p14:creationId xmlns:p14="http://schemas.microsoft.com/office/powerpoint/2010/main" val="426073704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493311" y="2142996"/>
            <a:ext cx="385394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RESET</a:t>
            </a:r>
          </a:p>
          <a:p>
            <a:pPr algn="ctr"/>
            <a:r>
              <a:rPr lang="en-NZ" sz="8000" dirty="0">
                <a:solidFill>
                  <a:schemeClr val="bg1"/>
                </a:solidFill>
              </a:rPr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354775354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995999" y="2758549"/>
            <a:ext cx="28485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241296934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540458" y="2758549"/>
            <a:ext cx="37596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RESTART</a:t>
            </a:r>
          </a:p>
        </p:txBody>
      </p:sp>
    </p:spTree>
    <p:extLst>
      <p:ext uri="{BB962C8B-B14F-4D97-AF65-F5344CB8AC3E}">
        <p14:creationId xmlns:p14="http://schemas.microsoft.com/office/powerpoint/2010/main" val="299117926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816496" y="2758549"/>
            <a:ext cx="3207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DRONE</a:t>
            </a:r>
          </a:p>
        </p:txBody>
      </p:sp>
    </p:spTree>
    <p:extLst>
      <p:ext uri="{BB962C8B-B14F-4D97-AF65-F5344CB8AC3E}">
        <p14:creationId xmlns:p14="http://schemas.microsoft.com/office/powerpoint/2010/main" val="212505192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546692" y="2142996"/>
            <a:ext cx="374718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DRONE</a:t>
            </a:r>
          </a:p>
          <a:p>
            <a:pPr algn="ctr"/>
            <a:r>
              <a:rPr lang="en-NZ" sz="8000" dirty="0">
                <a:solidFill>
                  <a:schemeClr val="bg1"/>
                </a:solidFill>
              </a:rPr>
              <a:t>FOLLOW</a:t>
            </a:r>
          </a:p>
        </p:txBody>
      </p:sp>
    </p:spTree>
    <p:extLst>
      <p:ext uri="{BB962C8B-B14F-4D97-AF65-F5344CB8AC3E}">
        <p14:creationId xmlns:p14="http://schemas.microsoft.com/office/powerpoint/2010/main" val="149436623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816510" y="2142996"/>
            <a:ext cx="320754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DRONE</a:t>
            </a:r>
          </a:p>
          <a:p>
            <a:pPr algn="ctr"/>
            <a:r>
              <a:rPr lang="en-NZ" sz="8000" dirty="0">
                <a:solidFill>
                  <a:schemeClr val="bg1"/>
                </a:solidFill>
              </a:rPr>
              <a:t>LOCK</a:t>
            </a:r>
          </a:p>
        </p:txBody>
      </p:sp>
    </p:spTree>
    <p:extLst>
      <p:ext uri="{BB962C8B-B14F-4D97-AF65-F5344CB8AC3E}">
        <p14:creationId xmlns:p14="http://schemas.microsoft.com/office/powerpoint/2010/main" val="128892632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603536" y="2142996"/>
            <a:ext cx="363349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DRONE</a:t>
            </a:r>
          </a:p>
          <a:p>
            <a:pPr algn="ctr"/>
            <a:r>
              <a:rPr lang="en-NZ" sz="8000" dirty="0">
                <a:solidFill>
                  <a:schemeClr val="bg1"/>
                </a:solidFill>
              </a:rPr>
              <a:t>ZOOM +</a:t>
            </a:r>
          </a:p>
        </p:txBody>
      </p:sp>
    </p:spTree>
    <p:extLst>
      <p:ext uri="{BB962C8B-B14F-4D97-AF65-F5344CB8AC3E}">
        <p14:creationId xmlns:p14="http://schemas.microsoft.com/office/powerpoint/2010/main" val="181200279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702121" y="2142996"/>
            <a:ext cx="343632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DRONE</a:t>
            </a:r>
          </a:p>
          <a:p>
            <a:pPr algn="ctr"/>
            <a:r>
              <a:rPr lang="en-NZ" sz="8000" dirty="0">
                <a:solidFill>
                  <a:schemeClr val="bg1"/>
                </a:solidFill>
              </a:rPr>
              <a:t>ZOOM -</a:t>
            </a:r>
          </a:p>
        </p:txBody>
      </p:sp>
    </p:spTree>
    <p:extLst>
      <p:ext uri="{BB962C8B-B14F-4D97-AF65-F5344CB8AC3E}">
        <p14:creationId xmlns:p14="http://schemas.microsoft.com/office/powerpoint/2010/main" val="394919842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006003" y="2142996"/>
            <a:ext cx="482856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NEXT</a:t>
            </a:r>
            <a:br>
              <a:rPr lang="en-NZ" sz="8000" dirty="0">
                <a:solidFill>
                  <a:schemeClr val="bg1"/>
                </a:solidFill>
              </a:rPr>
            </a:br>
            <a:r>
              <a:rPr lang="en-NZ" sz="8000" dirty="0">
                <a:solidFill>
                  <a:schemeClr val="bg1"/>
                </a:solidFill>
              </a:rPr>
              <a:t>FIXED CAM</a:t>
            </a:r>
          </a:p>
        </p:txBody>
      </p:sp>
    </p:spTree>
    <p:extLst>
      <p:ext uri="{BB962C8B-B14F-4D97-AF65-F5344CB8AC3E}">
        <p14:creationId xmlns:p14="http://schemas.microsoft.com/office/powerpoint/2010/main" val="90882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449</TotalTime>
  <Words>285</Words>
  <Application>Microsoft Office PowerPoint</Application>
  <PresentationFormat>Custom</PresentationFormat>
  <Paragraphs>184</Paragraphs>
  <Slides>118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 King</dc:creator>
  <cp:lastModifiedBy>Alek King</cp:lastModifiedBy>
  <cp:revision>8</cp:revision>
  <dcterms:created xsi:type="dcterms:W3CDTF">2023-06-25T20:27:01Z</dcterms:created>
  <dcterms:modified xsi:type="dcterms:W3CDTF">2023-06-28T21:28:04Z</dcterms:modified>
</cp:coreProperties>
</file>