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7" r:id="rId2"/>
    <p:sldId id="328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35" r:id="rId27"/>
    <p:sldId id="336" r:id="rId28"/>
    <p:sldId id="337" r:id="rId29"/>
    <p:sldId id="338" r:id="rId30"/>
    <p:sldId id="339" r:id="rId31"/>
    <p:sldId id="340" r:id="rId32"/>
    <p:sldId id="280" r:id="rId33"/>
    <p:sldId id="282" r:id="rId34"/>
    <p:sldId id="283" r:id="rId35"/>
    <p:sldId id="334" r:id="rId36"/>
    <p:sldId id="281" r:id="rId37"/>
    <p:sldId id="284" r:id="rId38"/>
    <p:sldId id="285" r:id="rId39"/>
    <p:sldId id="288" r:id="rId40"/>
    <p:sldId id="289" r:id="rId41"/>
    <p:sldId id="292" r:id="rId42"/>
    <p:sldId id="293" r:id="rId43"/>
    <p:sldId id="294" r:id="rId44"/>
    <p:sldId id="295" r:id="rId45"/>
    <p:sldId id="296" r:id="rId46"/>
    <p:sldId id="297" r:id="rId47"/>
    <p:sldId id="332" r:id="rId48"/>
    <p:sldId id="341" r:id="rId49"/>
    <p:sldId id="346" r:id="rId50"/>
    <p:sldId id="358" r:id="rId51"/>
    <p:sldId id="360" r:id="rId52"/>
    <p:sldId id="376" r:id="rId53"/>
    <p:sldId id="377" r:id="rId54"/>
    <p:sldId id="378" r:id="rId55"/>
    <p:sldId id="380" r:id="rId56"/>
    <p:sldId id="379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01" r:id="rId78"/>
    <p:sldId id="402" r:id="rId79"/>
    <p:sldId id="403" r:id="rId80"/>
    <p:sldId id="404" r:id="rId81"/>
    <p:sldId id="405" r:id="rId82"/>
    <p:sldId id="406" r:id="rId83"/>
    <p:sldId id="407" r:id="rId84"/>
    <p:sldId id="408" r:id="rId85"/>
    <p:sldId id="409" r:id="rId86"/>
    <p:sldId id="410" r:id="rId87"/>
    <p:sldId id="411" r:id="rId88"/>
    <p:sldId id="412" r:id="rId89"/>
    <p:sldId id="413" r:id="rId90"/>
    <p:sldId id="414" r:id="rId91"/>
    <p:sldId id="415" r:id="rId92"/>
    <p:sldId id="416" r:id="rId93"/>
    <p:sldId id="417" r:id="rId94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00"/>
    <a:srgbClr val="996600"/>
    <a:srgbClr val="800000"/>
    <a:srgbClr val="111112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049" autoAdjust="0"/>
  </p:normalViewPr>
  <p:slideViewPr>
    <p:cSldViewPr snapToGrid="0">
      <p:cViewPr>
        <p:scale>
          <a:sx n="30" d="100"/>
          <a:sy n="30" d="100"/>
        </p:scale>
        <p:origin x="262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38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784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72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62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88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5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07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248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31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40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948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F84DA-6A89-47F4-AFD8-4D319A66B6F4}" type="datetimeFigureOut">
              <a:rPr lang="en-NZ" smtClean="0"/>
              <a:t>29/06/2023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362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0" y="3630168"/>
            <a:ext cx="684053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TOGGLE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SIMCONNECT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251967"/>
            <a:ext cx="1088136" cy="72237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33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194962-DD91-BC11-3B9D-2C10C2E6EC38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9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VNAV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9DF22-8843-3377-F12B-1B10424C7AC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8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NAV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DD00B-7D4D-69A6-14AE-616C160054D3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1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2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APR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A0CE78-930C-F23D-250C-6047E0E70D1F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5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APR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Y/D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DB306-502E-DC50-DB93-D6E395E63A3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1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Y/D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0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0" y="3630168"/>
            <a:ext cx="684053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TOGGLE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SIMCONNECT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251967"/>
            <a:ext cx="1088136" cy="7223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F/D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016E4C-841F-A2EF-0774-2F2FB4F2C489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8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F/D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4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B/C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3504F5-48CD-A602-D50A-12DCAA2FF5E0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4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B/C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96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LVL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8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LVL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3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IAS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08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4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LCL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74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LCL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5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28310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A/P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7F7DC37-C8A6-66E5-8F02-4C33593FF0A1}"/>
              </a:ext>
            </a:extLst>
          </p:cNvPr>
          <p:cNvSpPr/>
          <p:nvPr/>
        </p:nvSpPr>
        <p:spPr>
          <a:xfrm>
            <a:off x="1984764" y="2458766"/>
            <a:ext cx="2871010" cy="2113211"/>
          </a:xfrm>
          <a:prstGeom prst="frame">
            <a:avLst>
              <a:gd name="adj1" fmla="val 49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31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ARM 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A532A-5D9C-16F1-1F51-2DC4D579DDC5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62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ARM 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9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</p:spTree>
    <p:extLst>
      <p:ext uri="{BB962C8B-B14F-4D97-AF65-F5344CB8AC3E}">
        <p14:creationId xmlns:p14="http://schemas.microsoft.com/office/powerpoint/2010/main" val="171914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</p:spTree>
    <p:extLst>
      <p:ext uri="{BB962C8B-B14F-4D97-AF65-F5344CB8AC3E}">
        <p14:creationId xmlns:p14="http://schemas.microsoft.com/office/powerpoint/2010/main" val="3424389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</p:spTree>
    <p:extLst>
      <p:ext uri="{BB962C8B-B14F-4D97-AF65-F5344CB8AC3E}">
        <p14:creationId xmlns:p14="http://schemas.microsoft.com/office/powerpoint/2010/main" val="142491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IAS</a:t>
            </a:r>
          </a:p>
        </p:txBody>
      </p:sp>
    </p:spTree>
    <p:extLst>
      <p:ext uri="{BB962C8B-B14F-4D97-AF65-F5344CB8AC3E}">
        <p14:creationId xmlns:p14="http://schemas.microsoft.com/office/powerpoint/2010/main" val="115131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B70BFC-EFC2-5DE4-ABAE-9898BF5E8C8E}"/>
              </a:ext>
            </a:extLst>
          </p:cNvPr>
          <p:cNvSpPr/>
          <p:nvPr/>
        </p:nvSpPr>
        <p:spPr>
          <a:xfrm>
            <a:off x="735790" y="-694944"/>
            <a:ext cx="5368958" cy="55695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7" name="Picture 6" descr="A picture containing accessory, black, black and white, case&#10;&#10;Description automatically generated">
            <a:extLst>
              <a:ext uri="{FF2B5EF4-FFF2-40B4-BE49-F238E27FC236}">
                <a16:creationId xmlns:a16="http://schemas.microsoft.com/office/drawing/2014/main" id="{18A1234C-0A1F-DA6A-8967-C8ADE68C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0"/>
            <a:ext cx="2504658" cy="345470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65A84-FAD6-2F4C-654E-1C816B7C8DB2}"/>
              </a:ext>
            </a:extLst>
          </p:cNvPr>
          <p:cNvSpPr txBox="1"/>
          <p:nvPr/>
        </p:nvSpPr>
        <p:spPr>
          <a:xfrm>
            <a:off x="5002188" y="2254371"/>
            <a:ext cx="772969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35337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2234538"/>
            <a:ext cx="1440000" cy="5321962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A9D029-5AC8-9DCA-2223-3BF71FB7AF49}"/>
              </a:ext>
            </a:extLst>
          </p:cNvPr>
          <p:cNvSpPr/>
          <p:nvPr/>
        </p:nvSpPr>
        <p:spPr>
          <a:xfrm>
            <a:off x="2598703" y="1820069"/>
            <a:ext cx="1643131" cy="3200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7777C2-745C-0AE4-7313-929BB062D468}"/>
              </a:ext>
            </a:extLst>
          </p:cNvPr>
          <p:cNvSpPr/>
          <p:nvPr/>
        </p:nvSpPr>
        <p:spPr>
          <a:xfrm>
            <a:off x="2827302" y="1676400"/>
            <a:ext cx="1185931" cy="3344069"/>
          </a:xfrm>
          <a:prstGeom prst="roundRect">
            <a:avLst>
              <a:gd name="adj" fmla="val 34872"/>
            </a:avLst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C8E6C-DFC3-C3A7-45D9-7774457368C4}"/>
              </a:ext>
            </a:extLst>
          </p:cNvPr>
          <p:cNvSpPr txBox="1"/>
          <p:nvPr/>
        </p:nvSpPr>
        <p:spPr>
          <a:xfrm>
            <a:off x="745132" y="2912437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535019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-774700"/>
            <a:ext cx="1440000" cy="53807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412A16-AE9B-177C-CD8A-CE6AA778550F}"/>
              </a:ext>
            </a:extLst>
          </p:cNvPr>
          <p:cNvSpPr/>
          <p:nvPr/>
        </p:nvSpPr>
        <p:spPr>
          <a:xfrm>
            <a:off x="2598703" y="1820069"/>
            <a:ext cx="1643131" cy="3200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D264-EDE8-5AFB-1ACA-37D8892905E4}"/>
              </a:ext>
            </a:extLst>
          </p:cNvPr>
          <p:cNvSpPr txBox="1"/>
          <p:nvPr/>
        </p:nvSpPr>
        <p:spPr>
          <a:xfrm>
            <a:off x="1870002" y="4457569"/>
            <a:ext cx="3100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BA4202-6587-CB47-21AF-96415A556752}"/>
              </a:ext>
            </a:extLst>
          </p:cNvPr>
          <p:cNvSpPr/>
          <p:nvPr/>
        </p:nvSpPr>
        <p:spPr>
          <a:xfrm>
            <a:off x="2827302" y="1676400"/>
            <a:ext cx="1185931" cy="3344069"/>
          </a:xfrm>
          <a:prstGeom prst="roundRect">
            <a:avLst>
              <a:gd name="adj" fmla="val 34872"/>
            </a:avLst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3214C-7E88-263F-8048-0DE726F9DBF3}"/>
              </a:ext>
            </a:extLst>
          </p:cNvPr>
          <p:cNvSpPr txBox="1"/>
          <p:nvPr/>
        </p:nvSpPr>
        <p:spPr>
          <a:xfrm>
            <a:off x="705859" y="2912437"/>
            <a:ext cx="115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411459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2234538"/>
            <a:ext cx="1440000" cy="5321962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C8E6C-DFC3-C3A7-45D9-7774457368C4}"/>
              </a:ext>
            </a:extLst>
          </p:cNvPr>
          <p:cNvSpPr txBox="1"/>
          <p:nvPr/>
        </p:nvSpPr>
        <p:spPr>
          <a:xfrm>
            <a:off x="745132" y="2912437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406785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28310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A/P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AF01E4BA-1F31-0682-7317-21310BFEF73D}"/>
              </a:ext>
            </a:extLst>
          </p:cNvPr>
          <p:cNvSpPr/>
          <p:nvPr/>
        </p:nvSpPr>
        <p:spPr>
          <a:xfrm>
            <a:off x="1984764" y="2458766"/>
            <a:ext cx="2871010" cy="2113211"/>
          </a:xfrm>
          <a:prstGeom prst="frame">
            <a:avLst>
              <a:gd name="adj1" fmla="val 49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12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-774700"/>
            <a:ext cx="1440000" cy="53807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D264-EDE8-5AFB-1ACA-37D8892905E4}"/>
              </a:ext>
            </a:extLst>
          </p:cNvPr>
          <p:cNvSpPr txBox="1"/>
          <p:nvPr/>
        </p:nvSpPr>
        <p:spPr>
          <a:xfrm>
            <a:off x="1870002" y="4457569"/>
            <a:ext cx="3100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3214C-7E88-263F-8048-0DE726F9DBF3}"/>
              </a:ext>
            </a:extLst>
          </p:cNvPr>
          <p:cNvSpPr txBox="1"/>
          <p:nvPr/>
        </p:nvSpPr>
        <p:spPr>
          <a:xfrm>
            <a:off x="705859" y="2912437"/>
            <a:ext cx="115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2741918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</p:spTree>
    <p:extLst>
      <p:ext uri="{BB962C8B-B14F-4D97-AF65-F5344CB8AC3E}">
        <p14:creationId xmlns:p14="http://schemas.microsoft.com/office/powerpoint/2010/main" val="4224928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</p:spTree>
    <p:extLst>
      <p:ext uri="{BB962C8B-B14F-4D97-AF65-F5344CB8AC3E}">
        <p14:creationId xmlns:p14="http://schemas.microsoft.com/office/powerpoint/2010/main" val="2279974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538375" y="2142996"/>
            <a:ext cx="3763787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rgbClr val="FF0000"/>
                </a:solidFill>
                <a:effectLst>
                  <a:glow rad="152400">
                    <a:srgbClr val="FF0000">
                      <a:alpha val="60000"/>
                    </a:srgbClr>
                  </a:glow>
                </a:effectLst>
              </a:rPr>
              <a:t>MASTER</a:t>
            </a:r>
          </a:p>
          <a:p>
            <a:pPr algn="ctr"/>
            <a:r>
              <a:rPr lang="en-NZ" sz="8000" b="1" dirty="0">
                <a:solidFill>
                  <a:srgbClr val="FF0000"/>
                </a:solidFill>
                <a:effectLst>
                  <a:glow rad="152400">
                    <a:srgbClr val="FF0000">
                      <a:alpha val="60000"/>
                    </a:srgbClr>
                  </a:glow>
                </a:effectLst>
              </a:rPr>
              <a:t>WARN</a:t>
            </a:r>
          </a:p>
        </p:txBody>
      </p:sp>
    </p:spTree>
    <p:extLst>
      <p:ext uri="{BB962C8B-B14F-4D97-AF65-F5344CB8AC3E}">
        <p14:creationId xmlns:p14="http://schemas.microsoft.com/office/powerpoint/2010/main" val="9144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538375" y="2142996"/>
            <a:ext cx="3763787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rgbClr val="800000"/>
                </a:solidFill>
                <a:effectLst/>
              </a:rPr>
              <a:t>MASTER</a:t>
            </a:r>
          </a:p>
          <a:p>
            <a:pPr algn="ctr"/>
            <a:r>
              <a:rPr lang="en-NZ" sz="8000" b="1" dirty="0">
                <a:solidFill>
                  <a:srgbClr val="800000"/>
                </a:solidFill>
                <a:effectLst/>
              </a:rPr>
              <a:t>WARN</a:t>
            </a:r>
          </a:p>
        </p:txBody>
      </p:sp>
    </p:spTree>
    <p:extLst>
      <p:ext uri="{BB962C8B-B14F-4D97-AF65-F5344CB8AC3E}">
        <p14:creationId xmlns:p14="http://schemas.microsoft.com/office/powerpoint/2010/main" val="294891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342552" y="2142996"/>
            <a:ext cx="4155433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chemeClr val="accent2"/>
                </a:solidFill>
                <a:effectLst>
                  <a:glow rad="152400">
                    <a:schemeClr val="accent2">
                      <a:alpha val="60000"/>
                    </a:schemeClr>
                  </a:glow>
                </a:effectLst>
              </a:rPr>
              <a:t>MASTER</a:t>
            </a:r>
          </a:p>
          <a:p>
            <a:pPr algn="ctr"/>
            <a:r>
              <a:rPr lang="en-NZ" sz="8000" b="1" dirty="0">
                <a:solidFill>
                  <a:schemeClr val="accent2"/>
                </a:solidFill>
                <a:effectLst>
                  <a:glow rad="152400">
                    <a:schemeClr val="accent2">
                      <a:alpha val="60000"/>
                    </a:schemeClr>
                  </a:glow>
                </a:effectLst>
              </a:rPr>
              <a:t>CAUTION</a:t>
            </a:r>
          </a:p>
        </p:txBody>
      </p:sp>
    </p:spTree>
    <p:extLst>
      <p:ext uri="{BB962C8B-B14F-4D97-AF65-F5344CB8AC3E}">
        <p14:creationId xmlns:p14="http://schemas.microsoft.com/office/powerpoint/2010/main" val="3420666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1964CA-AACE-E912-6AB2-BE569B752150}"/>
              </a:ext>
            </a:extLst>
          </p:cNvPr>
          <p:cNvSpPr/>
          <p:nvPr/>
        </p:nvSpPr>
        <p:spPr>
          <a:xfrm>
            <a:off x="215297" y="320453"/>
            <a:ext cx="6409944" cy="61996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CC11-7874-1772-BCEE-D1A6CE4B773C}"/>
              </a:ext>
            </a:extLst>
          </p:cNvPr>
          <p:cNvSpPr txBox="1"/>
          <p:nvPr/>
        </p:nvSpPr>
        <p:spPr>
          <a:xfrm>
            <a:off x="1342552" y="2142996"/>
            <a:ext cx="4155433" cy="2554545"/>
          </a:xfrm>
          <a:prstGeom prst="rect">
            <a:avLst/>
          </a:prstGeom>
          <a:noFill/>
          <a:effectLst>
            <a:glow rad="101600">
              <a:srgbClr val="FF00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NZ" sz="8000" b="1" dirty="0">
                <a:solidFill>
                  <a:srgbClr val="996600"/>
                </a:solidFill>
                <a:effectLst/>
              </a:rPr>
              <a:t>MASTER</a:t>
            </a:r>
          </a:p>
          <a:p>
            <a:pPr algn="ctr"/>
            <a:r>
              <a:rPr lang="en-NZ" sz="8000" b="1" dirty="0">
                <a:solidFill>
                  <a:srgbClr val="996600"/>
                </a:solidFill>
                <a:effectLst/>
              </a:rPr>
              <a:t>CAUTION</a:t>
            </a:r>
          </a:p>
        </p:txBody>
      </p:sp>
    </p:spTree>
    <p:extLst>
      <p:ext uri="{BB962C8B-B14F-4D97-AF65-F5344CB8AC3E}">
        <p14:creationId xmlns:p14="http://schemas.microsoft.com/office/powerpoint/2010/main" val="3120623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563735" y="2142996"/>
            <a:ext cx="37130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DISPLAY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NAVLOG</a:t>
            </a:r>
          </a:p>
        </p:txBody>
      </p:sp>
    </p:spTree>
    <p:extLst>
      <p:ext uri="{BB962C8B-B14F-4D97-AF65-F5344CB8AC3E}">
        <p14:creationId xmlns:p14="http://schemas.microsoft.com/office/powerpoint/2010/main" val="2118757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122909" y="2142996"/>
            <a:ext cx="45947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DISPLAY</a:t>
            </a:r>
            <a:br>
              <a:rPr lang="en-NZ" sz="8000" dirty="0">
                <a:solidFill>
                  <a:schemeClr val="bg1"/>
                </a:solidFill>
              </a:rPr>
            </a:br>
            <a:r>
              <a:rPr lang="en-NZ" sz="8000" dirty="0">
                <a:solidFill>
                  <a:schemeClr val="bg1"/>
                </a:solidFill>
              </a:rPr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2427566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C262-BAE9-3C24-1280-5C498FE9FC99}"/>
              </a:ext>
            </a:extLst>
          </p:cNvPr>
          <p:cNvSpPr txBox="1"/>
          <p:nvPr/>
        </p:nvSpPr>
        <p:spPr>
          <a:xfrm>
            <a:off x="1838397" y="2142996"/>
            <a:ext cx="31637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ACTIVE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22058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2238099"/>
            <a:ext cx="426110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A/P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26784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57FE8-D953-07CD-6753-A8AFE21D59E2}"/>
              </a:ext>
            </a:extLst>
          </p:cNvPr>
          <p:cNvSpPr/>
          <p:nvPr/>
        </p:nvSpPr>
        <p:spPr>
          <a:xfrm>
            <a:off x="1317218" y="2981357"/>
            <a:ext cx="4215384" cy="87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7128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B49A4-842D-103D-2DA7-9CC86CE780A8}"/>
              </a:ext>
            </a:extLst>
          </p:cNvPr>
          <p:cNvSpPr/>
          <p:nvPr/>
        </p:nvSpPr>
        <p:spPr>
          <a:xfrm>
            <a:off x="850323" y="1601094"/>
            <a:ext cx="5139891" cy="36383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0BDE340-361C-19BA-5F97-4C8183385D83}"/>
              </a:ext>
            </a:extLst>
          </p:cNvPr>
          <p:cNvSpPr/>
          <p:nvPr/>
        </p:nvSpPr>
        <p:spPr>
          <a:xfrm>
            <a:off x="2194972" y="2290985"/>
            <a:ext cx="2450592" cy="225856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21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0D1EF6-B9A9-2E3E-D090-486CF58AE69D}"/>
              </a:ext>
            </a:extLst>
          </p:cNvPr>
          <p:cNvSpPr/>
          <p:nvPr/>
        </p:nvSpPr>
        <p:spPr>
          <a:xfrm>
            <a:off x="932688" y="2167541"/>
            <a:ext cx="923544" cy="28529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4E338-9583-1869-25EA-79B64E252E78}"/>
              </a:ext>
            </a:extLst>
          </p:cNvPr>
          <p:cNvSpPr/>
          <p:nvPr/>
        </p:nvSpPr>
        <p:spPr>
          <a:xfrm rot="5400000">
            <a:off x="2803049" y="2066544"/>
            <a:ext cx="2167128" cy="5907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EAA51C8-D4FF-1A77-3B7E-86272B9AB1C5}"/>
              </a:ext>
            </a:extLst>
          </p:cNvPr>
          <p:cNvSpPr/>
          <p:nvPr/>
        </p:nvSpPr>
        <p:spPr>
          <a:xfrm>
            <a:off x="1271016" y="3936903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E6924AA-D38F-308E-BAF0-A016CC8E1D66}"/>
              </a:ext>
            </a:extLst>
          </p:cNvPr>
          <p:cNvSpPr/>
          <p:nvPr/>
        </p:nvSpPr>
        <p:spPr>
          <a:xfrm>
            <a:off x="3602736" y="3936902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A2E80-F678-D16C-5CFA-9422A93BEE3C}"/>
              </a:ext>
            </a:extLst>
          </p:cNvPr>
          <p:cNvSpPr/>
          <p:nvPr/>
        </p:nvSpPr>
        <p:spPr>
          <a:xfrm>
            <a:off x="11824844" y="1993802"/>
            <a:ext cx="923544" cy="28529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772D9-006D-8F2B-27EA-4F617D26470C}"/>
              </a:ext>
            </a:extLst>
          </p:cNvPr>
          <p:cNvSpPr/>
          <p:nvPr/>
        </p:nvSpPr>
        <p:spPr>
          <a:xfrm rot="5400000">
            <a:off x="8710899" y="2066541"/>
            <a:ext cx="2167128" cy="5907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2EA1997-ADD7-9904-5702-50148A1CFA16}"/>
              </a:ext>
            </a:extLst>
          </p:cNvPr>
          <p:cNvSpPr/>
          <p:nvPr/>
        </p:nvSpPr>
        <p:spPr>
          <a:xfrm>
            <a:off x="5934456" y="3936899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FF301CBB-8D7D-5E73-E8F1-210843728623}"/>
              </a:ext>
            </a:extLst>
          </p:cNvPr>
          <p:cNvSpPr/>
          <p:nvPr/>
        </p:nvSpPr>
        <p:spPr>
          <a:xfrm>
            <a:off x="8266176" y="3936899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D19A32D-698A-9550-A9F9-E9C07335C672}"/>
              </a:ext>
            </a:extLst>
          </p:cNvPr>
          <p:cNvSpPr/>
          <p:nvPr/>
        </p:nvSpPr>
        <p:spPr>
          <a:xfrm>
            <a:off x="10597896" y="3936896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3F2D60E-F331-C6AB-2D41-E97F3D66114B}"/>
              </a:ext>
            </a:extLst>
          </p:cNvPr>
          <p:cNvSpPr/>
          <p:nvPr/>
        </p:nvSpPr>
        <p:spPr>
          <a:xfrm>
            <a:off x="-1060704" y="3936896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92120C9-37C1-5D2C-B5B4-F7608AE283FA}"/>
              </a:ext>
            </a:extLst>
          </p:cNvPr>
          <p:cNvSpPr/>
          <p:nvPr/>
        </p:nvSpPr>
        <p:spPr>
          <a:xfrm>
            <a:off x="195770" y="1769759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CFE0F93-E6CF-E429-57B4-A8804CB568E2}"/>
              </a:ext>
            </a:extLst>
          </p:cNvPr>
          <p:cNvSpPr/>
          <p:nvPr/>
        </p:nvSpPr>
        <p:spPr>
          <a:xfrm>
            <a:off x="11854370" y="1769759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3A767C-BD5A-2AF9-C6D9-FA87246D613E}"/>
              </a:ext>
            </a:extLst>
          </p:cNvPr>
          <p:cNvSpPr/>
          <p:nvPr/>
        </p:nvSpPr>
        <p:spPr>
          <a:xfrm>
            <a:off x="-5619" y="2400300"/>
            <a:ext cx="923544" cy="3703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B1F56-E6AF-B69A-0A7E-8B0921C6ACF4}"/>
              </a:ext>
            </a:extLst>
          </p:cNvPr>
          <p:cNvSpPr/>
          <p:nvPr/>
        </p:nvSpPr>
        <p:spPr>
          <a:xfrm>
            <a:off x="1824007" y="-1028699"/>
            <a:ext cx="923544" cy="49655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F3783-91DB-129D-51C6-6A688ABA32CF}"/>
              </a:ext>
            </a:extLst>
          </p:cNvPr>
          <p:cNvSpPr/>
          <p:nvPr/>
        </p:nvSpPr>
        <p:spPr>
          <a:xfrm rot="5400000">
            <a:off x="1748807" y="-764435"/>
            <a:ext cx="923544" cy="49655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6721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0D1EF6-B9A9-2E3E-D090-486CF58AE69D}"/>
              </a:ext>
            </a:extLst>
          </p:cNvPr>
          <p:cNvSpPr/>
          <p:nvPr/>
        </p:nvSpPr>
        <p:spPr>
          <a:xfrm>
            <a:off x="-5878095" y="2167533"/>
            <a:ext cx="923544" cy="28529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4E338-9583-1869-25EA-79B64E252E78}"/>
              </a:ext>
            </a:extLst>
          </p:cNvPr>
          <p:cNvSpPr/>
          <p:nvPr/>
        </p:nvSpPr>
        <p:spPr>
          <a:xfrm rot="5400000">
            <a:off x="-4007734" y="2066536"/>
            <a:ext cx="2167128" cy="5907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EAA51C8-D4FF-1A77-3B7E-86272B9AB1C5}"/>
              </a:ext>
            </a:extLst>
          </p:cNvPr>
          <p:cNvSpPr/>
          <p:nvPr/>
        </p:nvSpPr>
        <p:spPr>
          <a:xfrm>
            <a:off x="-5539767" y="3936895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E6924AA-D38F-308E-BAF0-A016CC8E1D66}"/>
              </a:ext>
            </a:extLst>
          </p:cNvPr>
          <p:cNvSpPr/>
          <p:nvPr/>
        </p:nvSpPr>
        <p:spPr>
          <a:xfrm>
            <a:off x="-3208047" y="3936894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A2E80-F678-D16C-5CFA-9422A93BEE3C}"/>
              </a:ext>
            </a:extLst>
          </p:cNvPr>
          <p:cNvSpPr/>
          <p:nvPr/>
        </p:nvSpPr>
        <p:spPr>
          <a:xfrm>
            <a:off x="5014061" y="1993794"/>
            <a:ext cx="923544" cy="28529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772D9-006D-8F2B-27EA-4F617D26470C}"/>
              </a:ext>
            </a:extLst>
          </p:cNvPr>
          <p:cNvSpPr/>
          <p:nvPr/>
        </p:nvSpPr>
        <p:spPr>
          <a:xfrm rot="5400000">
            <a:off x="1900116" y="2066533"/>
            <a:ext cx="2167128" cy="5907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2EA1997-ADD7-9904-5702-50148A1CFA16}"/>
              </a:ext>
            </a:extLst>
          </p:cNvPr>
          <p:cNvSpPr/>
          <p:nvPr/>
        </p:nvSpPr>
        <p:spPr>
          <a:xfrm>
            <a:off x="-876327" y="3936891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FF301CBB-8D7D-5E73-E8F1-210843728623}"/>
              </a:ext>
            </a:extLst>
          </p:cNvPr>
          <p:cNvSpPr/>
          <p:nvPr/>
        </p:nvSpPr>
        <p:spPr>
          <a:xfrm>
            <a:off x="1455393" y="3936891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D19A32D-698A-9550-A9F9-E9C07335C672}"/>
              </a:ext>
            </a:extLst>
          </p:cNvPr>
          <p:cNvSpPr/>
          <p:nvPr/>
        </p:nvSpPr>
        <p:spPr>
          <a:xfrm>
            <a:off x="3787113" y="3936888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3F2D60E-F331-C6AB-2D41-E97F3D66114B}"/>
              </a:ext>
            </a:extLst>
          </p:cNvPr>
          <p:cNvSpPr/>
          <p:nvPr/>
        </p:nvSpPr>
        <p:spPr>
          <a:xfrm>
            <a:off x="-7871487" y="3936888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92120C9-37C1-5D2C-B5B4-F7608AE283FA}"/>
              </a:ext>
            </a:extLst>
          </p:cNvPr>
          <p:cNvSpPr/>
          <p:nvPr/>
        </p:nvSpPr>
        <p:spPr>
          <a:xfrm>
            <a:off x="-6615013" y="1769751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CFE0F93-E6CF-E429-57B4-A8804CB568E2}"/>
              </a:ext>
            </a:extLst>
          </p:cNvPr>
          <p:cNvSpPr/>
          <p:nvPr/>
        </p:nvSpPr>
        <p:spPr>
          <a:xfrm>
            <a:off x="5043587" y="1769751"/>
            <a:ext cx="2331720" cy="2167129"/>
          </a:xfrm>
          <a:prstGeom prst="parallelogram">
            <a:avLst>
              <a:gd name="adj" fmla="val 581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3A767C-BD5A-2AF9-C6D9-FA87246D613E}"/>
              </a:ext>
            </a:extLst>
          </p:cNvPr>
          <p:cNvSpPr/>
          <p:nvPr/>
        </p:nvSpPr>
        <p:spPr>
          <a:xfrm>
            <a:off x="5937605" y="233916"/>
            <a:ext cx="2833814" cy="58701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B1F56-E6AF-B69A-0A7E-8B0921C6ACF4}"/>
              </a:ext>
            </a:extLst>
          </p:cNvPr>
          <p:cNvSpPr/>
          <p:nvPr/>
        </p:nvSpPr>
        <p:spPr>
          <a:xfrm>
            <a:off x="-4986776" y="-1028707"/>
            <a:ext cx="923544" cy="49655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F3783-91DB-129D-51C6-6A688ABA32CF}"/>
              </a:ext>
            </a:extLst>
          </p:cNvPr>
          <p:cNvSpPr/>
          <p:nvPr/>
        </p:nvSpPr>
        <p:spPr>
          <a:xfrm rot="5400000">
            <a:off x="-5061976" y="-764443"/>
            <a:ext cx="923544" cy="49655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1997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311688" y="1738290"/>
            <a:ext cx="1181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STBY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1418853" y="5203196"/>
            <a:ext cx="4002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GENERATOR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122401" y="306632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2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80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311688" y="1738290"/>
            <a:ext cx="1181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STBY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1418853" y="5203196"/>
            <a:ext cx="4002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GENERATOR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122401" y="306632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2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3851" y="1247586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525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311688" y="1738290"/>
            <a:ext cx="1181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STBY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1418853" y="5203196"/>
            <a:ext cx="4002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025E7-D6DF-D891-2C8B-0D852D5B544F}"/>
              </a:ext>
            </a:extLst>
          </p:cNvPr>
          <p:cNvSpPr txBox="1"/>
          <p:nvPr/>
        </p:nvSpPr>
        <p:spPr>
          <a:xfrm>
            <a:off x="122401" y="306632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2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3844537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351667" y="1738290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050502" y="5203196"/>
            <a:ext cx="2739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202360" y="3066326"/>
            <a:ext cx="1222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BATT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2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90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351667" y="1738290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050502" y="5203196"/>
            <a:ext cx="2739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202360" y="3066326"/>
            <a:ext cx="1222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BATT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2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3851" y="1247586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380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351667" y="1738290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GPU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2050502" y="5203196"/>
            <a:ext cx="2739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025E7-D6DF-D891-2C8B-0D852D5B544F}"/>
              </a:ext>
            </a:extLst>
          </p:cNvPr>
          <p:cNvSpPr txBox="1"/>
          <p:nvPr/>
        </p:nvSpPr>
        <p:spPr>
          <a:xfrm>
            <a:off x="202360" y="3066326"/>
            <a:ext cx="1222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BATT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2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93771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71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1983401" y="5203196"/>
            <a:ext cx="2873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STARTER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315564" y="3066326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43821" y="4394362"/>
            <a:ext cx="1623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ABORT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0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1983401" y="5203196"/>
            <a:ext cx="2873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STARTER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315564" y="3066326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43820" y="4394362"/>
            <a:ext cx="1623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ABORT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3851" y="1247586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22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1983401" y="5203196"/>
            <a:ext cx="2873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STARTER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025E7-D6DF-D891-2C8B-0D852D5B544F}"/>
              </a:ext>
            </a:extLst>
          </p:cNvPr>
          <p:cNvSpPr txBox="1"/>
          <p:nvPr/>
        </p:nvSpPr>
        <p:spPr>
          <a:xfrm>
            <a:off x="315564" y="3066326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43821" y="4394362"/>
            <a:ext cx="1623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ABORT</a:t>
            </a:r>
          </a:p>
        </p:txBody>
      </p:sp>
    </p:spTree>
    <p:extLst>
      <p:ext uri="{BB962C8B-B14F-4D97-AF65-F5344CB8AC3E}">
        <p14:creationId xmlns:p14="http://schemas.microsoft.com/office/powerpoint/2010/main" val="2075704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213872" y="1738290"/>
            <a:ext cx="137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1854778" y="5203196"/>
            <a:ext cx="3130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IGNITION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385294" y="3066326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13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213872" y="1738290"/>
            <a:ext cx="137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1854778" y="5203196"/>
            <a:ext cx="3130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IGNITION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385294" y="3066326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3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3851" y="1247586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051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213872" y="1738290"/>
            <a:ext cx="137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1854778" y="5203196"/>
            <a:ext cx="3130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IGNITION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025E7-D6DF-D891-2C8B-0D852D5B544F}"/>
              </a:ext>
            </a:extLst>
          </p:cNvPr>
          <p:cNvSpPr txBox="1"/>
          <p:nvPr/>
        </p:nvSpPr>
        <p:spPr>
          <a:xfrm>
            <a:off x="385294" y="3066326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346810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213872" y="1738290"/>
            <a:ext cx="137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169384" y="5203196"/>
            <a:ext cx="2501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AUX BP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385294" y="3066326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978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213872" y="1738290"/>
            <a:ext cx="137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169384" y="5203196"/>
            <a:ext cx="2501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AUX BP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385294" y="3066326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3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3851" y="1247586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749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213872" y="1738290"/>
            <a:ext cx="137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2169384" y="5203196"/>
            <a:ext cx="2501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AUX BP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025E7-D6DF-D891-2C8B-0D852D5B544F}"/>
              </a:ext>
            </a:extLst>
          </p:cNvPr>
          <p:cNvSpPr txBox="1"/>
          <p:nvPr/>
        </p:nvSpPr>
        <p:spPr>
          <a:xfrm>
            <a:off x="385294" y="3066326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38437754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213872" y="1738290"/>
            <a:ext cx="137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229673" y="4394362"/>
            <a:ext cx="1252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A321E-AB3C-852C-2970-C978B4972BD2}"/>
              </a:ext>
            </a:extLst>
          </p:cNvPr>
          <p:cNvSpPr txBox="1"/>
          <p:nvPr/>
        </p:nvSpPr>
        <p:spPr>
          <a:xfrm>
            <a:off x="2554487" y="4772575"/>
            <a:ext cx="17315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FUEL</a:t>
            </a:r>
            <a:br>
              <a:rPr lang="en-NZ" sz="6000" dirty="0">
                <a:solidFill>
                  <a:schemeClr val="bg1"/>
                </a:solidFill>
              </a:rPr>
            </a:br>
            <a:r>
              <a:rPr lang="en-NZ" sz="6000" dirty="0">
                <a:solidFill>
                  <a:schemeClr val="bg1"/>
                </a:solidFill>
              </a:rPr>
              <a:t>SEL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8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167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213872" y="1738290"/>
            <a:ext cx="137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2554487" y="4772575"/>
            <a:ext cx="17315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FUEL</a:t>
            </a:r>
            <a:br>
              <a:rPr lang="en-NZ" sz="6000" dirty="0">
                <a:solidFill>
                  <a:schemeClr val="bg1"/>
                </a:solidFill>
              </a:rPr>
            </a:br>
            <a:r>
              <a:rPr lang="en-NZ" sz="6000" dirty="0">
                <a:solidFill>
                  <a:schemeClr val="bg1"/>
                </a:solidFill>
              </a:rPr>
              <a:t>SEL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229673" y="4394362"/>
            <a:ext cx="1252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1903593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1761005" y="5203196"/>
            <a:ext cx="33185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AP / TRIM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-22669" y="3066326"/>
            <a:ext cx="1672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AP 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06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1761005" y="5203196"/>
            <a:ext cx="33185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AP / TRIM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-22669" y="3066326"/>
            <a:ext cx="1672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AP 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3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3851" y="1247586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168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1761005" y="5203196"/>
            <a:ext cx="33185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AP / TRIM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025E7-D6DF-D891-2C8B-0D852D5B544F}"/>
              </a:ext>
            </a:extLst>
          </p:cNvPr>
          <p:cNvSpPr txBox="1"/>
          <p:nvPr/>
        </p:nvSpPr>
        <p:spPr>
          <a:xfrm>
            <a:off x="-22669" y="3066326"/>
            <a:ext cx="1672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AP 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3449481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382123" y="1738290"/>
            <a:ext cx="1040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LDG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269880" y="3066326"/>
            <a:ext cx="1087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TAXI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5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382123" y="1738290"/>
            <a:ext cx="1040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LDG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269880" y="3066326"/>
            <a:ext cx="1087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TAXI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3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3851" y="1247586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27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382123" y="1738290"/>
            <a:ext cx="1040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LDG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025E7-D6DF-D891-2C8B-0D852D5B544F}"/>
              </a:ext>
            </a:extLst>
          </p:cNvPr>
          <p:cNvSpPr txBox="1"/>
          <p:nvPr/>
        </p:nvSpPr>
        <p:spPr>
          <a:xfrm>
            <a:off x="269880" y="3066326"/>
            <a:ext cx="1087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TAXI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2403404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355720" y="5203196"/>
            <a:ext cx="2129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PULSE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418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2355720" y="5203196"/>
            <a:ext cx="2129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2536436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1334899" y="5203196"/>
            <a:ext cx="4170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4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BE1372-20D9-8902-BDDC-76C13605B8C3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glow rad="228600">
              <a:srgbClr val="7030A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54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1334898" y="5203196"/>
            <a:ext cx="4170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066809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108829" y="5203196"/>
            <a:ext cx="2622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STROBE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630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2108828" y="5203196"/>
            <a:ext cx="2622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STROBE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7509612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1940547" y="5203196"/>
            <a:ext cx="2959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DIMMER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154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1940546" y="5203196"/>
            <a:ext cx="2959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DIMMER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30557140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345307" y="5203196"/>
            <a:ext cx="214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CABIN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220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2345306" y="5203196"/>
            <a:ext cx="214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CABIN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7202873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159518" y="5203196"/>
            <a:ext cx="2521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08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474296" y="1738290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2159517" y="5203196"/>
            <a:ext cx="2521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ACCESS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57914" y="4394362"/>
            <a:ext cx="99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66616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513570" y="1738290"/>
            <a:ext cx="777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418557" y="5203196"/>
            <a:ext cx="2003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FLPAS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433450" y="3066326"/>
            <a:ext cx="760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35472" y="4394362"/>
            <a:ext cx="1040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LDG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84" y="2092233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790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155E-8F85-643E-6B6E-2F1B446FA796}"/>
              </a:ext>
            </a:extLst>
          </p:cNvPr>
          <p:cNvSpPr txBox="1"/>
          <p:nvPr/>
        </p:nvSpPr>
        <p:spPr>
          <a:xfrm>
            <a:off x="513570" y="1738290"/>
            <a:ext cx="777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FA4B8-CA34-6531-B4CE-9A1F031D198D}"/>
              </a:ext>
            </a:extLst>
          </p:cNvPr>
          <p:cNvSpPr txBox="1"/>
          <p:nvPr/>
        </p:nvSpPr>
        <p:spPr>
          <a:xfrm>
            <a:off x="2390184" y="5203196"/>
            <a:ext cx="2060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FLAPS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841F-E486-B4D4-B4A2-780038FC37D8}"/>
              </a:ext>
            </a:extLst>
          </p:cNvPr>
          <p:cNvSpPr txBox="1"/>
          <p:nvPr/>
        </p:nvSpPr>
        <p:spPr>
          <a:xfrm>
            <a:off x="433450" y="3066326"/>
            <a:ext cx="760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FE4DB-E5C9-CE56-B590-18FF8FB935E4}"/>
              </a:ext>
            </a:extLst>
          </p:cNvPr>
          <p:cNvSpPr txBox="1"/>
          <p:nvPr/>
        </p:nvSpPr>
        <p:spPr>
          <a:xfrm>
            <a:off x="335471" y="4394362"/>
            <a:ext cx="1040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LDG</a:t>
            </a:r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3851" y="1247586"/>
            <a:ext cx="2679570" cy="43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188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3DA4EAA-6768-65DA-BD9B-781763A785E3}"/>
              </a:ext>
            </a:extLst>
          </p:cNvPr>
          <p:cNvSpPr/>
          <p:nvPr/>
        </p:nvSpPr>
        <p:spPr>
          <a:xfrm>
            <a:off x="2080484" y="2092233"/>
            <a:ext cx="2679570" cy="2656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picture containing still life photography, knob, light&#10;&#10;Description automatically generated">
            <a:extLst>
              <a:ext uri="{FF2B5EF4-FFF2-40B4-BE49-F238E27FC236}">
                <a16:creationId xmlns:a16="http://schemas.microsoft.com/office/drawing/2014/main" id="{786007CA-863C-C697-2CF4-B1C06B1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99734" y="417940"/>
            <a:ext cx="2679570" cy="4368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9D037-4139-9C24-3245-9C022E33A2DC}"/>
              </a:ext>
            </a:extLst>
          </p:cNvPr>
          <p:cNvSpPr txBox="1"/>
          <p:nvPr/>
        </p:nvSpPr>
        <p:spPr>
          <a:xfrm>
            <a:off x="513570" y="1738290"/>
            <a:ext cx="777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0763-23E9-6BD6-3F30-577315341DC9}"/>
              </a:ext>
            </a:extLst>
          </p:cNvPr>
          <p:cNvSpPr txBox="1"/>
          <p:nvPr/>
        </p:nvSpPr>
        <p:spPr>
          <a:xfrm>
            <a:off x="2390184" y="5203196"/>
            <a:ext cx="2060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FLAPS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025E7-D6DF-D891-2C8B-0D852D5B544F}"/>
              </a:ext>
            </a:extLst>
          </p:cNvPr>
          <p:cNvSpPr txBox="1"/>
          <p:nvPr/>
        </p:nvSpPr>
        <p:spPr>
          <a:xfrm>
            <a:off x="433450" y="3066326"/>
            <a:ext cx="760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10B83-FF20-0811-E070-D20273AEE49C}"/>
              </a:ext>
            </a:extLst>
          </p:cNvPr>
          <p:cNvSpPr txBox="1"/>
          <p:nvPr/>
        </p:nvSpPr>
        <p:spPr>
          <a:xfrm>
            <a:off x="335472" y="4394362"/>
            <a:ext cx="1040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dirty="0">
                <a:solidFill>
                  <a:schemeClr val="bg1"/>
                </a:solidFill>
              </a:rPr>
              <a:t>LDG</a:t>
            </a:r>
          </a:p>
        </p:txBody>
      </p:sp>
    </p:spTree>
    <p:extLst>
      <p:ext uri="{BB962C8B-B14F-4D97-AF65-F5344CB8AC3E}">
        <p14:creationId xmlns:p14="http://schemas.microsoft.com/office/powerpoint/2010/main" val="31977606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8C9CBC-FA8C-706B-07D3-BEB9336E5F72}"/>
              </a:ext>
            </a:extLst>
          </p:cNvPr>
          <p:cNvSpPr/>
          <p:nvPr/>
        </p:nvSpPr>
        <p:spPr>
          <a:xfrm>
            <a:off x="1130660" y="1130660"/>
            <a:ext cx="4579218" cy="45792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7439D-6838-0008-9B03-518820B824A8}"/>
              </a:ext>
            </a:extLst>
          </p:cNvPr>
          <p:cNvSpPr txBox="1"/>
          <p:nvPr/>
        </p:nvSpPr>
        <p:spPr>
          <a:xfrm>
            <a:off x="2842226" y="235868"/>
            <a:ext cx="1156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8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8F3F4-007C-0236-56B0-9EE93303ECA6}"/>
              </a:ext>
            </a:extLst>
          </p:cNvPr>
          <p:cNvSpPr txBox="1"/>
          <p:nvPr/>
        </p:nvSpPr>
        <p:spPr>
          <a:xfrm>
            <a:off x="5752408" y="3004770"/>
            <a:ext cx="98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8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F1F6-4D53-9B5C-D933-233296B3B2AB}"/>
              </a:ext>
            </a:extLst>
          </p:cNvPr>
          <p:cNvSpPr txBox="1"/>
          <p:nvPr/>
        </p:nvSpPr>
        <p:spPr>
          <a:xfrm>
            <a:off x="1792517" y="5773673"/>
            <a:ext cx="3255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800" dirty="0">
                <a:solidFill>
                  <a:schemeClr val="bg1"/>
                </a:solidFill>
              </a:rPr>
              <a:t>PARK BRAKE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F45052-45E1-282F-705D-4F60E99F5029}"/>
              </a:ext>
            </a:extLst>
          </p:cNvPr>
          <p:cNvGrpSpPr/>
          <p:nvPr/>
        </p:nvGrpSpPr>
        <p:grpSpPr>
          <a:xfrm>
            <a:off x="2930936" y="896355"/>
            <a:ext cx="978665" cy="5042024"/>
            <a:chOff x="2930936" y="896355"/>
            <a:chExt cx="978665" cy="50420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A13DB8-FB46-7B9A-8B4A-BF734014CF9A}"/>
                </a:ext>
              </a:extLst>
            </p:cNvPr>
            <p:cNvSpPr/>
            <p:nvPr/>
          </p:nvSpPr>
          <p:spPr>
            <a:xfrm>
              <a:off x="2930936" y="902156"/>
              <a:ext cx="978665" cy="5036223"/>
            </a:xfrm>
            <a:prstGeom prst="roundRect">
              <a:avLst>
                <a:gd name="adj" fmla="val 340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91A6F2D-9511-899E-1EB5-E93DD57AD114}"/>
                </a:ext>
              </a:extLst>
            </p:cNvPr>
            <p:cNvSpPr/>
            <p:nvPr/>
          </p:nvSpPr>
          <p:spPr>
            <a:xfrm>
              <a:off x="3281992" y="896355"/>
              <a:ext cx="276552" cy="1007312"/>
            </a:xfrm>
            <a:prstGeom prst="roundRect">
              <a:avLst>
                <a:gd name="adj" fmla="val 3405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29569289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8C9CBC-FA8C-706B-07D3-BEB9336E5F72}"/>
              </a:ext>
            </a:extLst>
          </p:cNvPr>
          <p:cNvSpPr/>
          <p:nvPr/>
        </p:nvSpPr>
        <p:spPr>
          <a:xfrm>
            <a:off x="1130660" y="1130660"/>
            <a:ext cx="4579218" cy="45792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7439D-6838-0008-9B03-518820B824A8}"/>
              </a:ext>
            </a:extLst>
          </p:cNvPr>
          <p:cNvSpPr txBox="1"/>
          <p:nvPr/>
        </p:nvSpPr>
        <p:spPr>
          <a:xfrm>
            <a:off x="2842226" y="235868"/>
            <a:ext cx="1156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80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8F3F4-007C-0236-56B0-9EE93303ECA6}"/>
              </a:ext>
            </a:extLst>
          </p:cNvPr>
          <p:cNvSpPr txBox="1"/>
          <p:nvPr/>
        </p:nvSpPr>
        <p:spPr>
          <a:xfrm>
            <a:off x="5752408" y="3004770"/>
            <a:ext cx="98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8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F1F6-4D53-9B5C-D933-233296B3B2AB}"/>
              </a:ext>
            </a:extLst>
          </p:cNvPr>
          <p:cNvSpPr txBox="1"/>
          <p:nvPr/>
        </p:nvSpPr>
        <p:spPr>
          <a:xfrm>
            <a:off x="1792517" y="5773673"/>
            <a:ext cx="3255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800" dirty="0">
                <a:solidFill>
                  <a:schemeClr val="bg1"/>
                </a:solidFill>
              </a:rPr>
              <a:t>PARK BRAKE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F45052-45E1-282F-705D-4F60E99F5029}"/>
              </a:ext>
            </a:extLst>
          </p:cNvPr>
          <p:cNvGrpSpPr/>
          <p:nvPr/>
        </p:nvGrpSpPr>
        <p:grpSpPr>
          <a:xfrm rot="5400000">
            <a:off x="2930936" y="896355"/>
            <a:ext cx="978665" cy="5042024"/>
            <a:chOff x="2930936" y="896355"/>
            <a:chExt cx="978665" cy="50420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A13DB8-FB46-7B9A-8B4A-BF734014CF9A}"/>
                </a:ext>
              </a:extLst>
            </p:cNvPr>
            <p:cNvSpPr/>
            <p:nvPr/>
          </p:nvSpPr>
          <p:spPr>
            <a:xfrm>
              <a:off x="2930936" y="902156"/>
              <a:ext cx="978665" cy="5036223"/>
            </a:xfrm>
            <a:prstGeom prst="roundRect">
              <a:avLst>
                <a:gd name="adj" fmla="val 340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91A6F2D-9511-899E-1EB5-E93DD57AD114}"/>
                </a:ext>
              </a:extLst>
            </p:cNvPr>
            <p:cNvSpPr/>
            <p:nvPr/>
          </p:nvSpPr>
          <p:spPr>
            <a:xfrm>
              <a:off x="3281992" y="896355"/>
              <a:ext cx="276552" cy="1007312"/>
            </a:xfrm>
            <a:prstGeom prst="roundRect">
              <a:avLst>
                <a:gd name="adj" fmla="val 3405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62889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729</TotalTime>
  <Words>261</Words>
  <Application>Microsoft Office PowerPoint</Application>
  <PresentationFormat>Custom</PresentationFormat>
  <Paragraphs>207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 King</dc:creator>
  <cp:lastModifiedBy>Alek King</cp:lastModifiedBy>
  <cp:revision>10</cp:revision>
  <dcterms:created xsi:type="dcterms:W3CDTF">2023-06-25T20:27:01Z</dcterms:created>
  <dcterms:modified xsi:type="dcterms:W3CDTF">2023-06-29T02:08:35Z</dcterms:modified>
</cp:coreProperties>
</file>