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FC853E7D-1F89-4E84-B9B8-9FC1C2C09F0B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00DF1896-A5B1-4780-8D56-F6DDD56A5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887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53E7D-1F89-4E84-B9B8-9FC1C2C09F0B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F1896-A5B1-4780-8D56-F6DDD56A5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216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53E7D-1F89-4E84-B9B8-9FC1C2C09F0B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F1896-A5B1-4780-8D56-F6DDD56A5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3597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53E7D-1F89-4E84-B9B8-9FC1C2C09F0B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F1896-A5B1-4780-8D56-F6DDD56A5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3164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53E7D-1F89-4E84-B9B8-9FC1C2C09F0B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F1896-A5B1-4780-8D56-F6DDD56A5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3471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53E7D-1F89-4E84-B9B8-9FC1C2C09F0B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F1896-A5B1-4780-8D56-F6DDD56A5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6892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53E7D-1F89-4E84-B9B8-9FC1C2C09F0B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F1896-A5B1-4780-8D56-F6DDD56A5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8334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FC853E7D-1F89-4E84-B9B8-9FC1C2C09F0B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F1896-A5B1-4780-8D56-F6DDD56A5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1984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FC853E7D-1F89-4E84-B9B8-9FC1C2C09F0B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F1896-A5B1-4780-8D56-F6DDD56A5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8410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86A78-5008-4932-85A0-F7D288AE2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4344B0-7160-4AEE-B44B-C3D1240321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789EA9-A067-4498-9D97-00DE2988F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53E7D-1F89-4E84-B9B8-9FC1C2C09F0B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B81D38-6955-405D-91EF-D900C82C4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CB8D2-3B5D-4AC2-BA07-15F3623CD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F1896-A5B1-4780-8D56-F6DDD56A5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973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53E7D-1F89-4E84-B9B8-9FC1C2C09F0B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F1896-A5B1-4780-8D56-F6DDD56A5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939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53E7D-1F89-4E84-B9B8-9FC1C2C09F0B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F1896-A5B1-4780-8D56-F6DDD56A5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42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53E7D-1F89-4E84-B9B8-9FC1C2C09F0B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F1896-A5B1-4780-8D56-F6DDD56A5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397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53E7D-1F89-4E84-B9B8-9FC1C2C09F0B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F1896-A5B1-4780-8D56-F6DDD56A5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565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53E7D-1F89-4E84-B9B8-9FC1C2C09F0B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F1896-A5B1-4780-8D56-F6DDD56A5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054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53E7D-1F89-4E84-B9B8-9FC1C2C09F0B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F1896-A5B1-4780-8D56-F6DDD56A5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017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53E7D-1F89-4E84-B9B8-9FC1C2C09F0B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F1896-A5B1-4780-8D56-F6DDD56A5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293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53E7D-1F89-4E84-B9B8-9FC1C2C09F0B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F1896-A5B1-4780-8D56-F6DDD56A5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269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0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FC853E7D-1F89-4E84-B9B8-9FC1C2C09F0B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00DF1896-A5B1-4780-8D56-F6DDD56A5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202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21898-8980-4B78-8E1F-85256830F8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Boston Housing Price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062DFD-F4D6-4B6D-B0D3-675595BF74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25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5C8F9-2BFB-48F9-A4A5-A19872846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9D6CC1-A5FC-41DC-81A3-65E99BFCDC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Objective: Predict house prices in Boston using the Boston Housing Dataset.</a:t>
            </a:r>
          </a:p>
          <a:p>
            <a:r>
              <a:rPr lang="en-US"/>
              <a:t>Steps Involved:</a:t>
            </a:r>
          </a:p>
          <a:p>
            <a:r>
              <a:rPr lang="en-US"/>
              <a:t>- Data Collection</a:t>
            </a:r>
          </a:p>
          <a:p>
            <a:r>
              <a:rPr lang="en-US"/>
              <a:t>- Data Preparation</a:t>
            </a:r>
          </a:p>
          <a:p>
            <a:r>
              <a:rPr lang="en-US"/>
              <a:t>- Exploratory Data Analysis (EDA)</a:t>
            </a:r>
          </a:p>
          <a:p>
            <a:r>
              <a:rPr lang="en-US"/>
              <a:t>- Feature Engineering</a:t>
            </a:r>
          </a:p>
          <a:p>
            <a:r>
              <a:rPr lang="en-US"/>
              <a:t>- Model Training and Evaluation</a:t>
            </a:r>
          </a:p>
          <a:p>
            <a:r>
              <a:rPr lang="en-US"/>
              <a:t>- Model Interpretation</a:t>
            </a:r>
          </a:p>
        </p:txBody>
      </p:sp>
    </p:spTree>
    <p:extLst>
      <p:ext uri="{BB962C8B-B14F-4D97-AF65-F5344CB8AC3E}">
        <p14:creationId xmlns:p14="http://schemas.microsoft.com/office/powerpoint/2010/main" val="3080609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D98C5-128C-4EF2-BB34-7CDB39522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Dataset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7BFFD1-4ECC-4D82-A533-64D7CA2706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Source: Kaggle</a:t>
            </a:r>
          </a:p>
          <a:p>
            <a:r>
              <a:rPr lang="en-US"/>
              <a:t>Original Source: U.S. Census Service</a:t>
            </a:r>
          </a:p>
          <a:p>
            <a:r>
              <a:rPr lang="en-US"/>
              <a:t>Samples: 506</a:t>
            </a:r>
          </a:p>
          <a:p>
            <a:r>
              <a:rPr lang="en-US"/>
              <a:t>Feature Variables: 14</a:t>
            </a:r>
          </a:p>
          <a:p>
            <a:r>
              <a:rPr lang="en-US"/>
              <a:t>Target Variable: Median value of owner-occupied homes (in $1000s)</a:t>
            </a:r>
          </a:p>
        </p:txBody>
      </p:sp>
    </p:spTree>
    <p:extLst>
      <p:ext uri="{BB962C8B-B14F-4D97-AF65-F5344CB8AC3E}">
        <p14:creationId xmlns:p14="http://schemas.microsoft.com/office/powerpoint/2010/main" val="3908038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FF682-71B9-49AF-8D50-FA985D346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Phase 1 – Data Collection and Preparation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D81637-E106-49EA-B53B-98EA957BD4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Dataset Source: Kaggle Dataset</a:t>
            </a:r>
          </a:p>
          <a:p>
            <a:r>
              <a:rPr lang="en-US"/>
              <a:t>Initial Inspection:</a:t>
            </a:r>
          </a:p>
          <a:p>
            <a:r>
              <a:rPr lang="en-US"/>
              <a:t>- No missing values</a:t>
            </a:r>
          </a:p>
          <a:p>
            <a:r>
              <a:rPr lang="en-US"/>
              <a:t>- No duplicates</a:t>
            </a:r>
          </a:p>
          <a:p>
            <a:r>
              <a:rPr lang="en-US"/>
              <a:t>- Correct data types</a:t>
            </a:r>
          </a:p>
        </p:txBody>
      </p:sp>
    </p:spTree>
    <p:extLst>
      <p:ext uri="{BB962C8B-B14F-4D97-AF65-F5344CB8AC3E}">
        <p14:creationId xmlns:p14="http://schemas.microsoft.com/office/powerpoint/2010/main" val="3691085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3FC00-61F6-4948-9888-91FF1F41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Phase 2 – Exploratory Data Analysis (EDA)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787C0E-CEBC-458A-87B5-E742B524CE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Group by Function: Mean and count of features by target variable</a:t>
            </a:r>
          </a:p>
          <a:p>
            <a:r>
              <a:rPr lang="en-US"/>
              <a:t>Summary Statistics: Central tendency, dispersion, and correlation</a:t>
            </a:r>
          </a:p>
          <a:p>
            <a:r>
              <a:rPr lang="en-US"/>
              <a:t>Scatter Plots: Inspect linear/non-linear relationships</a:t>
            </a:r>
          </a:p>
          <a:p>
            <a:r>
              <a:rPr lang="en-US"/>
              <a:t>Box Plots: Identify outliers and data distribution</a:t>
            </a:r>
          </a:p>
          <a:p>
            <a:r>
              <a:rPr lang="en-US"/>
              <a:t>Outlier Handling: Replaced with mean values</a:t>
            </a:r>
          </a:p>
        </p:txBody>
      </p:sp>
    </p:spTree>
    <p:extLst>
      <p:ext uri="{BB962C8B-B14F-4D97-AF65-F5344CB8AC3E}">
        <p14:creationId xmlns:p14="http://schemas.microsoft.com/office/powerpoint/2010/main" val="3083704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78515-7E62-45DB-BAF8-827DCFE6E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Phase 3 - Feature Engineering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A45B12-F98B-4973-B017-390AFBE803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New Features: e.g., Ratio of tax to average number of rooms (TAX_RM)</a:t>
            </a:r>
          </a:p>
          <a:p>
            <a:r>
              <a:rPr lang="en-US"/>
              <a:t>Categorical Variables: Not applicable (none in the dataset)</a:t>
            </a:r>
          </a:p>
          <a:p>
            <a:r>
              <a:rPr lang="en-US"/>
              <a:t>Standardization: Features scaled to mean of zero and standard deviation of one</a:t>
            </a:r>
          </a:p>
        </p:txBody>
      </p:sp>
    </p:spTree>
    <p:extLst>
      <p:ext uri="{BB962C8B-B14F-4D97-AF65-F5344CB8AC3E}">
        <p14:creationId xmlns:p14="http://schemas.microsoft.com/office/powerpoint/2010/main" val="3697903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E2DD4-C281-4126-9A2A-2822EE51B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Phase 4 – Model Training and Evaluation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8D10DB-D04C-48BE-8698-3CE99AC501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/>
              <a:t>Data Split: 80% training, 20% testing</a:t>
            </a:r>
          </a:p>
          <a:p>
            <a:r>
              <a:rPr lang="en-US"/>
              <a:t>Models Used:</a:t>
            </a:r>
          </a:p>
          <a:p>
            <a:r>
              <a:rPr lang="en-US"/>
              <a:t>- Linear Regression</a:t>
            </a:r>
          </a:p>
          <a:p>
            <a:r>
              <a:rPr lang="en-US"/>
              <a:t>- Decision Tree</a:t>
            </a:r>
          </a:p>
          <a:p>
            <a:r>
              <a:rPr lang="en-US"/>
              <a:t>- Random Forest</a:t>
            </a:r>
          </a:p>
          <a:p>
            <a:r>
              <a:rPr lang="en-US"/>
              <a:t>- Gradient Boosting</a:t>
            </a:r>
          </a:p>
          <a:p>
            <a:r>
              <a:rPr lang="en-US"/>
              <a:t>- KNeighbors</a:t>
            </a:r>
          </a:p>
          <a:p>
            <a:r>
              <a:rPr lang="en-US"/>
              <a:t>- Support Vector</a:t>
            </a:r>
          </a:p>
          <a:p>
            <a:r>
              <a:rPr lang="en-US"/>
              <a:t>Performance Metrics:</a:t>
            </a:r>
          </a:p>
          <a:p>
            <a:r>
              <a:rPr lang="en-US"/>
              <a:t>- Mean Squared Error (MSE)</a:t>
            </a:r>
          </a:p>
          <a:p>
            <a:r>
              <a:rPr lang="en-US"/>
              <a:t>- Mean Absolute Error (MAE)</a:t>
            </a:r>
          </a:p>
          <a:p>
            <a:r>
              <a:rPr lang="en-US"/>
              <a:t>- R² score</a:t>
            </a:r>
          </a:p>
          <a:p>
            <a:r>
              <a:rPr lang="en-US"/>
              <a:t>Hyperparameter Tuning: Best performing model selected</a:t>
            </a:r>
          </a:p>
        </p:txBody>
      </p:sp>
    </p:spTree>
    <p:extLst>
      <p:ext uri="{BB962C8B-B14F-4D97-AF65-F5344CB8AC3E}">
        <p14:creationId xmlns:p14="http://schemas.microsoft.com/office/powerpoint/2010/main" val="4134266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79112-8BCE-46F4-8A88-D9C675DE7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Phase 5 – Model Interpretation and Reporting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A8887F-8A88-4B67-B170-EA1366F1ED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Summary of Work: Overview of the steps and processes</a:t>
            </a:r>
          </a:p>
          <a:p>
            <a:r>
              <a:rPr lang="en-US"/>
              <a:t>Visualizations: Graphical representation of findings and model performance</a:t>
            </a:r>
          </a:p>
        </p:txBody>
      </p:sp>
    </p:spTree>
    <p:extLst>
      <p:ext uri="{BB962C8B-B14F-4D97-AF65-F5344CB8AC3E}">
        <p14:creationId xmlns:p14="http://schemas.microsoft.com/office/powerpoint/2010/main" val="35720631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</TotalTime>
  <Words>298</Words>
  <Application>Microsoft Office PowerPoint</Application>
  <PresentationFormat>Widescreen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 Boardroom</vt:lpstr>
      <vt:lpstr>Boston Housing Price Prediction</vt:lpstr>
      <vt:lpstr>Introduction</vt:lpstr>
      <vt:lpstr>Dataset Overview</vt:lpstr>
      <vt:lpstr>Phase 1 – Data Collection and Preparation</vt:lpstr>
      <vt:lpstr>Phase 2 – Exploratory Data Analysis (EDA)</vt:lpstr>
      <vt:lpstr>Phase 3 - Feature Engineering</vt:lpstr>
      <vt:lpstr>Phase 4 – Model Training and Evaluation</vt:lpstr>
      <vt:lpstr>Phase 5 – Model Interpretation and Reporting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Boston Housing Price Prediction</dc:title>
  <dc:creator>AKIN JOHNSON</dc:creator>
  <cp:lastModifiedBy>AKIN JOHNSON</cp:lastModifiedBy>
  <cp:revision>2</cp:revision>
  <dcterms:created xsi:type="dcterms:W3CDTF">2024-08-07T20:31:57Z</dcterms:created>
  <dcterms:modified xsi:type="dcterms:W3CDTF">2024-08-07T20:39:13Z</dcterms:modified>
</cp:coreProperties>
</file>