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nlabi Otebolaku" userId="52d2258a44214fa0" providerId="LiveId" clId="{DDEE794F-D9DF-4379-89C4-B877FE911CD1}"/>
    <pc:docChg chg="undo custSel addSld delSld modSld">
      <pc:chgData name="Akinlabi Otebolaku" userId="52d2258a44214fa0" providerId="LiveId" clId="{DDEE794F-D9DF-4379-89C4-B877FE911CD1}" dt="2023-11-16T23:45:03.076" v="4192" actId="20577"/>
      <pc:docMkLst>
        <pc:docMk/>
      </pc:docMkLst>
      <pc:sldChg chg="addSp delSp modSp mod modTransition">
        <pc:chgData name="Akinlabi Otebolaku" userId="52d2258a44214fa0" providerId="LiveId" clId="{DDEE794F-D9DF-4379-89C4-B877FE911CD1}" dt="2023-11-11T19:59:50.909" v="3770" actId="1076"/>
        <pc:sldMkLst>
          <pc:docMk/>
          <pc:sldMk cId="0" sldId="256"/>
        </pc:sldMkLst>
        <pc:spChg chg="del mod">
          <ac:chgData name="Akinlabi Otebolaku" userId="52d2258a44214fa0" providerId="LiveId" clId="{DDEE794F-D9DF-4379-89C4-B877FE911CD1}" dt="2023-11-11T18:08:09.649" v="7" actId="21"/>
          <ac:spMkLst>
            <pc:docMk/>
            <pc:sldMk cId="0" sldId="256"/>
            <ac:spMk id="109" creationId="{00000000-0000-0000-0000-000000000000}"/>
          </ac:spMkLst>
        </pc:spChg>
        <pc:spChg chg="mod">
          <ac:chgData name="Akinlabi Otebolaku" userId="52d2258a44214fa0" providerId="LiveId" clId="{DDEE794F-D9DF-4379-89C4-B877FE911CD1}" dt="2023-11-11T18:27:12.446" v="204" actId="207"/>
          <ac:spMkLst>
            <pc:docMk/>
            <pc:sldMk cId="0" sldId="256"/>
            <ac:spMk id="110" creationId="{00000000-0000-0000-0000-000000000000}"/>
          </ac:spMkLst>
        </pc:spChg>
        <pc:spChg chg="mod">
          <ac:chgData name="Akinlabi Otebolaku" userId="52d2258a44214fa0" providerId="LiveId" clId="{DDEE794F-D9DF-4379-89C4-B877FE911CD1}" dt="2023-11-11T19:59:28.033" v="3768" actId="2711"/>
          <ac:spMkLst>
            <pc:docMk/>
            <pc:sldMk cId="0" sldId="256"/>
            <ac:spMk id="111" creationId="{00000000-0000-0000-0000-000000000000}"/>
          </ac:spMkLst>
        </pc:spChg>
        <pc:spChg chg="mod">
          <ac:chgData name="Akinlabi Otebolaku" userId="52d2258a44214fa0" providerId="LiveId" clId="{DDEE794F-D9DF-4379-89C4-B877FE911CD1}" dt="2023-11-11T19:59:50.909" v="3770" actId="1076"/>
          <ac:spMkLst>
            <pc:docMk/>
            <pc:sldMk cId="0" sldId="256"/>
            <ac:spMk id="113" creationId="{00000000-0000-0000-0000-000000000000}"/>
          </ac:spMkLst>
        </pc:spChg>
        <pc:spChg chg="del mod">
          <ac:chgData name="Akinlabi Otebolaku" userId="52d2258a44214fa0" providerId="LiveId" clId="{DDEE794F-D9DF-4379-89C4-B877FE911CD1}" dt="2023-11-11T18:06:17.994" v="1" actId="21"/>
          <ac:spMkLst>
            <pc:docMk/>
            <pc:sldMk cId="0" sldId="256"/>
            <ac:spMk id="114" creationId="{00000000-0000-0000-0000-000000000000}"/>
          </ac:spMkLst>
        </pc:spChg>
        <pc:picChg chg="add mod">
          <ac:chgData name="Akinlabi Otebolaku" userId="52d2258a44214fa0" providerId="LiveId" clId="{DDEE794F-D9DF-4379-89C4-B877FE911CD1}" dt="2023-11-11T18:22:32.760" v="147" actId="1076"/>
          <ac:picMkLst>
            <pc:docMk/>
            <pc:sldMk cId="0" sldId="256"/>
            <ac:picMk id="3" creationId="{785ABFD6-336E-455A-B1C6-FAE1B91E735F}"/>
          </ac:picMkLst>
        </pc:picChg>
        <pc:picChg chg="del">
          <ac:chgData name="Akinlabi Otebolaku" userId="52d2258a44214fa0" providerId="LiveId" clId="{DDEE794F-D9DF-4379-89C4-B877FE911CD1}" dt="2023-11-11T18:06:31.254" v="2" actId="21"/>
          <ac:picMkLst>
            <pc:docMk/>
            <pc:sldMk cId="0" sldId="256"/>
            <ac:picMk id="112" creationId="{00000000-0000-0000-0000-000000000000}"/>
          </ac:picMkLst>
        </pc:picChg>
      </pc:sldChg>
      <pc:sldChg chg="addSp delSp modSp mod">
        <pc:chgData name="Akinlabi Otebolaku" userId="52d2258a44214fa0" providerId="LiveId" clId="{DDEE794F-D9DF-4379-89C4-B877FE911CD1}" dt="2023-11-11T20:14:39.923" v="3982" actId="20577"/>
        <pc:sldMkLst>
          <pc:docMk/>
          <pc:sldMk cId="0" sldId="257"/>
        </pc:sldMkLst>
        <pc:spChg chg="add mod">
          <ac:chgData name="Akinlabi Otebolaku" userId="52d2258a44214fa0" providerId="LiveId" clId="{DDEE794F-D9DF-4379-89C4-B877FE911CD1}" dt="2023-11-11T18:27:01.058" v="202" actId="207"/>
          <ac:spMkLst>
            <pc:docMk/>
            <pc:sldMk cId="0" sldId="257"/>
            <ac:spMk id="2" creationId="{2E8DE3AC-8ACD-4042-860B-DF16BF6847E4}"/>
          </ac:spMkLst>
        </pc:spChg>
        <pc:spChg chg="del mod">
          <ac:chgData name="Akinlabi Otebolaku" userId="52d2258a44214fa0" providerId="LiveId" clId="{DDEE794F-D9DF-4379-89C4-B877FE911CD1}" dt="2023-11-11T18:24:28.652" v="154" actId="21"/>
          <ac:spMkLst>
            <pc:docMk/>
            <pc:sldMk cId="0" sldId="257"/>
            <ac:spMk id="116" creationId="{00000000-0000-0000-0000-000000000000}"/>
          </ac:spMkLst>
        </pc:spChg>
        <pc:spChg chg="del">
          <ac:chgData name="Akinlabi Otebolaku" userId="52d2258a44214fa0" providerId="LiveId" clId="{DDEE794F-D9DF-4379-89C4-B877FE911CD1}" dt="2023-11-11T18:24:55.522" v="155" actId="21"/>
          <ac:spMkLst>
            <pc:docMk/>
            <pc:sldMk cId="0" sldId="257"/>
            <ac:spMk id="117" creationId="{00000000-0000-0000-0000-000000000000}"/>
          </ac:spMkLst>
        </pc:spChg>
        <pc:spChg chg="mod">
          <ac:chgData name="Akinlabi Otebolaku" userId="52d2258a44214fa0" providerId="LiveId" clId="{DDEE794F-D9DF-4379-89C4-B877FE911CD1}" dt="2023-11-11T20:14:39.923" v="3982" actId="20577"/>
          <ac:spMkLst>
            <pc:docMk/>
            <pc:sldMk cId="0" sldId="257"/>
            <ac:spMk id="118" creationId="{00000000-0000-0000-0000-000000000000}"/>
          </ac:spMkLst>
        </pc:spChg>
        <pc:spChg chg="del">
          <ac:chgData name="Akinlabi Otebolaku" userId="52d2258a44214fa0" providerId="LiveId" clId="{DDEE794F-D9DF-4379-89C4-B877FE911CD1}" dt="2023-11-11T18:23:53.244" v="152" actId="21"/>
          <ac:spMkLst>
            <pc:docMk/>
            <pc:sldMk cId="0" sldId="257"/>
            <ac:spMk id="119" creationId="{00000000-0000-0000-0000-000000000000}"/>
          </ac:spMkLst>
        </pc:spChg>
      </pc:sldChg>
      <pc:sldChg chg="addSp delSp modSp mod">
        <pc:chgData name="Akinlabi Otebolaku" userId="52d2258a44214fa0" providerId="LiveId" clId="{DDEE794F-D9DF-4379-89C4-B877FE911CD1}" dt="2023-11-16T23:44:34.851" v="4191" actId="20577"/>
        <pc:sldMkLst>
          <pc:docMk/>
          <pc:sldMk cId="0" sldId="258"/>
        </pc:sldMkLst>
        <pc:spChg chg="del">
          <ac:chgData name="Akinlabi Otebolaku" userId="52d2258a44214fa0" providerId="LiveId" clId="{DDEE794F-D9DF-4379-89C4-B877FE911CD1}" dt="2023-11-11T18:33:00.061" v="248" actId="21"/>
          <ac:spMkLst>
            <pc:docMk/>
            <pc:sldMk cId="0" sldId="258"/>
            <ac:spMk id="121" creationId="{00000000-0000-0000-0000-000000000000}"/>
          </ac:spMkLst>
        </pc:spChg>
        <pc:spChg chg="mod">
          <ac:chgData name="Akinlabi Otebolaku" userId="52d2258a44214fa0" providerId="LiveId" clId="{DDEE794F-D9DF-4379-89C4-B877FE911CD1}" dt="2023-11-11T19:57:44.474" v="3765" actId="2711"/>
          <ac:spMkLst>
            <pc:docMk/>
            <pc:sldMk cId="0" sldId="258"/>
            <ac:spMk id="122" creationId="{00000000-0000-0000-0000-000000000000}"/>
          </ac:spMkLst>
        </pc:spChg>
        <pc:spChg chg="mod">
          <ac:chgData name="Akinlabi Otebolaku" userId="52d2258a44214fa0" providerId="LiveId" clId="{DDEE794F-D9DF-4379-89C4-B877FE911CD1}" dt="2023-11-16T23:44:34.851" v="4191" actId="20577"/>
          <ac:spMkLst>
            <pc:docMk/>
            <pc:sldMk cId="0" sldId="258"/>
            <ac:spMk id="123" creationId="{00000000-0000-0000-0000-000000000000}"/>
          </ac:spMkLst>
        </pc:spChg>
        <pc:spChg chg="del mod">
          <ac:chgData name="Akinlabi Otebolaku" userId="52d2258a44214fa0" providerId="LiveId" clId="{DDEE794F-D9DF-4379-89C4-B877FE911CD1}" dt="2023-11-11T18:37:21.986" v="523" actId="21"/>
          <ac:spMkLst>
            <pc:docMk/>
            <pc:sldMk cId="0" sldId="258"/>
            <ac:spMk id="124" creationId="{00000000-0000-0000-0000-000000000000}"/>
          </ac:spMkLst>
        </pc:spChg>
        <pc:spChg chg="del">
          <ac:chgData name="Akinlabi Otebolaku" userId="52d2258a44214fa0" providerId="LiveId" clId="{DDEE794F-D9DF-4379-89C4-B877FE911CD1}" dt="2023-11-11T18:32:55.803" v="247" actId="21"/>
          <ac:spMkLst>
            <pc:docMk/>
            <pc:sldMk cId="0" sldId="258"/>
            <ac:spMk id="128" creationId="{00000000-0000-0000-0000-000000000000}"/>
          </ac:spMkLst>
        </pc:spChg>
        <pc:grpChg chg="del mod">
          <ac:chgData name="Akinlabi Otebolaku" userId="52d2258a44214fa0" providerId="LiveId" clId="{DDEE794F-D9DF-4379-89C4-B877FE911CD1}" dt="2023-11-11T18:45:04.179" v="991" actId="21"/>
          <ac:grpSpMkLst>
            <pc:docMk/>
            <pc:sldMk cId="0" sldId="258"/>
            <ac:grpSpMk id="127" creationId="{00000000-0000-0000-0000-000000000000}"/>
          </ac:grpSpMkLst>
        </pc:grpChg>
        <pc:picChg chg="add mod">
          <ac:chgData name="Akinlabi Otebolaku" userId="52d2258a44214fa0" providerId="LiveId" clId="{DDEE794F-D9DF-4379-89C4-B877FE911CD1}" dt="2023-11-11T18:47:03.535" v="997" actId="1076"/>
          <ac:picMkLst>
            <pc:docMk/>
            <pc:sldMk cId="0" sldId="258"/>
            <ac:picMk id="3" creationId="{63742869-FC04-4B66-9726-CAC81D0D868B}"/>
          </ac:picMkLst>
        </pc:picChg>
      </pc:sldChg>
      <pc:sldChg chg="addSp delSp modSp mod">
        <pc:chgData name="Akinlabi Otebolaku" userId="52d2258a44214fa0" providerId="LiveId" clId="{DDEE794F-D9DF-4379-89C4-B877FE911CD1}" dt="2023-11-16T23:45:03.076" v="4192" actId="20577"/>
        <pc:sldMkLst>
          <pc:docMk/>
          <pc:sldMk cId="0" sldId="259"/>
        </pc:sldMkLst>
        <pc:spChg chg="del">
          <ac:chgData name="Akinlabi Otebolaku" userId="52d2258a44214fa0" providerId="LiveId" clId="{DDEE794F-D9DF-4379-89C4-B877FE911CD1}" dt="2023-11-11T18:47:39.599" v="1003" actId="21"/>
          <ac:spMkLst>
            <pc:docMk/>
            <pc:sldMk cId="0" sldId="259"/>
            <ac:spMk id="130" creationId="{00000000-0000-0000-0000-000000000000}"/>
          </ac:spMkLst>
        </pc:spChg>
        <pc:spChg chg="mod">
          <ac:chgData name="Akinlabi Otebolaku" userId="52d2258a44214fa0" providerId="LiveId" clId="{DDEE794F-D9DF-4379-89C4-B877FE911CD1}" dt="2023-11-11T19:57:28.266" v="3764" actId="2711"/>
          <ac:spMkLst>
            <pc:docMk/>
            <pc:sldMk cId="0" sldId="259"/>
            <ac:spMk id="131" creationId="{00000000-0000-0000-0000-000000000000}"/>
          </ac:spMkLst>
        </pc:spChg>
        <pc:spChg chg="add del mod">
          <ac:chgData name="Akinlabi Otebolaku" userId="52d2258a44214fa0" providerId="LiveId" clId="{DDEE794F-D9DF-4379-89C4-B877FE911CD1}" dt="2023-11-16T23:45:03.076" v="4192" actId="20577"/>
          <ac:spMkLst>
            <pc:docMk/>
            <pc:sldMk cId="0" sldId="259"/>
            <ac:spMk id="132" creationId="{00000000-0000-0000-0000-000000000000}"/>
          </ac:spMkLst>
        </pc:spChg>
        <pc:spChg chg="del">
          <ac:chgData name="Akinlabi Otebolaku" userId="52d2258a44214fa0" providerId="LiveId" clId="{DDEE794F-D9DF-4379-89C4-B877FE911CD1}" dt="2023-11-11T18:52:52.873" v="1343" actId="21"/>
          <ac:spMkLst>
            <pc:docMk/>
            <pc:sldMk cId="0" sldId="259"/>
            <ac:spMk id="133" creationId="{00000000-0000-0000-0000-000000000000}"/>
          </ac:spMkLst>
        </pc:spChg>
        <pc:spChg chg="del">
          <ac:chgData name="Akinlabi Otebolaku" userId="52d2258a44214fa0" providerId="LiveId" clId="{DDEE794F-D9DF-4379-89C4-B877FE911CD1}" dt="2023-11-11T18:47:36.661" v="1002" actId="21"/>
          <ac:spMkLst>
            <pc:docMk/>
            <pc:sldMk cId="0" sldId="259"/>
            <ac:spMk id="137" creationId="{00000000-0000-0000-0000-000000000000}"/>
          </ac:spMkLst>
        </pc:spChg>
        <pc:grpChg chg="del mod">
          <ac:chgData name="Akinlabi Otebolaku" userId="52d2258a44214fa0" providerId="LiveId" clId="{DDEE794F-D9DF-4379-89C4-B877FE911CD1}" dt="2023-11-11T18:55:29.693" v="1477" actId="21"/>
          <ac:grpSpMkLst>
            <pc:docMk/>
            <pc:sldMk cId="0" sldId="259"/>
            <ac:grpSpMk id="136" creationId="{00000000-0000-0000-0000-000000000000}"/>
          </ac:grpSpMkLst>
        </pc:grpChg>
        <pc:picChg chg="add del mod">
          <ac:chgData name="Akinlabi Otebolaku" userId="52d2258a44214fa0" providerId="LiveId" clId="{DDEE794F-D9DF-4379-89C4-B877FE911CD1}" dt="2023-11-11T19:14:45.135" v="1727" actId="21"/>
          <ac:picMkLst>
            <pc:docMk/>
            <pc:sldMk cId="0" sldId="259"/>
            <ac:picMk id="3" creationId="{33E3C92E-712D-4B63-A693-DEBF96D164C4}"/>
          </ac:picMkLst>
        </pc:picChg>
        <pc:picChg chg="add del mod">
          <ac:chgData name="Akinlabi Otebolaku" userId="52d2258a44214fa0" providerId="LiveId" clId="{DDEE794F-D9DF-4379-89C4-B877FE911CD1}" dt="2023-11-11T19:17:34.264" v="1747" actId="21"/>
          <ac:picMkLst>
            <pc:docMk/>
            <pc:sldMk cId="0" sldId="259"/>
            <ac:picMk id="5" creationId="{125F046C-426A-492B-8927-8A9ADAEA8C96}"/>
          </ac:picMkLst>
        </pc:picChg>
        <pc:picChg chg="add del mod">
          <ac:chgData name="Akinlabi Otebolaku" userId="52d2258a44214fa0" providerId="LiveId" clId="{DDEE794F-D9DF-4379-89C4-B877FE911CD1}" dt="2023-11-11T19:30:30.983" v="2177" actId="21"/>
          <ac:picMkLst>
            <pc:docMk/>
            <pc:sldMk cId="0" sldId="259"/>
            <ac:picMk id="7" creationId="{1463B47B-EEB3-47E5-890F-56A264DBC73B}"/>
          </ac:picMkLst>
        </pc:picChg>
        <pc:picChg chg="add mod">
          <ac:chgData name="Akinlabi Otebolaku" userId="52d2258a44214fa0" providerId="LiveId" clId="{DDEE794F-D9DF-4379-89C4-B877FE911CD1}" dt="2023-11-11T19:30:44.784" v="2182" actId="1076"/>
          <ac:picMkLst>
            <pc:docMk/>
            <pc:sldMk cId="0" sldId="259"/>
            <ac:picMk id="9" creationId="{43158739-7102-4315-B4A2-3DC278F03FBA}"/>
          </ac:picMkLst>
        </pc:picChg>
      </pc:sldChg>
      <pc:sldChg chg="addSp delSp modSp mod">
        <pc:chgData name="Akinlabi Otebolaku" userId="52d2258a44214fa0" providerId="LiveId" clId="{DDEE794F-D9DF-4379-89C4-B877FE911CD1}" dt="2023-11-11T19:57:09.919" v="3763" actId="20577"/>
        <pc:sldMkLst>
          <pc:docMk/>
          <pc:sldMk cId="0" sldId="260"/>
        </pc:sldMkLst>
        <pc:spChg chg="del">
          <ac:chgData name="Akinlabi Otebolaku" userId="52d2258a44214fa0" providerId="LiveId" clId="{DDEE794F-D9DF-4379-89C4-B877FE911CD1}" dt="2023-11-11T19:18:06.341" v="1752" actId="21"/>
          <ac:spMkLst>
            <pc:docMk/>
            <pc:sldMk cId="0" sldId="260"/>
            <ac:spMk id="139" creationId="{00000000-0000-0000-0000-000000000000}"/>
          </ac:spMkLst>
        </pc:spChg>
        <pc:spChg chg="mod">
          <ac:chgData name="Akinlabi Otebolaku" userId="52d2258a44214fa0" providerId="LiveId" clId="{DDEE794F-D9DF-4379-89C4-B877FE911CD1}" dt="2023-11-11T19:57:07.694" v="3762" actId="1076"/>
          <ac:spMkLst>
            <pc:docMk/>
            <pc:sldMk cId="0" sldId="260"/>
            <ac:spMk id="140" creationId="{00000000-0000-0000-0000-000000000000}"/>
          </ac:spMkLst>
        </pc:spChg>
        <pc:spChg chg="mod">
          <ac:chgData name="Akinlabi Otebolaku" userId="52d2258a44214fa0" providerId="LiveId" clId="{DDEE794F-D9DF-4379-89C4-B877FE911CD1}" dt="2023-11-11T19:57:09.919" v="3763" actId="20577"/>
          <ac:spMkLst>
            <pc:docMk/>
            <pc:sldMk cId="0" sldId="260"/>
            <ac:spMk id="141" creationId="{00000000-0000-0000-0000-000000000000}"/>
          </ac:spMkLst>
        </pc:spChg>
        <pc:spChg chg="del">
          <ac:chgData name="Akinlabi Otebolaku" userId="52d2258a44214fa0" providerId="LiveId" clId="{DDEE794F-D9DF-4379-89C4-B877FE911CD1}" dt="2023-11-11T19:19:23.472" v="1764" actId="21"/>
          <ac:spMkLst>
            <pc:docMk/>
            <pc:sldMk cId="0" sldId="260"/>
            <ac:spMk id="142" creationId="{00000000-0000-0000-0000-000000000000}"/>
          </ac:spMkLst>
        </pc:spChg>
        <pc:spChg chg="del">
          <ac:chgData name="Akinlabi Otebolaku" userId="52d2258a44214fa0" providerId="LiveId" clId="{DDEE794F-D9DF-4379-89C4-B877FE911CD1}" dt="2023-11-11T19:18:03.497" v="1751" actId="21"/>
          <ac:spMkLst>
            <pc:docMk/>
            <pc:sldMk cId="0" sldId="260"/>
            <ac:spMk id="146" creationId="{00000000-0000-0000-0000-000000000000}"/>
          </ac:spMkLst>
        </pc:spChg>
        <pc:grpChg chg="del">
          <ac:chgData name="Akinlabi Otebolaku" userId="52d2258a44214fa0" providerId="LiveId" clId="{DDEE794F-D9DF-4379-89C4-B877FE911CD1}" dt="2023-11-11T19:19:27.546" v="1765" actId="21"/>
          <ac:grpSpMkLst>
            <pc:docMk/>
            <pc:sldMk cId="0" sldId="260"/>
            <ac:grpSpMk id="145" creationId="{00000000-0000-0000-0000-000000000000}"/>
          </ac:grpSpMkLst>
        </pc:grpChg>
        <pc:picChg chg="add mod">
          <ac:chgData name="Akinlabi Otebolaku" userId="52d2258a44214fa0" providerId="LiveId" clId="{DDEE794F-D9DF-4379-89C4-B877FE911CD1}" dt="2023-11-11T19:28:56.274" v="2174" actId="1076"/>
          <ac:picMkLst>
            <pc:docMk/>
            <pc:sldMk cId="0" sldId="260"/>
            <ac:picMk id="3" creationId="{E38CDE7C-3519-49A1-BC4B-78BE6B6A8913}"/>
          </ac:picMkLst>
        </pc:picChg>
      </pc:sldChg>
      <pc:sldChg chg="addSp delSp modSp mod">
        <pc:chgData name="Akinlabi Otebolaku" userId="52d2258a44214fa0" providerId="LiveId" clId="{DDEE794F-D9DF-4379-89C4-B877FE911CD1}" dt="2023-11-11T20:10:29.463" v="3831" actId="20577"/>
        <pc:sldMkLst>
          <pc:docMk/>
          <pc:sldMk cId="0" sldId="261"/>
        </pc:sldMkLst>
        <pc:spChg chg="del">
          <ac:chgData name="Akinlabi Otebolaku" userId="52d2258a44214fa0" providerId="LiveId" clId="{DDEE794F-D9DF-4379-89C4-B877FE911CD1}" dt="2023-11-11T19:31:46.077" v="2184" actId="21"/>
          <ac:spMkLst>
            <pc:docMk/>
            <pc:sldMk cId="0" sldId="261"/>
            <ac:spMk id="148" creationId="{00000000-0000-0000-0000-000000000000}"/>
          </ac:spMkLst>
        </pc:spChg>
        <pc:spChg chg="mod">
          <ac:chgData name="Akinlabi Otebolaku" userId="52d2258a44214fa0" providerId="LiveId" clId="{DDEE794F-D9DF-4379-89C4-B877FE911CD1}" dt="2023-11-11T19:56:29.087" v="3759" actId="14100"/>
          <ac:spMkLst>
            <pc:docMk/>
            <pc:sldMk cId="0" sldId="261"/>
            <ac:spMk id="149" creationId="{00000000-0000-0000-0000-000000000000}"/>
          </ac:spMkLst>
        </pc:spChg>
        <pc:spChg chg="mod">
          <ac:chgData name="Akinlabi Otebolaku" userId="52d2258a44214fa0" providerId="LiveId" clId="{DDEE794F-D9DF-4379-89C4-B877FE911CD1}" dt="2023-11-11T20:10:29.463" v="3831" actId="20577"/>
          <ac:spMkLst>
            <pc:docMk/>
            <pc:sldMk cId="0" sldId="261"/>
            <ac:spMk id="150" creationId="{00000000-0000-0000-0000-000000000000}"/>
          </ac:spMkLst>
        </pc:spChg>
        <pc:spChg chg="del">
          <ac:chgData name="Akinlabi Otebolaku" userId="52d2258a44214fa0" providerId="LiveId" clId="{DDEE794F-D9DF-4379-89C4-B877FE911CD1}" dt="2023-11-11T19:32:31.954" v="2195" actId="21"/>
          <ac:spMkLst>
            <pc:docMk/>
            <pc:sldMk cId="0" sldId="261"/>
            <ac:spMk id="151" creationId="{00000000-0000-0000-0000-000000000000}"/>
          </ac:spMkLst>
        </pc:spChg>
        <pc:spChg chg="del">
          <ac:chgData name="Akinlabi Otebolaku" userId="52d2258a44214fa0" providerId="LiveId" clId="{DDEE794F-D9DF-4379-89C4-B877FE911CD1}" dt="2023-11-11T19:31:43.618" v="2183" actId="21"/>
          <ac:spMkLst>
            <pc:docMk/>
            <pc:sldMk cId="0" sldId="261"/>
            <ac:spMk id="155" creationId="{00000000-0000-0000-0000-000000000000}"/>
          </ac:spMkLst>
        </pc:spChg>
        <pc:grpChg chg="del">
          <ac:chgData name="Akinlabi Otebolaku" userId="52d2258a44214fa0" providerId="LiveId" clId="{DDEE794F-D9DF-4379-89C4-B877FE911CD1}" dt="2023-11-11T19:32:35.579" v="2196" actId="21"/>
          <ac:grpSpMkLst>
            <pc:docMk/>
            <pc:sldMk cId="0" sldId="261"/>
            <ac:grpSpMk id="154" creationId="{00000000-0000-0000-0000-000000000000}"/>
          </ac:grpSpMkLst>
        </pc:grpChg>
        <pc:picChg chg="add del mod">
          <ac:chgData name="Akinlabi Otebolaku" userId="52d2258a44214fa0" providerId="LiveId" clId="{DDEE794F-D9DF-4379-89C4-B877FE911CD1}" dt="2023-11-11T20:06:08.702" v="3808" actId="21"/>
          <ac:picMkLst>
            <pc:docMk/>
            <pc:sldMk cId="0" sldId="261"/>
            <ac:picMk id="3" creationId="{AD446D30-473C-4181-BEDC-26B31A3009BB}"/>
          </ac:picMkLst>
        </pc:picChg>
        <pc:picChg chg="add del mod">
          <ac:chgData name="Akinlabi Otebolaku" userId="52d2258a44214fa0" providerId="LiveId" clId="{DDEE794F-D9DF-4379-89C4-B877FE911CD1}" dt="2023-11-11T20:09:07.238" v="3814" actId="21"/>
          <ac:picMkLst>
            <pc:docMk/>
            <pc:sldMk cId="0" sldId="261"/>
            <ac:picMk id="5" creationId="{BEA57314-5BC1-4B73-84BC-36664EC73927}"/>
          </ac:picMkLst>
        </pc:picChg>
        <pc:picChg chg="add mod">
          <ac:chgData name="Akinlabi Otebolaku" userId="52d2258a44214fa0" providerId="LiveId" clId="{DDEE794F-D9DF-4379-89C4-B877FE911CD1}" dt="2023-11-11T20:09:48.518" v="3822" actId="14100"/>
          <ac:picMkLst>
            <pc:docMk/>
            <pc:sldMk cId="0" sldId="261"/>
            <ac:picMk id="7" creationId="{534123DB-0DB5-458A-8FCA-A1E467552BBD}"/>
          </ac:picMkLst>
        </pc:picChg>
      </pc:sldChg>
      <pc:sldChg chg="addSp delSp modSp mod modTransition">
        <pc:chgData name="Akinlabi Otebolaku" userId="52d2258a44214fa0" providerId="LiveId" clId="{DDEE794F-D9DF-4379-89C4-B877FE911CD1}" dt="2023-11-11T20:18:27.022" v="4157" actId="20577"/>
        <pc:sldMkLst>
          <pc:docMk/>
          <pc:sldMk cId="0" sldId="262"/>
        </pc:sldMkLst>
        <pc:spChg chg="add del mod">
          <ac:chgData name="Akinlabi Otebolaku" userId="52d2258a44214fa0" providerId="LiveId" clId="{DDEE794F-D9DF-4379-89C4-B877FE911CD1}" dt="2023-11-11T19:40:38.556" v="2540"/>
          <ac:spMkLst>
            <pc:docMk/>
            <pc:sldMk cId="0" sldId="262"/>
            <ac:spMk id="2" creationId="{684B5FEE-C01E-46E2-9CEB-3A9DF1F8FEB1}"/>
          </ac:spMkLst>
        </pc:spChg>
        <pc:spChg chg="add del mod">
          <ac:chgData name="Akinlabi Otebolaku" userId="52d2258a44214fa0" providerId="LiveId" clId="{DDEE794F-D9DF-4379-89C4-B877FE911CD1}" dt="2023-11-11T19:40:38.556" v="2542"/>
          <ac:spMkLst>
            <pc:docMk/>
            <pc:sldMk cId="0" sldId="262"/>
            <ac:spMk id="3" creationId="{8607CC79-B9EF-4CB7-AE15-3A17D847E4D0}"/>
          </ac:spMkLst>
        </pc:spChg>
        <pc:spChg chg="add del mod">
          <ac:chgData name="Akinlabi Otebolaku" userId="52d2258a44214fa0" providerId="LiveId" clId="{DDEE794F-D9DF-4379-89C4-B877FE911CD1}" dt="2023-11-11T19:40:48.724" v="2545"/>
          <ac:spMkLst>
            <pc:docMk/>
            <pc:sldMk cId="0" sldId="262"/>
            <ac:spMk id="4" creationId="{5439E9B0-490D-4D3F-9ED6-5FD21A658874}"/>
          </ac:spMkLst>
        </pc:spChg>
        <pc:spChg chg="add del mod">
          <ac:chgData name="Akinlabi Otebolaku" userId="52d2258a44214fa0" providerId="LiveId" clId="{DDEE794F-D9DF-4379-89C4-B877FE911CD1}" dt="2023-11-11T19:41:04.247" v="2548"/>
          <ac:spMkLst>
            <pc:docMk/>
            <pc:sldMk cId="0" sldId="262"/>
            <ac:spMk id="5" creationId="{EF0731D6-3479-4E05-A208-392806E8BF8D}"/>
          </ac:spMkLst>
        </pc:spChg>
        <pc:spChg chg="add mod">
          <ac:chgData name="Akinlabi Otebolaku" userId="52d2258a44214fa0" providerId="LiveId" clId="{DDEE794F-D9DF-4379-89C4-B877FE911CD1}" dt="2023-11-11T20:18:27.022" v="4157" actId="20577"/>
          <ac:spMkLst>
            <pc:docMk/>
            <pc:sldMk cId="0" sldId="262"/>
            <ac:spMk id="6" creationId="{A5994CB4-DFDA-4556-A6C2-431E9AEF91C5}"/>
          </ac:spMkLst>
        </pc:spChg>
        <pc:spChg chg="add del mod">
          <ac:chgData name="Akinlabi Otebolaku" userId="52d2258a44214fa0" providerId="LiveId" clId="{DDEE794F-D9DF-4379-89C4-B877FE911CD1}" dt="2023-11-11T19:40:21.069" v="2534"/>
          <ac:spMkLst>
            <pc:docMk/>
            <pc:sldMk cId="0" sldId="262"/>
            <ac:spMk id="7" creationId="{536C0F1B-4314-4AFD-BAF3-96A7539539E9}"/>
          </ac:spMkLst>
        </pc:spChg>
        <pc:spChg chg="add del mod">
          <ac:chgData name="Akinlabi Otebolaku" userId="52d2258a44214fa0" providerId="LiveId" clId="{DDEE794F-D9DF-4379-89C4-B877FE911CD1}" dt="2023-11-11T19:40:30.663" v="2536"/>
          <ac:spMkLst>
            <pc:docMk/>
            <pc:sldMk cId="0" sldId="262"/>
            <ac:spMk id="8" creationId="{2A5C087B-FDA3-480E-B4BB-826CE953D22B}"/>
          </ac:spMkLst>
        </pc:spChg>
        <pc:spChg chg="add del mod">
          <ac:chgData name="Akinlabi Otebolaku" userId="52d2258a44214fa0" providerId="LiveId" clId="{DDEE794F-D9DF-4379-89C4-B877FE911CD1}" dt="2023-11-11T19:40:38.493" v="2538" actId="21"/>
          <ac:spMkLst>
            <pc:docMk/>
            <pc:sldMk cId="0" sldId="262"/>
            <ac:spMk id="9" creationId="{435DF7B0-629E-40FB-9D8F-7FB203AD602B}"/>
          </ac:spMkLst>
        </pc:spChg>
        <pc:spChg chg="del mod">
          <ac:chgData name="Akinlabi Otebolaku" userId="52d2258a44214fa0" providerId="LiveId" clId="{DDEE794F-D9DF-4379-89C4-B877FE911CD1}" dt="2023-11-11T19:39:33.931" v="2526" actId="21"/>
          <ac:spMkLst>
            <pc:docMk/>
            <pc:sldMk cId="0" sldId="262"/>
            <ac:spMk id="157" creationId="{00000000-0000-0000-0000-000000000000}"/>
          </ac:spMkLst>
        </pc:spChg>
        <pc:spChg chg="mod">
          <ac:chgData name="Akinlabi Otebolaku" userId="52d2258a44214fa0" providerId="LiveId" clId="{DDEE794F-D9DF-4379-89C4-B877FE911CD1}" dt="2023-11-11T20:16:10.784" v="4020" actId="1076"/>
          <ac:spMkLst>
            <pc:docMk/>
            <pc:sldMk cId="0" sldId="262"/>
            <ac:spMk id="158" creationId="{00000000-0000-0000-0000-000000000000}"/>
          </ac:spMkLst>
        </pc:spChg>
        <pc:spChg chg="del">
          <ac:chgData name="Akinlabi Otebolaku" userId="52d2258a44214fa0" providerId="LiveId" clId="{DDEE794F-D9DF-4379-89C4-B877FE911CD1}" dt="2023-11-11T19:39:42.938" v="2528" actId="21"/>
          <ac:spMkLst>
            <pc:docMk/>
            <pc:sldMk cId="0" sldId="262"/>
            <ac:spMk id="159" creationId="{00000000-0000-0000-0000-000000000000}"/>
          </ac:spMkLst>
        </pc:spChg>
        <pc:picChg chg="add del mod">
          <ac:chgData name="Akinlabi Otebolaku" userId="52d2258a44214fa0" providerId="LiveId" clId="{DDEE794F-D9DF-4379-89C4-B877FE911CD1}" dt="2023-11-11T20:11:12.871" v="3834" actId="21"/>
          <ac:picMkLst>
            <pc:docMk/>
            <pc:sldMk cId="0" sldId="262"/>
            <ac:picMk id="13" creationId="{84476611-9D6F-478F-A4E1-4DB2D3C4437E}"/>
          </ac:picMkLst>
        </pc:picChg>
        <pc:picChg chg="add del mod">
          <ac:chgData name="Akinlabi Otebolaku" userId="52d2258a44214fa0" providerId="LiveId" clId="{DDEE794F-D9DF-4379-89C4-B877FE911CD1}" dt="2023-11-11T20:11:23.416" v="3836"/>
          <ac:picMkLst>
            <pc:docMk/>
            <pc:sldMk cId="0" sldId="262"/>
            <ac:picMk id="14" creationId="{D3B954C8-A572-4D78-A5FE-983400662975}"/>
          </ac:picMkLst>
        </pc:picChg>
      </pc:sldChg>
      <pc:sldChg chg="new del">
        <pc:chgData name="Akinlabi Otebolaku" userId="52d2258a44214fa0" providerId="LiveId" clId="{DDEE794F-D9DF-4379-89C4-B877FE911CD1}" dt="2023-11-11T20:19:03.963" v="4160" actId="680"/>
        <pc:sldMkLst>
          <pc:docMk/>
          <pc:sldMk cId="1870177975" sldId="263"/>
        </pc:sldMkLst>
      </pc:sldChg>
      <pc:sldChg chg="addSp modSp new mod">
        <pc:chgData name="Akinlabi Otebolaku" userId="52d2258a44214fa0" providerId="LiveId" clId="{DDEE794F-D9DF-4379-89C4-B877FE911CD1}" dt="2023-11-11T20:20:24.083" v="4190" actId="2711"/>
        <pc:sldMkLst>
          <pc:docMk/>
          <pc:sldMk cId="3781746001" sldId="263"/>
        </pc:sldMkLst>
        <pc:spChg chg="add mod">
          <ac:chgData name="Akinlabi Otebolaku" userId="52d2258a44214fa0" providerId="LiveId" clId="{DDEE794F-D9DF-4379-89C4-B877FE911CD1}" dt="2023-11-11T20:20:24.083" v="4190" actId="2711"/>
          <ac:spMkLst>
            <pc:docMk/>
            <pc:sldMk cId="3781746001" sldId="263"/>
            <ac:spMk id="2" creationId="{5C22A00B-4BD9-47C0-A26C-2CEAA073EBDA}"/>
          </ac:spMkLst>
        </pc:spChg>
      </pc:sldChg>
      <pc:sldChg chg="del">
        <pc:chgData name="Akinlabi Otebolaku" userId="52d2258a44214fa0" providerId="LiveId" clId="{DDEE794F-D9DF-4379-89C4-B877FE911CD1}" dt="2023-11-11T20:18:48.905" v="4158" actId="2696"/>
        <pc:sldMkLst>
          <pc:docMk/>
          <pc:sldMk cId="3781746001"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5094396"/>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332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0309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66717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2609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12824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18921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92981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38203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13566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79208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125314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9144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6991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8144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6684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8136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8111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1249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3372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9/21/2024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3212424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55"/>
          <p:cNvSpPr/>
          <p:nvPr/>
        </p:nvSpPr>
        <p:spPr>
          <a:xfrm>
            <a:off x="345987" y="382686"/>
            <a:ext cx="3953102" cy="12618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solidFill>
                  <a:schemeClr val="accent6">
                    <a:lumMod val="60000"/>
                    <a:lumOff val="40000"/>
                  </a:schemeClr>
                </a:solidFill>
              </a:rPr>
              <a:t>Sprocket</a:t>
            </a:r>
            <a:r>
              <a:rPr dirty="0"/>
              <a:t> </a:t>
            </a:r>
            <a:r>
              <a:rPr dirty="0">
                <a:solidFill>
                  <a:schemeClr val="accent6">
                    <a:lumMod val="60000"/>
                    <a:lumOff val="40000"/>
                  </a:schemeClr>
                </a:solidFill>
              </a:rPr>
              <a:t>Central Pty Ltd</a:t>
            </a:r>
          </a:p>
        </p:txBody>
      </p:sp>
      <p:sp>
        <p:nvSpPr>
          <p:cNvPr id="111" name="Shape 56"/>
          <p:cNvSpPr/>
          <p:nvPr/>
        </p:nvSpPr>
        <p:spPr>
          <a:xfrm>
            <a:off x="345987" y="1986030"/>
            <a:ext cx="5550600" cy="6770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sz="3200" b="1" dirty="0">
                <a:solidFill>
                  <a:schemeClr val="accent6">
                    <a:lumMod val="60000"/>
                    <a:lumOff val="40000"/>
                  </a:schemeClr>
                </a:solidFill>
                <a:latin typeface="Comic Sans MS" panose="030F0702030302020204" pitchFamily="66" charset="0"/>
              </a:rPr>
              <a:t>Data </a:t>
            </a:r>
            <a:r>
              <a:rPr lang="en-US" sz="3200" b="1" dirty="0">
                <a:solidFill>
                  <a:schemeClr val="accent6">
                    <a:lumMod val="60000"/>
                    <a:lumOff val="40000"/>
                  </a:schemeClr>
                </a:solidFill>
                <a:latin typeface="Comic Sans MS" panose="030F0702030302020204" pitchFamily="66" charset="0"/>
              </a:rPr>
              <a:t>A</a:t>
            </a:r>
            <a:r>
              <a:rPr sz="3200" b="1" dirty="0">
                <a:solidFill>
                  <a:schemeClr val="accent6">
                    <a:lumMod val="60000"/>
                    <a:lumOff val="40000"/>
                  </a:schemeClr>
                </a:solidFill>
                <a:latin typeface="Comic Sans MS" panose="030F0702030302020204" pitchFamily="66" charset="0"/>
              </a:rPr>
              <a:t>nalytics </a:t>
            </a:r>
            <a:r>
              <a:rPr lang="en-US" sz="3200" b="1" dirty="0">
                <a:solidFill>
                  <a:schemeClr val="accent6">
                    <a:lumMod val="60000"/>
                    <a:lumOff val="40000"/>
                  </a:schemeClr>
                </a:solidFill>
                <a:latin typeface="Comic Sans MS" panose="030F0702030302020204" pitchFamily="66" charset="0"/>
              </a:rPr>
              <a:t>A</a:t>
            </a:r>
            <a:r>
              <a:rPr sz="3200" b="1" dirty="0">
                <a:solidFill>
                  <a:schemeClr val="accent6">
                    <a:lumMod val="60000"/>
                    <a:lumOff val="40000"/>
                  </a:schemeClr>
                </a:solidFill>
                <a:latin typeface="Comic Sans MS" panose="030F0702030302020204" pitchFamily="66" charset="0"/>
              </a:rPr>
              <a:t>pproach</a:t>
            </a:r>
          </a:p>
        </p:txBody>
      </p:sp>
      <p:sp>
        <p:nvSpPr>
          <p:cNvPr id="113" name="Shape 58"/>
          <p:cNvSpPr/>
          <p:nvPr/>
        </p:nvSpPr>
        <p:spPr>
          <a:xfrm>
            <a:off x="345987" y="3228215"/>
            <a:ext cx="6249600" cy="6770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sz="3200" b="1" dirty="0" smtClean="0">
                <a:solidFill>
                  <a:schemeClr val="accent6">
                    <a:lumMod val="60000"/>
                    <a:lumOff val="40000"/>
                  </a:schemeClr>
                </a:solidFill>
                <a:latin typeface="Comic Sans MS" panose="030F0702030302020204" pitchFamily="66" charset="0"/>
              </a:rPr>
              <a:t>By: </a:t>
            </a:r>
            <a:r>
              <a:rPr lang="en-US" sz="2800" b="1" dirty="0" smtClean="0">
                <a:solidFill>
                  <a:schemeClr val="accent6">
                    <a:lumMod val="60000"/>
                    <a:lumOff val="40000"/>
                  </a:schemeClr>
                </a:solidFill>
                <a:latin typeface="Old English Text MT" panose="03040902040508030806" pitchFamily="66" charset="0"/>
              </a:rPr>
              <a:t>Akinlabi </a:t>
            </a:r>
            <a:r>
              <a:rPr lang="en-US" sz="2800" b="1" dirty="0" err="1" smtClean="0">
                <a:solidFill>
                  <a:schemeClr val="accent6">
                    <a:lumMod val="60000"/>
                    <a:lumOff val="40000"/>
                  </a:schemeClr>
                </a:solidFill>
                <a:latin typeface="Old English Text MT" panose="03040902040508030806" pitchFamily="66" charset="0"/>
              </a:rPr>
              <a:t>Adesuyi</a:t>
            </a:r>
            <a:r>
              <a:rPr lang="en-US" sz="2800" b="1" dirty="0" smtClean="0">
                <a:solidFill>
                  <a:schemeClr val="accent6">
                    <a:lumMod val="60000"/>
                    <a:lumOff val="40000"/>
                  </a:schemeClr>
                </a:solidFill>
                <a:latin typeface="Old English Text MT" panose="03040902040508030806" pitchFamily="66" charset="0"/>
              </a:rPr>
              <a:t> Otebolaku</a:t>
            </a:r>
            <a:endParaRPr sz="2800" b="1" dirty="0">
              <a:solidFill>
                <a:schemeClr val="accent6">
                  <a:lumMod val="60000"/>
                  <a:lumOff val="40000"/>
                </a:schemeClr>
              </a:solidFill>
              <a:latin typeface="Old English Text MT" panose="03040902040508030806" pitchFamily="66" charset="0"/>
            </a:endParaRPr>
          </a:p>
        </p:txBody>
      </p:sp>
      <p:pic>
        <p:nvPicPr>
          <p:cNvPr id="3" name="Picture 2">
            <a:extLst>
              <a:ext uri="{FF2B5EF4-FFF2-40B4-BE49-F238E27FC236}">
                <a16:creationId xmlns:a16="http://schemas.microsoft.com/office/drawing/2014/main" xmlns="" id="{785ABFD6-336E-455A-B1C6-FAE1B91E7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245" y="969411"/>
            <a:ext cx="3500989" cy="35009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65"/>
          <p:cNvSpPr/>
          <p:nvPr/>
        </p:nvSpPr>
        <p:spPr>
          <a:xfrm>
            <a:off x="490629" y="1188622"/>
            <a:ext cx="5831148" cy="332998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sz="3600" dirty="0">
                <a:solidFill>
                  <a:schemeClr val="accent6">
                    <a:lumMod val="60000"/>
                    <a:lumOff val="40000"/>
                  </a:schemeClr>
                </a:solidFill>
              </a:rPr>
              <a:t>• </a:t>
            </a:r>
            <a:r>
              <a:rPr sz="3600" dirty="0">
                <a:solidFill>
                  <a:schemeClr val="accent6">
                    <a:lumMod val="60000"/>
                    <a:lumOff val="40000"/>
                  </a:schemeClr>
                </a:solidFill>
              </a:rPr>
              <a:t>Introduction</a:t>
            </a:r>
          </a:p>
          <a:p>
            <a:pPr marL="101600">
              <a:lnSpc>
                <a:spcPct val="115000"/>
              </a:lnSpc>
              <a:buClr>
                <a:srgbClr val="000000"/>
              </a:buClr>
              <a:buSzPts val="2000"/>
              <a:defRPr sz="2000">
                <a:latin typeface="Open Sans"/>
                <a:ea typeface="Open Sans"/>
                <a:cs typeface="Open Sans"/>
                <a:sym typeface="Open Sans"/>
              </a:defRPr>
            </a:pPr>
            <a:r>
              <a:rPr lang="en-US" sz="3600" dirty="0">
                <a:solidFill>
                  <a:schemeClr val="accent6">
                    <a:lumMod val="60000"/>
                    <a:lumOff val="40000"/>
                  </a:schemeClr>
                </a:solidFill>
              </a:rPr>
              <a:t>• </a:t>
            </a:r>
            <a:r>
              <a:rPr sz="3600" dirty="0">
                <a:solidFill>
                  <a:schemeClr val="accent6">
                    <a:lumMod val="60000"/>
                    <a:lumOff val="40000"/>
                  </a:schemeClr>
                </a:solidFill>
              </a:rPr>
              <a:t>Data Exploration</a:t>
            </a:r>
          </a:p>
          <a:p>
            <a:pPr marL="101600">
              <a:lnSpc>
                <a:spcPct val="115000"/>
              </a:lnSpc>
              <a:buClr>
                <a:srgbClr val="000000"/>
              </a:buClr>
              <a:buSzPts val="2000"/>
              <a:defRPr sz="2000">
                <a:latin typeface="Open Sans"/>
                <a:ea typeface="Open Sans"/>
                <a:cs typeface="Open Sans"/>
                <a:sym typeface="Open Sans"/>
              </a:defRPr>
            </a:pPr>
            <a:r>
              <a:rPr lang="en-US" sz="3600" dirty="0">
                <a:solidFill>
                  <a:schemeClr val="accent6">
                    <a:lumMod val="60000"/>
                    <a:lumOff val="40000"/>
                  </a:schemeClr>
                </a:solidFill>
              </a:rPr>
              <a:t>• </a:t>
            </a:r>
            <a:r>
              <a:rPr sz="3600" dirty="0">
                <a:solidFill>
                  <a:schemeClr val="accent6">
                    <a:lumMod val="60000"/>
                    <a:lumOff val="40000"/>
                  </a:schemeClr>
                </a:solidFill>
              </a:rPr>
              <a:t>Model Development</a:t>
            </a:r>
          </a:p>
          <a:p>
            <a:pPr marL="101600">
              <a:lnSpc>
                <a:spcPct val="115000"/>
              </a:lnSpc>
              <a:buClr>
                <a:srgbClr val="000000"/>
              </a:buClr>
              <a:buSzPts val="2000"/>
              <a:defRPr sz="2000">
                <a:latin typeface="Open Sans"/>
                <a:ea typeface="Open Sans"/>
                <a:cs typeface="Open Sans"/>
                <a:sym typeface="Open Sans"/>
              </a:defRPr>
            </a:pPr>
            <a:r>
              <a:rPr lang="en-US" sz="3600" dirty="0">
                <a:solidFill>
                  <a:schemeClr val="accent6">
                    <a:lumMod val="60000"/>
                    <a:lumOff val="40000"/>
                  </a:schemeClr>
                </a:solidFill>
              </a:rPr>
              <a:t>• </a:t>
            </a:r>
            <a:r>
              <a:rPr sz="3600" dirty="0">
                <a:solidFill>
                  <a:schemeClr val="accent6">
                    <a:lumMod val="60000"/>
                    <a:lumOff val="40000"/>
                  </a:schemeClr>
                </a:solidFill>
              </a:rPr>
              <a:t>Interpretation</a:t>
            </a:r>
            <a:endParaRPr lang="en-US" sz="3600" dirty="0">
              <a:solidFill>
                <a:schemeClr val="accent6">
                  <a:lumMod val="60000"/>
                  <a:lumOff val="40000"/>
                </a:schemeClr>
              </a:solidFill>
            </a:endParaRPr>
          </a:p>
          <a:p>
            <a:pPr marL="101600">
              <a:lnSpc>
                <a:spcPct val="115000"/>
              </a:lnSpc>
              <a:buClr>
                <a:srgbClr val="000000"/>
              </a:buClr>
              <a:buSzPts val="2000"/>
              <a:defRPr sz="2000">
                <a:latin typeface="Open Sans"/>
                <a:ea typeface="Open Sans"/>
                <a:cs typeface="Open Sans"/>
                <a:sym typeface="Open Sans"/>
              </a:defRPr>
            </a:pPr>
            <a:r>
              <a:rPr lang="en-US" sz="3600" dirty="0">
                <a:solidFill>
                  <a:schemeClr val="accent6">
                    <a:lumMod val="60000"/>
                    <a:lumOff val="40000"/>
                  </a:schemeClr>
                </a:solidFill>
              </a:rPr>
              <a:t>• Additional information</a:t>
            </a:r>
          </a:p>
        </p:txBody>
      </p:sp>
      <p:sp>
        <p:nvSpPr>
          <p:cNvPr id="2" name="TextBox 1">
            <a:extLst>
              <a:ext uri="{FF2B5EF4-FFF2-40B4-BE49-F238E27FC236}">
                <a16:creationId xmlns:a16="http://schemas.microsoft.com/office/drawing/2014/main" xmlns="" id="{2E8DE3AC-8ACD-4042-860B-DF16BF6847E4}"/>
              </a:ext>
            </a:extLst>
          </p:cNvPr>
          <p:cNvSpPr txBox="1"/>
          <p:nvPr/>
        </p:nvSpPr>
        <p:spPr>
          <a:xfrm>
            <a:off x="731130" y="282222"/>
            <a:ext cx="4842934" cy="646331"/>
          </a:xfrm>
          <a:prstGeom prst="rect">
            <a:avLst/>
          </a:prstGeom>
          <a:noFill/>
        </p:spPr>
        <p:txBody>
          <a:bodyPr wrap="square" rtlCol="0">
            <a:spAutoFit/>
          </a:bodyPr>
          <a:lstStyle/>
          <a:p>
            <a:r>
              <a:rPr lang="en-US" sz="3600" b="1" u="sng" dirty="0">
                <a:solidFill>
                  <a:schemeClr val="accent6">
                    <a:lumMod val="60000"/>
                    <a:lumOff val="40000"/>
                  </a:schemeClr>
                </a:solidFill>
              </a:rPr>
              <a:t>Table Of contents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71"/>
          <p:cNvSpPr/>
          <p:nvPr/>
        </p:nvSpPr>
        <p:spPr>
          <a:xfrm>
            <a:off x="2065867" y="264015"/>
            <a:ext cx="3461969" cy="8192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sz="4000" u="sng" dirty="0">
                <a:solidFill>
                  <a:schemeClr val="accent6">
                    <a:lumMod val="60000"/>
                    <a:lumOff val="40000"/>
                  </a:schemeClr>
                </a:solidFill>
                <a:latin typeface="Comic Sans MS" panose="030F0702030302020204" pitchFamily="66" charset="0"/>
              </a:rPr>
              <a:t>Introduction</a:t>
            </a:r>
          </a:p>
        </p:txBody>
      </p:sp>
      <p:sp>
        <p:nvSpPr>
          <p:cNvPr id="123" name="Shape 72"/>
          <p:cNvSpPr/>
          <p:nvPr/>
        </p:nvSpPr>
        <p:spPr>
          <a:xfrm>
            <a:off x="205024" y="1083298"/>
            <a:ext cx="5890976" cy="370181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chemeClr val="accent6">
                    <a:lumMod val="60000"/>
                    <a:lumOff val="40000"/>
                  </a:schemeClr>
                </a:solidFill>
              </a:rPr>
              <a:t>Sprocket Pty Ltd is a developing company which is involved in the sales of bike accessories. As a result of the ever growing size of the company, analysis needs to be made on the data generated by the company which is  the reason they depend on KPMG data analysts for the analysis of their data so as to make decisions based on data-driven insights and overall to contribute to the growth of the company.</a:t>
            </a:r>
          </a:p>
        </p:txBody>
      </p:sp>
      <p:pic>
        <p:nvPicPr>
          <p:cNvPr id="3" name="Picture 2">
            <a:extLst>
              <a:ext uri="{FF2B5EF4-FFF2-40B4-BE49-F238E27FC236}">
                <a16:creationId xmlns:a16="http://schemas.microsoft.com/office/drawing/2014/main" xmlns="" id="{63742869-FC04-4B66-9726-CAC81D0D8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953" y="1647742"/>
            <a:ext cx="2551289" cy="255128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80"/>
          <p:cNvSpPr/>
          <p:nvPr/>
        </p:nvSpPr>
        <p:spPr>
          <a:xfrm>
            <a:off x="2626071" y="190956"/>
            <a:ext cx="3723508" cy="67707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sz="3200" u="sng" dirty="0">
                <a:solidFill>
                  <a:schemeClr val="accent6">
                    <a:lumMod val="60000"/>
                    <a:lumOff val="40000"/>
                  </a:schemeClr>
                </a:solidFill>
                <a:latin typeface="Comic Sans MS" panose="030F0702030302020204" pitchFamily="66" charset="0"/>
              </a:rPr>
              <a:t>Data Exploration</a:t>
            </a:r>
          </a:p>
        </p:txBody>
      </p:sp>
      <p:sp>
        <p:nvSpPr>
          <p:cNvPr id="132" name="Shape 81"/>
          <p:cNvSpPr/>
          <p:nvPr/>
        </p:nvSpPr>
        <p:spPr>
          <a:xfrm>
            <a:off x="193736" y="868032"/>
            <a:ext cx="5744219" cy="29939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chemeClr val="accent6">
                    <a:lumMod val="60000"/>
                    <a:lumOff val="40000"/>
                  </a:schemeClr>
                </a:solidFill>
              </a:rPr>
              <a:t>  As data analysts, we are to look deep into the dataset provided by Sprocket Pty Ltd   looking for clues that may help us in our quest for best-suited customers who will result to the overall growth of the company. The data would be looked into for errors, outliers or other things that may seem to adulterate our analysis results.</a:t>
            </a:r>
          </a:p>
        </p:txBody>
      </p:sp>
      <p:pic>
        <p:nvPicPr>
          <p:cNvPr id="9" name="Picture 8">
            <a:extLst>
              <a:ext uri="{FF2B5EF4-FFF2-40B4-BE49-F238E27FC236}">
                <a16:creationId xmlns:a16="http://schemas.microsoft.com/office/drawing/2014/main" xmlns="" id="{43158739-7102-4315-B4A2-3DC278F03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55" y="1192390"/>
            <a:ext cx="2984500" cy="29845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89"/>
          <p:cNvSpPr/>
          <p:nvPr/>
        </p:nvSpPr>
        <p:spPr>
          <a:xfrm>
            <a:off x="2260147" y="141308"/>
            <a:ext cx="4264831" cy="67707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sz="3200" u="sng" dirty="0">
                <a:solidFill>
                  <a:schemeClr val="accent6">
                    <a:lumMod val="60000"/>
                    <a:lumOff val="40000"/>
                  </a:schemeClr>
                </a:solidFill>
                <a:latin typeface="Comic Sans MS" panose="030F0702030302020204" pitchFamily="66" charset="0"/>
              </a:rPr>
              <a:t>Model Development</a:t>
            </a:r>
          </a:p>
        </p:txBody>
      </p:sp>
      <p:sp>
        <p:nvSpPr>
          <p:cNvPr id="141" name="Shape 90"/>
          <p:cNvSpPr/>
          <p:nvPr/>
        </p:nvSpPr>
        <p:spPr>
          <a:xfrm>
            <a:off x="205025" y="1083298"/>
            <a:ext cx="4683064" cy="29939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chemeClr val="accent6">
                    <a:lumMod val="60000"/>
                    <a:lumOff val="40000"/>
                  </a:schemeClr>
                </a:solidFill>
              </a:rPr>
              <a:t>After we must have looked into the data and made the needed adjustments, we will need to start to take action and so we will gradually begin our analysis by creating a model which will link all the data provided together and prepare it for analysis.</a:t>
            </a:r>
            <a:endParaRPr dirty="0">
              <a:solidFill>
                <a:schemeClr val="accent6">
                  <a:lumMod val="60000"/>
                  <a:lumOff val="40000"/>
                </a:schemeClr>
              </a:solidFill>
            </a:endParaRPr>
          </a:p>
        </p:txBody>
      </p:sp>
      <p:pic>
        <p:nvPicPr>
          <p:cNvPr id="3" name="Picture 2">
            <a:extLst>
              <a:ext uri="{FF2B5EF4-FFF2-40B4-BE49-F238E27FC236}">
                <a16:creationId xmlns:a16="http://schemas.microsoft.com/office/drawing/2014/main" xmlns="" id="{E38CDE7C-3519-49A1-BC4B-78BE6B6A8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023" y="1083298"/>
            <a:ext cx="3456516" cy="345651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98"/>
          <p:cNvSpPr/>
          <p:nvPr/>
        </p:nvSpPr>
        <p:spPr>
          <a:xfrm>
            <a:off x="2596403" y="244885"/>
            <a:ext cx="3736663" cy="73863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sz="3600" u="sng" dirty="0">
                <a:solidFill>
                  <a:schemeClr val="accent6">
                    <a:lumMod val="60000"/>
                    <a:lumOff val="40000"/>
                  </a:schemeClr>
                </a:solidFill>
                <a:latin typeface="Comic Sans MS" panose="030F0702030302020204" pitchFamily="66" charset="0"/>
              </a:rPr>
              <a:t>Interpretation</a:t>
            </a:r>
          </a:p>
        </p:txBody>
      </p:sp>
      <p:sp>
        <p:nvSpPr>
          <p:cNvPr id="150" name="Shape 99"/>
          <p:cNvSpPr/>
          <p:nvPr/>
        </p:nvSpPr>
        <p:spPr>
          <a:xfrm>
            <a:off x="205025" y="1083298"/>
            <a:ext cx="4841108" cy="29939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chemeClr val="accent6">
                    <a:lumMod val="60000"/>
                    <a:lumOff val="40000"/>
                  </a:schemeClr>
                </a:solidFill>
              </a:rPr>
              <a:t>After the creation of the model and the eventual creation of our dashboard we will then provide an explanation or interpretation of the results of the analysis that will be made and thus contribute to the ever growing foliage of the company-Sprocket Pty Ltd. </a:t>
            </a:r>
            <a:endParaRPr dirty="0">
              <a:solidFill>
                <a:schemeClr val="accent6">
                  <a:lumMod val="60000"/>
                  <a:lumOff val="40000"/>
                </a:schemeClr>
              </a:solidFill>
            </a:endParaRPr>
          </a:p>
        </p:txBody>
      </p:sp>
      <p:pic>
        <p:nvPicPr>
          <p:cNvPr id="7" name="Picture 6">
            <a:extLst>
              <a:ext uri="{FF2B5EF4-FFF2-40B4-BE49-F238E27FC236}">
                <a16:creationId xmlns:a16="http://schemas.microsoft.com/office/drawing/2014/main" xmlns="" id="{534123DB-0DB5-458A-8FCA-A1E467552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00" y="1184900"/>
            <a:ext cx="3499556" cy="3499556"/>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07"/>
          <p:cNvSpPr/>
          <p:nvPr/>
        </p:nvSpPr>
        <p:spPr>
          <a:xfrm>
            <a:off x="1004711" y="169335"/>
            <a:ext cx="6942667" cy="73863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sz="3200" b="1" u="sng" dirty="0">
                <a:solidFill>
                  <a:schemeClr val="accent6">
                    <a:lumMod val="60000"/>
                    <a:lumOff val="40000"/>
                  </a:schemeClr>
                </a:solidFill>
                <a:latin typeface="Comic Sans MS" panose="030F0702030302020204" pitchFamily="66" charset="0"/>
                <a:ea typeface="+mn-ea"/>
                <a:cs typeface="+mn-cs"/>
              </a:rPr>
              <a:t>ADDITIONAL</a:t>
            </a:r>
            <a:r>
              <a:rPr lang="en-US" sz="3600" b="1" u="sng" dirty="0">
                <a:solidFill>
                  <a:schemeClr val="accent6">
                    <a:lumMod val="60000"/>
                    <a:lumOff val="40000"/>
                  </a:schemeClr>
                </a:solidFill>
                <a:latin typeface="Comic Sans MS" panose="030F0702030302020204" pitchFamily="66" charset="0"/>
                <a:ea typeface="+mn-ea"/>
                <a:cs typeface="+mn-cs"/>
              </a:rPr>
              <a:t> INFORMATION</a:t>
            </a:r>
            <a:endParaRPr sz="3600" b="1" u="sng" dirty="0">
              <a:solidFill>
                <a:schemeClr val="accent6">
                  <a:lumMod val="60000"/>
                  <a:lumOff val="40000"/>
                </a:schemeClr>
              </a:solidFill>
              <a:latin typeface="Comic Sans MS" panose="030F0702030302020204" pitchFamily="66" charset="0"/>
              <a:ea typeface="+mn-ea"/>
              <a:cs typeface="+mn-cs"/>
            </a:endParaRPr>
          </a:p>
        </p:txBody>
      </p:sp>
      <p:sp>
        <p:nvSpPr>
          <p:cNvPr id="6" name="TextBox 5">
            <a:extLst>
              <a:ext uri="{FF2B5EF4-FFF2-40B4-BE49-F238E27FC236}">
                <a16:creationId xmlns:a16="http://schemas.microsoft.com/office/drawing/2014/main" xmlns="" id="{A5994CB4-DFDA-4556-A6C2-431E9AEF91C5}"/>
              </a:ext>
            </a:extLst>
          </p:cNvPr>
          <p:cNvSpPr txBox="1"/>
          <p:nvPr/>
        </p:nvSpPr>
        <p:spPr>
          <a:xfrm>
            <a:off x="295188" y="1095022"/>
            <a:ext cx="8464990" cy="3477875"/>
          </a:xfrm>
          <a:prstGeom prst="rect">
            <a:avLst/>
          </a:prstGeom>
          <a:noFill/>
        </p:spPr>
        <p:txBody>
          <a:bodyPr wrap="square" rtlCol="0">
            <a:spAutoFit/>
          </a:bodyPr>
          <a:lstStyle/>
          <a:p>
            <a:r>
              <a:rPr lang="en-US" sz="2000" b="1" dirty="0">
                <a:solidFill>
                  <a:schemeClr val="accent6">
                    <a:lumMod val="60000"/>
                    <a:lumOff val="40000"/>
                  </a:schemeClr>
                </a:solidFill>
                <a:latin typeface="Open Sans"/>
                <a:ea typeface="Open Sans"/>
                <a:cs typeface="Open Sans"/>
              </a:rPr>
              <a:t>•</a:t>
            </a:r>
            <a:r>
              <a:rPr lang="en-US" sz="1800" dirty="0">
                <a:solidFill>
                  <a:schemeClr val="accent6">
                    <a:lumMod val="60000"/>
                    <a:lumOff val="40000"/>
                  </a:schemeClr>
                </a:solidFill>
              </a:rPr>
              <a:t> </a:t>
            </a:r>
            <a:r>
              <a:rPr lang="en-US" sz="2000" b="1" dirty="0">
                <a:solidFill>
                  <a:schemeClr val="accent6">
                    <a:lumMod val="60000"/>
                    <a:lumOff val="40000"/>
                  </a:schemeClr>
                </a:solidFill>
                <a:latin typeface="Open Sans"/>
                <a:ea typeface="Open Sans"/>
                <a:cs typeface="Open Sans"/>
                <a:sym typeface="Open Sans"/>
              </a:rPr>
              <a:t>The company grouped their data in four (4) separate groups namely the transaction information, the new customer information, the customer demographics and the customer address. </a:t>
            </a:r>
          </a:p>
          <a:p>
            <a:r>
              <a:rPr lang="en-US" sz="2000" b="1" dirty="0">
                <a:solidFill>
                  <a:schemeClr val="accent6">
                    <a:lumMod val="60000"/>
                    <a:lumOff val="40000"/>
                  </a:schemeClr>
                </a:solidFill>
                <a:latin typeface="Open Sans"/>
                <a:ea typeface="Open Sans"/>
                <a:cs typeface="Open Sans"/>
                <a:sym typeface="Open Sans"/>
              </a:rPr>
              <a:t>• There were errors in the dataset which presented to us the need to carefully clean the data so as to yield the best results from the analysis.</a:t>
            </a:r>
          </a:p>
          <a:p>
            <a:r>
              <a:rPr lang="en-US" sz="2000" b="1" dirty="0">
                <a:solidFill>
                  <a:schemeClr val="accent6">
                    <a:lumMod val="60000"/>
                    <a:lumOff val="40000"/>
                  </a:schemeClr>
                </a:solidFill>
                <a:latin typeface="Open Sans"/>
                <a:ea typeface="Open Sans"/>
                <a:cs typeface="Open Sans"/>
                <a:sym typeface="Open Sans"/>
              </a:rPr>
              <a:t>• There were a total of 100 products sold by Sprocket Pty Ltd as found from our analysis</a:t>
            </a:r>
          </a:p>
          <a:p>
            <a:r>
              <a:rPr lang="en-US" sz="2000" dirty="0">
                <a:solidFill>
                  <a:schemeClr val="accent6">
                    <a:lumMod val="60000"/>
                    <a:lumOff val="40000"/>
                  </a:schemeClr>
                </a:solidFill>
              </a:rPr>
              <a:t>• </a:t>
            </a:r>
            <a:r>
              <a:rPr lang="en-US" sz="2000" b="1" dirty="0">
                <a:solidFill>
                  <a:schemeClr val="accent6">
                    <a:lumMod val="60000"/>
                    <a:lumOff val="40000"/>
                  </a:schemeClr>
                </a:solidFill>
                <a:latin typeface="Open Sans"/>
                <a:ea typeface="Open Sans"/>
                <a:cs typeface="Open Sans"/>
                <a:sym typeface="Open Sans"/>
              </a:rPr>
              <a:t>The data provided was for the year 2017 alone</a:t>
            </a:r>
          </a:p>
          <a:p>
            <a:endParaRPr lang="en-US" sz="2000" b="1" dirty="0">
              <a:solidFill>
                <a:schemeClr val="accent6">
                  <a:lumMod val="60000"/>
                  <a:lumOff val="40000"/>
                </a:schemeClr>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C22A00B-4BD9-47C0-A26C-2CEAA073EBDA}"/>
              </a:ext>
            </a:extLst>
          </p:cNvPr>
          <p:cNvSpPr txBox="1"/>
          <p:nvPr/>
        </p:nvSpPr>
        <p:spPr>
          <a:xfrm>
            <a:off x="1907822" y="1738486"/>
            <a:ext cx="4763912" cy="1107996"/>
          </a:xfrm>
          <a:prstGeom prst="rect">
            <a:avLst/>
          </a:prstGeom>
          <a:noFill/>
        </p:spPr>
        <p:txBody>
          <a:bodyPr wrap="square" rtlCol="0">
            <a:spAutoFit/>
          </a:bodyPr>
          <a:lstStyle/>
          <a:p>
            <a:r>
              <a:rPr lang="en-US" sz="6600" b="1" dirty="0">
                <a:solidFill>
                  <a:schemeClr val="accent6">
                    <a:lumMod val="60000"/>
                    <a:lumOff val="40000"/>
                  </a:schemeClr>
                </a:solidFill>
                <a:latin typeface="Comic Sans MS" panose="030F0702030302020204" pitchFamily="66" charset="0"/>
              </a:rPr>
              <a:t>Thank You</a:t>
            </a:r>
          </a:p>
        </p:txBody>
      </p:sp>
    </p:spTree>
    <p:extLst>
      <p:ext uri="{BB962C8B-B14F-4D97-AF65-F5344CB8AC3E}">
        <p14:creationId xmlns:p14="http://schemas.microsoft.com/office/powerpoint/2010/main" val="378174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128</TotalTime>
  <Words>362</Words>
  <Application>Microsoft Office PowerPoint</Application>
  <PresentationFormat>On-screen Show (16:9)</PresentationFormat>
  <Paragraphs>23</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Century Gothic</vt:lpstr>
      <vt:lpstr>Comic Sans MS</vt:lpstr>
      <vt:lpstr>Old English Text MT</vt:lpstr>
      <vt:lpstr>Open Sans</vt:lpstr>
      <vt:lpstr>Open Sans Extrabold</vt:lpstr>
      <vt:lpstr>Open Sans Light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14</cp:revision>
  <dcterms:modified xsi:type="dcterms:W3CDTF">2024-09-21T20:14:36Z</dcterms:modified>
</cp:coreProperties>
</file>