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5" r:id="rId5"/>
    <p:sldMasterId id="2147483711" r:id="rId6"/>
  </p:sldMasterIdLst>
  <p:notesMasterIdLst>
    <p:notesMasterId r:id="rId38"/>
  </p:notesMasterIdLst>
  <p:handoutMasterIdLst>
    <p:handoutMasterId r:id="rId39"/>
  </p:handoutMasterIdLst>
  <p:sldIdLst>
    <p:sldId id="346" r:id="rId7"/>
    <p:sldId id="5129" r:id="rId8"/>
    <p:sldId id="5108" r:id="rId9"/>
    <p:sldId id="5111" r:id="rId10"/>
    <p:sldId id="5046" r:id="rId11"/>
    <p:sldId id="5112" r:id="rId12"/>
    <p:sldId id="5130" r:id="rId13"/>
    <p:sldId id="5123" r:id="rId14"/>
    <p:sldId id="5131" r:id="rId15"/>
    <p:sldId id="5114" r:id="rId16"/>
    <p:sldId id="5125" r:id="rId17"/>
    <p:sldId id="5115" r:id="rId18"/>
    <p:sldId id="5132" r:id="rId19"/>
    <p:sldId id="5118" r:id="rId20"/>
    <p:sldId id="5120" r:id="rId21"/>
    <p:sldId id="5113" r:id="rId22"/>
    <p:sldId id="5133" r:id="rId23"/>
    <p:sldId id="5116" r:id="rId24"/>
    <p:sldId id="5122" r:id="rId25"/>
    <p:sldId id="5134" r:id="rId26"/>
    <p:sldId id="5121" r:id="rId27"/>
    <p:sldId id="5126" r:id="rId28"/>
    <p:sldId id="5117" r:id="rId29"/>
    <p:sldId id="5119" r:id="rId30"/>
    <p:sldId id="5124" r:id="rId31"/>
    <p:sldId id="5127" r:id="rId32"/>
    <p:sldId id="5136" r:id="rId33"/>
    <p:sldId id="5135" r:id="rId34"/>
    <p:sldId id="5137" r:id="rId35"/>
    <p:sldId id="5138" r:id="rId36"/>
    <p:sldId id="5128"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milola Agboola" initials="DA" lastIdx="5" clrIdx="0">
    <p:extLst/>
  </p:cmAuthor>
  <p:cmAuthor id="2" name="Christiana Oladele" initials="CO" lastIdx="36" clrIdx="1">
    <p:extLst/>
  </p:cmAuthor>
  <p:cmAuthor id="3" name="PMM  Support" initials="PS" lastIdx="1" clrIdx="2">
    <p:extLst/>
  </p:cmAuthor>
  <p:cmAuthor id="4" name="John Ibrahim" initials="JI" lastIdx="1" clrIdx="3">
    <p:extLst/>
  </p:cmAuthor>
  <p:cmAuthor id="5" name="John Ibrahim" initials="JI [2]" lastIdx="2"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00000"/>
    <a:srgbClr val="0092DF"/>
    <a:srgbClr val="2C3662"/>
    <a:srgbClr val="2FAA26"/>
    <a:srgbClr val="C80303"/>
    <a:srgbClr val="222A56"/>
    <a:srgbClr val="1C0896"/>
    <a:srgbClr val="3B231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9A6E10-AEA6-5A87-BFF8-2B15E1836457}" v="2" dt="2020-09-02T16:35:57.999"/>
    <p1510:client id="{8A89D669-2404-E58C-F3EB-D3809765E7DF}" v="1" dt="2020-08-27T12:13:56.237"/>
    <p1510:client id="{4453CC97-3791-FF78-3283-B3FB1C21FC6D}" v="217" dt="2020-08-27T17:05:44.844"/>
    <p1510:client id="{585DD0CF-7AB9-0716-33E0-2D534B87BA4A}" v="178" dt="2020-08-26T18:19:10.091"/>
    <p1510:client id="{8F7A0D8A-74A7-CE37-8274-6D5BFBD3FD55}" v="9" dt="2020-09-03T10:39:23.279"/>
    <p1510:client id="{90AFDCEF-F2D7-C15C-EA0B-8F44D03A8076}" v="51" dt="2020-08-27T16:28:14.579"/>
    <p1510:client id="{B4198F05-9A8B-E469-4B05-962C8E1C19EC}" v="45" dt="2020-08-28T07:04:49.247"/>
    <p1510:client id="{BC0CB96C-FE61-23DB-1836-3A8755A61B9C}" v="1361" dt="2020-08-26T20:28:00.289"/>
    <p1510:client id="{C1E616F3-10B2-4353-8323-6B7AE99C29A7}" v="2581" dt="2020-08-27T18:07:37.226"/>
    <p1510:client id="{CDD07FC3-7B8C-A4A2-5112-42F64DFDB13F}" v="2279" dt="2020-08-27T18:25:59.941"/>
    <p1510:client id="{D3B07DA3-B67D-401B-0C84-D66E3A73D104}" v="25" dt="2020-08-27T12:51:08.9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580"/>
  </p:normalViewPr>
  <p:slideViewPr>
    <p:cSldViewPr snapToGrid="0">
      <p:cViewPr varScale="1">
        <p:scale>
          <a:sx n="67" d="100"/>
          <a:sy n="67" d="100"/>
        </p:scale>
        <p:origin x="451" y="58"/>
      </p:cViewPr>
      <p:guideLst/>
    </p:cSldViewPr>
  </p:slideViewPr>
  <p:notesTextViewPr>
    <p:cViewPr>
      <p:scale>
        <a:sx n="1" d="1"/>
        <a:sy n="1" d="1"/>
      </p:scale>
      <p:origin x="0" y="0"/>
    </p:cViewPr>
  </p:notesTextViewPr>
  <p:notesViewPr>
    <p:cSldViewPr snapToGrid="0">
      <p:cViewPr varScale="1">
        <p:scale>
          <a:sx n="75" d="100"/>
          <a:sy n="75" d="100"/>
        </p:scale>
        <p:origin x="3504" y="17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handoutMaster" Target="handoutMasters/handoutMaster1.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viewProps" Target="viewProp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commentAuthors" Target="commentAuthors.xml"/><Relationship Id="rId45"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theme" Target="theme/theme1.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notesMaster" Target="notesMasters/notesMaster1.xml"/><Relationship Id="rId20" Type="http://schemas.openxmlformats.org/officeDocument/2006/relationships/slide" Target="slides/slide14.xml"/><Relationship Id="rId41"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esktop\Mavin_Toys_-_Worked(1)%20team%205%20PJT.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ADMIN\Desktop\Mavin_Toys_-_Worked(1)%20team%205%20PJT.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ADMIN\Desktop\Mavin_Toys_-_Worked(1)%20team%205%20PJT.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EBBINOS%20CONSULTING\Desktop\DATA%20ANALYSIS%20TRAINING\Excel\Projects\MARVIN%20TOY%20Project\Mavin%20Toys%20-%20Worked.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ADMIN\Desktop\Mavin_Toys_-_Worked(1)%20team%205%20PJT.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ADMIN\Desktop\Mavin_Toys_-_Worked(1)%20team%205%20PJT.xlsx" TargetMode="External"/><Relationship Id="rId2" Type="http://schemas.microsoft.com/office/2011/relationships/chartColorStyle" Target="colors14.xml"/><Relationship Id="rId1" Type="http://schemas.microsoft.com/office/2011/relationships/chartStyle" Target="style14.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DMIN\Desktop\Mavin_Toys_-_Worked(1)%20team%205%20PJ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EBBINOS%20CONSULTING\Desktop\DATA%20ANALYSIS%20TRAINING\Excel\Projects\MARVIN%20TOY%20Project\Mavin%20Toy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DMIN\Desktop\Mavin_Toys_-_Worked(1)%20team%205%20PJ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ADMIN\Desktop\Mavin_Toys_-_Worked(1)%20team%205%20PJ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ADMIN\Desktop\Mavin_Toys_-_Worked(1)%20team%205%20PJT.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EBBINOS%20CONSULTING\Desktop\DATA%20ANALYSIS%20TRAINING\Excel\Projects\MARVIN%20TOY%20Project\Mavin%20Toys%20-%20Worked.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ADMIN\Desktop\Mavin_Toys_-_Worked(1)%20team%205%20PJT.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ADMIN\Desktop\Mavin_Toys_-_Worked(1)%20team%205%20PJT.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[Mavin_Toys_-_Worked(1) team 5 PJT.xlsx]1.Sales Trends!PivotTable1</c:name>
    <c:fmtId val="5"/>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s>
    <c:plotArea>
      <c:layout/>
      <c:barChart>
        <c:barDir val="col"/>
        <c:grouping val="clustered"/>
        <c:varyColors val="0"/>
        <c:dLbls>
          <c:showLegendKey val="0"/>
          <c:showVal val="0"/>
          <c:showCatName val="0"/>
          <c:showSerName val="0"/>
          <c:showPercent val="0"/>
          <c:showBubbleSize val="0"/>
        </c:dLbls>
        <c:gapWidth val="219"/>
        <c:overlap val="-27"/>
        <c:axId val="238838136"/>
        <c:axId val="238838528"/>
      </c:barChart>
      <c:catAx>
        <c:axId val="238838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NG"/>
          </a:p>
        </c:txPr>
        <c:crossAx val="238838528"/>
        <c:crosses val="autoZero"/>
        <c:auto val="1"/>
        <c:lblAlgn val="ctr"/>
        <c:lblOffset val="100"/>
        <c:noMultiLvlLbl val="0"/>
      </c:catAx>
      <c:valAx>
        <c:axId val="238838528"/>
        <c:scaling>
          <c:orientation val="minMax"/>
        </c:scaling>
        <c:delete val="0"/>
        <c:axPos val="l"/>
        <c:majorGridlines>
          <c:spPr>
            <a:ln w="9525" cap="flat" cmpd="sng" algn="ctr">
              <a:solidFill>
                <a:schemeClr val="tx1">
                  <a:lumMod val="15000"/>
                  <a:lumOff val="85000"/>
                </a:schemeClr>
              </a:solidFill>
              <a:round/>
            </a:ln>
            <a:effectLst/>
          </c:spPr>
        </c:majorGridlines>
        <c:numFmt formatCode="_(* #,##0.00_);_(* \(#,##0.0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NG"/>
          </a:p>
        </c:txPr>
        <c:crossAx val="2388381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N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[Mavin_Toys_-_Worked(1) team 5 PJT.xlsx]15!PivotTable7</c:name>
    <c:fmtId val="9"/>
  </c:pivotSource>
  <c:chart>
    <c:autoTitleDeleted val="0"/>
    <c:pivotFmts>
      <c:pivotFmt>
        <c:idx val="0"/>
        <c:spPr>
          <a:solidFill>
            <a:schemeClr val="accent1"/>
          </a:solidFill>
          <a:ln w="28575" cap="rnd">
            <a:solidFill>
              <a:schemeClr val="accent1"/>
            </a:solidFill>
            <a:round/>
          </a:ln>
          <a:effectLst/>
        </c:spPr>
        <c:marker>
          <c:symbol val="none"/>
        </c:marker>
      </c:pivotFmt>
      <c:pivotFmt>
        <c:idx val="1"/>
        <c:spPr>
          <a:solidFill>
            <a:schemeClr val="accent1"/>
          </a:solidFill>
          <a:ln w="28575" cap="rnd">
            <a:solidFill>
              <a:schemeClr val="accent1"/>
            </a:solidFill>
            <a:round/>
          </a:ln>
          <a:effectLst/>
        </c:spPr>
        <c:marker>
          <c:symbol val="none"/>
        </c:marker>
      </c:pivotFmt>
      <c:pivotFmt>
        <c:idx val="2"/>
        <c:spPr>
          <a:solidFill>
            <a:schemeClr val="accent1"/>
          </a:solidFill>
          <a:ln w="28575" cap="rnd">
            <a:solidFill>
              <a:schemeClr val="accent1"/>
            </a:solidFill>
            <a:round/>
          </a:ln>
          <a:effectLst/>
        </c:spPr>
        <c:marker>
          <c:symbol val="none"/>
        </c:marker>
      </c:pivotFmt>
      <c:pivotFmt>
        <c:idx val="3"/>
        <c:spPr>
          <a:solidFill>
            <a:schemeClr val="accent1"/>
          </a:solidFill>
          <a:ln w="28575" cap="rnd">
            <a:solidFill>
              <a:schemeClr val="accent1"/>
            </a:solidFill>
            <a:round/>
          </a:ln>
          <a:effectLst/>
        </c:spPr>
        <c:marker>
          <c:symbol val="none"/>
        </c:marker>
      </c:pivotFmt>
      <c:pivotFmt>
        <c:idx val="4"/>
        <c:spPr>
          <a:solidFill>
            <a:schemeClr val="accent1"/>
          </a:solidFill>
          <a:ln w="28575" cap="rnd">
            <a:solidFill>
              <a:schemeClr val="accent1"/>
            </a:solidFill>
            <a:round/>
          </a:ln>
          <a:effectLst/>
        </c:spPr>
        <c:marker>
          <c:symbol val="none"/>
        </c:marker>
      </c:pivotFmt>
      <c:pivotFmt>
        <c:idx val="5"/>
        <c:spPr>
          <a:solidFill>
            <a:schemeClr val="accent1"/>
          </a:solidFill>
          <a:ln w="28575" cap="rnd">
            <a:solidFill>
              <a:schemeClr val="accent1"/>
            </a:solidFill>
            <a:round/>
          </a:ln>
          <a:effectLst/>
        </c:spPr>
        <c:marker>
          <c:symbol val="none"/>
        </c:marker>
      </c:pivotFmt>
      <c:pivotFmt>
        <c:idx val="6"/>
        <c:spPr>
          <a:solidFill>
            <a:schemeClr val="accent1"/>
          </a:solidFill>
          <a:ln w="28575" cap="rnd">
            <a:solidFill>
              <a:schemeClr val="accent1"/>
            </a:solidFill>
            <a:round/>
          </a:ln>
          <a:effectLst/>
        </c:spPr>
        <c:marker>
          <c:symbol val="none"/>
        </c:marker>
      </c:pivotFmt>
      <c:pivotFmt>
        <c:idx val="7"/>
        <c:spPr>
          <a:solidFill>
            <a:schemeClr val="accent1"/>
          </a:solidFill>
          <a:ln w="28575" cap="rnd">
            <a:solidFill>
              <a:schemeClr val="accent1"/>
            </a:solidFill>
            <a:round/>
          </a:ln>
          <a:effectLst/>
        </c:spPr>
        <c:marker>
          <c:symbol val="none"/>
        </c:marker>
      </c:pivotFmt>
      <c:pivotFmt>
        <c:idx val="8"/>
        <c:spPr>
          <a:solidFill>
            <a:schemeClr val="accent1"/>
          </a:solidFill>
          <a:ln w="28575" cap="rnd">
            <a:solidFill>
              <a:schemeClr val="accent1"/>
            </a:solidFill>
            <a:round/>
          </a:ln>
          <a:effectLst/>
        </c:spPr>
        <c:marker>
          <c:symbol val="none"/>
        </c:marker>
      </c:pivotFmt>
      <c:pivotFmt>
        <c:idx val="9"/>
        <c:spPr>
          <a:solidFill>
            <a:schemeClr val="accent1"/>
          </a:solidFill>
          <a:ln w="28575" cap="rnd">
            <a:solidFill>
              <a:schemeClr val="accent1"/>
            </a:solidFill>
            <a:round/>
          </a:ln>
          <a:effectLst/>
        </c:spPr>
        <c:marker>
          <c:symbol val="none"/>
        </c:marker>
      </c:pivotFmt>
      <c:pivotFmt>
        <c:idx val="10"/>
        <c:spPr>
          <a:solidFill>
            <a:schemeClr val="accent1"/>
          </a:solidFill>
          <a:ln w="28575" cap="rnd">
            <a:solidFill>
              <a:schemeClr val="accent1"/>
            </a:solidFill>
            <a:round/>
          </a:ln>
          <a:effectLst/>
        </c:spPr>
        <c:marker>
          <c:symbol val="none"/>
        </c:marker>
      </c:pivotFmt>
    </c:pivotFmts>
    <c:plotArea>
      <c:layout/>
      <c:lineChart>
        <c:grouping val="standard"/>
        <c:varyColors val="0"/>
        <c:ser>
          <c:idx val="0"/>
          <c:order val="0"/>
          <c:tx>
            <c:strRef>
              <c:f>'15'!$B$3</c:f>
              <c:strCache>
                <c:ptCount val="1"/>
                <c:pt idx="0">
                  <c:v>Average of Profit</c:v>
                </c:pt>
              </c:strCache>
            </c:strRef>
          </c:tx>
          <c:spPr>
            <a:ln w="28575" cap="rnd">
              <a:solidFill>
                <a:schemeClr val="accent1"/>
              </a:solidFill>
              <a:round/>
            </a:ln>
            <a:effectLst/>
          </c:spPr>
          <c:marker>
            <c:symbol val="none"/>
          </c:marker>
          <c:cat>
            <c:strRef>
              <c:f>'15'!$A$4:$A$33</c:f>
              <c:strCache>
                <c:ptCount val="29"/>
                <c:pt idx="0">
                  <c:v>Cuidad de Mexico</c:v>
                </c:pt>
                <c:pt idx="1">
                  <c:v>Guadalajara</c:v>
                </c:pt>
                <c:pt idx="2">
                  <c:v>Monterrey</c:v>
                </c:pt>
                <c:pt idx="3">
                  <c:v>Hermosillo</c:v>
                </c:pt>
                <c:pt idx="4">
                  <c:v>Guanajuato</c:v>
                </c:pt>
                <c:pt idx="5">
                  <c:v>Puebla</c:v>
                </c:pt>
                <c:pt idx="6">
                  <c:v>Toluca</c:v>
                </c:pt>
                <c:pt idx="7">
                  <c:v>Xalapa</c:v>
                </c:pt>
                <c:pt idx="8">
                  <c:v>Mexicali</c:v>
                </c:pt>
                <c:pt idx="9">
                  <c:v>Saltillo</c:v>
                </c:pt>
                <c:pt idx="10">
                  <c:v>Campeche</c:v>
                </c:pt>
                <c:pt idx="11">
                  <c:v>Chihuahua</c:v>
                </c:pt>
                <c:pt idx="12">
                  <c:v>Ciudad Victoria</c:v>
                </c:pt>
                <c:pt idx="13">
                  <c:v>Santiago</c:v>
                </c:pt>
                <c:pt idx="14">
                  <c:v>Morelia</c:v>
                </c:pt>
                <c:pt idx="15">
                  <c:v>San Luis Potosi</c:v>
                </c:pt>
                <c:pt idx="16">
                  <c:v>Chetumal</c:v>
                </c:pt>
                <c:pt idx="17">
                  <c:v>Villahermosa</c:v>
                </c:pt>
                <c:pt idx="18">
                  <c:v>Culiacan</c:v>
                </c:pt>
                <c:pt idx="19">
                  <c:v>Chilpancingo</c:v>
                </c:pt>
                <c:pt idx="20">
                  <c:v>Oaxaca</c:v>
                </c:pt>
                <c:pt idx="21">
                  <c:v>Aguascalientes</c:v>
                </c:pt>
                <c:pt idx="22">
                  <c:v>Pachuca</c:v>
                </c:pt>
                <c:pt idx="23">
                  <c:v>Merida</c:v>
                </c:pt>
                <c:pt idx="24">
                  <c:v>Zacatecas</c:v>
                </c:pt>
                <c:pt idx="25">
                  <c:v>Tuxtla Gutierrez</c:v>
                </c:pt>
                <c:pt idx="26">
                  <c:v>Durango</c:v>
                </c:pt>
                <c:pt idx="27">
                  <c:v>Cuernavaca</c:v>
                </c:pt>
                <c:pt idx="28">
                  <c:v>La Paz</c:v>
                </c:pt>
              </c:strCache>
            </c:strRef>
          </c:cat>
          <c:val>
            <c:numRef>
              <c:f>'15'!$B$4:$B$33</c:f>
              <c:numCache>
                <c:formatCode>0.00</c:formatCode>
                <c:ptCount val="29"/>
                <c:pt idx="0">
                  <c:v>5.131529346927528</c:v>
                </c:pt>
                <c:pt idx="1">
                  <c:v>4.9600699112664692</c:v>
                </c:pt>
                <c:pt idx="2">
                  <c:v>5.0016444758593828</c:v>
                </c:pt>
                <c:pt idx="3">
                  <c:v>5.2896157319153208</c:v>
                </c:pt>
                <c:pt idx="4">
                  <c:v>4.7754368143031289</c:v>
                </c:pt>
                <c:pt idx="5">
                  <c:v>4.8450472494093821</c:v>
                </c:pt>
                <c:pt idx="6">
                  <c:v>4.4810377592332475</c:v>
                </c:pt>
                <c:pt idx="7">
                  <c:v>4.8427840388085306</c:v>
                </c:pt>
                <c:pt idx="8">
                  <c:v>5.1705213410131439</c:v>
                </c:pt>
                <c:pt idx="9">
                  <c:v>4.9334542157751589</c:v>
                </c:pt>
                <c:pt idx="10">
                  <c:v>4.798</c:v>
                </c:pt>
                <c:pt idx="11">
                  <c:v>4.8030610242658121</c:v>
                </c:pt>
                <c:pt idx="12">
                  <c:v>5.1819882749158035</c:v>
                </c:pt>
                <c:pt idx="13">
                  <c:v>4.5262243187884055</c:v>
                </c:pt>
                <c:pt idx="14">
                  <c:v>6.0500133725595076</c:v>
                </c:pt>
                <c:pt idx="15">
                  <c:v>4.4441576875927478</c:v>
                </c:pt>
                <c:pt idx="16">
                  <c:v>4.6394427751980336</c:v>
                </c:pt>
                <c:pt idx="17">
                  <c:v>4.5467409948542024</c:v>
                </c:pt>
                <c:pt idx="18">
                  <c:v>4.3825544744415517</c:v>
                </c:pt>
                <c:pt idx="19">
                  <c:v>4.5612664473684212</c:v>
                </c:pt>
                <c:pt idx="20">
                  <c:v>4.2715483270043704</c:v>
                </c:pt>
                <c:pt idx="21">
                  <c:v>4.705374280230326</c:v>
                </c:pt>
                <c:pt idx="22">
                  <c:v>4.2747678535640325</c:v>
                </c:pt>
                <c:pt idx="23">
                  <c:v>4.3293445378151256</c:v>
                </c:pt>
                <c:pt idx="24">
                  <c:v>4.3818976372120586</c:v>
                </c:pt>
                <c:pt idx="25">
                  <c:v>4.5004104528663289</c:v>
                </c:pt>
                <c:pt idx="26">
                  <c:v>4.4417434443656978</c:v>
                </c:pt>
                <c:pt idx="27">
                  <c:v>4.1641134647804732</c:v>
                </c:pt>
                <c:pt idx="28">
                  <c:v>4.3434213512900053</c:v>
                </c:pt>
              </c:numCache>
            </c:numRef>
          </c:val>
          <c:smooth val="0"/>
          <c:extLst>
            <c:ext xmlns:c16="http://schemas.microsoft.com/office/drawing/2014/chart" uri="{C3380CC4-5D6E-409C-BE32-E72D297353CC}">
              <c16:uniqueId val="{00000000-AA48-44DA-8C7D-4BB293B7BBA1}"/>
            </c:ext>
          </c:extLst>
        </c:ser>
        <c:ser>
          <c:idx val="1"/>
          <c:order val="1"/>
          <c:tx>
            <c:strRef>
              <c:f>'15'!$C$3</c:f>
              <c:strCache>
                <c:ptCount val="1"/>
                <c:pt idx="0">
                  <c:v>Sum of Units Bought</c:v>
                </c:pt>
              </c:strCache>
            </c:strRef>
          </c:tx>
          <c:spPr>
            <a:ln w="28575" cap="rnd">
              <a:solidFill>
                <a:schemeClr val="accent2"/>
              </a:solidFill>
              <a:round/>
            </a:ln>
            <a:effectLst/>
          </c:spPr>
          <c:marker>
            <c:symbol val="none"/>
          </c:marker>
          <c:cat>
            <c:strRef>
              <c:f>'15'!$A$4:$A$33</c:f>
              <c:strCache>
                <c:ptCount val="29"/>
                <c:pt idx="0">
                  <c:v>Cuidad de Mexico</c:v>
                </c:pt>
                <c:pt idx="1">
                  <c:v>Guadalajara</c:v>
                </c:pt>
                <c:pt idx="2">
                  <c:v>Monterrey</c:v>
                </c:pt>
                <c:pt idx="3">
                  <c:v>Hermosillo</c:v>
                </c:pt>
                <c:pt idx="4">
                  <c:v>Guanajuato</c:v>
                </c:pt>
                <c:pt idx="5">
                  <c:v>Puebla</c:v>
                </c:pt>
                <c:pt idx="6">
                  <c:v>Toluca</c:v>
                </c:pt>
                <c:pt idx="7">
                  <c:v>Xalapa</c:v>
                </c:pt>
                <c:pt idx="8">
                  <c:v>Mexicali</c:v>
                </c:pt>
                <c:pt idx="9">
                  <c:v>Saltillo</c:v>
                </c:pt>
                <c:pt idx="10">
                  <c:v>Campeche</c:v>
                </c:pt>
                <c:pt idx="11">
                  <c:v>Chihuahua</c:v>
                </c:pt>
                <c:pt idx="12">
                  <c:v>Ciudad Victoria</c:v>
                </c:pt>
                <c:pt idx="13">
                  <c:v>Santiago</c:v>
                </c:pt>
                <c:pt idx="14">
                  <c:v>Morelia</c:v>
                </c:pt>
                <c:pt idx="15">
                  <c:v>San Luis Potosi</c:v>
                </c:pt>
                <c:pt idx="16">
                  <c:v>Chetumal</c:v>
                </c:pt>
                <c:pt idx="17">
                  <c:v>Villahermosa</c:v>
                </c:pt>
                <c:pt idx="18">
                  <c:v>Culiacan</c:v>
                </c:pt>
                <c:pt idx="19">
                  <c:v>Chilpancingo</c:v>
                </c:pt>
                <c:pt idx="20">
                  <c:v>Oaxaca</c:v>
                </c:pt>
                <c:pt idx="21">
                  <c:v>Aguascalientes</c:v>
                </c:pt>
                <c:pt idx="22">
                  <c:v>Pachuca</c:v>
                </c:pt>
                <c:pt idx="23">
                  <c:v>Merida</c:v>
                </c:pt>
                <c:pt idx="24">
                  <c:v>Zacatecas</c:v>
                </c:pt>
                <c:pt idx="25">
                  <c:v>Tuxtla Gutierrez</c:v>
                </c:pt>
                <c:pt idx="26">
                  <c:v>Durango</c:v>
                </c:pt>
                <c:pt idx="27">
                  <c:v>Cuernavaca</c:v>
                </c:pt>
                <c:pt idx="28">
                  <c:v>La Paz</c:v>
                </c:pt>
              </c:strCache>
            </c:strRef>
          </c:cat>
          <c:val>
            <c:numRef>
              <c:f>'15'!$C$4:$C$33</c:f>
              <c:numCache>
                <c:formatCode>_-* #,##0_-;\-* #,##0_-;_-* "-"??_-;_-@_-</c:formatCode>
                <c:ptCount val="29"/>
                <c:pt idx="0">
                  <c:v>125599</c:v>
                </c:pt>
                <c:pt idx="1">
                  <c:v>96454</c:v>
                </c:pt>
                <c:pt idx="2">
                  <c:v>93730</c:v>
                </c:pt>
                <c:pt idx="3">
                  <c:v>66816</c:v>
                </c:pt>
                <c:pt idx="4">
                  <c:v>64317</c:v>
                </c:pt>
                <c:pt idx="5">
                  <c:v>61171</c:v>
                </c:pt>
                <c:pt idx="6">
                  <c:v>48632</c:v>
                </c:pt>
                <c:pt idx="7">
                  <c:v>44223</c:v>
                </c:pt>
                <c:pt idx="8">
                  <c:v>44415</c:v>
                </c:pt>
                <c:pt idx="9">
                  <c:v>42903</c:v>
                </c:pt>
                <c:pt idx="10">
                  <c:v>40833</c:v>
                </c:pt>
                <c:pt idx="11">
                  <c:v>40396</c:v>
                </c:pt>
                <c:pt idx="12">
                  <c:v>20501</c:v>
                </c:pt>
                <c:pt idx="13">
                  <c:v>20286</c:v>
                </c:pt>
                <c:pt idx="14">
                  <c:v>20895</c:v>
                </c:pt>
                <c:pt idx="15">
                  <c:v>19635</c:v>
                </c:pt>
                <c:pt idx="16">
                  <c:v>18965</c:v>
                </c:pt>
                <c:pt idx="17">
                  <c:v>20934</c:v>
                </c:pt>
                <c:pt idx="18">
                  <c:v>19909</c:v>
                </c:pt>
                <c:pt idx="19">
                  <c:v>18327</c:v>
                </c:pt>
                <c:pt idx="20">
                  <c:v>18564</c:v>
                </c:pt>
                <c:pt idx="21">
                  <c:v>17865</c:v>
                </c:pt>
                <c:pt idx="22">
                  <c:v>19185</c:v>
                </c:pt>
                <c:pt idx="23">
                  <c:v>18328</c:v>
                </c:pt>
                <c:pt idx="24">
                  <c:v>17196</c:v>
                </c:pt>
                <c:pt idx="25">
                  <c:v>19773</c:v>
                </c:pt>
                <c:pt idx="26">
                  <c:v>17422</c:v>
                </c:pt>
                <c:pt idx="27">
                  <c:v>17074</c:v>
                </c:pt>
                <c:pt idx="28">
                  <c:v>16217</c:v>
                </c:pt>
              </c:numCache>
            </c:numRef>
          </c:val>
          <c:smooth val="0"/>
          <c:extLst>
            <c:ext xmlns:c16="http://schemas.microsoft.com/office/drawing/2014/chart" uri="{C3380CC4-5D6E-409C-BE32-E72D297353CC}">
              <c16:uniqueId val="{00000004-AA48-44DA-8C7D-4BB293B7BBA1}"/>
            </c:ext>
          </c:extLst>
        </c:ser>
        <c:ser>
          <c:idx val="2"/>
          <c:order val="2"/>
          <c:tx>
            <c:strRef>
              <c:f>'15'!$D$3</c:f>
              <c:strCache>
                <c:ptCount val="1"/>
                <c:pt idx="0">
                  <c:v>Sum of Sales Value</c:v>
                </c:pt>
              </c:strCache>
            </c:strRef>
          </c:tx>
          <c:spPr>
            <a:ln w="28575" cap="rnd">
              <a:solidFill>
                <a:schemeClr val="accent3"/>
              </a:solidFill>
              <a:round/>
            </a:ln>
            <a:effectLst/>
          </c:spPr>
          <c:marker>
            <c:symbol val="none"/>
          </c:marker>
          <c:cat>
            <c:strRef>
              <c:f>'15'!$A$4:$A$33</c:f>
              <c:strCache>
                <c:ptCount val="29"/>
                <c:pt idx="0">
                  <c:v>Cuidad de Mexico</c:v>
                </c:pt>
                <c:pt idx="1">
                  <c:v>Guadalajara</c:v>
                </c:pt>
                <c:pt idx="2">
                  <c:v>Monterrey</c:v>
                </c:pt>
                <c:pt idx="3">
                  <c:v>Hermosillo</c:v>
                </c:pt>
                <c:pt idx="4">
                  <c:v>Guanajuato</c:v>
                </c:pt>
                <c:pt idx="5">
                  <c:v>Puebla</c:v>
                </c:pt>
                <c:pt idx="6">
                  <c:v>Toluca</c:v>
                </c:pt>
                <c:pt idx="7">
                  <c:v>Xalapa</c:v>
                </c:pt>
                <c:pt idx="8">
                  <c:v>Mexicali</c:v>
                </c:pt>
                <c:pt idx="9">
                  <c:v>Saltillo</c:v>
                </c:pt>
                <c:pt idx="10">
                  <c:v>Campeche</c:v>
                </c:pt>
                <c:pt idx="11">
                  <c:v>Chihuahua</c:v>
                </c:pt>
                <c:pt idx="12">
                  <c:v>Ciudad Victoria</c:v>
                </c:pt>
                <c:pt idx="13">
                  <c:v>Santiago</c:v>
                </c:pt>
                <c:pt idx="14">
                  <c:v>Morelia</c:v>
                </c:pt>
                <c:pt idx="15">
                  <c:v>San Luis Potosi</c:v>
                </c:pt>
                <c:pt idx="16">
                  <c:v>Chetumal</c:v>
                </c:pt>
                <c:pt idx="17">
                  <c:v>Villahermosa</c:v>
                </c:pt>
                <c:pt idx="18">
                  <c:v>Culiacan</c:v>
                </c:pt>
                <c:pt idx="19">
                  <c:v>Chilpancingo</c:v>
                </c:pt>
                <c:pt idx="20">
                  <c:v>Oaxaca</c:v>
                </c:pt>
                <c:pt idx="21">
                  <c:v>Aguascalientes</c:v>
                </c:pt>
                <c:pt idx="22">
                  <c:v>Pachuca</c:v>
                </c:pt>
                <c:pt idx="23">
                  <c:v>Merida</c:v>
                </c:pt>
                <c:pt idx="24">
                  <c:v>Zacatecas</c:v>
                </c:pt>
                <c:pt idx="25">
                  <c:v>Tuxtla Gutierrez</c:v>
                </c:pt>
                <c:pt idx="26">
                  <c:v>Durango</c:v>
                </c:pt>
                <c:pt idx="27">
                  <c:v>Cuernavaca</c:v>
                </c:pt>
                <c:pt idx="28">
                  <c:v>La Paz</c:v>
                </c:pt>
              </c:strCache>
            </c:strRef>
          </c:cat>
          <c:val>
            <c:numRef>
              <c:f>'15'!$D$4:$D$33</c:f>
              <c:numCache>
                <c:formatCode>_(* #,##0.00_);_(* \(#,##0.00\);_(* "-"??_);_(@_)</c:formatCode>
                <c:ptCount val="29"/>
                <c:pt idx="0">
                  <c:v>1649492.0099990014</c:v>
                </c:pt>
                <c:pt idx="1">
                  <c:v>1322099.4599992523</c:v>
                </c:pt>
                <c:pt idx="2">
                  <c:v>1261845.6999992954</c:v>
                </c:pt>
                <c:pt idx="3">
                  <c:v>903388.8399995435</c:v>
                </c:pt>
                <c:pt idx="4">
                  <c:v>869055.82999956107</c:v>
                </c:pt>
                <c:pt idx="5">
                  <c:v>808710.28999959247</c:v>
                </c:pt>
                <c:pt idx="6">
                  <c:v>633521.6799997323</c:v>
                </c:pt>
                <c:pt idx="7">
                  <c:v>610119.769999746</c:v>
                </c:pt>
                <c:pt idx="8">
                  <c:v>586175.8499997498</c:v>
                </c:pt>
                <c:pt idx="9">
                  <c:v>579514.96999975631</c:v>
                </c:pt>
                <c:pt idx="10">
                  <c:v>517841.66999979934</c:v>
                </c:pt>
                <c:pt idx="11">
                  <c:v>516713.03999979206</c:v>
                </c:pt>
                <c:pt idx="12">
                  <c:v>294803.98999994551</c:v>
                </c:pt>
                <c:pt idx="13">
                  <c:v>277598.13999995153</c:v>
                </c:pt>
                <c:pt idx="14">
                  <c:v>273060.0499999568</c:v>
                </c:pt>
                <c:pt idx="15">
                  <c:v>263389.64999995555</c:v>
                </c:pt>
                <c:pt idx="16">
                  <c:v>258919.3499999615</c:v>
                </c:pt>
                <c:pt idx="17">
                  <c:v>258210.65999995635</c:v>
                </c:pt>
                <c:pt idx="18">
                  <c:v>251160.90999996811</c:v>
                </c:pt>
                <c:pt idx="19">
                  <c:v>242539.7299999664</c:v>
                </c:pt>
                <c:pt idx="20">
                  <c:v>242154.35999996643</c:v>
                </c:pt>
                <c:pt idx="21">
                  <c:v>239997.34999995909</c:v>
                </c:pt>
                <c:pt idx="22">
                  <c:v>237676.14999996749</c:v>
                </c:pt>
                <c:pt idx="23">
                  <c:v>232097.71999997032</c:v>
                </c:pt>
                <c:pt idx="24">
                  <c:v>229983.03999997152</c:v>
                </c:pt>
                <c:pt idx="25">
                  <c:v>229698.26999997091</c:v>
                </c:pt>
                <c:pt idx="26">
                  <c:v>222318.77999997366</c:v>
                </c:pt>
                <c:pt idx="27">
                  <c:v>221587.25999997163</c:v>
                </c:pt>
                <c:pt idx="28">
                  <c:v>210897.82999997385</c:v>
                </c:pt>
              </c:numCache>
            </c:numRef>
          </c:val>
          <c:smooth val="0"/>
          <c:extLst>
            <c:ext xmlns:c16="http://schemas.microsoft.com/office/drawing/2014/chart" uri="{C3380CC4-5D6E-409C-BE32-E72D297353CC}">
              <c16:uniqueId val="{00000005-AA48-44DA-8C7D-4BB293B7BBA1}"/>
            </c:ext>
          </c:extLst>
        </c:ser>
        <c:dLbls>
          <c:showLegendKey val="0"/>
          <c:showVal val="0"/>
          <c:showCatName val="0"/>
          <c:showSerName val="0"/>
          <c:showPercent val="0"/>
          <c:showBubbleSize val="0"/>
        </c:dLbls>
        <c:smooth val="0"/>
        <c:axId val="253093120"/>
        <c:axId val="253091160"/>
      </c:lineChart>
      <c:catAx>
        <c:axId val="2530931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NG"/>
          </a:p>
        </c:txPr>
        <c:crossAx val="253091160"/>
        <c:crosses val="autoZero"/>
        <c:auto val="1"/>
        <c:lblAlgn val="ctr"/>
        <c:lblOffset val="100"/>
        <c:noMultiLvlLbl val="0"/>
      </c:catAx>
      <c:valAx>
        <c:axId val="25309116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NG"/>
          </a:p>
        </c:txPr>
        <c:crossAx val="25309312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N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[Mavin_Toys_-_Worked(1) team 5 PJT.xlsx]1.Sales Trends!PivotTable1</c:name>
    <c:fmtId val="5"/>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s>
    <c:plotArea>
      <c:layout/>
      <c:barChart>
        <c:barDir val="col"/>
        <c:grouping val="clustered"/>
        <c:varyColors val="0"/>
        <c:dLbls>
          <c:showLegendKey val="0"/>
          <c:showVal val="0"/>
          <c:showCatName val="0"/>
          <c:showSerName val="0"/>
          <c:showPercent val="0"/>
          <c:showBubbleSize val="0"/>
        </c:dLbls>
        <c:gapWidth val="219"/>
        <c:overlap val="-27"/>
        <c:axId val="238838136"/>
        <c:axId val="238838528"/>
      </c:barChart>
      <c:catAx>
        <c:axId val="238838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NG"/>
          </a:p>
        </c:txPr>
        <c:crossAx val="238838528"/>
        <c:crosses val="autoZero"/>
        <c:auto val="1"/>
        <c:lblAlgn val="ctr"/>
        <c:lblOffset val="100"/>
        <c:noMultiLvlLbl val="0"/>
      </c:catAx>
      <c:valAx>
        <c:axId val="238838528"/>
        <c:scaling>
          <c:orientation val="minMax"/>
        </c:scaling>
        <c:delete val="0"/>
        <c:axPos val="l"/>
        <c:majorGridlines>
          <c:spPr>
            <a:ln w="9525" cap="flat" cmpd="sng" algn="ctr">
              <a:solidFill>
                <a:schemeClr val="tx1">
                  <a:lumMod val="15000"/>
                  <a:lumOff val="85000"/>
                </a:schemeClr>
              </a:solidFill>
              <a:round/>
            </a:ln>
            <a:effectLst/>
          </c:spPr>
        </c:majorGridlines>
        <c:numFmt formatCode="_(* #,##0.00_);_(* \(#,##0.0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NG"/>
          </a:p>
        </c:txPr>
        <c:crossAx val="2388381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N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[Mavin Toys - Worked.xlsx]3 cost price impact saleprofit!PivotTable3</c:name>
    <c:fmtId val="4"/>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'3 cost price impact saleprofit'!$B$3</c:f>
              <c:strCache>
                <c:ptCount val="1"/>
                <c:pt idx="0">
                  <c:v>Sum of Product_Cost</c:v>
                </c:pt>
              </c:strCache>
            </c:strRef>
          </c:tx>
          <c:spPr>
            <a:solidFill>
              <a:schemeClr val="accent1"/>
            </a:solidFill>
            <a:ln>
              <a:noFill/>
            </a:ln>
            <a:effectLst/>
          </c:spPr>
          <c:invertIfNegative val="0"/>
          <c:cat>
            <c:strRef>
              <c:f>'3 cost price impact saleprofit'!$A$4:$A$14</c:f>
              <c:strCache>
                <c:ptCount val="10"/>
                <c:pt idx="0">
                  <c:v>Lego Bricks</c:v>
                </c:pt>
                <c:pt idx="1">
                  <c:v>Rubik's Cube</c:v>
                </c:pt>
                <c:pt idx="2">
                  <c:v>Magic Sand</c:v>
                </c:pt>
                <c:pt idx="3">
                  <c:v>Colorbuds</c:v>
                </c:pt>
                <c:pt idx="4">
                  <c:v>Action Figure</c:v>
                </c:pt>
                <c:pt idx="5">
                  <c:v>Nerf Gun</c:v>
                </c:pt>
                <c:pt idx="6">
                  <c:v>Splash Balls</c:v>
                </c:pt>
                <c:pt idx="7">
                  <c:v>Animal Figures</c:v>
                </c:pt>
                <c:pt idx="8">
                  <c:v>Dart Gun</c:v>
                </c:pt>
                <c:pt idx="9">
                  <c:v>Kids Makeup Kit</c:v>
                </c:pt>
              </c:strCache>
            </c:strRef>
          </c:cat>
          <c:val>
            <c:numRef>
              <c:f>'3 cost price impact saleprofit'!$B$4:$B$14</c:f>
              <c:numCache>
                <c:formatCode>_-* #,##0_-;\-* #,##0_-;_-* "-"??_-;_-@_-</c:formatCode>
                <c:ptCount val="10"/>
                <c:pt idx="0">
                  <c:v>1680569.6999995962</c:v>
                </c:pt>
                <c:pt idx="1">
                  <c:v>696266.96999972407</c:v>
                </c:pt>
                <c:pt idx="2">
                  <c:v>549709.06999974279</c:v>
                </c:pt>
                <c:pt idx="3">
                  <c:v>510186.11999953777</c:v>
                </c:pt>
                <c:pt idx="4">
                  <c:v>484485.02999970055</c:v>
                </c:pt>
                <c:pt idx="5">
                  <c:v>355397.90999988065</c:v>
                </c:pt>
                <c:pt idx="6">
                  <c:v>332056.40999980323</c:v>
                </c:pt>
                <c:pt idx="7">
                  <c:v>322177.49999985186</c:v>
                </c:pt>
                <c:pt idx="8">
                  <c:v>314173.9699998828</c:v>
                </c:pt>
                <c:pt idx="9">
                  <c:v>302855.51999990706</c:v>
                </c:pt>
              </c:numCache>
            </c:numRef>
          </c:val>
          <c:extLst>
            <c:ext xmlns:c16="http://schemas.microsoft.com/office/drawing/2014/chart" uri="{C3380CC4-5D6E-409C-BE32-E72D297353CC}">
              <c16:uniqueId val="{00000000-CAD7-4514-9D35-38DF4ACE948F}"/>
            </c:ext>
          </c:extLst>
        </c:ser>
        <c:ser>
          <c:idx val="1"/>
          <c:order val="1"/>
          <c:tx>
            <c:strRef>
              <c:f>'3 cost price impact saleprofit'!$C$3</c:f>
              <c:strCache>
                <c:ptCount val="1"/>
                <c:pt idx="0">
                  <c:v>Sum of Product_Price</c:v>
                </c:pt>
              </c:strCache>
            </c:strRef>
          </c:tx>
          <c:spPr>
            <a:solidFill>
              <a:schemeClr val="accent2"/>
            </a:solidFill>
            <a:ln>
              <a:noFill/>
            </a:ln>
            <a:effectLst/>
          </c:spPr>
          <c:invertIfNegative val="0"/>
          <c:cat>
            <c:strRef>
              <c:f>'3 cost price impact saleprofit'!$A$4:$A$14</c:f>
              <c:strCache>
                <c:ptCount val="10"/>
                <c:pt idx="0">
                  <c:v>Lego Bricks</c:v>
                </c:pt>
                <c:pt idx="1">
                  <c:v>Rubik's Cube</c:v>
                </c:pt>
                <c:pt idx="2">
                  <c:v>Magic Sand</c:v>
                </c:pt>
                <c:pt idx="3">
                  <c:v>Colorbuds</c:v>
                </c:pt>
                <c:pt idx="4">
                  <c:v>Action Figure</c:v>
                </c:pt>
                <c:pt idx="5">
                  <c:v>Nerf Gun</c:v>
                </c:pt>
                <c:pt idx="6">
                  <c:v>Splash Balls</c:v>
                </c:pt>
                <c:pt idx="7">
                  <c:v>Animal Figures</c:v>
                </c:pt>
                <c:pt idx="8">
                  <c:v>Dart Gun</c:v>
                </c:pt>
                <c:pt idx="9">
                  <c:v>Kids Makeup Kit</c:v>
                </c:pt>
              </c:strCache>
            </c:strRef>
          </c:cat>
          <c:val>
            <c:numRef>
              <c:f>'3 cost price impact saleprofit'!$C$4:$C$14</c:f>
              <c:numCache>
                <c:formatCode>_-* #,##0_-;\-* #,##0_-;_-* "-"??_-;_-@_-</c:formatCode>
                <c:ptCount val="10"/>
                <c:pt idx="0">
                  <c:v>1920719.6999995909</c:v>
                </c:pt>
                <c:pt idx="1">
                  <c:v>773672.96999971569</c:v>
                </c:pt>
                <c:pt idx="2">
                  <c:v>628295.06999972917</c:v>
                </c:pt>
                <c:pt idx="3">
                  <c:v>1094090.1199994218</c:v>
                </c:pt>
                <c:pt idx="4">
                  <c:v>775467.02999964345</c:v>
                </c:pt>
                <c:pt idx="5">
                  <c:v>473942.90999985527</c:v>
                </c:pt>
                <c:pt idx="6">
                  <c:v>373615.4099997821</c:v>
                </c:pt>
                <c:pt idx="7">
                  <c:v>418927.4999998167</c:v>
                </c:pt>
                <c:pt idx="8">
                  <c:v>418985.96999985108</c:v>
                </c:pt>
                <c:pt idx="9">
                  <c:v>432743.51999987446</c:v>
                </c:pt>
              </c:numCache>
            </c:numRef>
          </c:val>
          <c:extLst>
            <c:ext xmlns:c16="http://schemas.microsoft.com/office/drawing/2014/chart" uri="{C3380CC4-5D6E-409C-BE32-E72D297353CC}">
              <c16:uniqueId val="{00000001-CAD7-4514-9D35-38DF4ACE948F}"/>
            </c:ext>
          </c:extLst>
        </c:ser>
        <c:ser>
          <c:idx val="2"/>
          <c:order val="2"/>
          <c:tx>
            <c:strRef>
              <c:f>'3 cost price impact saleprofit'!$D$3</c:f>
              <c:strCache>
                <c:ptCount val="1"/>
                <c:pt idx="0">
                  <c:v>Sum of Profit</c:v>
                </c:pt>
              </c:strCache>
            </c:strRef>
          </c:tx>
          <c:spPr>
            <a:solidFill>
              <a:schemeClr val="accent3"/>
            </a:solidFill>
            <a:ln>
              <a:noFill/>
            </a:ln>
            <a:effectLst/>
          </c:spPr>
          <c:invertIfNegative val="0"/>
          <c:cat>
            <c:strRef>
              <c:f>'3 cost price impact saleprofit'!$A$4:$A$14</c:f>
              <c:strCache>
                <c:ptCount val="10"/>
                <c:pt idx="0">
                  <c:v>Lego Bricks</c:v>
                </c:pt>
                <c:pt idx="1">
                  <c:v>Rubik's Cube</c:v>
                </c:pt>
                <c:pt idx="2">
                  <c:v>Magic Sand</c:v>
                </c:pt>
                <c:pt idx="3">
                  <c:v>Colorbuds</c:v>
                </c:pt>
                <c:pt idx="4">
                  <c:v>Action Figure</c:v>
                </c:pt>
                <c:pt idx="5">
                  <c:v>Nerf Gun</c:v>
                </c:pt>
                <c:pt idx="6">
                  <c:v>Splash Balls</c:v>
                </c:pt>
                <c:pt idx="7">
                  <c:v>Animal Figures</c:v>
                </c:pt>
                <c:pt idx="8">
                  <c:v>Dart Gun</c:v>
                </c:pt>
                <c:pt idx="9">
                  <c:v>Kids Makeup Kit</c:v>
                </c:pt>
              </c:strCache>
            </c:strRef>
          </c:cat>
          <c:val>
            <c:numRef>
              <c:f>'3 cost price impact saleprofit'!$D$4:$D$14</c:f>
              <c:numCache>
                <c:formatCode>_-* #,##0_-;\-* #,##0_-;_-* "-"??_-;_-@_-</c:formatCode>
                <c:ptCount val="10"/>
                <c:pt idx="0">
                  <c:v>298685</c:v>
                </c:pt>
                <c:pt idx="1">
                  <c:v>91344</c:v>
                </c:pt>
                <c:pt idx="2">
                  <c:v>121196</c:v>
                </c:pt>
                <c:pt idx="3">
                  <c:v>834944</c:v>
                </c:pt>
                <c:pt idx="4">
                  <c:v>347748</c:v>
                </c:pt>
                <c:pt idx="5">
                  <c:v>132715</c:v>
                </c:pt>
                <c:pt idx="6">
                  <c:v>60248</c:v>
                </c:pt>
                <c:pt idx="7">
                  <c:v>117267</c:v>
                </c:pt>
                <c:pt idx="8">
                  <c:v>126352</c:v>
                </c:pt>
                <c:pt idx="9">
                  <c:v>146598</c:v>
                </c:pt>
              </c:numCache>
            </c:numRef>
          </c:val>
          <c:extLst>
            <c:ext xmlns:c16="http://schemas.microsoft.com/office/drawing/2014/chart" uri="{C3380CC4-5D6E-409C-BE32-E72D297353CC}">
              <c16:uniqueId val="{00000002-CAD7-4514-9D35-38DF4ACE948F}"/>
            </c:ext>
          </c:extLst>
        </c:ser>
        <c:ser>
          <c:idx val="3"/>
          <c:order val="3"/>
          <c:tx>
            <c:strRef>
              <c:f>'3 cost price impact saleprofit'!$E$3</c:f>
              <c:strCache>
                <c:ptCount val="1"/>
                <c:pt idx="0">
                  <c:v>Sum of Units Bought</c:v>
                </c:pt>
              </c:strCache>
            </c:strRef>
          </c:tx>
          <c:spPr>
            <a:solidFill>
              <a:schemeClr val="accent4"/>
            </a:solidFill>
            <a:ln>
              <a:noFill/>
            </a:ln>
            <a:effectLst/>
          </c:spPr>
          <c:invertIfNegative val="0"/>
          <c:cat>
            <c:strRef>
              <c:f>'3 cost price impact saleprofit'!$A$4:$A$14</c:f>
              <c:strCache>
                <c:ptCount val="10"/>
                <c:pt idx="0">
                  <c:v>Lego Bricks</c:v>
                </c:pt>
                <c:pt idx="1">
                  <c:v>Rubik's Cube</c:v>
                </c:pt>
                <c:pt idx="2">
                  <c:v>Magic Sand</c:v>
                </c:pt>
                <c:pt idx="3">
                  <c:v>Colorbuds</c:v>
                </c:pt>
                <c:pt idx="4">
                  <c:v>Action Figure</c:v>
                </c:pt>
                <c:pt idx="5">
                  <c:v>Nerf Gun</c:v>
                </c:pt>
                <c:pt idx="6">
                  <c:v>Splash Balls</c:v>
                </c:pt>
                <c:pt idx="7">
                  <c:v>Animal Figures</c:v>
                </c:pt>
                <c:pt idx="8">
                  <c:v>Dart Gun</c:v>
                </c:pt>
                <c:pt idx="9">
                  <c:v>Kids Makeup Kit</c:v>
                </c:pt>
              </c:strCache>
            </c:strRef>
          </c:cat>
          <c:val>
            <c:numRef>
              <c:f>'3 cost price impact saleprofit'!$E$4:$E$14</c:f>
              <c:numCache>
                <c:formatCode>_-* #,##0_-;\-* #,##0_-;_-* "-"??_-;_-@_-</c:formatCode>
                <c:ptCount val="10"/>
                <c:pt idx="0">
                  <c:v>59737</c:v>
                </c:pt>
                <c:pt idx="1">
                  <c:v>45672</c:v>
                </c:pt>
                <c:pt idx="2">
                  <c:v>60598</c:v>
                </c:pt>
                <c:pt idx="3">
                  <c:v>104368</c:v>
                </c:pt>
                <c:pt idx="4">
                  <c:v>57958</c:v>
                </c:pt>
                <c:pt idx="5">
                  <c:v>26543</c:v>
                </c:pt>
                <c:pt idx="6">
                  <c:v>60248</c:v>
                </c:pt>
                <c:pt idx="7">
                  <c:v>39089</c:v>
                </c:pt>
                <c:pt idx="8">
                  <c:v>31588</c:v>
                </c:pt>
                <c:pt idx="9">
                  <c:v>24433</c:v>
                </c:pt>
              </c:numCache>
            </c:numRef>
          </c:val>
          <c:extLst>
            <c:ext xmlns:c16="http://schemas.microsoft.com/office/drawing/2014/chart" uri="{C3380CC4-5D6E-409C-BE32-E72D297353CC}">
              <c16:uniqueId val="{00000003-CAD7-4514-9D35-38DF4ACE948F}"/>
            </c:ext>
          </c:extLst>
        </c:ser>
        <c:dLbls>
          <c:showLegendKey val="0"/>
          <c:showVal val="0"/>
          <c:showCatName val="0"/>
          <c:showSerName val="0"/>
          <c:showPercent val="0"/>
          <c:showBubbleSize val="0"/>
        </c:dLbls>
        <c:gapWidth val="219"/>
        <c:overlap val="-27"/>
        <c:axId val="1239448320"/>
        <c:axId val="1589825456"/>
      </c:barChart>
      <c:catAx>
        <c:axId val="1239448320"/>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NG"/>
          </a:p>
        </c:txPr>
        <c:crossAx val="1589825456"/>
        <c:crosses val="autoZero"/>
        <c:auto val="1"/>
        <c:lblAlgn val="ctr"/>
        <c:lblOffset val="100"/>
        <c:noMultiLvlLbl val="0"/>
      </c:catAx>
      <c:valAx>
        <c:axId val="1589825456"/>
        <c:scaling>
          <c:orientation val="minMax"/>
        </c:scaling>
        <c:delete val="0"/>
        <c:axPos val="l"/>
        <c:numFmt formatCode="_-* #,##0_-;\-* #,##0_-;_-* &quot;-&quot;??_-;_-@_-"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NG"/>
          </a:p>
        </c:txPr>
        <c:crossAx val="123944832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N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[Mavin_Toys_-_Worked(1) team 5 PJT.xlsx]9. sales dist. across cities!PivotTable1</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600" b="1" dirty="0"/>
              <a:t>Sales Distribution</a:t>
            </a:r>
          </a:p>
        </c:rich>
      </c:tx>
      <c:layout>
        <c:manualLayout>
          <c:xMode val="edge"/>
          <c:yMode val="edge"/>
          <c:x val="0.41458351564263118"/>
          <c:y val="0.24716701702655758"/>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NG"/>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s>
    <c:plotArea>
      <c:layout/>
      <c:barChart>
        <c:barDir val="col"/>
        <c:grouping val="clustered"/>
        <c:varyColors val="0"/>
        <c:ser>
          <c:idx val="0"/>
          <c:order val="0"/>
          <c:tx>
            <c:strRef>
              <c:f>'9. sales dist. across cities'!$B$3</c:f>
              <c:strCache>
                <c:ptCount val="1"/>
                <c:pt idx="0">
                  <c:v>Total</c:v>
                </c:pt>
              </c:strCache>
            </c:strRef>
          </c:tx>
          <c:spPr>
            <a:solidFill>
              <a:schemeClr val="accent1"/>
            </a:solidFill>
            <a:ln>
              <a:noFill/>
            </a:ln>
            <a:effectLst/>
          </c:spPr>
          <c:invertIfNegative val="0"/>
          <c:cat>
            <c:strRef>
              <c:f>'9. sales dist. across cities'!$A$4:$A$33</c:f>
              <c:strCache>
                <c:ptCount val="29"/>
                <c:pt idx="0">
                  <c:v>Cuidad de Mexico</c:v>
                </c:pt>
                <c:pt idx="1">
                  <c:v>Guadalajara</c:v>
                </c:pt>
                <c:pt idx="2">
                  <c:v>Monterrey</c:v>
                </c:pt>
                <c:pt idx="3">
                  <c:v>Hermosillo</c:v>
                </c:pt>
                <c:pt idx="4">
                  <c:v>Guanajuato</c:v>
                </c:pt>
                <c:pt idx="5">
                  <c:v>Puebla</c:v>
                </c:pt>
                <c:pt idx="6">
                  <c:v>Toluca</c:v>
                </c:pt>
                <c:pt idx="7">
                  <c:v>Xalapa</c:v>
                </c:pt>
                <c:pt idx="8">
                  <c:v>Mexicali</c:v>
                </c:pt>
                <c:pt idx="9">
                  <c:v>Saltillo</c:v>
                </c:pt>
                <c:pt idx="10">
                  <c:v>Campeche</c:v>
                </c:pt>
                <c:pt idx="11">
                  <c:v>Chihuahua</c:v>
                </c:pt>
                <c:pt idx="12">
                  <c:v>Ciudad Victoria</c:v>
                </c:pt>
                <c:pt idx="13">
                  <c:v>Santiago</c:v>
                </c:pt>
                <c:pt idx="14">
                  <c:v>Morelia</c:v>
                </c:pt>
                <c:pt idx="15">
                  <c:v>San Luis Potosi</c:v>
                </c:pt>
                <c:pt idx="16">
                  <c:v>Chetumal</c:v>
                </c:pt>
                <c:pt idx="17">
                  <c:v>Villahermosa</c:v>
                </c:pt>
                <c:pt idx="18">
                  <c:v>Culiacan</c:v>
                </c:pt>
                <c:pt idx="19">
                  <c:v>Chilpancingo</c:v>
                </c:pt>
                <c:pt idx="20">
                  <c:v>Oaxaca</c:v>
                </c:pt>
                <c:pt idx="21">
                  <c:v>Aguascalientes</c:v>
                </c:pt>
                <c:pt idx="22">
                  <c:v>Pachuca</c:v>
                </c:pt>
                <c:pt idx="23">
                  <c:v>Merida</c:v>
                </c:pt>
                <c:pt idx="24">
                  <c:v>Zacatecas</c:v>
                </c:pt>
                <c:pt idx="25">
                  <c:v>Tuxtla Gutierrez</c:v>
                </c:pt>
                <c:pt idx="26">
                  <c:v>Durango</c:v>
                </c:pt>
                <c:pt idx="27">
                  <c:v>Cuernavaca</c:v>
                </c:pt>
                <c:pt idx="28">
                  <c:v>La Paz</c:v>
                </c:pt>
              </c:strCache>
            </c:strRef>
          </c:cat>
          <c:val>
            <c:numRef>
              <c:f>'9. sales dist. across cities'!$B$4:$B$33</c:f>
              <c:numCache>
                <c:formatCode>_-[$$-409]* #,##0.00_ ;_-[$$-409]* \-#,##0.00\ ;_-[$$-409]* "-"??_ ;_-@_ </c:formatCode>
                <c:ptCount val="29"/>
                <c:pt idx="0">
                  <c:v>1649492.0099990014</c:v>
                </c:pt>
                <c:pt idx="1">
                  <c:v>1322099.4599992523</c:v>
                </c:pt>
                <c:pt idx="2">
                  <c:v>1261845.6999992954</c:v>
                </c:pt>
                <c:pt idx="3">
                  <c:v>903388.8399995435</c:v>
                </c:pt>
                <c:pt idx="4">
                  <c:v>869055.82999956107</c:v>
                </c:pt>
                <c:pt idx="5">
                  <c:v>808710.28999959247</c:v>
                </c:pt>
                <c:pt idx="6">
                  <c:v>633521.6799997323</c:v>
                </c:pt>
                <c:pt idx="7">
                  <c:v>610119.769999746</c:v>
                </c:pt>
                <c:pt idx="8">
                  <c:v>586175.8499997498</c:v>
                </c:pt>
                <c:pt idx="9">
                  <c:v>579514.96999975631</c:v>
                </c:pt>
                <c:pt idx="10">
                  <c:v>517841.66999979934</c:v>
                </c:pt>
                <c:pt idx="11">
                  <c:v>516713.03999979206</c:v>
                </c:pt>
                <c:pt idx="12">
                  <c:v>294803.98999994551</c:v>
                </c:pt>
                <c:pt idx="13">
                  <c:v>277598.13999995153</c:v>
                </c:pt>
                <c:pt idx="14">
                  <c:v>273060.0499999568</c:v>
                </c:pt>
                <c:pt idx="15">
                  <c:v>263389.64999995555</c:v>
                </c:pt>
                <c:pt idx="16">
                  <c:v>258919.3499999615</c:v>
                </c:pt>
                <c:pt idx="17">
                  <c:v>258210.65999995635</c:v>
                </c:pt>
                <c:pt idx="18">
                  <c:v>251160.90999996811</c:v>
                </c:pt>
                <c:pt idx="19">
                  <c:v>242539.7299999664</c:v>
                </c:pt>
                <c:pt idx="20">
                  <c:v>242154.35999996643</c:v>
                </c:pt>
                <c:pt idx="21">
                  <c:v>239997.34999995909</c:v>
                </c:pt>
                <c:pt idx="22">
                  <c:v>237676.14999996749</c:v>
                </c:pt>
                <c:pt idx="23">
                  <c:v>232097.71999997032</c:v>
                </c:pt>
                <c:pt idx="24">
                  <c:v>229983.03999997152</c:v>
                </c:pt>
                <c:pt idx="25">
                  <c:v>229698.26999997091</c:v>
                </c:pt>
                <c:pt idx="26">
                  <c:v>222318.77999997366</c:v>
                </c:pt>
                <c:pt idx="27">
                  <c:v>221587.25999997163</c:v>
                </c:pt>
                <c:pt idx="28">
                  <c:v>210897.82999997385</c:v>
                </c:pt>
              </c:numCache>
            </c:numRef>
          </c:val>
          <c:extLst>
            <c:ext xmlns:c16="http://schemas.microsoft.com/office/drawing/2014/chart" uri="{C3380CC4-5D6E-409C-BE32-E72D297353CC}">
              <c16:uniqueId val="{00000000-7AB0-477C-83E0-B58C5F804BB1}"/>
            </c:ext>
          </c:extLst>
        </c:ser>
        <c:dLbls>
          <c:showLegendKey val="0"/>
          <c:showVal val="0"/>
          <c:showCatName val="0"/>
          <c:showSerName val="0"/>
          <c:showPercent val="0"/>
          <c:showBubbleSize val="0"/>
        </c:dLbls>
        <c:gapWidth val="219"/>
        <c:overlap val="-27"/>
        <c:axId val="253094688"/>
        <c:axId val="253088416"/>
      </c:barChart>
      <c:catAx>
        <c:axId val="2530946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NG"/>
          </a:p>
        </c:txPr>
        <c:crossAx val="253088416"/>
        <c:crosses val="autoZero"/>
        <c:auto val="1"/>
        <c:lblAlgn val="ctr"/>
        <c:lblOffset val="100"/>
        <c:noMultiLvlLbl val="0"/>
      </c:catAx>
      <c:valAx>
        <c:axId val="253088416"/>
        <c:scaling>
          <c:orientation val="minMax"/>
        </c:scaling>
        <c:delete val="1"/>
        <c:axPos val="l"/>
        <c:numFmt formatCode="_-[$$-409]* #,##0.00_ ;_-[$$-409]* \-#,##0.00\ ;_-[$$-409]* &quot;-&quot;??_ ;_-@_ " sourceLinked="1"/>
        <c:majorTickMark val="none"/>
        <c:minorTickMark val="none"/>
        <c:tickLblPos val="nextTo"/>
        <c:crossAx val="253094688"/>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[Mavin_Toys_-_Worked(1) team 5 PJT.xlsx]7. Highest &amp; Lowest Sales Loctn!PivotTable3</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1" dirty="0"/>
              <a:t>Revenue</a:t>
            </a:r>
            <a:r>
              <a:rPr lang="en-US" sz="1800" b="1" baseline="0" dirty="0"/>
              <a:t> by Store Location</a:t>
            </a:r>
            <a:endParaRPr lang="en-US" sz="1800" b="1" dirty="0"/>
          </a:p>
        </c:rich>
      </c:tx>
      <c:layout>
        <c:manualLayout>
          <c:xMode val="edge"/>
          <c:yMode val="edge"/>
          <c:x val="0.32195207749273735"/>
          <c:y val="0.11851181356318716"/>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NG"/>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s>
    <c:plotArea>
      <c:layout/>
      <c:barChart>
        <c:barDir val="col"/>
        <c:grouping val="clustered"/>
        <c:varyColors val="0"/>
        <c:ser>
          <c:idx val="0"/>
          <c:order val="0"/>
          <c:tx>
            <c:strRef>
              <c:f>'7. Highest &amp; Lowest Sales Loctn'!$B$3</c:f>
              <c:strCache>
                <c:ptCount val="1"/>
                <c:pt idx="0">
                  <c:v>Total</c:v>
                </c:pt>
              </c:strCache>
            </c:strRef>
          </c:tx>
          <c:spPr>
            <a:solidFill>
              <a:schemeClr val="accent1"/>
            </a:solidFill>
            <a:ln>
              <a:noFill/>
            </a:ln>
            <a:effectLst/>
          </c:spPr>
          <c:invertIfNegative val="0"/>
          <c:cat>
            <c:strRef>
              <c:f>'7. Highest &amp; Lowest Sales Loctn'!$A$4:$A$8</c:f>
              <c:strCache>
                <c:ptCount val="4"/>
                <c:pt idx="0">
                  <c:v>Downtown</c:v>
                </c:pt>
                <c:pt idx="1">
                  <c:v>Commercial</c:v>
                </c:pt>
                <c:pt idx="2">
                  <c:v>Residential</c:v>
                </c:pt>
                <c:pt idx="3">
                  <c:v>Airport</c:v>
                </c:pt>
              </c:strCache>
            </c:strRef>
          </c:cat>
          <c:val>
            <c:numRef>
              <c:f>'7. Highest &amp; Lowest Sales Loctn'!$B$4:$B$8</c:f>
              <c:numCache>
                <c:formatCode>_-[$$-409]* #,##0.00_ ;_-[$$-409]* \-#,##0.00\ ;_-[$$-409]* "-"??_ ;_-@_ </c:formatCode>
                <c:ptCount val="4"/>
                <c:pt idx="0">
                  <c:v>8219596.2700709589</c:v>
                </c:pt>
                <c:pt idx="1">
                  <c:v>3279139.5200127503</c:v>
                </c:pt>
                <c:pt idx="2">
                  <c:v>1656113.9799989797</c:v>
                </c:pt>
                <c:pt idx="3">
                  <c:v>1289722.579999283</c:v>
                </c:pt>
              </c:numCache>
            </c:numRef>
          </c:val>
          <c:extLst>
            <c:ext xmlns:c16="http://schemas.microsoft.com/office/drawing/2014/chart" uri="{C3380CC4-5D6E-409C-BE32-E72D297353CC}">
              <c16:uniqueId val="{00000000-4B54-4069-B61C-966457E76EDE}"/>
            </c:ext>
          </c:extLst>
        </c:ser>
        <c:dLbls>
          <c:showLegendKey val="0"/>
          <c:showVal val="0"/>
          <c:showCatName val="0"/>
          <c:showSerName val="0"/>
          <c:showPercent val="0"/>
          <c:showBubbleSize val="0"/>
        </c:dLbls>
        <c:gapWidth val="219"/>
        <c:overlap val="-27"/>
        <c:axId val="238835000"/>
        <c:axId val="253091944"/>
      </c:barChart>
      <c:catAx>
        <c:axId val="2388350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NG"/>
          </a:p>
        </c:txPr>
        <c:crossAx val="253091944"/>
        <c:crosses val="autoZero"/>
        <c:auto val="1"/>
        <c:lblAlgn val="ctr"/>
        <c:lblOffset val="100"/>
        <c:noMultiLvlLbl val="0"/>
      </c:catAx>
      <c:valAx>
        <c:axId val="253091944"/>
        <c:scaling>
          <c:orientation val="minMax"/>
        </c:scaling>
        <c:delete val="0"/>
        <c:axPos val="l"/>
        <c:numFmt formatCode="_-[$$-409]* #,##0.00_ ;_-[$$-409]* \-#,##0.00\ ;_-[$$-409]* &quot;-&quot;??_ ;_-@_ "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NG"/>
          </a:p>
        </c:txPr>
        <c:crossAx val="2388350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[Mavin_Toys_-_Worked(1) team 5 PJT.xlsx]1.Sales Trends!PivotTable1</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1" i="1" dirty="0">
                <a:solidFill>
                  <a:schemeClr val="bg1">
                    <a:lumMod val="50000"/>
                  </a:schemeClr>
                </a:solidFill>
              </a:rPr>
              <a:t>Sales Trend</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NG"/>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s>
    <c:plotArea>
      <c:layout/>
      <c:barChart>
        <c:barDir val="col"/>
        <c:grouping val="clustered"/>
        <c:varyColors val="0"/>
        <c:ser>
          <c:idx val="0"/>
          <c:order val="0"/>
          <c:tx>
            <c:strRef>
              <c:f>'1.Sales Trends'!$B$3</c:f>
              <c:strCache>
                <c:ptCount val="1"/>
                <c:pt idx="0">
                  <c:v>Total</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'1.Sales Trends'!$A$4:$A$6</c:f>
              <c:strCache>
                <c:ptCount val="2"/>
                <c:pt idx="0">
                  <c:v>2017</c:v>
                </c:pt>
                <c:pt idx="1">
                  <c:v>2018</c:v>
                </c:pt>
              </c:strCache>
            </c:strRef>
          </c:cat>
          <c:val>
            <c:numRef>
              <c:f>'1.Sales Trends'!$B$4:$B$6</c:f>
              <c:numCache>
                <c:formatCode>_(* #,##0.00_);_(* \(#,##0.00\);_(* "-"??_);_(@_)</c:formatCode>
                <c:ptCount val="2"/>
                <c:pt idx="0">
                  <c:v>7482498.0800600639</c:v>
                </c:pt>
                <c:pt idx="1">
                  <c:v>6962074.2700561909</c:v>
                </c:pt>
              </c:numCache>
            </c:numRef>
          </c:val>
          <c:extLst>
            <c:ext xmlns:c16="http://schemas.microsoft.com/office/drawing/2014/chart" uri="{C3380CC4-5D6E-409C-BE32-E72D297353CC}">
              <c16:uniqueId val="{00000000-9A7F-4ED6-9AAB-C4FE7B0F82C4}"/>
            </c:ext>
          </c:extLst>
        </c:ser>
        <c:dLbls>
          <c:showLegendKey val="0"/>
          <c:showVal val="0"/>
          <c:showCatName val="0"/>
          <c:showSerName val="0"/>
          <c:showPercent val="0"/>
          <c:showBubbleSize val="0"/>
        </c:dLbls>
        <c:gapWidth val="219"/>
        <c:overlap val="-27"/>
        <c:axId val="238838136"/>
        <c:axId val="238838528"/>
      </c:barChart>
      <c:catAx>
        <c:axId val="238838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NG"/>
          </a:p>
        </c:txPr>
        <c:crossAx val="238838528"/>
        <c:crosses val="autoZero"/>
        <c:auto val="1"/>
        <c:lblAlgn val="ctr"/>
        <c:lblOffset val="100"/>
        <c:noMultiLvlLbl val="0"/>
      </c:catAx>
      <c:valAx>
        <c:axId val="238838528"/>
        <c:scaling>
          <c:orientation val="minMax"/>
        </c:scaling>
        <c:delete val="0"/>
        <c:axPos val="l"/>
        <c:majorGridlines>
          <c:spPr>
            <a:ln w="9525" cap="flat" cmpd="sng" algn="ctr">
              <a:solidFill>
                <a:schemeClr val="tx1">
                  <a:lumMod val="15000"/>
                  <a:lumOff val="85000"/>
                </a:schemeClr>
              </a:solidFill>
              <a:round/>
            </a:ln>
            <a:effectLst/>
          </c:spPr>
        </c:majorGridlines>
        <c:numFmt formatCode="_(* #,##0.00_);_(* \(#,##0.0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NG"/>
          </a:p>
        </c:txPr>
        <c:crossAx val="2388381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[Mavin Toys.xlsx]11. Sales peaks &amp; decline!PivotTable3</c:name>
    <c:fmtId val="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i="1"/>
              <a:t>SALES</a:t>
            </a:r>
            <a:r>
              <a:rPr lang="en-US" i="1" baseline="0"/>
              <a:t> PEAK AND DECLINE CHART</a:t>
            </a:r>
            <a:endParaRPr lang="en-US" i="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NG"/>
        </a:p>
      </c:txPr>
    </c:title>
    <c:autoTitleDeleted val="0"/>
    <c:pivotFmts>
      <c:pivotFmt>
        <c:idx val="0"/>
        <c:spPr>
          <a:solidFill>
            <a:schemeClr val="accent6"/>
          </a:solidFill>
          <a:ln>
            <a:noFill/>
          </a:ln>
          <a:effectLst/>
        </c:spPr>
        <c:marker>
          <c:symbol val="none"/>
        </c:marker>
      </c:pivotFmt>
      <c:pivotFmt>
        <c:idx val="1"/>
        <c:spPr>
          <a:solidFill>
            <a:schemeClr val="accent6"/>
          </a:solidFill>
          <a:ln>
            <a:noFill/>
          </a:ln>
          <a:effectLst/>
        </c:spPr>
        <c:marker>
          <c:symbol val="none"/>
        </c:marker>
      </c:pivotFmt>
      <c:pivotFmt>
        <c:idx val="2"/>
        <c:spPr>
          <a:solidFill>
            <a:schemeClr val="accent6"/>
          </a:solidFill>
          <a:ln>
            <a:noFill/>
          </a:ln>
          <a:effectLst/>
        </c:spPr>
        <c:marker>
          <c:symbol val="none"/>
        </c:marker>
      </c:pivotFmt>
      <c:pivotFmt>
        <c:idx val="3"/>
        <c:spPr>
          <a:solidFill>
            <a:schemeClr val="accent6"/>
          </a:solidFill>
          <a:ln>
            <a:noFill/>
          </a:ln>
          <a:effectLst/>
        </c:spPr>
        <c:marker>
          <c:symbol val="none"/>
        </c:marker>
      </c:pivotFmt>
      <c:pivotFmt>
        <c:idx val="4"/>
        <c:spPr>
          <a:solidFill>
            <a:schemeClr val="accent6"/>
          </a:solidFill>
          <a:ln>
            <a:noFill/>
          </a:ln>
          <a:effectLst/>
        </c:spPr>
        <c:marker>
          <c:symbol val="none"/>
        </c:marker>
      </c:pivotFmt>
      <c:pivotFmt>
        <c:idx val="5"/>
        <c:spPr>
          <a:solidFill>
            <a:schemeClr val="accent6"/>
          </a:solidFill>
          <a:ln>
            <a:noFill/>
          </a:ln>
          <a:effectLst/>
        </c:spPr>
        <c:marker>
          <c:symbol val="none"/>
        </c:marker>
      </c:pivotFmt>
      <c:pivotFmt>
        <c:idx val="6"/>
        <c:spPr>
          <a:solidFill>
            <a:schemeClr val="accent6"/>
          </a:solidFill>
          <a:ln>
            <a:noFill/>
          </a:ln>
          <a:effectLst/>
        </c:spPr>
        <c:marker>
          <c:symbol val="none"/>
        </c:marker>
      </c:pivotFmt>
    </c:pivotFmts>
    <c:plotArea>
      <c:layout/>
      <c:barChart>
        <c:barDir val="col"/>
        <c:grouping val="clustered"/>
        <c:varyColors val="0"/>
        <c:ser>
          <c:idx val="0"/>
          <c:order val="0"/>
          <c:tx>
            <c:strRef>
              <c:f>'11. Sales peaks &amp; decline'!$B$3:$B$4</c:f>
              <c:strCache>
                <c:ptCount val="1"/>
                <c:pt idx="0">
                  <c:v>2017</c:v>
                </c:pt>
              </c:strCache>
            </c:strRef>
          </c:tx>
          <c:spPr>
            <a:solidFill>
              <a:schemeClr val="accent6"/>
            </a:solidFill>
            <a:ln>
              <a:noFill/>
            </a:ln>
            <a:effectLst/>
          </c:spPr>
          <c:invertIfNegative val="0"/>
          <c:cat>
            <c:strRef>
              <c:f>'11. Sales peaks &amp; decline'!$A$5:$A$17</c:f>
              <c:strCache>
                <c:ptCount val="12"/>
                <c:pt idx="0">
                  <c:v>Dec</c:v>
                </c:pt>
                <c:pt idx="1">
                  <c:v>Nov</c:v>
                </c:pt>
                <c:pt idx="2">
                  <c:v>Oct</c:v>
                </c:pt>
                <c:pt idx="3">
                  <c:v>Aug</c:v>
                </c:pt>
                <c:pt idx="4">
                  <c:v>Sep</c:v>
                </c:pt>
                <c:pt idx="5">
                  <c:v>Feb</c:v>
                </c:pt>
                <c:pt idx="6">
                  <c:v>Jan</c:v>
                </c:pt>
                <c:pt idx="7">
                  <c:v>Jul</c:v>
                </c:pt>
                <c:pt idx="8">
                  <c:v>May</c:v>
                </c:pt>
                <c:pt idx="9">
                  <c:v>Jun</c:v>
                </c:pt>
                <c:pt idx="10">
                  <c:v>Apr</c:v>
                </c:pt>
                <c:pt idx="11">
                  <c:v>Mar</c:v>
                </c:pt>
              </c:strCache>
            </c:strRef>
          </c:cat>
          <c:val>
            <c:numRef>
              <c:f>'11. Sales peaks &amp; decline'!$B$5:$B$17</c:f>
              <c:numCache>
                <c:formatCode>_-* #,##0_-;\-* #,##0_-;_-* "-"??_-;_-@_-</c:formatCode>
                <c:ptCount val="12"/>
                <c:pt idx="0">
                  <c:v>66031</c:v>
                </c:pt>
                <c:pt idx="1">
                  <c:v>51185</c:v>
                </c:pt>
                <c:pt idx="2">
                  <c:v>47861</c:v>
                </c:pt>
                <c:pt idx="3">
                  <c:v>39927</c:v>
                </c:pt>
                <c:pt idx="4">
                  <c:v>42196</c:v>
                </c:pt>
                <c:pt idx="5">
                  <c:v>36935</c:v>
                </c:pt>
                <c:pt idx="6">
                  <c:v>38009</c:v>
                </c:pt>
                <c:pt idx="7">
                  <c:v>46177</c:v>
                </c:pt>
                <c:pt idx="8">
                  <c:v>46910</c:v>
                </c:pt>
                <c:pt idx="9">
                  <c:v>47178</c:v>
                </c:pt>
                <c:pt idx="10">
                  <c:v>47102</c:v>
                </c:pt>
                <c:pt idx="11">
                  <c:v>39981</c:v>
                </c:pt>
              </c:numCache>
            </c:numRef>
          </c:val>
          <c:extLst>
            <c:ext xmlns:c16="http://schemas.microsoft.com/office/drawing/2014/chart" uri="{C3380CC4-5D6E-409C-BE32-E72D297353CC}">
              <c16:uniqueId val="{00000000-FA71-4F68-A197-F814AF7D4449}"/>
            </c:ext>
          </c:extLst>
        </c:ser>
        <c:ser>
          <c:idx val="1"/>
          <c:order val="1"/>
          <c:tx>
            <c:strRef>
              <c:f>'11. Sales peaks &amp; decline'!$C$3:$C$4</c:f>
              <c:strCache>
                <c:ptCount val="1"/>
                <c:pt idx="0">
                  <c:v>2018</c:v>
                </c:pt>
              </c:strCache>
            </c:strRef>
          </c:tx>
          <c:spPr>
            <a:solidFill>
              <a:schemeClr val="accent5"/>
            </a:solidFill>
            <a:ln>
              <a:noFill/>
            </a:ln>
            <a:effectLst/>
          </c:spPr>
          <c:invertIfNegative val="0"/>
          <c:cat>
            <c:strRef>
              <c:f>'11. Sales peaks &amp; decline'!$A$5:$A$17</c:f>
              <c:strCache>
                <c:ptCount val="12"/>
                <c:pt idx="0">
                  <c:v>Dec</c:v>
                </c:pt>
                <c:pt idx="1">
                  <c:v>Nov</c:v>
                </c:pt>
                <c:pt idx="2">
                  <c:v>Oct</c:v>
                </c:pt>
                <c:pt idx="3">
                  <c:v>Aug</c:v>
                </c:pt>
                <c:pt idx="4">
                  <c:v>Sep</c:v>
                </c:pt>
                <c:pt idx="5">
                  <c:v>Feb</c:v>
                </c:pt>
                <c:pt idx="6">
                  <c:v>Jan</c:v>
                </c:pt>
                <c:pt idx="7">
                  <c:v>Jul</c:v>
                </c:pt>
                <c:pt idx="8">
                  <c:v>May</c:v>
                </c:pt>
                <c:pt idx="9">
                  <c:v>Jun</c:v>
                </c:pt>
                <c:pt idx="10">
                  <c:v>Apr</c:v>
                </c:pt>
                <c:pt idx="11">
                  <c:v>Mar</c:v>
                </c:pt>
              </c:strCache>
            </c:strRef>
          </c:cat>
          <c:val>
            <c:numRef>
              <c:f>'11. Sales peaks &amp; decline'!$C$5:$C$17</c:f>
              <c:numCache>
                <c:formatCode>General</c:formatCode>
                <c:ptCount val="12"/>
                <c:pt idx="3" formatCode="_-* #,##0_-;\-* #,##0_-;_-* &quot;-&quot;??_-;_-@_-">
                  <c:v>51193</c:v>
                </c:pt>
                <c:pt idx="4" formatCode="_-* #,##0_-;\-* #,##0_-;_-* &quot;-&quot;??_-;_-@_-">
                  <c:v>52152</c:v>
                </c:pt>
                <c:pt idx="5" formatCode="_-* #,##0_-;\-* #,##0_-;_-* &quot;-&quot;??_-;_-@_-">
                  <c:v>54581</c:v>
                </c:pt>
                <c:pt idx="6" formatCode="_-* #,##0_-;\-* #,##0_-;_-* &quot;-&quot;??_-;_-@_-">
                  <c:v>56478</c:v>
                </c:pt>
                <c:pt idx="7" formatCode="_-* #,##0_-;\-* #,##0_-;_-* &quot;-&quot;??_-;_-@_-">
                  <c:v>63614</c:v>
                </c:pt>
                <c:pt idx="8" formatCode="_-* #,##0_-;\-* #,##0_-;_-* &quot;-&quot;??_-;_-@_-">
                  <c:v>63851</c:v>
                </c:pt>
                <c:pt idx="9" formatCode="_-* #,##0_-;\-* #,##0_-;_-* &quot;-&quot;??_-;_-@_-">
                  <c:v>64275</c:v>
                </c:pt>
                <c:pt idx="10" formatCode="_-* #,##0_-;\-* #,##0_-;_-* &quot;-&quot;??_-;_-@_-">
                  <c:v>65593</c:v>
                </c:pt>
                <c:pt idx="11" formatCode="_-* #,##0_-;\-* #,##0_-;_-* &quot;-&quot;??_-;_-@_-">
                  <c:v>69336</c:v>
                </c:pt>
              </c:numCache>
            </c:numRef>
          </c:val>
          <c:extLst>
            <c:ext xmlns:c16="http://schemas.microsoft.com/office/drawing/2014/chart" uri="{C3380CC4-5D6E-409C-BE32-E72D297353CC}">
              <c16:uniqueId val="{00000001-FA71-4F68-A197-F814AF7D4449}"/>
            </c:ext>
          </c:extLst>
        </c:ser>
        <c:dLbls>
          <c:showLegendKey val="0"/>
          <c:showVal val="0"/>
          <c:showCatName val="0"/>
          <c:showSerName val="0"/>
          <c:showPercent val="0"/>
          <c:showBubbleSize val="0"/>
        </c:dLbls>
        <c:gapWidth val="219"/>
        <c:overlap val="-27"/>
        <c:axId val="1191676784"/>
        <c:axId val="971558736"/>
      </c:barChart>
      <c:catAx>
        <c:axId val="11916767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NG"/>
          </a:p>
        </c:txPr>
        <c:crossAx val="971558736"/>
        <c:crosses val="autoZero"/>
        <c:auto val="1"/>
        <c:lblAlgn val="ctr"/>
        <c:lblOffset val="100"/>
        <c:noMultiLvlLbl val="0"/>
      </c:catAx>
      <c:valAx>
        <c:axId val="971558736"/>
        <c:scaling>
          <c:orientation val="minMax"/>
        </c:scaling>
        <c:delete val="0"/>
        <c:axPos val="l"/>
        <c:majorGridlines>
          <c:spPr>
            <a:ln w="9525" cap="flat" cmpd="sng" algn="ctr">
              <a:solidFill>
                <a:schemeClr val="tx1">
                  <a:lumMod val="15000"/>
                  <a:lumOff val="85000"/>
                </a:schemeClr>
              </a:solidFill>
              <a:round/>
            </a:ln>
            <a:effectLst/>
          </c:spPr>
        </c:majorGridlines>
        <c:numFmt formatCode="_-* #,##0_-;\-* #,##0_-;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NG"/>
          </a:p>
        </c:txPr>
        <c:crossAx val="1191676784"/>
        <c:crosses val="autoZero"/>
        <c:crossBetween val="between"/>
      </c:valAx>
      <c:spPr>
        <a:noFill/>
        <a:ln>
          <a:noFill/>
        </a:ln>
        <a:effectLst/>
      </c:spPr>
    </c:plotArea>
    <c:legend>
      <c:legendPos val="r"/>
      <c:layout>
        <c:manualLayout>
          <c:xMode val="edge"/>
          <c:yMode val="edge"/>
          <c:x val="0.92419895627980619"/>
          <c:y val="0.40871389252960727"/>
          <c:w val="7.4580936350745322E-2"/>
          <c:h val="0.31188616509962724"/>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effectLst>
                <a:outerShdw blurRad="38100" dist="38100" dir="2700000" algn="tl">
                  <a:srgbClr val="000000">
                    <a:alpha val="43137"/>
                  </a:srgbClr>
                </a:outerShdw>
              </a:effectLst>
              <a:latin typeface="+mn-lt"/>
              <a:ea typeface="+mn-ea"/>
              <a:cs typeface="+mn-cs"/>
            </a:defRPr>
          </a:pPr>
          <a:endParaRPr lang="en-N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extLst>
    <c:ext xmlns:c14="http://schemas.microsoft.com/office/drawing/2007/8/2/chart" uri="{781A3756-C4B2-4CAC-9D66-4F8BD8637D16}">
      <c14:pivotOptions>
        <c14:dropZoneFilter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[Mavin_Toys_-_Worked(1) team 5 PJT.xlsx]1.Sales Trends!PivotTable1</c:name>
    <c:fmtId val="5"/>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s>
    <c:plotArea>
      <c:layout/>
      <c:barChart>
        <c:barDir val="col"/>
        <c:grouping val="clustered"/>
        <c:varyColors val="0"/>
        <c:dLbls>
          <c:showLegendKey val="0"/>
          <c:showVal val="0"/>
          <c:showCatName val="0"/>
          <c:showSerName val="0"/>
          <c:showPercent val="0"/>
          <c:showBubbleSize val="0"/>
        </c:dLbls>
        <c:gapWidth val="219"/>
        <c:overlap val="-27"/>
        <c:axId val="238838136"/>
        <c:axId val="238838528"/>
      </c:barChart>
      <c:catAx>
        <c:axId val="238838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NG"/>
          </a:p>
        </c:txPr>
        <c:crossAx val="238838528"/>
        <c:crosses val="autoZero"/>
        <c:auto val="1"/>
        <c:lblAlgn val="ctr"/>
        <c:lblOffset val="100"/>
        <c:noMultiLvlLbl val="0"/>
      </c:catAx>
      <c:valAx>
        <c:axId val="238838528"/>
        <c:scaling>
          <c:orientation val="minMax"/>
        </c:scaling>
        <c:delete val="0"/>
        <c:axPos val="l"/>
        <c:majorGridlines>
          <c:spPr>
            <a:ln w="9525" cap="flat" cmpd="sng" algn="ctr">
              <a:solidFill>
                <a:schemeClr val="tx1">
                  <a:lumMod val="15000"/>
                  <a:lumOff val="85000"/>
                </a:schemeClr>
              </a:solidFill>
              <a:round/>
            </a:ln>
            <a:effectLst/>
          </c:spPr>
        </c:majorGridlines>
        <c:numFmt formatCode="_(* #,##0.00_);_(* \(#,##0.0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NG"/>
          </a:p>
        </c:txPr>
        <c:crossAx val="2388381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N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[Mavin_Toys_-_Worked(1) team 5 PJT.xlsx]2.Product Sales Category!PivotTable2</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1" i="1" dirty="0"/>
              <a:t>Product Sales Category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NG"/>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s>
    <c:plotArea>
      <c:layout/>
      <c:barChart>
        <c:barDir val="col"/>
        <c:grouping val="clustered"/>
        <c:varyColors val="0"/>
        <c:ser>
          <c:idx val="0"/>
          <c:order val="0"/>
          <c:tx>
            <c:strRef>
              <c:f>'2.Product Sales Category'!$B$3</c:f>
              <c:strCache>
                <c:ptCount val="1"/>
                <c:pt idx="0">
                  <c:v>Total</c:v>
                </c:pt>
              </c:strCache>
            </c:strRef>
          </c:tx>
          <c:spPr>
            <a:solidFill>
              <a:schemeClr val="accent1"/>
            </a:solidFill>
            <a:ln>
              <a:noFill/>
            </a:ln>
            <a:effectLst/>
          </c:spPr>
          <c:invertIfNegative val="0"/>
          <c:cat>
            <c:strRef>
              <c:f>'2.Product Sales Category'!$A$4:$A$9</c:f>
              <c:strCache>
                <c:ptCount val="5"/>
                <c:pt idx="0">
                  <c:v>Electronics</c:v>
                </c:pt>
                <c:pt idx="1">
                  <c:v>Sports &amp; Outdoors</c:v>
                </c:pt>
                <c:pt idx="2">
                  <c:v>Games</c:v>
                </c:pt>
                <c:pt idx="3">
                  <c:v>Toys</c:v>
                </c:pt>
                <c:pt idx="4">
                  <c:v>Art &amp; Crafts</c:v>
                </c:pt>
              </c:strCache>
            </c:strRef>
          </c:cat>
          <c:val>
            <c:numRef>
              <c:f>'2.Product Sales Category'!$B$4:$B$9</c:f>
              <c:numCache>
                <c:formatCode>_-* #,##0_-;\-* #,##0_-;_-* "-"??_-;_-@_-</c:formatCode>
                <c:ptCount val="5"/>
                <c:pt idx="0">
                  <c:v>134075</c:v>
                </c:pt>
                <c:pt idx="1">
                  <c:v>169043</c:v>
                </c:pt>
                <c:pt idx="2">
                  <c:v>194673</c:v>
                </c:pt>
                <c:pt idx="3">
                  <c:v>267200</c:v>
                </c:pt>
                <c:pt idx="4">
                  <c:v>325574</c:v>
                </c:pt>
              </c:numCache>
            </c:numRef>
          </c:val>
          <c:extLst>
            <c:ext xmlns:c16="http://schemas.microsoft.com/office/drawing/2014/chart" uri="{C3380CC4-5D6E-409C-BE32-E72D297353CC}">
              <c16:uniqueId val="{00000000-6E86-43BE-85CC-39164080B2A9}"/>
            </c:ext>
          </c:extLst>
        </c:ser>
        <c:dLbls>
          <c:showLegendKey val="0"/>
          <c:showVal val="0"/>
          <c:showCatName val="0"/>
          <c:showSerName val="0"/>
          <c:showPercent val="0"/>
          <c:showBubbleSize val="0"/>
        </c:dLbls>
        <c:gapWidth val="219"/>
        <c:overlap val="-27"/>
        <c:axId val="238832256"/>
        <c:axId val="238832648"/>
      </c:barChart>
      <c:catAx>
        <c:axId val="2388322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NG"/>
          </a:p>
        </c:txPr>
        <c:crossAx val="238832648"/>
        <c:crosses val="autoZero"/>
        <c:auto val="1"/>
        <c:lblAlgn val="ctr"/>
        <c:lblOffset val="100"/>
        <c:noMultiLvlLbl val="0"/>
      </c:catAx>
      <c:valAx>
        <c:axId val="238832648"/>
        <c:scaling>
          <c:orientation val="minMax"/>
        </c:scaling>
        <c:delete val="0"/>
        <c:axPos val="l"/>
        <c:majorGridlines>
          <c:spPr>
            <a:ln w="9525" cap="flat" cmpd="sng" algn="ctr">
              <a:solidFill>
                <a:schemeClr val="tx1">
                  <a:lumMod val="15000"/>
                  <a:lumOff val="85000"/>
                </a:schemeClr>
              </a:solidFill>
              <a:round/>
            </a:ln>
            <a:effectLst/>
          </c:spPr>
        </c:majorGridlines>
        <c:numFmt formatCode="_-* #,##0_-;\-* #,##0_-;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NG"/>
          </a:p>
        </c:txPr>
        <c:crossAx val="2388322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[Mavin_Toys_-_Worked(1) team 5 PJT.xlsx]13. Avg. Profit per sale!PivotTable5</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600" b="1" i="1" dirty="0"/>
              <a:t>Variation</a:t>
            </a:r>
            <a:r>
              <a:rPr lang="en-US" sz="1600" b="1" i="1" baseline="0" dirty="0"/>
              <a:t>  of Average Profit Per Sale by Product Category</a:t>
            </a:r>
            <a:endParaRPr lang="en-US" sz="1600" b="1" i="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NG"/>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s>
    <c:plotArea>
      <c:layout/>
      <c:barChart>
        <c:barDir val="col"/>
        <c:grouping val="clustered"/>
        <c:varyColors val="0"/>
        <c:ser>
          <c:idx val="0"/>
          <c:order val="0"/>
          <c:tx>
            <c:strRef>
              <c:f>'13. Avg. Profit per sale'!$B$3</c:f>
              <c:strCache>
                <c:ptCount val="1"/>
                <c:pt idx="0">
                  <c:v>Total</c:v>
                </c:pt>
              </c:strCache>
            </c:strRef>
          </c:tx>
          <c:spPr>
            <a:solidFill>
              <a:schemeClr val="accent1"/>
            </a:solidFill>
            <a:ln>
              <a:noFill/>
            </a:ln>
            <a:effectLst/>
          </c:spPr>
          <c:invertIfNegative val="0"/>
          <c:cat>
            <c:strRef>
              <c:f>'13. Avg. Profit per sale'!$A$4:$A$9</c:f>
              <c:strCache>
                <c:ptCount val="5"/>
                <c:pt idx="0">
                  <c:v>Electronics</c:v>
                </c:pt>
                <c:pt idx="1">
                  <c:v>Toys</c:v>
                </c:pt>
                <c:pt idx="2">
                  <c:v>Games</c:v>
                </c:pt>
                <c:pt idx="3">
                  <c:v>Sports &amp; Outdoors</c:v>
                </c:pt>
                <c:pt idx="4">
                  <c:v>Art &amp; Crafts</c:v>
                </c:pt>
              </c:strCache>
            </c:strRef>
          </c:cat>
          <c:val>
            <c:numRef>
              <c:f>'13. Avg. Profit per sale'!$B$4:$B$9</c:f>
              <c:numCache>
                <c:formatCode>_(* #,##0.00_);_(* \(#,##0.00\);_(* "-"??_);_(@_)</c:formatCode>
                <c:ptCount val="5"/>
                <c:pt idx="0">
                  <c:v>10.112971471850543</c:v>
                </c:pt>
                <c:pt idx="1">
                  <c:v>4.8797253499798847</c:v>
                </c:pt>
                <c:pt idx="2">
                  <c:v>4.2927849891086964</c:v>
                </c:pt>
                <c:pt idx="3">
                  <c:v>3.8507130837349903</c:v>
                </c:pt>
                <c:pt idx="4">
                  <c:v>3.4138929547339276</c:v>
                </c:pt>
              </c:numCache>
            </c:numRef>
          </c:val>
          <c:extLst>
            <c:ext xmlns:c16="http://schemas.microsoft.com/office/drawing/2014/chart" uri="{C3380CC4-5D6E-409C-BE32-E72D297353CC}">
              <c16:uniqueId val="{00000000-286E-48ED-BEBB-22EDF59B5710}"/>
            </c:ext>
          </c:extLst>
        </c:ser>
        <c:dLbls>
          <c:showLegendKey val="0"/>
          <c:showVal val="0"/>
          <c:showCatName val="0"/>
          <c:showSerName val="0"/>
          <c:showPercent val="0"/>
          <c:showBubbleSize val="0"/>
        </c:dLbls>
        <c:gapWidth val="219"/>
        <c:overlap val="-27"/>
        <c:axId val="253088808"/>
        <c:axId val="253089984"/>
      </c:barChart>
      <c:catAx>
        <c:axId val="2530888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NG"/>
          </a:p>
        </c:txPr>
        <c:crossAx val="253089984"/>
        <c:crosses val="autoZero"/>
        <c:auto val="1"/>
        <c:lblAlgn val="ctr"/>
        <c:lblOffset val="100"/>
        <c:noMultiLvlLbl val="0"/>
      </c:catAx>
      <c:valAx>
        <c:axId val="253089984"/>
        <c:scaling>
          <c:orientation val="minMax"/>
        </c:scaling>
        <c:delete val="0"/>
        <c:axPos val="l"/>
        <c:majorGridlines>
          <c:spPr>
            <a:ln w="9525" cap="flat" cmpd="sng" algn="ctr">
              <a:solidFill>
                <a:schemeClr val="tx1">
                  <a:lumMod val="15000"/>
                  <a:lumOff val="85000"/>
                </a:schemeClr>
              </a:solidFill>
              <a:round/>
            </a:ln>
            <a:effectLst/>
          </c:spPr>
        </c:majorGridlines>
        <c:numFmt formatCode="_(* #,##0.00_);_(* \(#,##0.0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NG"/>
          </a:p>
        </c:txPr>
        <c:crossAx val="2530888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[Mavin Toys - Worked.xlsx]4. Product Top Sellers!PivotTable1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000" b="1" i="1" dirty="0"/>
              <a:t>Top Sellers Chart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NG"/>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a:softEdge rad="0"/>
          </a:effectLst>
        </c:spPr>
      </c:pivotFmt>
      <c:pivotFmt>
        <c:idx val="2"/>
        <c:spPr>
          <a:solidFill>
            <a:schemeClr val="accent1"/>
          </a:solidFill>
          <a:ln>
            <a:noFill/>
          </a:ln>
          <a:effectLst/>
        </c:spPr>
      </c:pivotFmt>
      <c:pivotFmt>
        <c:idx val="3"/>
        <c:spPr>
          <a:solidFill>
            <a:schemeClr val="accent1"/>
          </a:solidFill>
          <a:ln>
            <a:noFill/>
          </a:ln>
          <a:effectLst/>
        </c:spPr>
      </c:pivotFmt>
      <c:pivotFmt>
        <c:idx val="4"/>
        <c:spPr>
          <a:solidFill>
            <a:schemeClr val="accent1"/>
          </a:solidFill>
          <a:ln>
            <a:noFill/>
          </a:ln>
          <a:effectLst/>
        </c:spPr>
      </c:pivotFmt>
      <c:pivotFmt>
        <c:idx val="5"/>
        <c:spPr>
          <a:solidFill>
            <a:schemeClr val="accent1"/>
          </a:solidFill>
          <a:ln>
            <a:noFill/>
          </a:ln>
          <a:effectLst/>
        </c:spPr>
      </c:pivotFmt>
      <c:pivotFmt>
        <c:idx val="6"/>
        <c:spPr>
          <a:solidFill>
            <a:schemeClr val="accent1"/>
          </a:solidFill>
          <a:ln>
            <a:noFill/>
          </a:ln>
          <a:effectLst/>
        </c:spPr>
        <c:marker>
          <c:symbol val="none"/>
        </c:marker>
      </c:pivotFmt>
      <c:pivotFmt>
        <c:idx val="7"/>
        <c:spPr>
          <a:solidFill>
            <a:schemeClr val="accent1"/>
          </a:solidFill>
          <a:ln>
            <a:noFill/>
          </a:ln>
          <a:effectLst>
            <a:softEdge rad="0"/>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marker>
          <c:symbol val="none"/>
        </c:marker>
      </c:pivotFmt>
      <c:pivotFmt>
        <c:idx val="13"/>
        <c:spPr>
          <a:solidFill>
            <a:schemeClr val="accent1"/>
          </a:solidFill>
          <a:ln>
            <a:noFill/>
          </a:ln>
          <a:effectLst>
            <a:softEdge rad="0"/>
          </a:effectLst>
        </c:spPr>
      </c:pivotFmt>
      <c:pivotFmt>
        <c:idx val="14"/>
        <c:spPr>
          <a:solidFill>
            <a:schemeClr val="accent1"/>
          </a:solidFill>
          <a:ln>
            <a:noFill/>
          </a:ln>
          <a:effectLst/>
        </c:spPr>
      </c:pivotFmt>
      <c:pivotFmt>
        <c:idx val="15"/>
        <c:spPr>
          <a:solidFill>
            <a:schemeClr val="accent1"/>
          </a:solidFill>
          <a:ln>
            <a:noFill/>
          </a:ln>
          <a:effectLst/>
        </c:spPr>
      </c:pivotFmt>
      <c:pivotFmt>
        <c:idx val="16"/>
        <c:spPr>
          <a:solidFill>
            <a:schemeClr val="accent1"/>
          </a:solidFill>
          <a:ln>
            <a:noFill/>
          </a:ln>
          <a:effectLst/>
        </c:spPr>
      </c:pivotFmt>
      <c:pivotFmt>
        <c:idx val="17"/>
        <c:spPr>
          <a:solidFill>
            <a:schemeClr val="accent1"/>
          </a:solidFill>
          <a:ln>
            <a:noFill/>
          </a:ln>
          <a:effectLst/>
        </c:spPr>
      </c:pivotFmt>
    </c:pivotFmts>
    <c:plotArea>
      <c:layout>
        <c:manualLayout>
          <c:layoutTarget val="inner"/>
          <c:xMode val="edge"/>
          <c:yMode val="edge"/>
          <c:x val="0.1786382327209099"/>
          <c:y val="0.17532188684747738"/>
          <c:w val="0.61251054262894811"/>
          <c:h val="0.76992002752148814"/>
        </c:manualLayout>
      </c:layout>
      <c:barChart>
        <c:barDir val="col"/>
        <c:grouping val="clustered"/>
        <c:varyColors val="0"/>
        <c:ser>
          <c:idx val="0"/>
          <c:order val="0"/>
          <c:tx>
            <c:strRef>
              <c:f>'4. Product Top Sellers'!$B$3</c:f>
              <c:strCache>
                <c:ptCount val="1"/>
                <c:pt idx="0">
                  <c:v>Total</c:v>
                </c:pt>
              </c:strCache>
            </c:strRef>
          </c:tx>
          <c:spPr>
            <a:solidFill>
              <a:schemeClr val="accent1"/>
            </a:solidFill>
            <a:ln>
              <a:noFill/>
            </a:ln>
            <a:effectLst/>
          </c:spPr>
          <c:invertIfNegative val="0"/>
          <c:dPt>
            <c:idx val="0"/>
            <c:invertIfNegative val="0"/>
            <c:bubble3D val="0"/>
            <c:explosion val="18"/>
            <c:spPr>
              <a:solidFill>
                <a:schemeClr val="accent1"/>
              </a:solidFill>
              <a:ln>
                <a:noFill/>
              </a:ln>
              <a:effectLst>
                <a:softEdge rad="0"/>
              </a:effectLst>
            </c:spPr>
            <c:extLst>
              <c:ext xmlns:c16="http://schemas.microsoft.com/office/drawing/2014/chart" uri="{C3380CC4-5D6E-409C-BE32-E72D297353CC}">
                <c16:uniqueId val="{00000001-08AE-4718-8B0C-B1DB8A1F13A7}"/>
              </c:ext>
            </c:extLst>
          </c:dPt>
          <c:dPt>
            <c:idx val="1"/>
            <c:invertIfNegative val="0"/>
            <c:bubble3D val="0"/>
            <c:explosion val="15"/>
            <c:spPr>
              <a:solidFill>
                <a:schemeClr val="accent1"/>
              </a:solidFill>
              <a:ln>
                <a:noFill/>
              </a:ln>
              <a:effectLst/>
            </c:spPr>
            <c:extLst>
              <c:ext xmlns:c16="http://schemas.microsoft.com/office/drawing/2014/chart" uri="{C3380CC4-5D6E-409C-BE32-E72D297353CC}">
                <c16:uniqueId val="{00000003-08AE-4718-8B0C-B1DB8A1F13A7}"/>
              </c:ext>
            </c:extLst>
          </c:dPt>
          <c:dPt>
            <c:idx val="2"/>
            <c:invertIfNegative val="0"/>
            <c:bubble3D val="0"/>
            <c:spPr>
              <a:solidFill>
                <a:schemeClr val="accent1"/>
              </a:solidFill>
              <a:ln>
                <a:noFill/>
              </a:ln>
              <a:effectLst/>
            </c:spPr>
            <c:extLst>
              <c:ext xmlns:c16="http://schemas.microsoft.com/office/drawing/2014/chart" uri="{C3380CC4-5D6E-409C-BE32-E72D297353CC}">
                <c16:uniqueId val="{00000005-08AE-4718-8B0C-B1DB8A1F13A7}"/>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7-08AE-4718-8B0C-B1DB8A1F13A7}"/>
              </c:ext>
            </c:extLst>
          </c:dPt>
          <c:dPt>
            <c:idx val="4"/>
            <c:invertIfNegative val="0"/>
            <c:bubble3D val="0"/>
            <c:spPr>
              <a:solidFill>
                <a:schemeClr val="accent1"/>
              </a:solidFill>
              <a:ln>
                <a:noFill/>
              </a:ln>
              <a:effectLst/>
            </c:spPr>
            <c:extLst>
              <c:ext xmlns:c16="http://schemas.microsoft.com/office/drawing/2014/chart" uri="{C3380CC4-5D6E-409C-BE32-E72D297353CC}">
                <c16:uniqueId val="{00000009-08AE-4718-8B0C-B1DB8A1F13A7}"/>
              </c:ext>
            </c:extLst>
          </c:dPt>
          <c:cat>
            <c:strRef>
              <c:f>'4. Product Top Sellers'!$A$4:$A$9</c:f>
              <c:strCache>
                <c:ptCount val="5"/>
                <c:pt idx="0">
                  <c:v>Colorbuds</c:v>
                </c:pt>
                <c:pt idx="1">
                  <c:v>PlayDoh Can</c:v>
                </c:pt>
                <c:pt idx="2">
                  <c:v>Barrel O' Slime</c:v>
                </c:pt>
                <c:pt idx="3">
                  <c:v>Deck Of Cards</c:v>
                </c:pt>
                <c:pt idx="4">
                  <c:v>Magic Sand</c:v>
                </c:pt>
              </c:strCache>
            </c:strRef>
          </c:cat>
          <c:val>
            <c:numRef>
              <c:f>'4. Product Top Sellers'!$B$4:$B$9</c:f>
              <c:numCache>
                <c:formatCode>_-* #,##0_-;\-* #,##0_-;_-* "-"??_-;_-@_-</c:formatCode>
                <c:ptCount val="5"/>
                <c:pt idx="0">
                  <c:v>104368</c:v>
                </c:pt>
                <c:pt idx="1">
                  <c:v>103128</c:v>
                </c:pt>
                <c:pt idx="2">
                  <c:v>91663</c:v>
                </c:pt>
                <c:pt idx="3">
                  <c:v>84034</c:v>
                </c:pt>
                <c:pt idx="4">
                  <c:v>60598</c:v>
                </c:pt>
              </c:numCache>
            </c:numRef>
          </c:val>
          <c:extLst>
            <c:ext xmlns:c16="http://schemas.microsoft.com/office/drawing/2014/chart" uri="{C3380CC4-5D6E-409C-BE32-E72D297353CC}">
              <c16:uniqueId val="{0000000A-08AE-4718-8B0C-B1DB8A1F13A7}"/>
            </c:ext>
          </c:extLst>
        </c:ser>
        <c:dLbls>
          <c:showLegendKey val="0"/>
          <c:showVal val="0"/>
          <c:showCatName val="0"/>
          <c:showSerName val="0"/>
          <c:showPercent val="0"/>
          <c:showBubbleSize val="0"/>
        </c:dLbls>
        <c:gapWidth val="100"/>
        <c:axId val="1288134800"/>
        <c:axId val="1589843344"/>
      </c:barChart>
      <c:valAx>
        <c:axId val="1589843344"/>
        <c:scaling>
          <c:orientation val="minMax"/>
        </c:scaling>
        <c:delete val="0"/>
        <c:axPos val="l"/>
        <c:majorGridlines>
          <c:spPr>
            <a:ln w="9525" cap="flat" cmpd="sng" algn="ctr">
              <a:solidFill>
                <a:schemeClr val="tx1">
                  <a:lumMod val="15000"/>
                  <a:lumOff val="85000"/>
                </a:schemeClr>
              </a:solidFill>
              <a:round/>
            </a:ln>
            <a:effectLst/>
          </c:spPr>
        </c:majorGridlines>
        <c:numFmt formatCode="_-* #,##0_-;\-* #,##0_-;_-* &quot;-&quot;??_-;_-@_-"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NG"/>
          </a:p>
        </c:txPr>
        <c:crossAx val="1288134800"/>
        <c:crosses val="autoZero"/>
        <c:crossBetween val="between"/>
      </c:valAx>
      <c:catAx>
        <c:axId val="1288134800"/>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NG"/>
          </a:p>
        </c:txPr>
        <c:crossAx val="1589843344"/>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[Mavin_Toys_-_Worked(1) team 5 PJT.xlsx]1.Sales Trends!PivotTable1</c:name>
    <c:fmtId val="5"/>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s>
    <c:plotArea>
      <c:layout/>
      <c:barChart>
        <c:barDir val="col"/>
        <c:grouping val="clustered"/>
        <c:varyColors val="0"/>
        <c:dLbls>
          <c:showLegendKey val="0"/>
          <c:showVal val="0"/>
          <c:showCatName val="0"/>
          <c:showSerName val="0"/>
          <c:showPercent val="0"/>
          <c:showBubbleSize val="0"/>
        </c:dLbls>
        <c:gapWidth val="219"/>
        <c:overlap val="-27"/>
        <c:axId val="238838136"/>
        <c:axId val="238838528"/>
      </c:barChart>
      <c:catAx>
        <c:axId val="238838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NG"/>
          </a:p>
        </c:txPr>
        <c:crossAx val="238838528"/>
        <c:crosses val="autoZero"/>
        <c:auto val="1"/>
        <c:lblAlgn val="ctr"/>
        <c:lblOffset val="100"/>
        <c:noMultiLvlLbl val="0"/>
      </c:catAx>
      <c:valAx>
        <c:axId val="238838528"/>
        <c:scaling>
          <c:orientation val="minMax"/>
        </c:scaling>
        <c:delete val="0"/>
        <c:axPos val="l"/>
        <c:majorGridlines>
          <c:spPr>
            <a:ln w="9525" cap="flat" cmpd="sng" algn="ctr">
              <a:solidFill>
                <a:schemeClr val="tx1">
                  <a:lumMod val="15000"/>
                  <a:lumOff val="85000"/>
                </a:schemeClr>
              </a:solidFill>
              <a:round/>
            </a:ln>
            <a:effectLst/>
          </c:spPr>
        </c:majorGridlines>
        <c:numFmt formatCode="_(* #,##0.00_);_(* \(#,##0.0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NG"/>
          </a:p>
        </c:txPr>
        <c:crossAx val="2388381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N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[Mavin_Toys_-_Worked(1) team 5 PJT.xlsx]6.Locations Sales performance!PivotTable3</c:name>
    <c:fmtId val="3"/>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s>
    <c:plotArea>
      <c:layout/>
      <c:barChart>
        <c:barDir val="col"/>
        <c:grouping val="clustered"/>
        <c:varyColors val="0"/>
        <c:ser>
          <c:idx val="0"/>
          <c:order val="0"/>
          <c:tx>
            <c:strRef>
              <c:f>'6.Locations Sales performance'!$B$3</c:f>
              <c:strCache>
                <c:ptCount val="1"/>
                <c:pt idx="0">
                  <c:v>Sum of Sales Value</c:v>
                </c:pt>
              </c:strCache>
            </c:strRef>
          </c:tx>
          <c:spPr>
            <a:solidFill>
              <a:schemeClr val="accent1"/>
            </a:solidFill>
            <a:ln>
              <a:noFill/>
            </a:ln>
            <a:effectLst/>
          </c:spPr>
          <c:invertIfNegative val="0"/>
          <c:cat>
            <c:strRef>
              <c:f>'6.Locations Sales performance'!$A$4:$A$8</c:f>
              <c:strCache>
                <c:ptCount val="4"/>
                <c:pt idx="0">
                  <c:v>Downtown</c:v>
                </c:pt>
                <c:pt idx="1">
                  <c:v>Commercial</c:v>
                </c:pt>
                <c:pt idx="2">
                  <c:v>Residential</c:v>
                </c:pt>
                <c:pt idx="3">
                  <c:v>Airport</c:v>
                </c:pt>
              </c:strCache>
            </c:strRef>
          </c:cat>
          <c:val>
            <c:numRef>
              <c:f>'6.Locations Sales performance'!$B$4:$B$8</c:f>
              <c:numCache>
                <c:formatCode>_-[$$-409]* #,##0.00_ ;_-[$$-409]* \-#,##0.00\ ;_-[$$-409]* "-"??_ ;_-@_ </c:formatCode>
                <c:ptCount val="4"/>
                <c:pt idx="0">
                  <c:v>8219596.2700709589</c:v>
                </c:pt>
                <c:pt idx="1">
                  <c:v>3279139.5200127503</c:v>
                </c:pt>
                <c:pt idx="2">
                  <c:v>1656113.9799989797</c:v>
                </c:pt>
                <c:pt idx="3">
                  <c:v>1289722.579999283</c:v>
                </c:pt>
              </c:numCache>
            </c:numRef>
          </c:val>
          <c:extLst>
            <c:ext xmlns:c16="http://schemas.microsoft.com/office/drawing/2014/chart" uri="{C3380CC4-5D6E-409C-BE32-E72D297353CC}">
              <c16:uniqueId val="{00000000-0D59-4858-9C00-21E1405DF2B0}"/>
            </c:ext>
          </c:extLst>
        </c:ser>
        <c:ser>
          <c:idx val="1"/>
          <c:order val="1"/>
          <c:tx>
            <c:strRef>
              <c:f>'6.Locations Sales performance'!$C$3</c:f>
              <c:strCache>
                <c:ptCount val="1"/>
                <c:pt idx="0">
                  <c:v>Sum of Units Bought</c:v>
                </c:pt>
              </c:strCache>
            </c:strRef>
          </c:tx>
          <c:spPr>
            <a:solidFill>
              <a:schemeClr val="accent2"/>
            </a:solidFill>
            <a:ln>
              <a:noFill/>
            </a:ln>
            <a:effectLst/>
          </c:spPr>
          <c:invertIfNegative val="0"/>
          <c:cat>
            <c:strRef>
              <c:f>'6.Locations Sales performance'!$A$4:$A$8</c:f>
              <c:strCache>
                <c:ptCount val="4"/>
                <c:pt idx="0">
                  <c:v>Downtown</c:v>
                </c:pt>
                <c:pt idx="1">
                  <c:v>Commercial</c:v>
                </c:pt>
                <c:pt idx="2">
                  <c:v>Residential</c:v>
                </c:pt>
                <c:pt idx="3">
                  <c:v>Airport</c:v>
                </c:pt>
              </c:strCache>
            </c:strRef>
          </c:cat>
          <c:val>
            <c:numRef>
              <c:f>'6.Locations Sales performance'!$C$4:$C$8</c:f>
              <c:numCache>
                <c:formatCode>_-* #,##0_-;\-* #,##0_-;_-* "-"??_-;_-@_-</c:formatCode>
                <c:ptCount val="4"/>
                <c:pt idx="0">
                  <c:v>628073</c:v>
                </c:pt>
                <c:pt idx="1">
                  <c:v>240648</c:v>
                </c:pt>
                <c:pt idx="2">
                  <c:v>125402</c:v>
                </c:pt>
                <c:pt idx="3">
                  <c:v>96442</c:v>
                </c:pt>
              </c:numCache>
            </c:numRef>
          </c:val>
          <c:extLst>
            <c:ext xmlns:c16="http://schemas.microsoft.com/office/drawing/2014/chart" uri="{C3380CC4-5D6E-409C-BE32-E72D297353CC}">
              <c16:uniqueId val="{00000001-0D59-4858-9C00-21E1405DF2B0}"/>
            </c:ext>
          </c:extLst>
        </c:ser>
        <c:ser>
          <c:idx val="2"/>
          <c:order val="2"/>
          <c:tx>
            <c:strRef>
              <c:f>'6.Locations Sales performance'!$D$3</c:f>
              <c:strCache>
                <c:ptCount val="1"/>
                <c:pt idx="0">
                  <c:v>Count of Store_Location</c:v>
                </c:pt>
              </c:strCache>
            </c:strRef>
          </c:tx>
          <c:spPr>
            <a:solidFill>
              <a:schemeClr val="accent3"/>
            </a:solidFill>
            <a:ln>
              <a:noFill/>
            </a:ln>
            <a:effectLst/>
          </c:spPr>
          <c:invertIfNegative val="0"/>
          <c:cat>
            <c:strRef>
              <c:f>'6.Locations Sales performance'!$A$4:$A$8</c:f>
              <c:strCache>
                <c:ptCount val="4"/>
                <c:pt idx="0">
                  <c:v>Downtown</c:v>
                </c:pt>
                <c:pt idx="1">
                  <c:v>Commercial</c:v>
                </c:pt>
                <c:pt idx="2">
                  <c:v>Residential</c:v>
                </c:pt>
                <c:pt idx="3">
                  <c:v>Airport</c:v>
                </c:pt>
              </c:strCache>
            </c:strRef>
          </c:cat>
          <c:val>
            <c:numRef>
              <c:f>'6.Locations Sales performance'!$D$4:$D$8</c:f>
              <c:numCache>
                <c:formatCode>_-* #,##0_-;\-* #,##0_-;_-* "-"??_-;_-@_-</c:formatCode>
                <c:ptCount val="4"/>
                <c:pt idx="0">
                  <c:v>480224</c:v>
                </c:pt>
                <c:pt idx="1">
                  <c:v>184705</c:v>
                </c:pt>
                <c:pt idx="2">
                  <c:v>95876</c:v>
                </c:pt>
                <c:pt idx="3">
                  <c:v>68457</c:v>
                </c:pt>
              </c:numCache>
            </c:numRef>
          </c:val>
          <c:extLst>
            <c:ext xmlns:c16="http://schemas.microsoft.com/office/drawing/2014/chart" uri="{C3380CC4-5D6E-409C-BE32-E72D297353CC}">
              <c16:uniqueId val="{00000002-0D59-4858-9C00-21E1405DF2B0}"/>
            </c:ext>
          </c:extLst>
        </c:ser>
        <c:dLbls>
          <c:showLegendKey val="0"/>
          <c:showVal val="0"/>
          <c:showCatName val="0"/>
          <c:showSerName val="0"/>
          <c:showPercent val="0"/>
          <c:showBubbleSize val="0"/>
        </c:dLbls>
        <c:gapWidth val="219"/>
        <c:overlap val="-27"/>
        <c:axId val="238836176"/>
        <c:axId val="238837352"/>
      </c:barChart>
      <c:catAx>
        <c:axId val="2388361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NG"/>
          </a:p>
        </c:txPr>
        <c:crossAx val="238837352"/>
        <c:crosses val="autoZero"/>
        <c:auto val="1"/>
        <c:lblAlgn val="ctr"/>
        <c:lblOffset val="100"/>
        <c:noMultiLvlLbl val="0"/>
      </c:catAx>
      <c:valAx>
        <c:axId val="238837352"/>
        <c:scaling>
          <c:orientation val="minMax"/>
        </c:scaling>
        <c:delete val="0"/>
        <c:axPos val="l"/>
        <c:numFmt formatCode="_-[$$-409]* #,##0.00_ ;_-[$$-409]* \-#,##0.00\ ;_-[$$-409]* &quot;-&quot;??_ ;_-@_ "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NG"/>
          </a:p>
        </c:txPr>
        <c:crossAx val="238836176"/>
        <c:crosses val="autoZero"/>
        <c:crossBetween val="between"/>
      </c:valAx>
      <c:spPr>
        <a:noFill/>
        <a:ln>
          <a:noFill/>
        </a:ln>
        <a:effectLst/>
      </c:spPr>
    </c:plotArea>
    <c:legend>
      <c:legendPos val="r"/>
      <c:layout>
        <c:manualLayout>
          <c:xMode val="edge"/>
          <c:yMode val="edge"/>
          <c:x val="0.80614537339851156"/>
          <c:y val="9.2021843386332083E-2"/>
          <c:w val="0.16955437808839577"/>
          <c:h val="0.1549292923743333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N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650733D-47E8-9D43-BEB0-F2FE9E9D4D8B}" type="datetimeFigureOut">
              <a:rPr lang="en-US" smtClean="0"/>
              <a:t>9/6/2023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86D6CB3-E344-9140-A0A6-E9096A64E1B7}" type="slidenum">
              <a:rPr lang="en-US" smtClean="0"/>
              <a:t>‹#›</a:t>
            </a:fld>
            <a:endParaRPr lang="en-US"/>
          </a:p>
        </p:txBody>
      </p:sp>
    </p:spTree>
    <p:extLst>
      <p:ext uri="{BB962C8B-B14F-4D97-AF65-F5344CB8AC3E}">
        <p14:creationId xmlns:p14="http://schemas.microsoft.com/office/powerpoint/2010/main" val="18071618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5942C0-07C9-42C9-83ED-8401D56496C3}" type="datetimeFigureOut">
              <a:rPr lang="en"/>
              <a:t>9/6/2023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C73285-D623-45F0-B539-A7722DE4B705}" type="slidenum">
              <a:rPr lang="en"/>
              <a:t>‹#›</a:t>
            </a:fld>
            <a:endParaRPr lang="en-US"/>
          </a:p>
        </p:txBody>
      </p:sp>
    </p:spTree>
    <p:extLst>
      <p:ext uri="{BB962C8B-B14F-4D97-AF65-F5344CB8AC3E}">
        <p14:creationId xmlns:p14="http://schemas.microsoft.com/office/powerpoint/2010/main" val="5781425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a:extLst>
              <a:ext uri="{FF2B5EF4-FFF2-40B4-BE49-F238E27FC236}">
                <a16:creationId xmlns:a16="http://schemas.microsoft.com/office/drawing/2014/main" id="{AC5F4FAF-548E-4614-8844-EF068EC4465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a:extLst>
              <a:ext uri="{FF2B5EF4-FFF2-40B4-BE49-F238E27FC236}">
                <a16:creationId xmlns:a16="http://schemas.microsoft.com/office/drawing/2014/main" id="{C24251A8-5BDB-4B6F-9C7B-0BEE67A5B99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8436" name="Slide Number Placeholder 3">
            <a:extLst>
              <a:ext uri="{FF2B5EF4-FFF2-40B4-BE49-F238E27FC236}">
                <a16:creationId xmlns:a16="http://schemas.microsoft.com/office/drawing/2014/main" id="{8BF6E39B-84EF-4C84-9DD2-C0C2AF02C77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0888" indent="-288925">
              <a:spcBef>
                <a:spcPct val="30000"/>
              </a:spcBef>
              <a:defRPr sz="1200">
                <a:solidFill>
                  <a:schemeClr val="tx1"/>
                </a:solidFill>
                <a:latin typeface="Calibri" panose="020F0502020204030204" pitchFamily="34" charset="0"/>
              </a:defRPr>
            </a:lvl2pPr>
            <a:lvl3pPr marL="1157288" indent="-230188">
              <a:spcBef>
                <a:spcPct val="30000"/>
              </a:spcBef>
              <a:defRPr sz="1200">
                <a:solidFill>
                  <a:schemeClr val="tx1"/>
                </a:solidFill>
                <a:latin typeface="Calibri" panose="020F0502020204030204" pitchFamily="34" charset="0"/>
              </a:defRPr>
            </a:lvl3pPr>
            <a:lvl4pPr marL="1619250" indent="-230188">
              <a:spcBef>
                <a:spcPct val="30000"/>
              </a:spcBef>
              <a:defRPr sz="1200">
                <a:solidFill>
                  <a:schemeClr val="tx1"/>
                </a:solidFill>
                <a:latin typeface="Calibri" panose="020F0502020204030204" pitchFamily="34" charset="0"/>
              </a:defRPr>
            </a:lvl4pPr>
            <a:lvl5pPr marL="2082800" indent="-230188">
              <a:spcBef>
                <a:spcPct val="30000"/>
              </a:spcBef>
              <a:defRPr sz="1200">
                <a:solidFill>
                  <a:schemeClr val="tx1"/>
                </a:solidFill>
                <a:latin typeface="Calibri" panose="020F0502020204030204" pitchFamily="34" charset="0"/>
              </a:defRPr>
            </a:lvl5pPr>
            <a:lvl6pPr marL="2540000" indent="-230188" eaLnBrk="0" fontAlgn="base" hangingPunct="0">
              <a:spcBef>
                <a:spcPct val="30000"/>
              </a:spcBef>
              <a:spcAft>
                <a:spcPct val="0"/>
              </a:spcAft>
              <a:defRPr sz="1200">
                <a:solidFill>
                  <a:schemeClr val="tx1"/>
                </a:solidFill>
                <a:latin typeface="Calibri" panose="020F0502020204030204" pitchFamily="34" charset="0"/>
              </a:defRPr>
            </a:lvl6pPr>
            <a:lvl7pPr marL="2997200" indent="-230188" eaLnBrk="0" fontAlgn="base" hangingPunct="0">
              <a:spcBef>
                <a:spcPct val="30000"/>
              </a:spcBef>
              <a:spcAft>
                <a:spcPct val="0"/>
              </a:spcAft>
              <a:defRPr sz="1200">
                <a:solidFill>
                  <a:schemeClr val="tx1"/>
                </a:solidFill>
                <a:latin typeface="Calibri" panose="020F0502020204030204" pitchFamily="34" charset="0"/>
              </a:defRPr>
            </a:lvl7pPr>
            <a:lvl8pPr marL="3454400" indent="-230188" eaLnBrk="0" fontAlgn="base" hangingPunct="0">
              <a:spcBef>
                <a:spcPct val="30000"/>
              </a:spcBef>
              <a:spcAft>
                <a:spcPct val="0"/>
              </a:spcAft>
              <a:defRPr sz="1200">
                <a:solidFill>
                  <a:schemeClr val="tx1"/>
                </a:solidFill>
                <a:latin typeface="Calibri" panose="020F0502020204030204" pitchFamily="34" charset="0"/>
              </a:defRPr>
            </a:lvl8pPr>
            <a:lvl9pPr marL="3911600" indent="-230188"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6C82AAF-677B-4393-8D97-6A305282E759}" type="slidenum">
              <a:rPr lang="en-US" altLang="en-US" smtClean="0"/>
              <a:pPr>
                <a:spcBef>
                  <a:spcPct val="0"/>
                </a:spcBef>
              </a:pPr>
              <a:t>1</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NULL"/><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microsoft.com/office/2007/relationships/hdphoto" Target="NULL"/><Relationship Id="rId2" Type="http://schemas.openxmlformats.org/officeDocument/2006/relationships/image" Target="NULL"/><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NULL"/><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31D0E-4E0E-48A2-90BC-29C797BAAE0D}"/>
              </a:ext>
            </a:extLst>
          </p:cNvPr>
          <p:cNvSpPr>
            <a:spLocks noGrp="1"/>
          </p:cNvSpPr>
          <p:nvPr>
            <p:ph type="ctrTitle" hasCustomPrompt="1"/>
          </p:nvPr>
        </p:nvSpPr>
        <p:spPr>
          <a:xfrm>
            <a:off x="1524000" y="1122363"/>
            <a:ext cx="9144000" cy="2387600"/>
          </a:xfrm>
        </p:spPr>
        <p:txBody>
          <a:bodyPr anchor="b"/>
          <a:lstStyle>
            <a:lvl1pPr algn="l">
              <a:defRPr sz="5800">
                <a:latin typeface="+mn-lt"/>
              </a:defRPr>
            </a:lvl1pPr>
          </a:lstStyle>
          <a:p>
            <a:r>
              <a:rPr lang="en-US"/>
              <a:t>Drop your hook</a:t>
            </a:r>
          </a:p>
        </p:txBody>
      </p:sp>
      <p:sp>
        <p:nvSpPr>
          <p:cNvPr id="3" name="Subtitle 2">
            <a:extLst>
              <a:ext uri="{FF2B5EF4-FFF2-40B4-BE49-F238E27FC236}">
                <a16:creationId xmlns:a16="http://schemas.microsoft.com/office/drawing/2014/main" id="{408ECA4B-C902-4C8A-8937-57A6F3B26FEF}"/>
              </a:ext>
            </a:extLst>
          </p:cNvPr>
          <p:cNvSpPr>
            <a:spLocks noGrp="1"/>
          </p:cNvSpPr>
          <p:nvPr>
            <p:ph type="subTitle" idx="1" hasCustomPrompt="1"/>
          </p:nvPr>
        </p:nvSpPr>
        <p:spPr>
          <a:xfrm>
            <a:off x="1524000" y="3602038"/>
            <a:ext cx="9144000" cy="1655762"/>
          </a:xfrm>
        </p:spPr>
        <p:txBody>
          <a:bodyPr>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Every song has a verse</a:t>
            </a:r>
          </a:p>
        </p:txBody>
      </p:sp>
      <p:sp>
        <p:nvSpPr>
          <p:cNvPr id="4" name="Date Placeholder 3">
            <a:extLst>
              <a:ext uri="{FF2B5EF4-FFF2-40B4-BE49-F238E27FC236}">
                <a16:creationId xmlns:a16="http://schemas.microsoft.com/office/drawing/2014/main" id="{C03F4BCA-84C3-4881-8E52-F40952B698CB}"/>
              </a:ext>
            </a:extLst>
          </p:cNvPr>
          <p:cNvSpPr>
            <a:spLocks noGrp="1"/>
          </p:cNvSpPr>
          <p:nvPr>
            <p:ph type="dt" sz="half" idx="10"/>
          </p:nvPr>
        </p:nvSpPr>
        <p:spPr/>
        <p:txBody>
          <a:bodyPr/>
          <a:lstStyle/>
          <a:p>
            <a:fld id="{943F219E-72E4-47C4-A113-665F28C9F753}" type="datetimeFigureOut">
              <a:rPr lang="en-US" smtClean="0"/>
              <a:t>9/6/2023</a:t>
            </a:fld>
            <a:endParaRPr lang="en-US"/>
          </a:p>
        </p:txBody>
      </p:sp>
      <p:sp>
        <p:nvSpPr>
          <p:cNvPr id="5" name="Footer Placeholder 4">
            <a:extLst>
              <a:ext uri="{FF2B5EF4-FFF2-40B4-BE49-F238E27FC236}">
                <a16:creationId xmlns:a16="http://schemas.microsoft.com/office/drawing/2014/main" id="{18186B8B-B6AB-4E0C-A102-01F914009A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24EC8A-4123-4569-8614-F8D7B95C58EA}"/>
              </a:ext>
            </a:extLst>
          </p:cNvPr>
          <p:cNvSpPr>
            <a:spLocks noGrp="1"/>
          </p:cNvSpPr>
          <p:nvPr>
            <p:ph type="sldNum" sz="quarter" idx="12"/>
          </p:nvPr>
        </p:nvSpPr>
        <p:spPr/>
        <p:txBody>
          <a:bodyPr/>
          <a:lstStyle/>
          <a:p>
            <a:fld id="{4B94C2CE-1F14-4164-87F5-C3BCDFD99A33}" type="slidenum">
              <a:rPr lang="en-US" smtClean="0"/>
              <a:t>‹#›</a:t>
            </a:fld>
            <a:endParaRPr lang="en-US"/>
          </a:p>
        </p:txBody>
      </p:sp>
    </p:spTree>
    <p:extLst>
      <p:ext uri="{BB962C8B-B14F-4D97-AF65-F5344CB8AC3E}">
        <p14:creationId xmlns:p14="http://schemas.microsoft.com/office/powerpoint/2010/main" val="3910416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E3226-DE99-493C-9137-6C30FCAACA28}"/>
              </a:ext>
            </a:extLst>
          </p:cNvPr>
          <p:cNvSpPr>
            <a:spLocks noGrp="1"/>
          </p:cNvSpPr>
          <p:nvPr>
            <p:ph type="title"/>
          </p:nvPr>
        </p:nvSpPr>
        <p:spPr/>
        <p:txBody>
          <a:bodyPr/>
          <a:lstStyle>
            <a:lvl1pPr>
              <a:defRPr>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A67C9D0-D06E-45C4-9D76-8E96285CC99B}"/>
              </a:ext>
            </a:extLst>
          </p:cNvPr>
          <p:cNvSpPr>
            <a:spLocks noGrp="1"/>
          </p:cNvSpPr>
          <p:nvPr>
            <p:ph idx="1"/>
          </p:nvPr>
        </p:nvSpPr>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object 4">
            <a:extLst>
              <a:ext uri="{FF2B5EF4-FFF2-40B4-BE49-F238E27FC236}">
                <a16:creationId xmlns:a16="http://schemas.microsoft.com/office/drawing/2014/main" id="{88F95538-53E7-4510-867A-4E2391D07BA3}"/>
              </a:ext>
            </a:extLst>
          </p:cNvPr>
          <p:cNvSpPr/>
          <p:nvPr userDrawn="1"/>
        </p:nvSpPr>
        <p:spPr>
          <a:xfrm>
            <a:off x="9220200" y="6607393"/>
            <a:ext cx="2971800" cy="250607"/>
          </a:xfrm>
          <a:prstGeom prst="rect">
            <a:avLst/>
          </a:prstGeom>
          <a:solidFill>
            <a:srgbClr val="7030A0"/>
          </a:solidFill>
        </p:spPr>
        <p:txBody>
          <a:bodyPr wrap="square" lIns="0" tIns="0" rIns="0" bIns="0" rtlCol="0"/>
          <a:lstStyle/>
          <a:p>
            <a:endParaRPr/>
          </a:p>
        </p:txBody>
      </p:sp>
      <p:sp>
        <p:nvSpPr>
          <p:cNvPr id="9" name="Date Placeholder 2">
            <a:extLst>
              <a:ext uri="{FF2B5EF4-FFF2-40B4-BE49-F238E27FC236}">
                <a16:creationId xmlns:a16="http://schemas.microsoft.com/office/drawing/2014/main" id="{BCDC7FEB-AEF8-4F66-A4D6-C9171FE5B060}"/>
              </a:ext>
            </a:extLst>
          </p:cNvPr>
          <p:cNvSpPr>
            <a:spLocks noGrp="1"/>
          </p:cNvSpPr>
          <p:nvPr>
            <p:ph type="dt" sz="half" idx="10"/>
          </p:nvPr>
        </p:nvSpPr>
        <p:spPr>
          <a:xfrm>
            <a:off x="2138552" y="6356350"/>
            <a:ext cx="1603549" cy="365125"/>
          </a:xfrm>
        </p:spPr>
        <p:txBody>
          <a:bodyPr/>
          <a:lstStyle/>
          <a:p>
            <a:fld id="{943F219E-72E4-47C4-A113-665F28C9F753}" type="datetimeFigureOut">
              <a:rPr lang="en-US" smtClean="0"/>
              <a:t>9/6/2023</a:t>
            </a:fld>
            <a:endParaRPr lang="en-US"/>
          </a:p>
        </p:txBody>
      </p:sp>
      <p:sp>
        <p:nvSpPr>
          <p:cNvPr id="10" name="Footer Placeholder 3">
            <a:extLst>
              <a:ext uri="{FF2B5EF4-FFF2-40B4-BE49-F238E27FC236}">
                <a16:creationId xmlns:a16="http://schemas.microsoft.com/office/drawing/2014/main" id="{6B4B8A4B-C0EF-4471-ABEE-520925925E48}"/>
              </a:ext>
            </a:extLst>
          </p:cNvPr>
          <p:cNvSpPr>
            <a:spLocks noGrp="1"/>
          </p:cNvSpPr>
          <p:nvPr>
            <p:ph type="ftr" sz="quarter" idx="11"/>
          </p:nvPr>
        </p:nvSpPr>
        <p:spPr>
          <a:xfrm>
            <a:off x="4138581" y="6356350"/>
            <a:ext cx="4642339" cy="365125"/>
          </a:xfrm>
        </p:spPr>
        <p:txBody>
          <a:bodyPr/>
          <a:lstStyle/>
          <a:p>
            <a:endParaRPr lang="en-US"/>
          </a:p>
        </p:txBody>
      </p:sp>
      <p:sp>
        <p:nvSpPr>
          <p:cNvPr id="11" name="Slide Number Placeholder 4">
            <a:extLst>
              <a:ext uri="{FF2B5EF4-FFF2-40B4-BE49-F238E27FC236}">
                <a16:creationId xmlns:a16="http://schemas.microsoft.com/office/drawing/2014/main" id="{62D9429D-BBEF-4F87-ADCB-12393744AD0C}"/>
              </a:ext>
            </a:extLst>
          </p:cNvPr>
          <p:cNvSpPr>
            <a:spLocks noGrp="1"/>
          </p:cNvSpPr>
          <p:nvPr>
            <p:ph type="sldNum" sz="quarter" idx="12"/>
          </p:nvPr>
        </p:nvSpPr>
        <p:spPr>
          <a:xfrm>
            <a:off x="10384970" y="6356350"/>
            <a:ext cx="968829" cy="365125"/>
          </a:xfrm>
        </p:spPr>
        <p:txBody>
          <a:bodyPr/>
          <a:lstStyle/>
          <a:p>
            <a:fld id="{4B94C2CE-1F14-4164-87F5-C3BCDFD99A33}" type="slidenum">
              <a:rPr lang="en-US" smtClean="0"/>
              <a:t>‹#›</a:t>
            </a:fld>
            <a:endParaRPr lang="en-US"/>
          </a:p>
        </p:txBody>
      </p:sp>
    </p:spTree>
    <p:extLst>
      <p:ext uri="{BB962C8B-B14F-4D97-AF65-F5344CB8AC3E}">
        <p14:creationId xmlns:p14="http://schemas.microsoft.com/office/powerpoint/2010/main" val="3958313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868BE-C1E6-477D-AF17-4453EEA93B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E4F114-173C-423D-BDD9-CF9555B6AC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mn-lt"/>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C3671B-B895-4166-8F50-21DEB76AB8C9}"/>
              </a:ext>
            </a:extLst>
          </p:cNvPr>
          <p:cNvSpPr>
            <a:spLocks noGrp="1"/>
          </p:cNvSpPr>
          <p:nvPr>
            <p:ph type="dt" sz="half" idx="10"/>
          </p:nvPr>
        </p:nvSpPr>
        <p:spPr/>
        <p:txBody>
          <a:bodyPr/>
          <a:lstStyle/>
          <a:p>
            <a:fld id="{943F219E-72E4-47C4-A113-665F28C9F753}" type="datetimeFigureOut">
              <a:rPr lang="en-US" smtClean="0"/>
              <a:t>9/6/2023</a:t>
            </a:fld>
            <a:endParaRPr lang="en-US"/>
          </a:p>
        </p:txBody>
      </p:sp>
      <p:sp>
        <p:nvSpPr>
          <p:cNvPr id="5" name="Footer Placeholder 4">
            <a:extLst>
              <a:ext uri="{FF2B5EF4-FFF2-40B4-BE49-F238E27FC236}">
                <a16:creationId xmlns:a16="http://schemas.microsoft.com/office/drawing/2014/main" id="{8FDCE3CC-F908-429D-AEBC-C0DB5C8E41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338C97-9062-4C2C-928A-1DD4BBBD6ABC}"/>
              </a:ext>
            </a:extLst>
          </p:cNvPr>
          <p:cNvSpPr>
            <a:spLocks noGrp="1"/>
          </p:cNvSpPr>
          <p:nvPr>
            <p:ph type="sldNum" sz="quarter" idx="12"/>
          </p:nvPr>
        </p:nvSpPr>
        <p:spPr/>
        <p:txBody>
          <a:bodyPr/>
          <a:lstStyle/>
          <a:p>
            <a:fld id="{4B94C2CE-1F14-4164-87F5-C3BCDFD99A33}" type="slidenum">
              <a:rPr lang="en-US" smtClean="0"/>
              <a:t>‹#›</a:t>
            </a:fld>
            <a:endParaRPr lang="en-US"/>
          </a:p>
        </p:txBody>
      </p:sp>
    </p:spTree>
    <p:extLst>
      <p:ext uri="{BB962C8B-B14F-4D97-AF65-F5344CB8AC3E}">
        <p14:creationId xmlns:p14="http://schemas.microsoft.com/office/powerpoint/2010/main" val="21919260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096FA-213F-4436-9AFC-483ECA4EB3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F319F1-F881-4B48-B327-EDD6B96311BC}"/>
              </a:ext>
            </a:extLst>
          </p:cNvPr>
          <p:cNvSpPr>
            <a:spLocks noGrp="1"/>
          </p:cNvSpPr>
          <p:nvPr>
            <p:ph sz="half" idx="1"/>
          </p:nvPr>
        </p:nvSpPr>
        <p:spPr>
          <a:xfrm>
            <a:off x="838200" y="1825625"/>
            <a:ext cx="5181600" cy="4351338"/>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7C594E-3F8C-42CA-A6CD-24C85DE300FE}"/>
              </a:ext>
            </a:extLst>
          </p:cNvPr>
          <p:cNvSpPr>
            <a:spLocks noGrp="1"/>
          </p:cNvSpPr>
          <p:nvPr>
            <p:ph sz="half" idx="2"/>
          </p:nvPr>
        </p:nvSpPr>
        <p:spPr>
          <a:xfrm>
            <a:off x="6172200" y="1825625"/>
            <a:ext cx="5181600" cy="4351338"/>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F7EE781-1E07-46A0-9B9C-E0579DABF0CB}"/>
              </a:ext>
            </a:extLst>
          </p:cNvPr>
          <p:cNvSpPr>
            <a:spLocks noGrp="1"/>
          </p:cNvSpPr>
          <p:nvPr>
            <p:ph type="dt" sz="half" idx="10"/>
          </p:nvPr>
        </p:nvSpPr>
        <p:spPr/>
        <p:txBody>
          <a:bodyPr/>
          <a:lstStyle/>
          <a:p>
            <a:fld id="{943F219E-72E4-47C4-A113-665F28C9F753}" type="datetimeFigureOut">
              <a:rPr lang="en-US" smtClean="0"/>
              <a:t>9/6/2023</a:t>
            </a:fld>
            <a:endParaRPr lang="en-US"/>
          </a:p>
        </p:txBody>
      </p:sp>
      <p:sp>
        <p:nvSpPr>
          <p:cNvPr id="6" name="Footer Placeholder 5">
            <a:extLst>
              <a:ext uri="{FF2B5EF4-FFF2-40B4-BE49-F238E27FC236}">
                <a16:creationId xmlns:a16="http://schemas.microsoft.com/office/drawing/2014/main" id="{90DFDB48-9F33-410A-B35F-0450548F5E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EB0251-28BC-4C38-BD68-532B7978B155}"/>
              </a:ext>
            </a:extLst>
          </p:cNvPr>
          <p:cNvSpPr>
            <a:spLocks noGrp="1"/>
          </p:cNvSpPr>
          <p:nvPr>
            <p:ph type="sldNum" sz="quarter" idx="12"/>
          </p:nvPr>
        </p:nvSpPr>
        <p:spPr/>
        <p:txBody>
          <a:bodyPr/>
          <a:lstStyle/>
          <a:p>
            <a:fld id="{4B94C2CE-1F14-4164-87F5-C3BCDFD99A33}" type="slidenum">
              <a:rPr lang="en-US" smtClean="0"/>
              <a:t>‹#›</a:t>
            </a:fld>
            <a:endParaRPr lang="en-US"/>
          </a:p>
        </p:txBody>
      </p:sp>
    </p:spTree>
    <p:extLst>
      <p:ext uri="{BB962C8B-B14F-4D97-AF65-F5344CB8AC3E}">
        <p14:creationId xmlns:p14="http://schemas.microsoft.com/office/powerpoint/2010/main" val="20228099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FD83C-9236-498C-AB3B-AEC854FC4F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40B46FA-F4E7-459D-ACAA-8D568896C27D}"/>
              </a:ext>
            </a:extLst>
          </p:cNvPr>
          <p:cNvSpPr>
            <a:spLocks noGrp="1"/>
          </p:cNvSpPr>
          <p:nvPr>
            <p:ph type="body" idx="1"/>
          </p:nvPr>
        </p:nvSpPr>
        <p:spPr>
          <a:xfrm>
            <a:off x="839788" y="1681163"/>
            <a:ext cx="5157787"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DEF20A-0425-46E6-BDE2-206327429493}"/>
              </a:ext>
            </a:extLst>
          </p:cNvPr>
          <p:cNvSpPr>
            <a:spLocks noGrp="1"/>
          </p:cNvSpPr>
          <p:nvPr>
            <p:ph sz="half" idx="2"/>
          </p:nvPr>
        </p:nvSpPr>
        <p:spPr>
          <a:xfrm>
            <a:off x="839788" y="2505075"/>
            <a:ext cx="5157787" cy="3684588"/>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82A76C-73EB-4232-A71A-F738BD69A30B}"/>
              </a:ext>
            </a:extLst>
          </p:cNvPr>
          <p:cNvSpPr>
            <a:spLocks noGrp="1"/>
          </p:cNvSpPr>
          <p:nvPr>
            <p:ph type="body" sz="quarter" idx="3"/>
          </p:nvPr>
        </p:nvSpPr>
        <p:spPr>
          <a:xfrm>
            <a:off x="6172200" y="1681163"/>
            <a:ext cx="5183188"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D2EEF1-A70A-4499-A6AA-E01D37F60897}"/>
              </a:ext>
            </a:extLst>
          </p:cNvPr>
          <p:cNvSpPr>
            <a:spLocks noGrp="1"/>
          </p:cNvSpPr>
          <p:nvPr>
            <p:ph sz="quarter" idx="4"/>
          </p:nvPr>
        </p:nvSpPr>
        <p:spPr>
          <a:xfrm>
            <a:off x="6172200" y="2505075"/>
            <a:ext cx="5183188" cy="3684588"/>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D5FCD7-1850-4108-87FB-661B269DC50C}"/>
              </a:ext>
            </a:extLst>
          </p:cNvPr>
          <p:cNvSpPr>
            <a:spLocks noGrp="1"/>
          </p:cNvSpPr>
          <p:nvPr>
            <p:ph type="dt" sz="half" idx="10"/>
          </p:nvPr>
        </p:nvSpPr>
        <p:spPr/>
        <p:txBody>
          <a:bodyPr/>
          <a:lstStyle/>
          <a:p>
            <a:fld id="{943F219E-72E4-47C4-A113-665F28C9F753}" type="datetimeFigureOut">
              <a:rPr lang="en-US" smtClean="0"/>
              <a:t>9/6/2023</a:t>
            </a:fld>
            <a:endParaRPr lang="en-US"/>
          </a:p>
        </p:txBody>
      </p:sp>
      <p:sp>
        <p:nvSpPr>
          <p:cNvPr id="8" name="Footer Placeholder 7">
            <a:extLst>
              <a:ext uri="{FF2B5EF4-FFF2-40B4-BE49-F238E27FC236}">
                <a16:creationId xmlns:a16="http://schemas.microsoft.com/office/drawing/2014/main" id="{543B0A8D-A49A-4345-9568-8958715FFB3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882B517-3D25-4C4B-9849-2A5383690A83}"/>
              </a:ext>
            </a:extLst>
          </p:cNvPr>
          <p:cNvSpPr>
            <a:spLocks noGrp="1"/>
          </p:cNvSpPr>
          <p:nvPr>
            <p:ph type="sldNum" sz="quarter" idx="12"/>
          </p:nvPr>
        </p:nvSpPr>
        <p:spPr/>
        <p:txBody>
          <a:bodyPr/>
          <a:lstStyle/>
          <a:p>
            <a:fld id="{4B94C2CE-1F14-4164-87F5-C3BCDFD99A33}" type="slidenum">
              <a:rPr lang="en-US" smtClean="0"/>
              <a:t>‹#›</a:t>
            </a:fld>
            <a:endParaRPr lang="en-US"/>
          </a:p>
        </p:txBody>
      </p:sp>
    </p:spTree>
    <p:extLst>
      <p:ext uri="{BB962C8B-B14F-4D97-AF65-F5344CB8AC3E}">
        <p14:creationId xmlns:p14="http://schemas.microsoft.com/office/powerpoint/2010/main" val="12641800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C6DED-C45F-4397-AF19-AD17D948DA5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30E621A-1FFD-4ECF-A699-E9431939B90B}"/>
              </a:ext>
            </a:extLst>
          </p:cNvPr>
          <p:cNvSpPr>
            <a:spLocks noGrp="1"/>
          </p:cNvSpPr>
          <p:nvPr>
            <p:ph type="dt" sz="half" idx="10"/>
          </p:nvPr>
        </p:nvSpPr>
        <p:spPr/>
        <p:txBody>
          <a:bodyPr/>
          <a:lstStyle/>
          <a:p>
            <a:fld id="{943F219E-72E4-47C4-A113-665F28C9F753}" type="datetimeFigureOut">
              <a:rPr lang="en-US" smtClean="0"/>
              <a:t>9/6/2023</a:t>
            </a:fld>
            <a:endParaRPr lang="en-US"/>
          </a:p>
        </p:txBody>
      </p:sp>
      <p:sp>
        <p:nvSpPr>
          <p:cNvPr id="4" name="Footer Placeholder 3">
            <a:extLst>
              <a:ext uri="{FF2B5EF4-FFF2-40B4-BE49-F238E27FC236}">
                <a16:creationId xmlns:a16="http://schemas.microsoft.com/office/drawing/2014/main" id="{85FAE876-9E2C-4564-8629-1BE2FBCC85C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1097CF-5E56-42E5-97F3-480727F42605}"/>
              </a:ext>
            </a:extLst>
          </p:cNvPr>
          <p:cNvSpPr>
            <a:spLocks noGrp="1"/>
          </p:cNvSpPr>
          <p:nvPr>
            <p:ph type="sldNum" sz="quarter" idx="12"/>
          </p:nvPr>
        </p:nvSpPr>
        <p:spPr/>
        <p:txBody>
          <a:bodyPr/>
          <a:lstStyle/>
          <a:p>
            <a:fld id="{4B94C2CE-1F14-4164-87F5-C3BCDFD99A33}" type="slidenum">
              <a:rPr lang="en-US" smtClean="0"/>
              <a:t>‹#›</a:t>
            </a:fld>
            <a:endParaRPr lang="en-US"/>
          </a:p>
        </p:txBody>
      </p:sp>
    </p:spTree>
    <p:extLst>
      <p:ext uri="{BB962C8B-B14F-4D97-AF65-F5344CB8AC3E}">
        <p14:creationId xmlns:p14="http://schemas.microsoft.com/office/powerpoint/2010/main" val="9240108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9BB75A-3333-4CC8-AFC9-A00F1E7D5F6F}"/>
              </a:ext>
            </a:extLst>
          </p:cNvPr>
          <p:cNvSpPr>
            <a:spLocks noGrp="1"/>
          </p:cNvSpPr>
          <p:nvPr>
            <p:ph type="dt" sz="half" idx="10"/>
          </p:nvPr>
        </p:nvSpPr>
        <p:spPr/>
        <p:txBody>
          <a:bodyPr/>
          <a:lstStyle/>
          <a:p>
            <a:fld id="{943F219E-72E4-47C4-A113-665F28C9F753}" type="datetimeFigureOut">
              <a:rPr lang="en-US" smtClean="0"/>
              <a:t>9/6/2023</a:t>
            </a:fld>
            <a:endParaRPr lang="en-US"/>
          </a:p>
        </p:txBody>
      </p:sp>
      <p:sp>
        <p:nvSpPr>
          <p:cNvPr id="3" name="Footer Placeholder 2">
            <a:extLst>
              <a:ext uri="{FF2B5EF4-FFF2-40B4-BE49-F238E27FC236}">
                <a16:creationId xmlns:a16="http://schemas.microsoft.com/office/drawing/2014/main" id="{A10E7214-2100-4EE0-9C98-7334501818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A6AFCF0-7E90-4187-93A2-033FE7611C66}"/>
              </a:ext>
            </a:extLst>
          </p:cNvPr>
          <p:cNvSpPr>
            <a:spLocks noGrp="1"/>
          </p:cNvSpPr>
          <p:nvPr>
            <p:ph type="sldNum" sz="quarter" idx="12"/>
          </p:nvPr>
        </p:nvSpPr>
        <p:spPr/>
        <p:txBody>
          <a:bodyPr/>
          <a:lstStyle/>
          <a:p>
            <a:fld id="{4B94C2CE-1F14-4164-87F5-C3BCDFD99A33}" type="slidenum">
              <a:rPr lang="en-US" smtClean="0"/>
              <a:t>‹#›</a:t>
            </a:fld>
            <a:endParaRPr lang="en-US"/>
          </a:p>
        </p:txBody>
      </p:sp>
    </p:spTree>
    <p:extLst>
      <p:ext uri="{BB962C8B-B14F-4D97-AF65-F5344CB8AC3E}">
        <p14:creationId xmlns:p14="http://schemas.microsoft.com/office/powerpoint/2010/main" val="18013642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4B758-BCC2-40E2-BA3A-8FB6EB1A5B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90CC51C-6246-4792-B140-D17E5D8E82BF}"/>
              </a:ext>
            </a:extLst>
          </p:cNvPr>
          <p:cNvSpPr>
            <a:spLocks noGrp="1"/>
          </p:cNvSpPr>
          <p:nvPr>
            <p:ph idx="1"/>
          </p:nvPr>
        </p:nvSpPr>
        <p:spPr>
          <a:xfrm>
            <a:off x="5183188" y="987425"/>
            <a:ext cx="6172200" cy="4873625"/>
          </a:xfrm>
        </p:spPr>
        <p:txBody>
          <a:bodyPr/>
          <a:lstStyle>
            <a:lvl1pPr>
              <a:defRPr sz="3200">
                <a:latin typeface="+mn-lt"/>
              </a:defRPr>
            </a:lvl1pPr>
            <a:lvl2pPr>
              <a:defRPr sz="2800">
                <a:latin typeface="+mn-lt"/>
              </a:defRPr>
            </a:lvl2pPr>
            <a:lvl3pPr>
              <a:defRPr sz="2400">
                <a:latin typeface="+mn-lt"/>
              </a:defRPr>
            </a:lvl3pPr>
            <a:lvl4pPr>
              <a:defRPr sz="2000">
                <a:latin typeface="+mn-lt"/>
              </a:defRPr>
            </a:lvl4pPr>
            <a:lvl5pPr>
              <a:defRPr sz="2000">
                <a:latin typeface="+mn-lt"/>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8CF5DD1-4B76-4A8A-856D-20069DB85ED9}"/>
              </a:ext>
            </a:extLst>
          </p:cNvPr>
          <p:cNvSpPr>
            <a:spLocks noGrp="1"/>
          </p:cNvSpPr>
          <p:nvPr>
            <p:ph type="body" sz="half" idx="2"/>
          </p:nvPr>
        </p:nvSpPr>
        <p:spPr>
          <a:xfrm>
            <a:off x="839788" y="2057400"/>
            <a:ext cx="3932237" cy="3811588"/>
          </a:xfrm>
        </p:spPr>
        <p:txBody>
          <a:bodyPr/>
          <a:lstStyle>
            <a:lvl1pPr marL="0" indent="0">
              <a:buNone/>
              <a:defRPr sz="16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DE6BFA-7927-42E8-9245-CF0C345073C5}"/>
              </a:ext>
            </a:extLst>
          </p:cNvPr>
          <p:cNvSpPr>
            <a:spLocks noGrp="1"/>
          </p:cNvSpPr>
          <p:nvPr>
            <p:ph type="dt" sz="half" idx="10"/>
          </p:nvPr>
        </p:nvSpPr>
        <p:spPr/>
        <p:txBody>
          <a:bodyPr/>
          <a:lstStyle/>
          <a:p>
            <a:fld id="{943F219E-72E4-47C4-A113-665F28C9F753}" type="datetimeFigureOut">
              <a:rPr lang="en-US" smtClean="0"/>
              <a:t>9/6/2023</a:t>
            </a:fld>
            <a:endParaRPr lang="en-US"/>
          </a:p>
        </p:txBody>
      </p:sp>
      <p:sp>
        <p:nvSpPr>
          <p:cNvPr id="6" name="Footer Placeholder 5">
            <a:extLst>
              <a:ext uri="{FF2B5EF4-FFF2-40B4-BE49-F238E27FC236}">
                <a16:creationId xmlns:a16="http://schemas.microsoft.com/office/drawing/2014/main" id="{3AA4686F-A854-4AB7-84D7-9A31CB18BB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0B44BD-4985-410A-B7E5-E65025DF26DF}"/>
              </a:ext>
            </a:extLst>
          </p:cNvPr>
          <p:cNvSpPr>
            <a:spLocks noGrp="1"/>
          </p:cNvSpPr>
          <p:nvPr>
            <p:ph type="sldNum" sz="quarter" idx="12"/>
          </p:nvPr>
        </p:nvSpPr>
        <p:spPr/>
        <p:txBody>
          <a:bodyPr/>
          <a:lstStyle/>
          <a:p>
            <a:fld id="{4B94C2CE-1F14-4164-87F5-C3BCDFD99A33}" type="slidenum">
              <a:rPr lang="en-US" smtClean="0"/>
              <a:t>‹#›</a:t>
            </a:fld>
            <a:endParaRPr lang="en-US"/>
          </a:p>
        </p:txBody>
      </p:sp>
    </p:spTree>
    <p:extLst>
      <p:ext uri="{BB962C8B-B14F-4D97-AF65-F5344CB8AC3E}">
        <p14:creationId xmlns:p14="http://schemas.microsoft.com/office/powerpoint/2010/main" val="19540573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FF19E-3E13-4338-9848-02F213B74B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DB3D9A3-7D5F-43C9-8CD4-182E8834D4A2}"/>
              </a:ext>
            </a:extLst>
          </p:cNvPr>
          <p:cNvSpPr>
            <a:spLocks noGrp="1"/>
          </p:cNvSpPr>
          <p:nvPr>
            <p:ph type="pic" idx="1"/>
          </p:nvPr>
        </p:nvSpPr>
        <p:spPr>
          <a:xfrm>
            <a:off x="5183188" y="987425"/>
            <a:ext cx="6172200" cy="4873625"/>
          </a:xfrm>
        </p:spPr>
        <p:txBody>
          <a:bodyPr/>
          <a:lstStyle>
            <a:lvl1pPr marL="0" indent="0">
              <a:buNone/>
              <a:defRPr sz="3200">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872D408-B50B-4E05-B4BD-F7D4DD48F2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226348-6540-4E44-BC3F-B8ED7BAE55BE}"/>
              </a:ext>
            </a:extLst>
          </p:cNvPr>
          <p:cNvSpPr>
            <a:spLocks noGrp="1"/>
          </p:cNvSpPr>
          <p:nvPr>
            <p:ph type="dt" sz="half" idx="10"/>
          </p:nvPr>
        </p:nvSpPr>
        <p:spPr/>
        <p:txBody>
          <a:bodyPr/>
          <a:lstStyle/>
          <a:p>
            <a:fld id="{943F219E-72E4-47C4-A113-665F28C9F753}" type="datetimeFigureOut">
              <a:rPr lang="en-US" smtClean="0"/>
              <a:t>9/6/2023</a:t>
            </a:fld>
            <a:endParaRPr lang="en-US"/>
          </a:p>
        </p:txBody>
      </p:sp>
      <p:sp>
        <p:nvSpPr>
          <p:cNvPr id="6" name="Footer Placeholder 5">
            <a:extLst>
              <a:ext uri="{FF2B5EF4-FFF2-40B4-BE49-F238E27FC236}">
                <a16:creationId xmlns:a16="http://schemas.microsoft.com/office/drawing/2014/main" id="{AEF464F8-F229-4435-8C29-BC3FE31254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E972D2-82B0-4C59-999D-19156AD36195}"/>
              </a:ext>
            </a:extLst>
          </p:cNvPr>
          <p:cNvSpPr>
            <a:spLocks noGrp="1"/>
          </p:cNvSpPr>
          <p:nvPr>
            <p:ph type="sldNum" sz="quarter" idx="12"/>
          </p:nvPr>
        </p:nvSpPr>
        <p:spPr/>
        <p:txBody>
          <a:bodyPr/>
          <a:lstStyle/>
          <a:p>
            <a:fld id="{4B94C2CE-1F14-4164-87F5-C3BCDFD99A33}" type="slidenum">
              <a:rPr lang="en-US" smtClean="0"/>
              <a:t>‹#›</a:t>
            </a:fld>
            <a:endParaRPr lang="en-US"/>
          </a:p>
        </p:txBody>
      </p:sp>
    </p:spTree>
    <p:extLst>
      <p:ext uri="{BB962C8B-B14F-4D97-AF65-F5344CB8AC3E}">
        <p14:creationId xmlns:p14="http://schemas.microsoft.com/office/powerpoint/2010/main" val="30779266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28757-7EBE-42F9-BD2B-645CF7EE98D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08F9F7-742F-4840-BC98-A1107E243517}"/>
              </a:ext>
            </a:extLst>
          </p:cNvPr>
          <p:cNvSpPr>
            <a:spLocks noGrp="1"/>
          </p:cNvSpPr>
          <p:nvPr>
            <p:ph type="body" orient="vert" idx="1"/>
          </p:nvPr>
        </p:nvSpPr>
        <p:spPr/>
        <p:txBody>
          <a:bodyPr vert="eaVert"/>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681952-90C8-485F-9259-7D24768C84C7}"/>
              </a:ext>
            </a:extLst>
          </p:cNvPr>
          <p:cNvSpPr>
            <a:spLocks noGrp="1"/>
          </p:cNvSpPr>
          <p:nvPr>
            <p:ph type="dt" sz="half" idx="10"/>
          </p:nvPr>
        </p:nvSpPr>
        <p:spPr/>
        <p:txBody>
          <a:bodyPr/>
          <a:lstStyle/>
          <a:p>
            <a:fld id="{943F219E-72E4-47C4-A113-665F28C9F753}" type="datetimeFigureOut">
              <a:rPr lang="en-US" smtClean="0"/>
              <a:t>9/6/2023</a:t>
            </a:fld>
            <a:endParaRPr lang="en-US"/>
          </a:p>
        </p:txBody>
      </p:sp>
      <p:sp>
        <p:nvSpPr>
          <p:cNvPr id="5" name="Footer Placeholder 4">
            <a:extLst>
              <a:ext uri="{FF2B5EF4-FFF2-40B4-BE49-F238E27FC236}">
                <a16:creationId xmlns:a16="http://schemas.microsoft.com/office/drawing/2014/main" id="{866ABF3C-E91E-4E13-83A4-D7849F640B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EB444C-E572-41D1-B4C8-0AA181276303}"/>
              </a:ext>
            </a:extLst>
          </p:cNvPr>
          <p:cNvSpPr>
            <a:spLocks noGrp="1"/>
          </p:cNvSpPr>
          <p:nvPr>
            <p:ph type="sldNum" sz="quarter" idx="12"/>
          </p:nvPr>
        </p:nvSpPr>
        <p:spPr/>
        <p:txBody>
          <a:bodyPr/>
          <a:lstStyle/>
          <a:p>
            <a:fld id="{4B94C2CE-1F14-4164-87F5-C3BCDFD99A33}" type="slidenum">
              <a:rPr lang="en-US" smtClean="0"/>
              <a:t>‹#›</a:t>
            </a:fld>
            <a:endParaRPr lang="en-US"/>
          </a:p>
        </p:txBody>
      </p:sp>
    </p:spTree>
    <p:extLst>
      <p:ext uri="{BB962C8B-B14F-4D97-AF65-F5344CB8AC3E}">
        <p14:creationId xmlns:p14="http://schemas.microsoft.com/office/powerpoint/2010/main" val="18220779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2F8F19-C460-42E6-8E0A-0C4CA1572DF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637A2C8-B04D-4C18-BE8C-A7F232A47235}"/>
              </a:ext>
            </a:extLst>
          </p:cNvPr>
          <p:cNvSpPr>
            <a:spLocks noGrp="1"/>
          </p:cNvSpPr>
          <p:nvPr>
            <p:ph type="body" orient="vert" idx="1"/>
          </p:nvPr>
        </p:nvSpPr>
        <p:spPr>
          <a:xfrm>
            <a:off x="838200" y="365125"/>
            <a:ext cx="7734300" cy="5811838"/>
          </a:xfrm>
        </p:spPr>
        <p:txBody>
          <a:bodyPr vert="eaVert"/>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407CE1-FAFB-4474-AED7-25F91F51B901}"/>
              </a:ext>
            </a:extLst>
          </p:cNvPr>
          <p:cNvSpPr>
            <a:spLocks noGrp="1"/>
          </p:cNvSpPr>
          <p:nvPr>
            <p:ph type="dt" sz="half" idx="10"/>
          </p:nvPr>
        </p:nvSpPr>
        <p:spPr/>
        <p:txBody>
          <a:bodyPr/>
          <a:lstStyle/>
          <a:p>
            <a:fld id="{943F219E-72E4-47C4-A113-665F28C9F753}" type="datetimeFigureOut">
              <a:rPr lang="en-US" smtClean="0"/>
              <a:t>9/6/2023</a:t>
            </a:fld>
            <a:endParaRPr lang="en-US"/>
          </a:p>
        </p:txBody>
      </p:sp>
      <p:sp>
        <p:nvSpPr>
          <p:cNvPr id="5" name="Footer Placeholder 4">
            <a:extLst>
              <a:ext uri="{FF2B5EF4-FFF2-40B4-BE49-F238E27FC236}">
                <a16:creationId xmlns:a16="http://schemas.microsoft.com/office/drawing/2014/main" id="{D995CD33-7A86-4798-8E77-A8787796BA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8F72A3-0520-4073-B993-1DC1F245523B}"/>
              </a:ext>
            </a:extLst>
          </p:cNvPr>
          <p:cNvSpPr>
            <a:spLocks noGrp="1"/>
          </p:cNvSpPr>
          <p:nvPr>
            <p:ph type="sldNum" sz="quarter" idx="12"/>
          </p:nvPr>
        </p:nvSpPr>
        <p:spPr/>
        <p:txBody>
          <a:bodyPr/>
          <a:lstStyle/>
          <a:p>
            <a:fld id="{4B94C2CE-1F14-4164-87F5-C3BCDFD99A33}" type="slidenum">
              <a:rPr lang="en-US" smtClean="0"/>
              <a:t>‹#›</a:t>
            </a:fld>
            <a:endParaRPr lang="en-US"/>
          </a:p>
        </p:txBody>
      </p:sp>
    </p:spTree>
    <p:extLst>
      <p:ext uri="{BB962C8B-B14F-4D97-AF65-F5344CB8AC3E}">
        <p14:creationId xmlns:p14="http://schemas.microsoft.com/office/powerpoint/2010/main" val="3160614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breakers">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655F587-4833-4037-9C8F-8E0D1C3AB65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rot="19481113">
            <a:off x="2632718" y="4150737"/>
            <a:ext cx="2275738" cy="2622205"/>
          </a:xfrm>
          <a:prstGeom prst="rect">
            <a:avLst/>
          </a:prstGeom>
        </p:spPr>
      </p:pic>
      <p:sp>
        <p:nvSpPr>
          <p:cNvPr id="10" name="Picture Placeholder 9">
            <a:extLst>
              <a:ext uri="{FF2B5EF4-FFF2-40B4-BE49-F238E27FC236}">
                <a16:creationId xmlns:a16="http://schemas.microsoft.com/office/drawing/2014/main" id="{E4506609-4B49-4B14-A799-601DB67303F1}"/>
              </a:ext>
            </a:extLst>
          </p:cNvPr>
          <p:cNvSpPr>
            <a:spLocks noGrp="1"/>
          </p:cNvSpPr>
          <p:nvPr>
            <p:ph type="pic" sz="quarter" idx="14" hasCustomPrompt="1"/>
          </p:nvPr>
        </p:nvSpPr>
        <p:spPr>
          <a:xfrm>
            <a:off x="4216400" y="365125"/>
            <a:ext cx="7975600" cy="6356350"/>
          </a:xfrm>
          <a:solidFill>
            <a:srgbClr val="7030A0"/>
          </a:solidFill>
        </p:spPr>
        <p:txBody>
          <a:bodyPr anchor="ctr" anchorCtr="1"/>
          <a:lstStyle>
            <a:lvl1pPr>
              <a:defRPr>
                <a:solidFill>
                  <a:schemeClr val="bg1"/>
                </a:solidFill>
              </a:defRPr>
            </a:lvl1pPr>
          </a:lstStyle>
          <a:p>
            <a:r>
              <a:rPr lang="en-US"/>
              <a:t>Insert Image here</a:t>
            </a:r>
          </a:p>
        </p:txBody>
      </p:sp>
      <p:sp>
        <p:nvSpPr>
          <p:cNvPr id="2" name="Title 1">
            <a:extLst>
              <a:ext uri="{FF2B5EF4-FFF2-40B4-BE49-F238E27FC236}">
                <a16:creationId xmlns:a16="http://schemas.microsoft.com/office/drawing/2014/main" id="{14F033DC-859B-482F-B2B7-D10D08F997F2}"/>
              </a:ext>
            </a:extLst>
          </p:cNvPr>
          <p:cNvSpPr>
            <a:spLocks noGrp="1"/>
          </p:cNvSpPr>
          <p:nvPr>
            <p:ph type="title" hasCustomPrompt="1"/>
          </p:nvPr>
        </p:nvSpPr>
        <p:spPr>
          <a:xfrm>
            <a:off x="800100" y="1357745"/>
            <a:ext cx="1597867" cy="689654"/>
          </a:xfrm>
        </p:spPr>
        <p:txBody>
          <a:bodyPr/>
          <a:lstStyle>
            <a:lvl1pPr>
              <a:defRPr sz="5800"/>
            </a:lvl1pPr>
          </a:lstStyle>
          <a:p>
            <a:r>
              <a:rPr lang="en-US"/>
              <a:t>01</a:t>
            </a:r>
          </a:p>
        </p:txBody>
      </p:sp>
      <p:sp>
        <p:nvSpPr>
          <p:cNvPr id="8" name="Text Placeholder 7">
            <a:extLst>
              <a:ext uri="{FF2B5EF4-FFF2-40B4-BE49-F238E27FC236}">
                <a16:creationId xmlns:a16="http://schemas.microsoft.com/office/drawing/2014/main" id="{FBE007A7-4EE7-4D76-AB86-AD5F92FAD694}"/>
              </a:ext>
            </a:extLst>
          </p:cNvPr>
          <p:cNvSpPr>
            <a:spLocks noGrp="1"/>
          </p:cNvSpPr>
          <p:nvPr>
            <p:ph type="body" sz="quarter" idx="13" hasCustomPrompt="1"/>
          </p:nvPr>
        </p:nvSpPr>
        <p:spPr>
          <a:xfrm>
            <a:off x="800100" y="2052638"/>
            <a:ext cx="2922814" cy="1376362"/>
          </a:xfrm>
        </p:spPr>
        <p:txBody>
          <a:bodyPr>
            <a:noAutofit/>
          </a:bodyPr>
          <a:lstStyle>
            <a:lvl1pPr marL="0" indent="0">
              <a:buNone/>
              <a:defRPr sz="3600" b="1">
                <a:solidFill>
                  <a:srgbClr val="7030A0"/>
                </a:solidFill>
                <a:latin typeface="+mn-lt"/>
                <a:ea typeface="Tahoma" panose="020B0604030504040204" pitchFamily="34" charset="0"/>
                <a:cs typeface="Tahoma" panose="020B0604030504040204" pitchFamily="34" charset="0"/>
              </a:defRPr>
            </a:lvl1pPr>
          </a:lstStyle>
          <a:p>
            <a:pPr lvl="0"/>
            <a:r>
              <a:rPr lang="en-US"/>
              <a:t>Section Divider</a:t>
            </a:r>
          </a:p>
        </p:txBody>
      </p:sp>
      <p:pic>
        <p:nvPicPr>
          <p:cNvPr id="15" name="Picture 14">
            <a:extLst>
              <a:ext uri="{FF2B5EF4-FFF2-40B4-BE49-F238E27FC236}">
                <a16:creationId xmlns:a16="http://schemas.microsoft.com/office/drawing/2014/main" id="{F51F0810-CCB7-4260-B344-188EFDE93F3F}"/>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sharpenSoften amount="1000"/>
                    </a14:imgEffect>
                    <a14:imgEffect>
                      <a14:brightnessContrast bright="100000" contrast="100000"/>
                    </a14:imgEffect>
                  </a14:imgLayer>
                </a14:imgProps>
              </a:ext>
              <a:ext uri="{28A0092B-C50C-407E-A947-70E740481C1C}">
                <a14:useLocalDpi xmlns:a14="http://schemas.microsoft.com/office/drawing/2010/main"/>
              </a:ext>
            </a:extLst>
          </a:blip>
          <a:stretch>
            <a:fillRect/>
          </a:stretch>
        </p:blipFill>
        <p:spPr>
          <a:xfrm>
            <a:off x="11379538" y="65128"/>
            <a:ext cx="705392" cy="274320"/>
          </a:xfrm>
          <a:prstGeom prst="rect">
            <a:avLst/>
          </a:prstGeom>
        </p:spPr>
      </p:pic>
      <p:sp>
        <p:nvSpPr>
          <p:cNvPr id="13" name="Date Placeholder 3">
            <a:extLst>
              <a:ext uri="{FF2B5EF4-FFF2-40B4-BE49-F238E27FC236}">
                <a16:creationId xmlns:a16="http://schemas.microsoft.com/office/drawing/2014/main" id="{59AF3413-44E8-49EB-AC77-93084AB8E40C}"/>
              </a:ext>
            </a:extLst>
          </p:cNvPr>
          <p:cNvSpPr>
            <a:spLocks noGrp="1"/>
          </p:cNvSpPr>
          <p:nvPr>
            <p:ph type="dt" sz="half" idx="2"/>
          </p:nvPr>
        </p:nvSpPr>
        <p:spPr>
          <a:xfrm>
            <a:off x="2667208" y="6356350"/>
            <a:ext cx="154846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3F219E-72E4-47C4-A113-665F28C9F753}" type="datetimeFigureOut">
              <a:rPr lang="en-US" smtClean="0"/>
              <a:t>9/6/2023</a:t>
            </a:fld>
            <a:endParaRPr lang="en-US"/>
          </a:p>
        </p:txBody>
      </p:sp>
      <p:sp>
        <p:nvSpPr>
          <p:cNvPr id="14" name="Footer Placeholder 4">
            <a:extLst>
              <a:ext uri="{FF2B5EF4-FFF2-40B4-BE49-F238E27FC236}">
                <a16:creationId xmlns:a16="http://schemas.microsoft.com/office/drawing/2014/main" id="{282AA37D-394B-4A5E-A2E1-103B014DB56E}"/>
              </a:ext>
            </a:extLst>
          </p:cNvPr>
          <p:cNvSpPr>
            <a:spLocks noGrp="1"/>
          </p:cNvSpPr>
          <p:nvPr>
            <p:ph type="ftr" sz="quarter" idx="3"/>
          </p:nvPr>
        </p:nvSpPr>
        <p:spPr>
          <a:xfrm>
            <a:off x="5169155" y="6356350"/>
            <a:ext cx="4141243"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7" name="Slide Number Placeholder 5">
            <a:extLst>
              <a:ext uri="{FF2B5EF4-FFF2-40B4-BE49-F238E27FC236}">
                <a16:creationId xmlns:a16="http://schemas.microsoft.com/office/drawing/2014/main" id="{66113ECA-7C9C-4433-A8FF-1ADF7AEB4BD0}"/>
              </a:ext>
            </a:extLst>
          </p:cNvPr>
          <p:cNvSpPr>
            <a:spLocks noGrp="1"/>
          </p:cNvSpPr>
          <p:nvPr>
            <p:ph type="sldNum" sz="quarter" idx="4"/>
          </p:nvPr>
        </p:nvSpPr>
        <p:spPr>
          <a:xfrm>
            <a:off x="10384970" y="6356350"/>
            <a:ext cx="968829"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94C2CE-1F14-4164-87F5-C3BCDFD99A33}" type="slidenum">
              <a:rPr lang="en-US" smtClean="0"/>
              <a:t>‹#›</a:t>
            </a:fld>
            <a:endParaRPr lang="en-US"/>
          </a:p>
        </p:txBody>
      </p:sp>
    </p:spTree>
    <p:extLst>
      <p:ext uri="{BB962C8B-B14F-4D97-AF65-F5344CB8AC3E}">
        <p14:creationId xmlns:p14="http://schemas.microsoft.com/office/powerpoint/2010/main" val="2305639287"/>
      </p:ext>
    </p:extLst>
  </p:cSld>
  <p:clrMapOvr>
    <a:masterClrMapping/>
  </p:clrMapOvr>
  <p:extLst mod="1">
    <p:ext uri="{DCECCB84-F9BA-43D5-87BE-67443E8EF086}">
      <p15:sldGuideLst xmlns:p15="http://schemas.microsoft.com/office/powerpoint/2012/main">
        <p15:guide id="1" orient="horz" pos="19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C00000"/>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696323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31D0E-4E0E-48A2-90BC-29C797BAAE0D}"/>
              </a:ext>
            </a:extLst>
          </p:cNvPr>
          <p:cNvSpPr>
            <a:spLocks noGrp="1"/>
          </p:cNvSpPr>
          <p:nvPr>
            <p:ph type="ctrTitle" hasCustomPrompt="1"/>
          </p:nvPr>
        </p:nvSpPr>
        <p:spPr>
          <a:xfrm>
            <a:off x="1524000" y="1122363"/>
            <a:ext cx="9144000" cy="2387600"/>
          </a:xfrm>
        </p:spPr>
        <p:txBody>
          <a:bodyPr anchor="b"/>
          <a:lstStyle>
            <a:lvl1pPr algn="l">
              <a:defRPr sz="5800"/>
            </a:lvl1pPr>
          </a:lstStyle>
          <a:p>
            <a:r>
              <a:rPr lang="en-US"/>
              <a:t>Drop your hook</a:t>
            </a:r>
          </a:p>
        </p:txBody>
      </p:sp>
      <p:sp>
        <p:nvSpPr>
          <p:cNvPr id="4" name="Date Placeholder 3">
            <a:extLst>
              <a:ext uri="{FF2B5EF4-FFF2-40B4-BE49-F238E27FC236}">
                <a16:creationId xmlns:a16="http://schemas.microsoft.com/office/drawing/2014/main" id="{C03F4BCA-84C3-4881-8E52-F40952B698CB}"/>
              </a:ext>
            </a:extLst>
          </p:cNvPr>
          <p:cNvSpPr>
            <a:spLocks noGrp="1"/>
          </p:cNvSpPr>
          <p:nvPr>
            <p:ph type="dt" sz="half" idx="10"/>
          </p:nvPr>
        </p:nvSpPr>
        <p:spPr>
          <a:xfrm>
            <a:off x="2667208" y="6356350"/>
            <a:ext cx="1548466" cy="365125"/>
          </a:xfrm>
          <a:prstGeom prst="rect">
            <a:avLst/>
          </a:prstGeom>
        </p:spPr>
        <p:txBody>
          <a:bodyPr/>
          <a:lstStyle/>
          <a:p>
            <a:fld id="{943F219E-72E4-47C4-A113-665F28C9F753}" type="datetimeFigureOut">
              <a:rPr lang="en-US" smtClean="0"/>
              <a:t>9/6/2023</a:t>
            </a:fld>
            <a:endParaRPr lang="en-US"/>
          </a:p>
        </p:txBody>
      </p:sp>
      <p:sp>
        <p:nvSpPr>
          <p:cNvPr id="5" name="Footer Placeholder 4">
            <a:extLst>
              <a:ext uri="{FF2B5EF4-FFF2-40B4-BE49-F238E27FC236}">
                <a16:creationId xmlns:a16="http://schemas.microsoft.com/office/drawing/2014/main" id="{18186B8B-B6AB-4E0C-A102-01F914009A00}"/>
              </a:ext>
            </a:extLst>
          </p:cNvPr>
          <p:cNvSpPr>
            <a:spLocks noGrp="1"/>
          </p:cNvSpPr>
          <p:nvPr>
            <p:ph type="ftr" sz="quarter" idx="11"/>
          </p:nvPr>
        </p:nvSpPr>
        <p:spPr>
          <a:xfrm>
            <a:off x="5169155" y="6356350"/>
            <a:ext cx="4141243"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D24EC8A-4123-4569-8614-F8D7B95C58EA}"/>
              </a:ext>
            </a:extLst>
          </p:cNvPr>
          <p:cNvSpPr>
            <a:spLocks noGrp="1"/>
          </p:cNvSpPr>
          <p:nvPr>
            <p:ph type="sldNum" sz="quarter" idx="12"/>
          </p:nvPr>
        </p:nvSpPr>
        <p:spPr>
          <a:xfrm>
            <a:off x="10384970" y="6356350"/>
            <a:ext cx="968829" cy="365125"/>
          </a:xfrm>
          <a:prstGeom prst="rect">
            <a:avLst/>
          </a:prstGeom>
        </p:spPr>
        <p:txBody>
          <a:bodyPr/>
          <a:lstStyle/>
          <a:p>
            <a:fld id="{4B94C2CE-1F14-4164-87F5-C3BCDFD99A33}" type="slidenum">
              <a:rPr lang="en-US" smtClean="0"/>
              <a:t>‹#›</a:t>
            </a:fld>
            <a:endParaRPr lang="en-US"/>
          </a:p>
        </p:txBody>
      </p:sp>
      <p:sp>
        <p:nvSpPr>
          <p:cNvPr id="7" name="Subtitle 2">
            <a:extLst>
              <a:ext uri="{FF2B5EF4-FFF2-40B4-BE49-F238E27FC236}">
                <a16:creationId xmlns:a16="http://schemas.microsoft.com/office/drawing/2014/main" id="{04A746B2-36AC-4A41-BC35-2783D00964F5}"/>
              </a:ext>
            </a:extLst>
          </p:cNvPr>
          <p:cNvSpPr>
            <a:spLocks noGrp="1"/>
          </p:cNvSpPr>
          <p:nvPr>
            <p:ph type="subTitle" idx="1" hasCustomPrompt="1"/>
          </p:nvPr>
        </p:nvSpPr>
        <p:spPr>
          <a:xfrm>
            <a:off x="1524000" y="3602038"/>
            <a:ext cx="9144000" cy="1655762"/>
          </a:xfrm>
        </p:spPr>
        <p:txBody>
          <a:bodyPr>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Every song has a verse</a:t>
            </a:r>
          </a:p>
        </p:txBody>
      </p:sp>
    </p:spTree>
    <p:extLst>
      <p:ext uri="{BB962C8B-B14F-4D97-AF65-F5344CB8AC3E}">
        <p14:creationId xmlns:p14="http://schemas.microsoft.com/office/powerpoint/2010/main" val="8271945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ers">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655F587-4833-4037-9C8F-8E0D1C3AB65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rot="19481113">
            <a:off x="2632718" y="4150737"/>
            <a:ext cx="2275738" cy="2622205"/>
          </a:xfrm>
          <a:prstGeom prst="rect">
            <a:avLst/>
          </a:prstGeom>
        </p:spPr>
      </p:pic>
      <p:sp>
        <p:nvSpPr>
          <p:cNvPr id="10" name="Picture Placeholder 9">
            <a:extLst>
              <a:ext uri="{FF2B5EF4-FFF2-40B4-BE49-F238E27FC236}">
                <a16:creationId xmlns:a16="http://schemas.microsoft.com/office/drawing/2014/main" id="{E4506609-4B49-4B14-A799-601DB67303F1}"/>
              </a:ext>
            </a:extLst>
          </p:cNvPr>
          <p:cNvSpPr>
            <a:spLocks noGrp="1"/>
          </p:cNvSpPr>
          <p:nvPr>
            <p:ph type="pic" sz="quarter" idx="14" hasCustomPrompt="1"/>
          </p:nvPr>
        </p:nvSpPr>
        <p:spPr>
          <a:xfrm>
            <a:off x="4216400" y="365126"/>
            <a:ext cx="7975600" cy="6356350"/>
          </a:xfrm>
          <a:solidFill>
            <a:srgbClr val="FFC000"/>
          </a:solidFill>
        </p:spPr>
        <p:txBody>
          <a:bodyPr anchor="ctr" anchorCtr="1"/>
          <a:lstStyle>
            <a:lvl1pPr>
              <a:defRPr>
                <a:solidFill>
                  <a:schemeClr val="bg1"/>
                </a:solidFill>
              </a:defRPr>
            </a:lvl1pPr>
          </a:lstStyle>
          <a:p>
            <a:r>
              <a:rPr lang="en-US"/>
              <a:t>Insert Image here</a:t>
            </a:r>
          </a:p>
        </p:txBody>
      </p:sp>
      <p:sp>
        <p:nvSpPr>
          <p:cNvPr id="5" name="Slide Number Placeholder 4">
            <a:extLst>
              <a:ext uri="{FF2B5EF4-FFF2-40B4-BE49-F238E27FC236}">
                <a16:creationId xmlns:a16="http://schemas.microsoft.com/office/drawing/2014/main" id="{2F886C83-6954-4A9D-AEDF-BEBA98C3E9E3}"/>
              </a:ext>
            </a:extLst>
          </p:cNvPr>
          <p:cNvSpPr>
            <a:spLocks noGrp="1"/>
          </p:cNvSpPr>
          <p:nvPr>
            <p:ph type="sldNum" sz="quarter" idx="12"/>
          </p:nvPr>
        </p:nvSpPr>
        <p:spPr>
          <a:xfrm>
            <a:off x="10384970" y="6356350"/>
            <a:ext cx="968829" cy="365125"/>
          </a:xfrm>
          <a:prstGeom prst="rect">
            <a:avLst/>
          </a:prstGeom>
        </p:spPr>
        <p:txBody>
          <a:bodyPr/>
          <a:lstStyle/>
          <a:p>
            <a:fld id="{4B94C2CE-1F14-4164-87F5-C3BCDFD99A33}" type="slidenum">
              <a:rPr lang="en-US" smtClean="0"/>
              <a:t>‹#›</a:t>
            </a:fld>
            <a:endParaRPr lang="en-US"/>
          </a:p>
        </p:txBody>
      </p:sp>
      <p:sp>
        <p:nvSpPr>
          <p:cNvPr id="14" name="Date Placeholder 3">
            <a:extLst>
              <a:ext uri="{FF2B5EF4-FFF2-40B4-BE49-F238E27FC236}">
                <a16:creationId xmlns:a16="http://schemas.microsoft.com/office/drawing/2014/main" id="{E41BDB26-F4A2-43AA-8CE8-A4CDDA8B16D6}"/>
              </a:ext>
            </a:extLst>
          </p:cNvPr>
          <p:cNvSpPr>
            <a:spLocks noGrp="1"/>
          </p:cNvSpPr>
          <p:nvPr>
            <p:ph type="dt" sz="half" idx="2"/>
          </p:nvPr>
        </p:nvSpPr>
        <p:spPr>
          <a:xfrm>
            <a:off x="2667208" y="6356350"/>
            <a:ext cx="154846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3F219E-72E4-47C4-A113-665F28C9F753}" type="datetimeFigureOut">
              <a:rPr lang="en-US" smtClean="0"/>
              <a:t>9/6/2023</a:t>
            </a:fld>
            <a:endParaRPr lang="en-US"/>
          </a:p>
        </p:txBody>
      </p:sp>
      <p:sp>
        <p:nvSpPr>
          <p:cNvPr id="15" name="Footer Placeholder 4">
            <a:extLst>
              <a:ext uri="{FF2B5EF4-FFF2-40B4-BE49-F238E27FC236}">
                <a16:creationId xmlns:a16="http://schemas.microsoft.com/office/drawing/2014/main" id="{D9F76332-E2B5-47C3-80DB-230C98FA627A}"/>
              </a:ext>
            </a:extLst>
          </p:cNvPr>
          <p:cNvSpPr>
            <a:spLocks noGrp="1"/>
          </p:cNvSpPr>
          <p:nvPr>
            <p:ph type="ftr" sz="quarter" idx="3"/>
          </p:nvPr>
        </p:nvSpPr>
        <p:spPr>
          <a:xfrm>
            <a:off x="5169155" y="6356350"/>
            <a:ext cx="4141243"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6" name="Picture Placeholder 10">
            <a:extLst>
              <a:ext uri="{FF2B5EF4-FFF2-40B4-BE49-F238E27FC236}">
                <a16:creationId xmlns:a16="http://schemas.microsoft.com/office/drawing/2014/main" id="{EE39B98F-13A6-4785-A2FD-7DC04888514B}"/>
              </a:ext>
            </a:extLst>
          </p:cNvPr>
          <p:cNvSpPr txBox="1">
            <a:spLocks/>
          </p:cNvSpPr>
          <p:nvPr userDrawn="1"/>
        </p:nvSpPr>
        <p:spPr>
          <a:xfrm>
            <a:off x="119064" y="6432955"/>
            <a:ext cx="1391082" cy="271463"/>
          </a:xfrm>
          <a:prstGeom prst="rect">
            <a:avLst/>
          </a:prstGeom>
          <a:solidFill>
            <a:srgbClr val="FFC000"/>
          </a:solidFill>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800" kern="1200">
                <a:solidFill>
                  <a:schemeClr val="bg1"/>
                </a:solidFill>
                <a:latin typeface="+mj-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400" kern="1200">
                <a:solidFill>
                  <a:schemeClr val="tx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Tx/>
              <a:buNone/>
            </a:pPr>
            <a:r>
              <a:rPr lang="en-GB">
                <a:solidFill>
                  <a:schemeClr val="tx1"/>
                </a:solidFill>
              </a:rPr>
              <a:t>Client logo  must not be more than 0.30</a:t>
            </a:r>
          </a:p>
          <a:p>
            <a:endParaRPr lang="en-US">
              <a:solidFill>
                <a:schemeClr val="tx1"/>
              </a:solidFill>
            </a:endParaRPr>
          </a:p>
        </p:txBody>
      </p:sp>
      <p:sp>
        <p:nvSpPr>
          <p:cNvPr id="13" name="Title 1">
            <a:extLst>
              <a:ext uri="{FF2B5EF4-FFF2-40B4-BE49-F238E27FC236}">
                <a16:creationId xmlns:a16="http://schemas.microsoft.com/office/drawing/2014/main" id="{04BDB442-4C6C-4A61-9A78-9AC04CAB7589}"/>
              </a:ext>
            </a:extLst>
          </p:cNvPr>
          <p:cNvSpPr>
            <a:spLocks noGrp="1"/>
          </p:cNvSpPr>
          <p:nvPr>
            <p:ph type="title" hasCustomPrompt="1"/>
          </p:nvPr>
        </p:nvSpPr>
        <p:spPr>
          <a:xfrm>
            <a:off x="800100" y="1357745"/>
            <a:ext cx="1597867" cy="689654"/>
          </a:xfrm>
        </p:spPr>
        <p:txBody>
          <a:bodyPr/>
          <a:lstStyle>
            <a:lvl1pPr>
              <a:defRPr sz="5800">
                <a:solidFill>
                  <a:srgbClr val="FFC000"/>
                </a:solidFill>
              </a:defRPr>
            </a:lvl1pPr>
          </a:lstStyle>
          <a:p>
            <a:r>
              <a:rPr lang="en-US"/>
              <a:t>01</a:t>
            </a:r>
          </a:p>
        </p:txBody>
      </p:sp>
      <p:sp>
        <p:nvSpPr>
          <p:cNvPr id="17" name="Text Placeholder 7">
            <a:extLst>
              <a:ext uri="{FF2B5EF4-FFF2-40B4-BE49-F238E27FC236}">
                <a16:creationId xmlns:a16="http://schemas.microsoft.com/office/drawing/2014/main" id="{37D5F9DA-7CC0-4ABE-80E4-B47F4FA58D1E}"/>
              </a:ext>
            </a:extLst>
          </p:cNvPr>
          <p:cNvSpPr>
            <a:spLocks noGrp="1"/>
          </p:cNvSpPr>
          <p:nvPr>
            <p:ph type="body" sz="quarter" idx="13" hasCustomPrompt="1"/>
          </p:nvPr>
        </p:nvSpPr>
        <p:spPr>
          <a:xfrm>
            <a:off x="800100" y="2052638"/>
            <a:ext cx="2922814" cy="1376362"/>
          </a:xfrm>
        </p:spPr>
        <p:txBody>
          <a:bodyPr>
            <a:noAutofit/>
          </a:bodyPr>
          <a:lstStyle>
            <a:lvl1pPr marL="0" indent="0">
              <a:buNone/>
              <a:defRPr sz="3600" b="1">
                <a:solidFill>
                  <a:srgbClr val="FFC000"/>
                </a:solidFill>
                <a:latin typeface="+mn-lt"/>
                <a:ea typeface="Tahoma" panose="020B0604030504040204" pitchFamily="34" charset="0"/>
                <a:cs typeface="Tahoma" panose="020B0604030504040204" pitchFamily="34" charset="0"/>
              </a:defRPr>
            </a:lvl1pPr>
          </a:lstStyle>
          <a:p>
            <a:pPr lvl="0"/>
            <a:r>
              <a:rPr lang="en-US"/>
              <a:t>Section Divider</a:t>
            </a:r>
          </a:p>
        </p:txBody>
      </p:sp>
    </p:spTree>
    <p:extLst>
      <p:ext uri="{BB962C8B-B14F-4D97-AF65-F5344CB8AC3E}">
        <p14:creationId xmlns:p14="http://schemas.microsoft.com/office/powerpoint/2010/main" val="26567000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empty slide">
    <p:spTree>
      <p:nvGrpSpPr>
        <p:cNvPr id="1" name=""/>
        <p:cNvGrpSpPr/>
        <p:nvPr/>
      </p:nvGrpSpPr>
      <p:grpSpPr>
        <a:xfrm>
          <a:off x="0" y="0"/>
          <a:ext cx="0" cy="0"/>
          <a:chOff x="0" y="0"/>
          <a:chExt cx="0" cy="0"/>
        </a:xfrm>
      </p:grpSpPr>
      <p:sp>
        <p:nvSpPr>
          <p:cNvPr id="7" name="object 4">
            <a:extLst>
              <a:ext uri="{FF2B5EF4-FFF2-40B4-BE49-F238E27FC236}">
                <a16:creationId xmlns:a16="http://schemas.microsoft.com/office/drawing/2014/main" id="{2242CC86-C375-42EE-9584-1420432CC540}"/>
              </a:ext>
            </a:extLst>
          </p:cNvPr>
          <p:cNvSpPr/>
          <p:nvPr userDrawn="1"/>
        </p:nvSpPr>
        <p:spPr>
          <a:xfrm>
            <a:off x="9220200" y="6607393"/>
            <a:ext cx="2971800" cy="250607"/>
          </a:xfrm>
          <a:prstGeom prst="rect">
            <a:avLst/>
          </a:prstGeom>
          <a:solidFill>
            <a:srgbClr val="FFC000"/>
          </a:solidFill>
        </p:spPr>
        <p:txBody>
          <a:bodyPr wrap="square" lIns="0" tIns="0" rIns="0" bIns="0" rtlCol="0"/>
          <a:lstStyle/>
          <a:p>
            <a:endParaRPr/>
          </a:p>
        </p:txBody>
      </p:sp>
      <p:sp>
        <p:nvSpPr>
          <p:cNvPr id="5" name="Slide Number Placeholder 4">
            <a:extLst>
              <a:ext uri="{FF2B5EF4-FFF2-40B4-BE49-F238E27FC236}">
                <a16:creationId xmlns:a16="http://schemas.microsoft.com/office/drawing/2014/main" id="{7AABE62B-FF18-49AB-869B-C0744616EED8}"/>
              </a:ext>
            </a:extLst>
          </p:cNvPr>
          <p:cNvSpPr>
            <a:spLocks noGrp="1"/>
          </p:cNvSpPr>
          <p:nvPr>
            <p:ph type="sldNum" sz="quarter" idx="12"/>
          </p:nvPr>
        </p:nvSpPr>
        <p:spPr>
          <a:xfrm>
            <a:off x="10384970" y="6356350"/>
            <a:ext cx="968829" cy="365125"/>
          </a:xfrm>
          <a:prstGeom prst="rect">
            <a:avLst/>
          </a:prstGeom>
        </p:spPr>
        <p:txBody>
          <a:bodyPr/>
          <a:lstStyle/>
          <a:p>
            <a:fld id="{4B94C2CE-1F14-4164-87F5-C3BCDFD99A33}" type="slidenum">
              <a:rPr lang="en-US" smtClean="0"/>
              <a:t>‹#›</a:t>
            </a:fld>
            <a:endParaRPr lang="en-US"/>
          </a:p>
        </p:txBody>
      </p:sp>
      <p:sp>
        <p:nvSpPr>
          <p:cNvPr id="13" name="Title 1">
            <a:extLst>
              <a:ext uri="{FF2B5EF4-FFF2-40B4-BE49-F238E27FC236}">
                <a16:creationId xmlns:a16="http://schemas.microsoft.com/office/drawing/2014/main" id="{CAEAF43E-C4C5-41CD-8A91-B1C9BBE15CC9}"/>
              </a:ext>
            </a:extLst>
          </p:cNvPr>
          <p:cNvSpPr>
            <a:spLocks noGrp="1"/>
          </p:cNvSpPr>
          <p:nvPr>
            <p:ph type="title" hasCustomPrompt="1"/>
          </p:nvPr>
        </p:nvSpPr>
        <p:spPr>
          <a:xfrm>
            <a:off x="800099" y="553818"/>
            <a:ext cx="10191173" cy="748245"/>
          </a:xfrm>
        </p:spPr>
        <p:txBody>
          <a:bodyPr/>
          <a:lstStyle>
            <a:lvl1pPr algn="l">
              <a:defRPr sz="3600">
                <a:solidFill>
                  <a:srgbClr val="FFC000"/>
                </a:solidFill>
              </a:defRPr>
            </a:lvl1pPr>
          </a:lstStyle>
          <a:p>
            <a:r>
              <a:rPr lang="en-US"/>
              <a:t>Crush it Like a Bee!</a:t>
            </a:r>
          </a:p>
        </p:txBody>
      </p:sp>
      <p:sp>
        <p:nvSpPr>
          <p:cNvPr id="14" name="Content Placeholder 13">
            <a:extLst>
              <a:ext uri="{FF2B5EF4-FFF2-40B4-BE49-F238E27FC236}">
                <a16:creationId xmlns:a16="http://schemas.microsoft.com/office/drawing/2014/main" id="{9196EB5D-30F0-40CD-82D4-3A82CAF48142}"/>
              </a:ext>
            </a:extLst>
          </p:cNvPr>
          <p:cNvSpPr>
            <a:spLocks noGrp="1"/>
          </p:cNvSpPr>
          <p:nvPr>
            <p:ph sz="quarter" idx="15"/>
          </p:nvPr>
        </p:nvSpPr>
        <p:spPr>
          <a:xfrm>
            <a:off x="838201" y="1625600"/>
            <a:ext cx="10153072" cy="4406931"/>
          </a:xfrm>
        </p:spPr>
        <p:txBody>
          <a:bodyPr>
            <a:normAutofit/>
          </a:bodyPr>
          <a:lstStyle>
            <a:lvl1pPr>
              <a:defRPr sz="2800">
                <a:latin typeface="+mn-lt"/>
              </a:defRPr>
            </a:lvl1pPr>
            <a:lvl2pPr>
              <a:defRPr sz="2800">
                <a:latin typeface="+mn-lt"/>
              </a:defRPr>
            </a:lvl2pPr>
            <a:lvl3pPr>
              <a:defRPr sz="2000">
                <a:latin typeface="+mn-lt"/>
              </a:defRPr>
            </a:lvl3pPr>
            <a:lvl4pPr>
              <a:defRPr sz="2000">
                <a:latin typeface="+mn-lt"/>
              </a:defRPr>
            </a:lvl4pPr>
            <a:lvl5pPr>
              <a:defRPr sz="12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Date Placeholder 3">
            <a:extLst>
              <a:ext uri="{FF2B5EF4-FFF2-40B4-BE49-F238E27FC236}">
                <a16:creationId xmlns:a16="http://schemas.microsoft.com/office/drawing/2014/main" id="{28A6A99F-1E36-4CA3-AA8D-5A70DCC56B1B}"/>
              </a:ext>
            </a:extLst>
          </p:cNvPr>
          <p:cNvSpPr>
            <a:spLocks noGrp="1"/>
          </p:cNvSpPr>
          <p:nvPr>
            <p:ph type="dt" sz="half" idx="2"/>
          </p:nvPr>
        </p:nvSpPr>
        <p:spPr>
          <a:xfrm>
            <a:off x="2667208" y="6356350"/>
            <a:ext cx="154846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3F219E-72E4-47C4-A113-665F28C9F753}" type="datetimeFigureOut">
              <a:rPr lang="en-US" smtClean="0"/>
              <a:t>9/6/2023</a:t>
            </a:fld>
            <a:endParaRPr lang="en-US"/>
          </a:p>
        </p:txBody>
      </p:sp>
      <p:sp>
        <p:nvSpPr>
          <p:cNvPr id="17" name="Footer Placeholder 4">
            <a:extLst>
              <a:ext uri="{FF2B5EF4-FFF2-40B4-BE49-F238E27FC236}">
                <a16:creationId xmlns:a16="http://schemas.microsoft.com/office/drawing/2014/main" id="{CB40A1E9-0E5F-4349-9DC8-1582A919289B}"/>
              </a:ext>
            </a:extLst>
          </p:cNvPr>
          <p:cNvSpPr>
            <a:spLocks noGrp="1"/>
          </p:cNvSpPr>
          <p:nvPr>
            <p:ph type="ftr" sz="quarter" idx="3"/>
          </p:nvPr>
        </p:nvSpPr>
        <p:spPr>
          <a:xfrm>
            <a:off x="5169155" y="6356350"/>
            <a:ext cx="4141243"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8" name="Picture Placeholder 10">
            <a:extLst>
              <a:ext uri="{FF2B5EF4-FFF2-40B4-BE49-F238E27FC236}">
                <a16:creationId xmlns:a16="http://schemas.microsoft.com/office/drawing/2014/main" id="{D6382463-3D2C-491D-B74B-E27D01E181F6}"/>
              </a:ext>
            </a:extLst>
          </p:cNvPr>
          <p:cNvSpPr txBox="1">
            <a:spLocks/>
          </p:cNvSpPr>
          <p:nvPr userDrawn="1"/>
        </p:nvSpPr>
        <p:spPr>
          <a:xfrm>
            <a:off x="119064" y="6432955"/>
            <a:ext cx="1391082" cy="271463"/>
          </a:xfrm>
          <a:prstGeom prst="rect">
            <a:avLst/>
          </a:prstGeom>
          <a:solidFill>
            <a:srgbClr val="FFC000"/>
          </a:solidFill>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800" kern="1200">
                <a:solidFill>
                  <a:schemeClr val="bg1"/>
                </a:solidFill>
                <a:latin typeface="+mj-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400" kern="1200">
                <a:solidFill>
                  <a:schemeClr val="tx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Tx/>
              <a:buNone/>
            </a:pPr>
            <a:r>
              <a:rPr lang="en-GB">
                <a:solidFill>
                  <a:schemeClr val="tx1"/>
                </a:solidFill>
              </a:rPr>
              <a:t>Client logo  must not be more than 0.30</a:t>
            </a:r>
          </a:p>
          <a:p>
            <a:endParaRPr lang="en-US">
              <a:solidFill>
                <a:schemeClr val="tx1"/>
              </a:solidFill>
            </a:endParaRPr>
          </a:p>
        </p:txBody>
      </p:sp>
      <p:sp>
        <p:nvSpPr>
          <p:cNvPr id="11" name="object 4">
            <a:extLst>
              <a:ext uri="{FF2B5EF4-FFF2-40B4-BE49-F238E27FC236}">
                <a16:creationId xmlns:a16="http://schemas.microsoft.com/office/drawing/2014/main" id="{E7189800-0DEE-4F99-B172-3E8D2D92028B}"/>
              </a:ext>
            </a:extLst>
          </p:cNvPr>
          <p:cNvSpPr/>
          <p:nvPr userDrawn="1"/>
        </p:nvSpPr>
        <p:spPr>
          <a:xfrm>
            <a:off x="-1" y="6632"/>
            <a:ext cx="2922639" cy="250607"/>
          </a:xfrm>
          <a:prstGeom prst="rect">
            <a:avLst/>
          </a:prstGeom>
          <a:solidFill>
            <a:schemeClr val="accent1"/>
          </a:solidFill>
        </p:spPr>
        <p:txBody>
          <a:bodyPr wrap="square" lIns="0" tIns="0" rIns="0" bIns="0" rtlCol="0"/>
          <a:lstStyle/>
          <a:p>
            <a:endParaRPr/>
          </a:p>
        </p:txBody>
      </p:sp>
    </p:spTree>
    <p:extLst>
      <p:ext uri="{BB962C8B-B14F-4D97-AF65-F5344CB8AC3E}">
        <p14:creationId xmlns:p14="http://schemas.microsoft.com/office/powerpoint/2010/main" val="861234214"/>
      </p:ext>
    </p:extLst>
  </p:cSld>
  <p:clrMapOvr>
    <a:masterClrMapping/>
  </p:clrMapOvr>
  <p:extLst mod="1">
    <p:ext uri="{DCECCB84-F9BA-43D5-87BE-67443E8EF086}">
      <p15:sldGuideLst xmlns:p15="http://schemas.microsoft.com/office/powerpoint/2012/main">
        <p15:guide id="1" pos="3840">
          <p15:clr>
            <a:srgbClr val="FBAE40"/>
          </p15:clr>
        </p15:guide>
        <p15:guide id="2" orient="horz" pos="16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empty slide">
    <p:spTree>
      <p:nvGrpSpPr>
        <p:cNvPr id="1" name=""/>
        <p:cNvGrpSpPr/>
        <p:nvPr/>
      </p:nvGrpSpPr>
      <p:grpSpPr>
        <a:xfrm>
          <a:off x="0" y="0"/>
          <a:ext cx="0" cy="0"/>
          <a:chOff x="0" y="0"/>
          <a:chExt cx="0" cy="0"/>
        </a:xfrm>
      </p:grpSpPr>
      <p:sp>
        <p:nvSpPr>
          <p:cNvPr id="7" name="object 4">
            <a:extLst>
              <a:ext uri="{FF2B5EF4-FFF2-40B4-BE49-F238E27FC236}">
                <a16:creationId xmlns:a16="http://schemas.microsoft.com/office/drawing/2014/main" id="{2242CC86-C375-42EE-9584-1420432CC540}"/>
              </a:ext>
            </a:extLst>
          </p:cNvPr>
          <p:cNvSpPr/>
          <p:nvPr userDrawn="1"/>
        </p:nvSpPr>
        <p:spPr>
          <a:xfrm>
            <a:off x="9220200" y="6607393"/>
            <a:ext cx="2971800" cy="250607"/>
          </a:xfrm>
          <a:prstGeom prst="rect">
            <a:avLst/>
          </a:prstGeom>
          <a:solidFill>
            <a:srgbClr val="FFC000"/>
          </a:solidFill>
        </p:spPr>
        <p:txBody>
          <a:bodyPr wrap="square" lIns="0" tIns="0" rIns="0" bIns="0" rtlCol="0"/>
          <a:lstStyle/>
          <a:p>
            <a:endParaRPr/>
          </a:p>
        </p:txBody>
      </p:sp>
      <p:sp>
        <p:nvSpPr>
          <p:cNvPr id="5" name="Slide Number Placeholder 4">
            <a:extLst>
              <a:ext uri="{FF2B5EF4-FFF2-40B4-BE49-F238E27FC236}">
                <a16:creationId xmlns:a16="http://schemas.microsoft.com/office/drawing/2014/main" id="{7AABE62B-FF18-49AB-869B-C0744616EED8}"/>
              </a:ext>
            </a:extLst>
          </p:cNvPr>
          <p:cNvSpPr>
            <a:spLocks noGrp="1"/>
          </p:cNvSpPr>
          <p:nvPr>
            <p:ph type="sldNum" sz="quarter" idx="12"/>
          </p:nvPr>
        </p:nvSpPr>
        <p:spPr>
          <a:xfrm>
            <a:off x="10384970" y="6356350"/>
            <a:ext cx="968829" cy="365125"/>
          </a:xfrm>
          <a:prstGeom prst="rect">
            <a:avLst/>
          </a:prstGeom>
        </p:spPr>
        <p:txBody>
          <a:bodyPr/>
          <a:lstStyle/>
          <a:p>
            <a:fld id="{4B94C2CE-1F14-4164-87F5-C3BCDFD99A33}" type="slidenum">
              <a:rPr lang="en-US" smtClean="0"/>
              <a:t>‹#›</a:t>
            </a:fld>
            <a:endParaRPr lang="en-US"/>
          </a:p>
        </p:txBody>
      </p:sp>
      <p:sp>
        <p:nvSpPr>
          <p:cNvPr id="16" name="Date Placeholder 3">
            <a:extLst>
              <a:ext uri="{FF2B5EF4-FFF2-40B4-BE49-F238E27FC236}">
                <a16:creationId xmlns:a16="http://schemas.microsoft.com/office/drawing/2014/main" id="{28A6A99F-1E36-4CA3-AA8D-5A70DCC56B1B}"/>
              </a:ext>
            </a:extLst>
          </p:cNvPr>
          <p:cNvSpPr>
            <a:spLocks noGrp="1"/>
          </p:cNvSpPr>
          <p:nvPr>
            <p:ph type="dt" sz="half" idx="2"/>
          </p:nvPr>
        </p:nvSpPr>
        <p:spPr>
          <a:xfrm>
            <a:off x="2667208" y="6356350"/>
            <a:ext cx="154846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3F219E-72E4-47C4-A113-665F28C9F753}" type="datetimeFigureOut">
              <a:rPr lang="en-US" smtClean="0"/>
              <a:t>9/6/2023</a:t>
            </a:fld>
            <a:endParaRPr lang="en-US"/>
          </a:p>
        </p:txBody>
      </p:sp>
      <p:sp>
        <p:nvSpPr>
          <p:cNvPr id="17" name="Footer Placeholder 4">
            <a:extLst>
              <a:ext uri="{FF2B5EF4-FFF2-40B4-BE49-F238E27FC236}">
                <a16:creationId xmlns:a16="http://schemas.microsoft.com/office/drawing/2014/main" id="{CB40A1E9-0E5F-4349-9DC8-1582A919289B}"/>
              </a:ext>
            </a:extLst>
          </p:cNvPr>
          <p:cNvSpPr>
            <a:spLocks noGrp="1"/>
          </p:cNvSpPr>
          <p:nvPr>
            <p:ph type="ftr" sz="quarter" idx="3"/>
          </p:nvPr>
        </p:nvSpPr>
        <p:spPr>
          <a:xfrm>
            <a:off x="5169155" y="6356350"/>
            <a:ext cx="4141243"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8" name="Picture Placeholder 10">
            <a:extLst>
              <a:ext uri="{FF2B5EF4-FFF2-40B4-BE49-F238E27FC236}">
                <a16:creationId xmlns:a16="http://schemas.microsoft.com/office/drawing/2014/main" id="{D6382463-3D2C-491D-B74B-E27D01E181F6}"/>
              </a:ext>
            </a:extLst>
          </p:cNvPr>
          <p:cNvSpPr txBox="1">
            <a:spLocks/>
          </p:cNvSpPr>
          <p:nvPr userDrawn="1"/>
        </p:nvSpPr>
        <p:spPr>
          <a:xfrm>
            <a:off x="119064" y="6432955"/>
            <a:ext cx="1391082" cy="271463"/>
          </a:xfrm>
          <a:prstGeom prst="rect">
            <a:avLst/>
          </a:prstGeom>
          <a:solidFill>
            <a:srgbClr val="FFC000"/>
          </a:solidFill>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800" kern="1200">
                <a:solidFill>
                  <a:schemeClr val="bg1"/>
                </a:solidFill>
                <a:latin typeface="+mj-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400" kern="1200">
                <a:solidFill>
                  <a:schemeClr val="tx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Tx/>
              <a:buNone/>
            </a:pPr>
            <a:r>
              <a:rPr lang="en-GB">
                <a:solidFill>
                  <a:schemeClr val="tx1"/>
                </a:solidFill>
              </a:rPr>
              <a:t>Client logo  must not be more than 0.30</a:t>
            </a:r>
          </a:p>
          <a:p>
            <a:endParaRPr lang="en-US">
              <a:solidFill>
                <a:schemeClr val="tx1"/>
              </a:solidFill>
            </a:endParaRPr>
          </a:p>
        </p:txBody>
      </p:sp>
      <p:sp>
        <p:nvSpPr>
          <p:cNvPr id="9" name="Title 1">
            <a:extLst>
              <a:ext uri="{FF2B5EF4-FFF2-40B4-BE49-F238E27FC236}">
                <a16:creationId xmlns:a16="http://schemas.microsoft.com/office/drawing/2014/main" id="{6E883F50-2D51-4336-8A47-8F284FAA6175}"/>
              </a:ext>
            </a:extLst>
          </p:cNvPr>
          <p:cNvSpPr>
            <a:spLocks noGrp="1"/>
          </p:cNvSpPr>
          <p:nvPr>
            <p:ph type="title" hasCustomPrompt="1"/>
          </p:nvPr>
        </p:nvSpPr>
        <p:spPr>
          <a:xfrm>
            <a:off x="800099" y="553818"/>
            <a:ext cx="10191173" cy="748245"/>
          </a:xfrm>
        </p:spPr>
        <p:txBody>
          <a:bodyPr/>
          <a:lstStyle>
            <a:lvl1pPr algn="l">
              <a:defRPr sz="3600">
                <a:solidFill>
                  <a:srgbClr val="FFC000"/>
                </a:solidFill>
              </a:defRPr>
            </a:lvl1pPr>
          </a:lstStyle>
          <a:p>
            <a:r>
              <a:rPr lang="en-US"/>
              <a:t>Crush it Like a Bee!</a:t>
            </a:r>
          </a:p>
        </p:txBody>
      </p:sp>
      <p:sp>
        <p:nvSpPr>
          <p:cNvPr id="10" name="object 4">
            <a:extLst>
              <a:ext uri="{FF2B5EF4-FFF2-40B4-BE49-F238E27FC236}">
                <a16:creationId xmlns:a16="http://schemas.microsoft.com/office/drawing/2014/main" id="{A894BCDC-65EF-4549-BC07-B54510E899A8}"/>
              </a:ext>
            </a:extLst>
          </p:cNvPr>
          <p:cNvSpPr/>
          <p:nvPr userDrawn="1"/>
        </p:nvSpPr>
        <p:spPr>
          <a:xfrm>
            <a:off x="-1" y="6632"/>
            <a:ext cx="2922639" cy="250607"/>
          </a:xfrm>
          <a:prstGeom prst="rect">
            <a:avLst/>
          </a:prstGeom>
          <a:solidFill>
            <a:schemeClr val="accent1"/>
          </a:solidFill>
        </p:spPr>
        <p:txBody>
          <a:bodyPr wrap="square" lIns="0" tIns="0" rIns="0" bIns="0" rtlCol="0"/>
          <a:lstStyle/>
          <a:p>
            <a:endParaRPr/>
          </a:p>
        </p:txBody>
      </p:sp>
    </p:spTree>
    <p:extLst>
      <p:ext uri="{BB962C8B-B14F-4D97-AF65-F5344CB8AC3E}">
        <p14:creationId xmlns:p14="http://schemas.microsoft.com/office/powerpoint/2010/main" val="2234296657"/>
      </p:ext>
    </p:extLst>
  </p:cSld>
  <p:clrMapOvr>
    <a:masterClrMapping/>
  </p:clrMapOvr>
  <p:extLst mod="1">
    <p:ext uri="{DCECCB84-F9BA-43D5-87BE-67443E8EF086}">
      <p15:sldGuideLst xmlns:p15="http://schemas.microsoft.com/office/powerpoint/2012/main">
        <p15:guide id="1" pos="3840">
          <p15:clr>
            <a:srgbClr val="FBAE40"/>
          </p15:clr>
        </p15:guide>
        <p15:guide id="2" orient="horz" pos="168">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Object slide">
    <p:spTree>
      <p:nvGrpSpPr>
        <p:cNvPr id="1" name=""/>
        <p:cNvGrpSpPr/>
        <p:nvPr/>
      </p:nvGrpSpPr>
      <p:grpSpPr>
        <a:xfrm>
          <a:off x="0" y="0"/>
          <a:ext cx="0" cy="0"/>
          <a:chOff x="0" y="0"/>
          <a:chExt cx="0" cy="0"/>
        </a:xfrm>
      </p:grpSpPr>
      <p:sp>
        <p:nvSpPr>
          <p:cNvPr id="7" name="object 4">
            <a:extLst>
              <a:ext uri="{FF2B5EF4-FFF2-40B4-BE49-F238E27FC236}">
                <a16:creationId xmlns:a16="http://schemas.microsoft.com/office/drawing/2014/main" id="{2242CC86-C375-42EE-9584-1420432CC540}"/>
              </a:ext>
            </a:extLst>
          </p:cNvPr>
          <p:cNvSpPr/>
          <p:nvPr userDrawn="1"/>
        </p:nvSpPr>
        <p:spPr>
          <a:xfrm>
            <a:off x="9220200" y="6607393"/>
            <a:ext cx="2971800" cy="250607"/>
          </a:xfrm>
          <a:prstGeom prst="rect">
            <a:avLst/>
          </a:prstGeom>
          <a:solidFill>
            <a:srgbClr val="FFC000"/>
          </a:solidFill>
        </p:spPr>
        <p:txBody>
          <a:bodyPr wrap="square" lIns="0" tIns="0" rIns="0" bIns="0" rtlCol="0"/>
          <a:lstStyle/>
          <a:p>
            <a:endParaRPr/>
          </a:p>
        </p:txBody>
      </p:sp>
      <p:sp>
        <p:nvSpPr>
          <p:cNvPr id="2" name="Title 1">
            <a:extLst>
              <a:ext uri="{FF2B5EF4-FFF2-40B4-BE49-F238E27FC236}">
                <a16:creationId xmlns:a16="http://schemas.microsoft.com/office/drawing/2014/main" id="{7C87321C-B549-4833-A0DB-308881E0DF04}"/>
              </a:ext>
            </a:extLst>
          </p:cNvPr>
          <p:cNvSpPr>
            <a:spLocks noGrp="1"/>
          </p:cNvSpPr>
          <p:nvPr>
            <p:ph type="title" hasCustomPrompt="1"/>
          </p:nvPr>
        </p:nvSpPr>
        <p:spPr>
          <a:xfrm>
            <a:off x="838200" y="2305893"/>
            <a:ext cx="4330955" cy="1325563"/>
          </a:xfrm>
        </p:spPr>
        <p:txBody>
          <a:bodyPr/>
          <a:lstStyle>
            <a:lvl1pPr>
              <a:defRPr sz="3600">
                <a:solidFill>
                  <a:srgbClr val="FFC000"/>
                </a:solidFill>
              </a:defRPr>
            </a:lvl1pPr>
          </a:lstStyle>
          <a:p>
            <a:r>
              <a:rPr lang="en-US"/>
              <a:t>Crush it Like a Bee!</a:t>
            </a:r>
          </a:p>
        </p:txBody>
      </p:sp>
      <p:sp>
        <p:nvSpPr>
          <p:cNvPr id="5" name="Slide Number Placeholder 4">
            <a:extLst>
              <a:ext uri="{FF2B5EF4-FFF2-40B4-BE49-F238E27FC236}">
                <a16:creationId xmlns:a16="http://schemas.microsoft.com/office/drawing/2014/main" id="{7AABE62B-FF18-49AB-869B-C0744616EED8}"/>
              </a:ext>
            </a:extLst>
          </p:cNvPr>
          <p:cNvSpPr>
            <a:spLocks noGrp="1"/>
          </p:cNvSpPr>
          <p:nvPr>
            <p:ph type="sldNum" sz="quarter" idx="12"/>
          </p:nvPr>
        </p:nvSpPr>
        <p:spPr>
          <a:xfrm>
            <a:off x="10384970" y="6356350"/>
            <a:ext cx="968829" cy="365125"/>
          </a:xfrm>
          <a:prstGeom prst="rect">
            <a:avLst/>
          </a:prstGeom>
        </p:spPr>
        <p:txBody>
          <a:bodyPr/>
          <a:lstStyle/>
          <a:p>
            <a:fld id="{4B94C2CE-1F14-4164-87F5-C3BCDFD99A33}" type="slidenum">
              <a:rPr lang="en-US" smtClean="0"/>
              <a:t>‹#›</a:t>
            </a:fld>
            <a:endParaRPr lang="en-US"/>
          </a:p>
        </p:txBody>
      </p:sp>
      <p:sp>
        <p:nvSpPr>
          <p:cNvPr id="12" name="Text Placeholder 11">
            <a:extLst>
              <a:ext uri="{FF2B5EF4-FFF2-40B4-BE49-F238E27FC236}">
                <a16:creationId xmlns:a16="http://schemas.microsoft.com/office/drawing/2014/main" id="{CE8D1ADC-1360-478F-ABCF-CE50A9746A21}"/>
              </a:ext>
            </a:extLst>
          </p:cNvPr>
          <p:cNvSpPr>
            <a:spLocks noGrp="1"/>
          </p:cNvSpPr>
          <p:nvPr>
            <p:ph type="body" sz="quarter" idx="14" hasCustomPrompt="1"/>
          </p:nvPr>
        </p:nvSpPr>
        <p:spPr>
          <a:xfrm>
            <a:off x="838200" y="3966191"/>
            <a:ext cx="4330700" cy="365125"/>
          </a:xfrm>
        </p:spPr>
        <p:txBody>
          <a:bodyPr>
            <a:normAutofit/>
          </a:bodyPr>
          <a:lstStyle>
            <a:lvl1pPr marL="0" indent="0">
              <a:buNone/>
              <a:defRPr sz="1400"/>
            </a:lvl1pPr>
          </a:lstStyle>
          <a:p>
            <a:pPr lvl="0"/>
            <a:r>
              <a:rPr lang="en-US"/>
              <a:t>Write a killer verse to accompany your hook!</a:t>
            </a:r>
          </a:p>
        </p:txBody>
      </p:sp>
      <p:sp>
        <p:nvSpPr>
          <p:cNvPr id="14" name="Content Placeholder 13">
            <a:extLst>
              <a:ext uri="{FF2B5EF4-FFF2-40B4-BE49-F238E27FC236}">
                <a16:creationId xmlns:a16="http://schemas.microsoft.com/office/drawing/2014/main" id="{201AF77B-72A8-47EF-96FE-EC9CCB6F9497}"/>
              </a:ext>
            </a:extLst>
          </p:cNvPr>
          <p:cNvSpPr>
            <a:spLocks noGrp="1"/>
          </p:cNvSpPr>
          <p:nvPr>
            <p:ph sz="quarter" idx="15"/>
          </p:nvPr>
        </p:nvSpPr>
        <p:spPr>
          <a:xfrm>
            <a:off x="6096000" y="266700"/>
            <a:ext cx="5257800" cy="5953125"/>
          </a:xfrm>
        </p:spPr>
        <p:txBody>
          <a:bodyPr>
            <a:normAutofit/>
          </a:bodyPr>
          <a:lstStyle>
            <a:lvl1pPr>
              <a:defRPr sz="2800"/>
            </a:lvl1pPr>
            <a:lvl2pPr>
              <a:defRPr sz="2800"/>
            </a:lvl2pPr>
            <a:lvl3pPr>
              <a:defRPr sz="2000"/>
            </a:lvl3pPr>
            <a:lvl4pPr>
              <a:defRPr sz="20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Date Placeholder 3">
            <a:extLst>
              <a:ext uri="{FF2B5EF4-FFF2-40B4-BE49-F238E27FC236}">
                <a16:creationId xmlns:a16="http://schemas.microsoft.com/office/drawing/2014/main" id="{7EA00CB4-A90F-433D-B175-48B3D47BCA7F}"/>
              </a:ext>
            </a:extLst>
          </p:cNvPr>
          <p:cNvSpPr>
            <a:spLocks noGrp="1"/>
          </p:cNvSpPr>
          <p:nvPr>
            <p:ph type="dt" sz="half" idx="2"/>
          </p:nvPr>
        </p:nvSpPr>
        <p:spPr>
          <a:xfrm>
            <a:off x="2667208" y="6356350"/>
            <a:ext cx="154846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3F219E-72E4-47C4-A113-665F28C9F753}" type="datetimeFigureOut">
              <a:rPr lang="en-US" smtClean="0"/>
              <a:t>9/6/2023</a:t>
            </a:fld>
            <a:endParaRPr lang="en-US"/>
          </a:p>
        </p:txBody>
      </p:sp>
      <p:sp>
        <p:nvSpPr>
          <p:cNvPr id="19" name="Footer Placeholder 4">
            <a:extLst>
              <a:ext uri="{FF2B5EF4-FFF2-40B4-BE49-F238E27FC236}">
                <a16:creationId xmlns:a16="http://schemas.microsoft.com/office/drawing/2014/main" id="{063F9AD3-8BB2-4ECE-9EF0-486C1C1E191A}"/>
              </a:ext>
            </a:extLst>
          </p:cNvPr>
          <p:cNvSpPr>
            <a:spLocks noGrp="1"/>
          </p:cNvSpPr>
          <p:nvPr>
            <p:ph type="ftr" sz="quarter" idx="3"/>
          </p:nvPr>
        </p:nvSpPr>
        <p:spPr>
          <a:xfrm>
            <a:off x="5169155" y="6356350"/>
            <a:ext cx="4141243"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20" name="Picture Placeholder 10">
            <a:extLst>
              <a:ext uri="{FF2B5EF4-FFF2-40B4-BE49-F238E27FC236}">
                <a16:creationId xmlns:a16="http://schemas.microsoft.com/office/drawing/2014/main" id="{37E81BDF-F148-4C18-B7DA-7D2040FA38D9}"/>
              </a:ext>
            </a:extLst>
          </p:cNvPr>
          <p:cNvSpPr txBox="1">
            <a:spLocks/>
          </p:cNvSpPr>
          <p:nvPr userDrawn="1"/>
        </p:nvSpPr>
        <p:spPr>
          <a:xfrm>
            <a:off x="119064" y="6432955"/>
            <a:ext cx="1391082" cy="271463"/>
          </a:xfrm>
          <a:prstGeom prst="rect">
            <a:avLst/>
          </a:prstGeom>
          <a:solidFill>
            <a:srgbClr val="FFC000"/>
          </a:solidFill>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800" kern="1200">
                <a:solidFill>
                  <a:schemeClr val="bg1"/>
                </a:solidFill>
                <a:latin typeface="+mj-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400" kern="1200">
                <a:solidFill>
                  <a:schemeClr val="tx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Tx/>
              <a:buNone/>
            </a:pPr>
            <a:r>
              <a:rPr lang="en-GB">
                <a:solidFill>
                  <a:schemeClr val="tx1"/>
                </a:solidFill>
              </a:rPr>
              <a:t>Client logo  must not be more than 0.30</a:t>
            </a:r>
          </a:p>
          <a:p>
            <a:pPr marL="0" indent="0">
              <a:buFontTx/>
              <a:buNone/>
            </a:pPr>
            <a:endParaRPr lang="en-US">
              <a:solidFill>
                <a:schemeClr val="tx1"/>
              </a:solidFill>
            </a:endParaRPr>
          </a:p>
        </p:txBody>
      </p:sp>
      <p:sp>
        <p:nvSpPr>
          <p:cNvPr id="13" name="object 4">
            <a:extLst>
              <a:ext uri="{FF2B5EF4-FFF2-40B4-BE49-F238E27FC236}">
                <a16:creationId xmlns:a16="http://schemas.microsoft.com/office/drawing/2014/main" id="{4F01D2A9-4D43-4AEE-A57F-B5C36C86A121}"/>
              </a:ext>
            </a:extLst>
          </p:cNvPr>
          <p:cNvSpPr/>
          <p:nvPr userDrawn="1"/>
        </p:nvSpPr>
        <p:spPr>
          <a:xfrm>
            <a:off x="-1" y="6632"/>
            <a:ext cx="2922639" cy="250607"/>
          </a:xfrm>
          <a:prstGeom prst="rect">
            <a:avLst/>
          </a:prstGeom>
          <a:solidFill>
            <a:schemeClr val="accent1"/>
          </a:solidFill>
        </p:spPr>
        <p:txBody>
          <a:bodyPr wrap="square" lIns="0" tIns="0" rIns="0" bIns="0" rtlCol="0"/>
          <a:lstStyle/>
          <a:p>
            <a:endParaRPr/>
          </a:p>
        </p:txBody>
      </p:sp>
    </p:spTree>
    <p:extLst>
      <p:ext uri="{BB962C8B-B14F-4D97-AF65-F5344CB8AC3E}">
        <p14:creationId xmlns:p14="http://schemas.microsoft.com/office/powerpoint/2010/main" val="3026229932"/>
      </p:ext>
    </p:extLst>
  </p:cSld>
  <p:clrMapOvr>
    <a:masterClrMapping/>
  </p:clrMapOvr>
  <p:extLst mod="1">
    <p:ext uri="{DCECCB84-F9BA-43D5-87BE-67443E8EF086}">
      <p15:sldGuideLst xmlns:p15="http://schemas.microsoft.com/office/powerpoint/2012/main">
        <p15:guide id="1" pos="3840">
          <p15:clr>
            <a:srgbClr val="FBAE40"/>
          </p15:clr>
        </p15:guide>
        <p15:guide id="2" orient="horz" pos="168">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hat slide">
    <p:spTree>
      <p:nvGrpSpPr>
        <p:cNvPr id="1" name=""/>
        <p:cNvGrpSpPr/>
        <p:nvPr/>
      </p:nvGrpSpPr>
      <p:grpSpPr>
        <a:xfrm>
          <a:off x="0" y="0"/>
          <a:ext cx="0" cy="0"/>
          <a:chOff x="0" y="0"/>
          <a:chExt cx="0" cy="0"/>
        </a:xfrm>
      </p:grpSpPr>
      <p:sp>
        <p:nvSpPr>
          <p:cNvPr id="7" name="object 4">
            <a:extLst>
              <a:ext uri="{FF2B5EF4-FFF2-40B4-BE49-F238E27FC236}">
                <a16:creationId xmlns:a16="http://schemas.microsoft.com/office/drawing/2014/main" id="{2242CC86-C375-42EE-9584-1420432CC540}"/>
              </a:ext>
            </a:extLst>
          </p:cNvPr>
          <p:cNvSpPr/>
          <p:nvPr userDrawn="1"/>
        </p:nvSpPr>
        <p:spPr>
          <a:xfrm>
            <a:off x="9220200" y="6607393"/>
            <a:ext cx="2971800" cy="250607"/>
          </a:xfrm>
          <a:prstGeom prst="rect">
            <a:avLst/>
          </a:prstGeom>
          <a:solidFill>
            <a:srgbClr val="FFC000"/>
          </a:solidFill>
        </p:spPr>
        <p:txBody>
          <a:bodyPr wrap="square" lIns="0" tIns="0" rIns="0" bIns="0" rtlCol="0"/>
          <a:lstStyle/>
          <a:p>
            <a:endParaRPr/>
          </a:p>
        </p:txBody>
      </p:sp>
      <p:sp>
        <p:nvSpPr>
          <p:cNvPr id="2" name="Title 1">
            <a:extLst>
              <a:ext uri="{FF2B5EF4-FFF2-40B4-BE49-F238E27FC236}">
                <a16:creationId xmlns:a16="http://schemas.microsoft.com/office/drawing/2014/main" id="{7C87321C-B549-4833-A0DB-308881E0DF04}"/>
              </a:ext>
            </a:extLst>
          </p:cNvPr>
          <p:cNvSpPr>
            <a:spLocks noGrp="1"/>
          </p:cNvSpPr>
          <p:nvPr>
            <p:ph type="title" hasCustomPrompt="1"/>
          </p:nvPr>
        </p:nvSpPr>
        <p:spPr>
          <a:xfrm>
            <a:off x="838200" y="2305893"/>
            <a:ext cx="4330955" cy="1325563"/>
          </a:xfrm>
        </p:spPr>
        <p:txBody>
          <a:bodyPr/>
          <a:lstStyle>
            <a:lvl1pPr>
              <a:defRPr sz="3600">
                <a:solidFill>
                  <a:srgbClr val="FFC000"/>
                </a:solidFill>
              </a:defRPr>
            </a:lvl1pPr>
          </a:lstStyle>
          <a:p>
            <a:r>
              <a:rPr lang="en-US"/>
              <a:t>Crush it Like a Bee!</a:t>
            </a:r>
          </a:p>
        </p:txBody>
      </p:sp>
      <p:sp>
        <p:nvSpPr>
          <p:cNvPr id="5" name="Slide Number Placeholder 4">
            <a:extLst>
              <a:ext uri="{FF2B5EF4-FFF2-40B4-BE49-F238E27FC236}">
                <a16:creationId xmlns:a16="http://schemas.microsoft.com/office/drawing/2014/main" id="{7AABE62B-FF18-49AB-869B-C0744616EED8}"/>
              </a:ext>
            </a:extLst>
          </p:cNvPr>
          <p:cNvSpPr>
            <a:spLocks noGrp="1"/>
          </p:cNvSpPr>
          <p:nvPr>
            <p:ph type="sldNum" sz="quarter" idx="12"/>
          </p:nvPr>
        </p:nvSpPr>
        <p:spPr>
          <a:xfrm>
            <a:off x="10384970" y="6356350"/>
            <a:ext cx="968829" cy="365125"/>
          </a:xfrm>
          <a:prstGeom prst="rect">
            <a:avLst/>
          </a:prstGeom>
        </p:spPr>
        <p:txBody>
          <a:bodyPr/>
          <a:lstStyle/>
          <a:p>
            <a:fld id="{4B94C2CE-1F14-4164-87F5-C3BCDFD99A33}" type="slidenum">
              <a:rPr lang="en-US" smtClean="0"/>
              <a:t>‹#›</a:t>
            </a:fld>
            <a:endParaRPr lang="en-US"/>
          </a:p>
        </p:txBody>
      </p:sp>
      <p:sp>
        <p:nvSpPr>
          <p:cNvPr id="12" name="Text Placeholder 11">
            <a:extLst>
              <a:ext uri="{FF2B5EF4-FFF2-40B4-BE49-F238E27FC236}">
                <a16:creationId xmlns:a16="http://schemas.microsoft.com/office/drawing/2014/main" id="{CE8D1ADC-1360-478F-ABCF-CE50A9746A21}"/>
              </a:ext>
            </a:extLst>
          </p:cNvPr>
          <p:cNvSpPr>
            <a:spLocks noGrp="1"/>
          </p:cNvSpPr>
          <p:nvPr>
            <p:ph type="body" sz="quarter" idx="14" hasCustomPrompt="1"/>
          </p:nvPr>
        </p:nvSpPr>
        <p:spPr>
          <a:xfrm>
            <a:off x="838200" y="3966191"/>
            <a:ext cx="4330700" cy="365125"/>
          </a:xfrm>
        </p:spPr>
        <p:txBody>
          <a:bodyPr>
            <a:normAutofit/>
          </a:bodyPr>
          <a:lstStyle>
            <a:lvl1pPr marL="0" indent="0">
              <a:buNone/>
              <a:defRPr sz="1400"/>
            </a:lvl1pPr>
          </a:lstStyle>
          <a:p>
            <a:pPr lvl="0"/>
            <a:r>
              <a:rPr lang="en-US"/>
              <a:t>Write a killer verse to accompany your hook!</a:t>
            </a:r>
          </a:p>
        </p:txBody>
      </p:sp>
      <p:sp>
        <p:nvSpPr>
          <p:cNvPr id="19" name="Chart Placeholder 18">
            <a:extLst>
              <a:ext uri="{FF2B5EF4-FFF2-40B4-BE49-F238E27FC236}">
                <a16:creationId xmlns:a16="http://schemas.microsoft.com/office/drawing/2014/main" id="{622ECD80-9A2F-42E7-9F69-CC994F988A82}"/>
              </a:ext>
            </a:extLst>
          </p:cNvPr>
          <p:cNvSpPr>
            <a:spLocks noGrp="1"/>
          </p:cNvSpPr>
          <p:nvPr>
            <p:ph type="chart" sz="quarter" idx="15"/>
          </p:nvPr>
        </p:nvSpPr>
        <p:spPr>
          <a:xfrm>
            <a:off x="6096000" y="681038"/>
            <a:ext cx="5257800" cy="5538787"/>
          </a:xfrm>
          <a:solidFill>
            <a:srgbClr val="FFC000"/>
          </a:solidFill>
        </p:spPr>
        <p:txBody>
          <a:bodyPr anchor="ctr" anchorCtr="1"/>
          <a:lstStyle>
            <a:lvl1pPr>
              <a:defRPr>
                <a:solidFill>
                  <a:schemeClr val="bg1"/>
                </a:solidFill>
              </a:defRPr>
            </a:lvl1pPr>
          </a:lstStyle>
          <a:p>
            <a:endParaRPr lang="en-US"/>
          </a:p>
        </p:txBody>
      </p:sp>
      <p:sp>
        <p:nvSpPr>
          <p:cNvPr id="17" name="Date Placeholder 3">
            <a:extLst>
              <a:ext uri="{FF2B5EF4-FFF2-40B4-BE49-F238E27FC236}">
                <a16:creationId xmlns:a16="http://schemas.microsoft.com/office/drawing/2014/main" id="{5AC25D4D-1747-47AC-8903-10C307C954C6}"/>
              </a:ext>
            </a:extLst>
          </p:cNvPr>
          <p:cNvSpPr>
            <a:spLocks noGrp="1"/>
          </p:cNvSpPr>
          <p:nvPr>
            <p:ph type="dt" sz="half" idx="2"/>
          </p:nvPr>
        </p:nvSpPr>
        <p:spPr>
          <a:xfrm>
            <a:off x="2667208" y="6356350"/>
            <a:ext cx="154846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3F219E-72E4-47C4-A113-665F28C9F753}" type="datetimeFigureOut">
              <a:rPr lang="en-US" smtClean="0"/>
              <a:t>9/6/2023</a:t>
            </a:fld>
            <a:endParaRPr lang="en-US"/>
          </a:p>
        </p:txBody>
      </p:sp>
      <p:sp>
        <p:nvSpPr>
          <p:cNvPr id="18" name="Footer Placeholder 4">
            <a:extLst>
              <a:ext uri="{FF2B5EF4-FFF2-40B4-BE49-F238E27FC236}">
                <a16:creationId xmlns:a16="http://schemas.microsoft.com/office/drawing/2014/main" id="{8283B095-8BCD-4519-8914-020B0776128C}"/>
              </a:ext>
            </a:extLst>
          </p:cNvPr>
          <p:cNvSpPr>
            <a:spLocks noGrp="1"/>
          </p:cNvSpPr>
          <p:nvPr>
            <p:ph type="ftr" sz="quarter" idx="3"/>
          </p:nvPr>
        </p:nvSpPr>
        <p:spPr>
          <a:xfrm>
            <a:off x="5169155" y="6356350"/>
            <a:ext cx="4141243"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20" name="Picture Placeholder 10">
            <a:extLst>
              <a:ext uri="{FF2B5EF4-FFF2-40B4-BE49-F238E27FC236}">
                <a16:creationId xmlns:a16="http://schemas.microsoft.com/office/drawing/2014/main" id="{9D3BDDEC-67E3-49F9-84DA-51B1BFE6FC03}"/>
              </a:ext>
            </a:extLst>
          </p:cNvPr>
          <p:cNvSpPr txBox="1">
            <a:spLocks/>
          </p:cNvSpPr>
          <p:nvPr userDrawn="1"/>
        </p:nvSpPr>
        <p:spPr>
          <a:xfrm>
            <a:off x="119064" y="6432955"/>
            <a:ext cx="1391082" cy="271463"/>
          </a:xfrm>
          <a:prstGeom prst="rect">
            <a:avLst/>
          </a:prstGeom>
          <a:solidFill>
            <a:srgbClr val="FFC000"/>
          </a:solidFill>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800" kern="1200">
                <a:solidFill>
                  <a:schemeClr val="bg1"/>
                </a:solidFill>
                <a:latin typeface="+mj-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400" kern="1200">
                <a:solidFill>
                  <a:schemeClr val="tx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Tx/>
              <a:buNone/>
            </a:pPr>
            <a:r>
              <a:rPr lang="en-GB">
                <a:solidFill>
                  <a:schemeClr val="tx1"/>
                </a:solidFill>
              </a:rPr>
              <a:t>Client logo  must not be more than 0.30</a:t>
            </a:r>
          </a:p>
          <a:p>
            <a:pPr marL="0" indent="0">
              <a:buFontTx/>
              <a:buNone/>
            </a:pPr>
            <a:endParaRPr lang="en-US">
              <a:solidFill>
                <a:schemeClr val="tx1"/>
              </a:solidFill>
            </a:endParaRPr>
          </a:p>
        </p:txBody>
      </p:sp>
      <p:sp>
        <p:nvSpPr>
          <p:cNvPr id="14" name="object 4">
            <a:extLst>
              <a:ext uri="{FF2B5EF4-FFF2-40B4-BE49-F238E27FC236}">
                <a16:creationId xmlns:a16="http://schemas.microsoft.com/office/drawing/2014/main" id="{AC0B9551-820C-4BB6-A0D4-4FE7C829864B}"/>
              </a:ext>
            </a:extLst>
          </p:cNvPr>
          <p:cNvSpPr/>
          <p:nvPr userDrawn="1"/>
        </p:nvSpPr>
        <p:spPr>
          <a:xfrm>
            <a:off x="-1" y="6632"/>
            <a:ext cx="2922639" cy="250607"/>
          </a:xfrm>
          <a:prstGeom prst="rect">
            <a:avLst/>
          </a:prstGeom>
          <a:solidFill>
            <a:schemeClr val="accent1"/>
          </a:solidFill>
        </p:spPr>
        <p:txBody>
          <a:bodyPr wrap="square" lIns="0" tIns="0" rIns="0" bIns="0" rtlCol="0"/>
          <a:lstStyle/>
          <a:p>
            <a:endParaRPr/>
          </a:p>
        </p:txBody>
      </p:sp>
    </p:spTree>
    <p:extLst>
      <p:ext uri="{BB962C8B-B14F-4D97-AF65-F5344CB8AC3E}">
        <p14:creationId xmlns:p14="http://schemas.microsoft.com/office/powerpoint/2010/main" val="1088646520"/>
      </p:ext>
    </p:extLst>
  </p:cSld>
  <p:clrMapOvr>
    <a:masterClrMapping/>
  </p:clrMapOvr>
  <p:extLst mod="1">
    <p:ext uri="{DCECCB84-F9BA-43D5-87BE-67443E8EF086}">
      <p15:sldGuideLst xmlns:p15="http://schemas.microsoft.com/office/powerpoint/2012/main">
        <p15:guide id="1" pos="3840">
          <p15:clr>
            <a:srgbClr val="FBAE40"/>
          </p15:clr>
        </p15:guide>
        <p15:guide id="2" orient="horz" pos="168">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Ummary SLide">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CD6C8C8-59A3-4DCD-A5BC-2D0E5A3A38A2}"/>
              </a:ext>
            </a:extLst>
          </p:cNvPr>
          <p:cNvSpPr>
            <a:spLocks noGrp="1"/>
          </p:cNvSpPr>
          <p:nvPr>
            <p:ph type="sldNum" sz="quarter" idx="12"/>
          </p:nvPr>
        </p:nvSpPr>
        <p:spPr>
          <a:xfrm>
            <a:off x="10384970" y="6356350"/>
            <a:ext cx="968829" cy="365125"/>
          </a:xfrm>
          <a:prstGeom prst="rect">
            <a:avLst/>
          </a:prstGeom>
        </p:spPr>
        <p:txBody>
          <a:bodyPr/>
          <a:lstStyle/>
          <a:p>
            <a:fld id="{4B94C2CE-1F14-4164-87F5-C3BCDFD99A33}" type="slidenum">
              <a:rPr lang="en-US" smtClean="0"/>
              <a:t>‹#›</a:t>
            </a:fld>
            <a:endParaRPr lang="en-US"/>
          </a:p>
        </p:txBody>
      </p:sp>
      <p:pic>
        <p:nvPicPr>
          <p:cNvPr id="17" name="Picture 16">
            <a:extLst>
              <a:ext uri="{FF2B5EF4-FFF2-40B4-BE49-F238E27FC236}">
                <a16:creationId xmlns:a16="http://schemas.microsoft.com/office/drawing/2014/main" id="{ACA6773E-8E87-420B-A495-16418E4970E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95956" y="280420"/>
            <a:ext cx="1504756" cy="1628184"/>
          </a:xfrm>
          <a:prstGeom prst="rect">
            <a:avLst/>
          </a:prstGeom>
        </p:spPr>
      </p:pic>
      <p:pic>
        <p:nvPicPr>
          <p:cNvPr id="18" name="Picture 17">
            <a:extLst>
              <a:ext uri="{FF2B5EF4-FFF2-40B4-BE49-F238E27FC236}">
                <a16:creationId xmlns:a16="http://schemas.microsoft.com/office/drawing/2014/main" id="{73F5CB77-EA09-4BEF-87BE-AB784A51FC8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35448" y="305603"/>
            <a:ext cx="1590682" cy="1628184"/>
          </a:xfrm>
          <a:prstGeom prst="rect">
            <a:avLst/>
          </a:prstGeom>
        </p:spPr>
      </p:pic>
      <p:sp>
        <p:nvSpPr>
          <p:cNvPr id="12" name="Date Placeholder 3">
            <a:extLst>
              <a:ext uri="{FF2B5EF4-FFF2-40B4-BE49-F238E27FC236}">
                <a16:creationId xmlns:a16="http://schemas.microsoft.com/office/drawing/2014/main" id="{9956521F-2455-4D39-A808-7071D20C87CA}"/>
              </a:ext>
            </a:extLst>
          </p:cNvPr>
          <p:cNvSpPr>
            <a:spLocks noGrp="1"/>
          </p:cNvSpPr>
          <p:nvPr>
            <p:ph type="dt" sz="half" idx="2"/>
          </p:nvPr>
        </p:nvSpPr>
        <p:spPr>
          <a:xfrm>
            <a:off x="2667208" y="6356350"/>
            <a:ext cx="154846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3F219E-72E4-47C4-A113-665F28C9F753}" type="datetimeFigureOut">
              <a:rPr lang="en-US" smtClean="0"/>
              <a:t>9/6/2023</a:t>
            </a:fld>
            <a:endParaRPr lang="en-US"/>
          </a:p>
        </p:txBody>
      </p:sp>
      <p:sp>
        <p:nvSpPr>
          <p:cNvPr id="13" name="Footer Placeholder 4">
            <a:extLst>
              <a:ext uri="{FF2B5EF4-FFF2-40B4-BE49-F238E27FC236}">
                <a16:creationId xmlns:a16="http://schemas.microsoft.com/office/drawing/2014/main" id="{CF652EE7-0B1A-4194-A992-9415E7AF0844}"/>
              </a:ext>
            </a:extLst>
          </p:cNvPr>
          <p:cNvSpPr>
            <a:spLocks noGrp="1"/>
          </p:cNvSpPr>
          <p:nvPr>
            <p:ph type="ftr" sz="quarter" idx="3"/>
          </p:nvPr>
        </p:nvSpPr>
        <p:spPr>
          <a:xfrm>
            <a:off x="5169155" y="6356350"/>
            <a:ext cx="4141243"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5" name="Picture Placeholder 10">
            <a:extLst>
              <a:ext uri="{FF2B5EF4-FFF2-40B4-BE49-F238E27FC236}">
                <a16:creationId xmlns:a16="http://schemas.microsoft.com/office/drawing/2014/main" id="{AA17276C-EE10-4039-9B66-EC2A3B2539D4}"/>
              </a:ext>
            </a:extLst>
          </p:cNvPr>
          <p:cNvSpPr txBox="1">
            <a:spLocks/>
          </p:cNvSpPr>
          <p:nvPr userDrawn="1"/>
        </p:nvSpPr>
        <p:spPr>
          <a:xfrm>
            <a:off x="119064" y="6432955"/>
            <a:ext cx="1391082" cy="271463"/>
          </a:xfrm>
          <a:prstGeom prst="rect">
            <a:avLst/>
          </a:prstGeom>
          <a:solidFill>
            <a:srgbClr val="FFC000"/>
          </a:solidFill>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800" kern="1200">
                <a:solidFill>
                  <a:schemeClr val="bg1"/>
                </a:solidFill>
                <a:latin typeface="+mj-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400" kern="1200">
                <a:solidFill>
                  <a:schemeClr val="tx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Tx/>
              <a:buNone/>
            </a:pPr>
            <a:r>
              <a:rPr lang="en-GB">
                <a:solidFill>
                  <a:schemeClr val="tx1"/>
                </a:solidFill>
              </a:rPr>
              <a:t>Client logo  must not be more than 0.30</a:t>
            </a:r>
          </a:p>
          <a:p>
            <a:endParaRPr lang="en-US">
              <a:solidFill>
                <a:schemeClr val="tx1"/>
              </a:solidFill>
            </a:endParaRPr>
          </a:p>
        </p:txBody>
      </p:sp>
      <p:sp>
        <p:nvSpPr>
          <p:cNvPr id="14" name="Title 1">
            <a:extLst>
              <a:ext uri="{FF2B5EF4-FFF2-40B4-BE49-F238E27FC236}">
                <a16:creationId xmlns:a16="http://schemas.microsoft.com/office/drawing/2014/main" id="{E47B7A1C-8523-4637-A8FB-40C6066141D6}"/>
              </a:ext>
            </a:extLst>
          </p:cNvPr>
          <p:cNvSpPr>
            <a:spLocks noGrp="1"/>
          </p:cNvSpPr>
          <p:nvPr>
            <p:ph type="title" hasCustomPrompt="1"/>
          </p:nvPr>
        </p:nvSpPr>
        <p:spPr>
          <a:xfrm>
            <a:off x="1366982" y="701595"/>
            <a:ext cx="9344287" cy="748245"/>
          </a:xfrm>
        </p:spPr>
        <p:txBody>
          <a:bodyPr/>
          <a:lstStyle>
            <a:lvl1pPr algn="l">
              <a:defRPr sz="3600">
                <a:solidFill>
                  <a:schemeClr val="bg1"/>
                </a:solidFill>
              </a:defRPr>
            </a:lvl1pPr>
          </a:lstStyle>
          <a:p>
            <a:r>
              <a:rPr lang="en-US"/>
              <a:t>Crush it Like a Bee!</a:t>
            </a:r>
          </a:p>
        </p:txBody>
      </p:sp>
      <p:sp>
        <p:nvSpPr>
          <p:cNvPr id="16" name="Content Placeholder 13">
            <a:extLst>
              <a:ext uri="{FF2B5EF4-FFF2-40B4-BE49-F238E27FC236}">
                <a16:creationId xmlns:a16="http://schemas.microsoft.com/office/drawing/2014/main" id="{B5C07FA6-1CA8-4951-BD2E-5D8668C07E28}"/>
              </a:ext>
            </a:extLst>
          </p:cNvPr>
          <p:cNvSpPr>
            <a:spLocks noGrp="1"/>
          </p:cNvSpPr>
          <p:nvPr>
            <p:ph sz="quarter" idx="15"/>
          </p:nvPr>
        </p:nvSpPr>
        <p:spPr>
          <a:xfrm>
            <a:off x="1404828" y="1773377"/>
            <a:ext cx="9309353" cy="4406931"/>
          </a:xfrm>
        </p:spPr>
        <p:txBody>
          <a:bodyPr>
            <a:normAutofit/>
          </a:bodyPr>
          <a:lstStyle>
            <a:lvl1pPr>
              <a:defRPr sz="2800">
                <a:solidFill>
                  <a:schemeClr val="bg1"/>
                </a:solidFill>
                <a:latin typeface="+mn-lt"/>
              </a:defRPr>
            </a:lvl1pPr>
            <a:lvl2pPr>
              <a:defRPr sz="2800">
                <a:solidFill>
                  <a:schemeClr val="bg1"/>
                </a:solidFill>
                <a:latin typeface="+mn-lt"/>
              </a:defRPr>
            </a:lvl2pPr>
            <a:lvl3pPr>
              <a:defRPr sz="2000">
                <a:solidFill>
                  <a:schemeClr val="bg1"/>
                </a:solidFill>
                <a:latin typeface="+mn-lt"/>
              </a:defRPr>
            </a:lvl3pPr>
            <a:lvl4pPr>
              <a:defRPr sz="2000">
                <a:solidFill>
                  <a:schemeClr val="bg1"/>
                </a:solidFill>
                <a:latin typeface="+mn-lt"/>
              </a:defRPr>
            </a:lvl4pPr>
            <a:lvl5pPr>
              <a:defRPr sz="1200">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820723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SUmmary SLide">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96E0A16-1F73-44EA-874E-297C8D2BAE38}"/>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17150" b="14548"/>
          <a:stretch/>
        </p:blipFill>
        <p:spPr>
          <a:xfrm>
            <a:off x="1115132" y="0"/>
            <a:ext cx="9961736" cy="6858000"/>
          </a:xfrm>
          <a:prstGeom prst="rect">
            <a:avLst/>
          </a:prstGeom>
        </p:spPr>
      </p:pic>
      <p:sp>
        <p:nvSpPr>
          <p:cNvPr id="18" name="Slide Number Placeholder 4">
            <a:extLst>
              <a:ext uri="{FF2B5EF4-FFF2-40B4-BE49-F238E27FC236}">
                <a16:creationId xmlns:a16="http://schemas.microsoft.com/office/drawing/2014/main" id="{B9B94650-6C7D-4379-BCC5-AF4BF644AC42}"/>
              </a:ext>
            </a:extLst>
          </p:cNvPr>
          <p:cNvSpPr>
            <a:spLocks noGrp="1"/>
          </p:cNvSpPr>
          <p:nvPr>
            <p:ph type="sldNum" sz="quarter" idx="12"/>
          </p:nvPr>
        </p:nvSpPr>
        <p:spPr>
          <a:xfrm>
            <a:off x="10384970" y="6356350"/>
            <a:ext cx="968829" cy="365125"/>
          </a:xfrm>
        </p:spPr>
        <p:txBody>
          <a:bodyPr/>
          <a:lstStyle>
            <a:lvl1pPr>
              <a:defRPr>
                <a:solidFill>
                  <a:srgbClr val="595959"/>
                </a:solidFill>
              </a:defRPr>
            </a:lvl1pPr>
          </a:lstStyle>
          <a:p>
            <a:fld id="{4B94C2CE-1F14-4164-87F5-C3BCDFD99A33}" type="slidenum">
              <a:rPr lang="en-US" smtClean="0"/>
              <a:pPr/>
              <a:t>‹#›</a:t>
            </a:fld>
            <a:endParaRPr lang="en-US"/>
          </a:p>
        </p:txBody>
      </p:sp>
      <p:sp>
        <p:nvSpPr>
          <p:cNvPr id="20" name="Date Placeholder 2">
            <a:extLst>
              <a:ext uri="{FF2B5EF4-FFF2-40B4-BE49-F238E27FC236}">
                <a16:creationId xmlns:a16="http://schemas.microsoft.com/office/drawing/2014/main" id="{ED5383C4-888A-4BC9-B215-9C3DC6811B33}"/>
              </a:ext>
            </a:extLst>
          </p:cNvPr>
          <p:cNvSpPr>
            <a:spLocks noGrp="1"/>
          </p:cNvSpPr>
          <p:nvPr>
            <p:ph type="dt" sz="half" idx="10"/>
          </p:nvPr>
        </p:nvSpPr>
        <p:spPr>
          <a:xfrm>
            <a:off x="2667208" y="6356350"/>
            <a:ext cx="1548466" cy="365125"/>
          </a:xfrm>
        </p:spPr>
        <p:txBody>
          <a:bodyPr/>
          <a:lstStyle>
            <a:lvl1pPr>
              <a:defRPr>
                <a:solidFill>
                  <a:srgbClr val="595959"/>
                </a:solidFill>
              </a:defRPr>
            </a:lvl1pPr>
          </a:lstStyle>
          <a:p>
            <a:fld id="{943F219E-72E4-47C4-A113-665F28C9F753}" type="datetimeFigureOut">
              <a:rPr lang="en-US" smtClean="0"/>
              <a:pPr/>
              <a:t>9/6/2023</a:t>
            </a:fld>
            <a:endParaRPr lang="en-US"/>
          </a:p>
        </p:txBody>
      </p:sp>
      <p:sp>
        <p:nvSpPr>
          <p:cNvPr id="21" name="Footer Placeholder 3">
            <a:extLst>
              <a:ext uri="{FF2B5EF4-FFF2-40B4-BE49-F238E27FC236}">
                <a16:creationId xmlns:a16="http://schemas.microsoft.com/office/drawing/2014/main" id="{F26FABFD-8C64-4A4E-9774-421B40213F65}"/>
              </a:ext>
            </a:extLst>
          </p:cNvPr>
          <p:cNvSpPr>
            <a:spLocks noGrp="1"/>
          </p:cNvSpPr>
          <p:nvPr>
            <p:ph type="ftr" sz="quarter" idx="11"/>
          </p:nvPr>
        </p:nvSpPr>
        <p:spPr>
          <a:xfrm>
            <a:off x="5169155" y="6356350"/>
            <a:ext cx="4141243" cy="365125"/>
          </a:xfrm>
        </p:spPr>
        <p:txBody>
          <a:bodyPr/>
          <a:lstStyle>
            <a:lvl1pPr>
              <a:defRPr>
                <a:solidFill>
                  <a:srgbClr val="595959"/>
                </a:solidFill>
              </a:defRPr>
            </a:lvl1pPr>
          </a:lstStyle>
          <a:p>
            <a:endParaRPr lang="en-US"/>
          </a:p>
        </p:txBody>
      </p:sp>
      <p:sp>
        <p:nvSpPr>
          <p:cNvPr id="22" name="Picture Placeholder 10">
            <a:extLst>
              <a:ext uri="{FF2B5EF4-FFF2-40B4-BE49-F238E27FC236}">
                <a16:creationId xmlns:a16="http://schemas.microsoft.com/office/drawing/2014/main" id="{3E7BAEEC-AC75-474A-9AD4-F1EC12D8459B}"/>
              </a:ext>
            </a:extLst>
          </p:cNvPr>
          <p:cNvSpPr txBox="1">
            <a:spLocks/>
          </p:cNvSpPr>
          <p:nvPr userDrawn="1"/>
        </p:nvSpPr>
        <p:spPr>
          <a:xfrm>
            <a:off x="119064" y="6432955"/>
            <a:ext cx="1391082" cy="271463"/>
          </a:xfrm>
          <a:prstGeom prst="rect">
            <a:avLst/>
          </a:prstGeom>
          <a:noFill/>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800" kern="1200">
                <a:solidFill>
                  <a:schemeClr val="bg1"/>
                </a:solidFill>
                <a:latin typeface="+mj-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400" kern="1200">
                <a:solidFill>
                  <a:schemeClr val="tx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Tx/>
              <a:buNone/>
            </a:pPr>
            <a:r>
              <a:rPr lang="en-GB">
                <a:solidFill>
                  <a:srgbClr val="595959"/>
                </a:solidFill>
              </a:rPr>
              <a:t>Client logo  must not be more than 0.30</a:t>
            </a:r>
          </a:p>
          <a:p>
            <a:pPr marL="0" indent="0">
              <a:buFontTx/>
              <a:buNone/>
            </a:pPr>
            <a:endParaRPr lang="en-US">
              <a:solidFill>
                <a:srgbClr val="595959"/>
              </a:solidFill>
            </a:endParaRPr>
          </a:p>
        </p:txBody>
      </p:sp>
      <p:sp>
        <p:nvSpPr>
          <p:cNvPr id="9" name="Title 1">
            <a:extLst>
              <a:ext uri="{FF2B5EF4-FFF2-40B4-BE49-F238E27FC236}">
                <a16:creationId xmlns:a16="http://schemas.microsoft.com/office/drawing/2014/main" id="{0EA7D5F8-EF8D-4F04-BB29-7936F74D58C7}"/>
              </a:ext>
            </a:extLst>
          </p:cNvPr>
          <p:cNvSpPr>
            <a:spLocks noGrp="1"/>
          </p:cNvSpPr>
          <p:nvPr>
            <p:ph type="title" hasCustomPrompt="1"/>
          </p:nvPr>
        </p:nvSpPr>
        <p:spPr>
          <a:xfrm>
            <a:off x="1988331" y="2672149"/>
            <a:ext cx="6844523" cy="1325563"/>
          </a:xfrm>
        </p:spPr>
        <p:txBody>
          <a:bodyPr/>
          <a:lstStyle>
            <a:lvl1pPr algn="ctr">
              <a:defRPr sz="6000">
                <a:solidFill>
                  <a:srgbClr val="B54103"/>
                </a:solidFill>
              </a:defRPr>
            </a:lvl1pPr>
          </a:lstStyle>
          <a:p>
            <a:r>
              <a:rPr lang="en-US"/>
              <a:t>Thank  you </a:t>
            </a:r>
          </a:p>
        </p:txBody>
      </p:sp>
    </p:spTree>
    <p:extLst>
      <p:ext uri="{BB962C8B-B14F-4D97-AF65-F5344CB8AC3E}">
        <p14:creationId xmlns:p14="http://schemas.microsoft.com/office/powerpoint/2010/main" val="3187415442"/>
      </p:ext>
    </p:extLst>
  </p:cSld>
  <p:clrMapOvr>
    <a:overrideClrMapping bg1="lt1" tx1="dk1" bg2="lt2" tx2="dk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E3226-DE99-493C-9137-6C30FCAACA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67C9D0-D06E-45C4-9D76-8E96285CC9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612259-4C14-41F9-B8F0-1F03617C37A8}"/>
              </a:ext>
            </a:extLst>
          </p:cNvPr>
          <p:cNvSpPr>
            <a:spLocks noGrp="1"/>
          </p:cNvSpPr>
          <p:nvPr>
            <p:ph type="dt" sz="half" idx="10"/>
          </p:nvPr>
        </p:nvSpPr>
        <p:spPr>
          <a:xfrm>
            <a:off x="2667208" y="6356350"/>
            <a:ext cx="1548466" cy="365125"/>
          </a:xfrm>
          <a:prstGeom prst="rect">
            <a:avLst/>
          </a:prstGeom>
        </p:spPr>
        <p:txBody>
          <a:bodyPr/>
          <a:lstStyle/>
          <a:p>
            <a:fld id="{943F219E-72E4-47C4-A113-665F28C9F753}" type="datetimeFigureOut">
              <a:rPr lang="en-US" smtClean="0"/>
              <a:t>9/6/2023</a:t>
            </a:fld>
            <a:endParaRPr lang="en-US"/>
          </a:p>
        </p:txBody>
      </p:sp>
      <p:sp>
        <p:nvSpPr>
          <p:cNvPr id="5" name="Footer Placeholder 4">
            <a:extLst>
              <a:ext uri="{FF2B5EF4-FFF2-40B4-BE49-F238E27FC236}">
                <a16:creationId xmlns:a16="http://schemas.microsoft.com/office/drawing/2014/main" id="{2BAFAB98-6443-4609-9743-5E6793EE9AE1}"/>
              </a:ext>
            </a:extLst>
          </p:cNvPr>
          <p:cNvSpPr>
            <a:spLocks noGrp="1"/>
          </p:cNvSpPr>
          <p:nvPr>
            <p:ph type="ftr" sz="quarter" idx="11"/>
          </p:nvPr>
        </p:nvSpPr>
        <p:spPr>
          <a:xfrm>
            <a:off x="5169155" y="6356350"/>
            <a:ext cx="4141243"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F206F765-06A3-40DD-AE56-906130001237}"/>
              </a:ext>
            </a:extLst>
          </p:cNvPr>
          <p:cNvSpPr>
            <a:spLocks noGrp="1"/>
          </p:cNvSpPr>
          <p:nvPr>
            <p:ph type="sldNum" sz="quarter" idx="12"/>
          </p:nvPr>
        </p:nvSpPr>
        <p:spPr>
          <a:xfrm>
            <a:off x="10384970" y="6356350"/>
            <a:ext cx="968829" cy="365125"/>
          </a:xfrm>
          <a:prstGeom prst="rect">
            <a:avLst/>
          </a:prstGeom>
        </p:spPr>
        <p:txBody>
          <a:bodyPr/>
          <a:lstStyle/>
          <a:p>
            <a:fld id="{4B94C2CE-1F14-4164-87F5-C3BCDFD99A33}" type="slidenum">
              <a:rPr lang="en-US" smtClean="0"/>
              <a:t>‹#›</a:t>
            </a:fld>
            <a:endParaRPr lang="en-US"/>
          </a:p>
        </p:txBody>
      </p:sp>
    </p:spTree>
    <p:extLst>
      <p:ext uri="{BB962C8B-B14F-4D97-AF65-F5344CB8AC3E}">
        <p14:creationId xmlns:p14="http://schemas.microsoft.com/office/powerpoint/2010/main" val="2326981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Object slide">
    <p:spTree>
      <p:nvGrpSpPr>
        <p:cNvPr id="1" name=""/>
        <p:cNvGrpSpPr/>
        <p:nvPr/>
      </p:nvGrpSpPr>
      <p:grpSpPr>
        <a:xfrm>
          <a:off x="0" y="0"/>
          <a:ext cx="0" cy="0"/>
          <a:chOff x="0" y="0"/>
          <a:chExt cx="0" cy="0"/>
        </a:xfrm>
      </p:grpSpPr>
      <p:sp>
        <p:nvSpPr>
          <p:cNvPr id="7" name="object 4">
            <a:extLst>
              <a:ext uri="{FF2B5EF4-FFF2-40B4-BE49-F238E27FC236}">
                <a16:creationId xmlns:a16="http://schemas.microsoft.com/office/drawing/2014/main" id="{2242CC86-C375-42EE-9584-1420432CC540}"/>
              </a:ext>
            </a:extLst>
          </p:cNvPr>
          <p:cNvSpPr/>
          <p:nvPr userDrawn="1"/>
        </p:nvSpPr>
        <p:spPr>
          <a:xfrm>
            <a:off x="9220200" y="6607393"/>
            <a:ext cx="2971800" cy="250607"/>
          </a:xfrm>
          <a:prstGeom prst="rect">
            <a:avLst/>
          </a:prstGeom>
          <a:solidFill>
            <a:srgbClr val="7030A0"/>
          </a:solidFill>
        </p:spPr>
        <p:txBody>
          <a:bodyPr wrap="square" lIns="0" tIns="0" rIns="0" bIns="0" rtlCol="0"/>
          <a:lstStyle/>
          <a:p>
            <a:endParaRPr/>
          </a:p>
        </p:txBody>
      </p:sp>
      <p:sp>
        <p:nvSpPr>
          <p:cNvPr id="2" name="Title 1">
            <a:extLst>
              <a:ext uri="{FF2B5EF4-FFF2-40B4-BE49-F238E27FC236}">
                <a16:creationId xmlns:a16="http://schemas.microsoft.com/office/drawing/2014/main" id="{7C87321C-B549-4833-A0DB-308881E0DF04}"/>
              </a:ext>
            </a:extLst>
          </p:cNvPr>
          <p:cNvSpPr>
            <a:spLocks noGrp="1"/>
          </p:cNvSpPr>
          <p:nvPr>
            <p:ph type="title" hasCustomPrompt="1"/>
          </p:nvPr>
        </p:nvSpPr>
        <p:spPr>
          <a:xfrm>
            <a:off x="800099" y="553818"/>
            <a:ext cx="10191173" cy="748245"/>
          </a:xfrm>
        </p:spPr>
        <p:txBody>
          <a:bodyPr/>
          <a:lstStyle>
            <a:lvl1pPr algn="l">
              <a:defRPr sz="3600"/>
            </a:lvl1pPr>
          </a:lstStyle>
          <a:p>
            <a:r>
              <a:rPr lang="en-US"/>
              <a:t>Crush it Like a Bee!</a:t>
            </a:r>
          </a:p>
        </p:txBody>
      </p:sp>
      <p:sp>
        <p:nvSpPr>
          <p:cNvPr id="3" name="Date Placeholder 2">
            <a:extLst>
              <a:ext uri="{FF2B5EF4-FFF2-40B4-BE49-F238E27FC236}">
                <a16:creationId xmlns:a16="http://schemas.microsoft.com/office/drawing/2014/main" id="{18CC0929-5C4C-4472-A9A1-8851BAE822E4}"/>
              </a:ext>
            </a:extLst>
          </p:cNvPr>
          <p:cNvSpPr>
            <a:spLocks noGrp="1"/>
          </p:cNvSpPr>
          <p:nvPr>
            <p:ph type="dt" sz="half" idx="10"/>
          </p:nvPr>
        </p:nvSpPr>
        <p:spPr>
          <a:xfrm>
            <a:off x="2138552" y="6356350"/>
            <a:ext cx="1603549" cy="365125"/>
          </a:xfrm>
        </p:spPr>
        <p:txBody>
          <a:bodyPr/>
          <a:lstStyle/>
          <a:p>
            <a:fld id="{943F219E-72E4-47C4-A113-665F28C9F753}" type="datetimeFigureOut">
              <a:rPr lang="en-US" smtClean="0"/>
              <a:t>9/6/2023</a:t>
            </a:fld>
            <a:endParaRPr lang="en-US"/>
          </a:p>
        </p:txBody>
      </p:sp>
      <p:sp>
        <p:nvSpPr>
          <p:cNvPr id="4" name="Footer Placeholder 3">
            <a:extLst>
              <a:ext uri="{FF2B5EF4-FFF2-40B4-BE49-F238E27FC236}">
                <a16:creationId xmlns:a16="http://schemas.microsoft.com/office/drawing/2014/main" id="{F2A5794A-3A83-4791-B056-2704B3F8B1FD}"/>
              </a:ext>
            </a:extLst>
          </p:cNvPr>
          <p:cNvSpPr>
            <a:spLocks noGrp="1"/>
          </p:cNvSpPr>
          <p:nvPr>
            <p:ph type="ftr" sz="quarter" idx="11"/>
          </p:nvPr>
        </p:nvSpPr>
        <p:spPr>
          <a:xfrm>
            <a:off x="4138581" y="6356350"/>
            <a:ext cx="4642339" cy="365125"/>
          </a:xfrm>
        </p:spPr>
        <p:txBody>
          <a:bodyPr/>
          <a:lstStyle/>
          <a:p>
            <a:endParaRPr lang="en-US"/>
          </a:p>
        </p:txBody>
      </p:sp>
      <p:sp>
        <p:nvSpPr>
          <p:cNvPr id="5" name="Slide Number Placeholder 4">
            <a:extLst>
              <a:ext uri="{FF2B5EF4-FFF2-40B4-BE49-F238E27FC236}">
                <a16:creationId xmlns:a16="http://schemas.microsoft.com/office/drawing/2014/main" id="{7AABE62B-FF18-49AB-869B-C0744616EED8}"/>
              </a:ext>
            </a:extLst>
          </p:cNvPr>
          <p:cNvSpPr>
            <a:spLocks noGrp="1"/>
          </p:cNvSpPr>
          <p:nvPr>
            <p:ph type="sldNum" sz="quarter" idx="12"/>
          </p:nvPr>
        </p:nvSpPr>
        <p:spPr/>
        <p:txBody>
          <a:bodyPr/>
          <a:lstStyle/>
          <a:p>
            <a:fld id="{4B94C2CE-1F14-4164-87F5-C3BCDFD99A33}" type="slidenum">
              <a:rPr lang="en-US" smtClean="0"/>
              <a:t>‹#›</a:t>
            </a:fld>
            <a:endParaRPr lang="en-US"/>
          </a:p>
        </p:txBody>
      </p:sp>
      <p:sp>
        <p:nvSpPr>
          <p:cNvPr id="14" name="Content Placeholder 13">
            <a:extLst>
              <a:ext uri="{FF2B5EF4-FFF2-40B4-BE49-F238E27FC236}">
                <a16:creationId xmlns:a16="http://schemas.microsoft.com/office/drawing/2014/main" id="{201AF77B-72A8-47EF-96FE-EC9CCB6F9497}"/>
              </a:ext>
            </a:extLst>
          </p:cNvPr>
          <p:cNvSpPr>
            <a:spLocks noGrp="1"/>
          </p:cNvSpPr>
          <p:nvPr>
            <p:ph sz="quarter" idx="15"/>
          </p:nvPr>
        </p:nvSpPr>
        <p:spPr>
          <a:xfrm>
            <a:off x="838201" y="1625600"/>
            <a:ext cx="10153072" cy="4406931"/>
          </a:xfrm>
        </p:spPr>
        <p:txBody>
          <a:bodyPr>
            <a:normAutofit/>
          </a:bodyPr>
          <a:lstStyle>
            <a:lvl1pPr>
              <a:defRPr sz="2800">
                <a:latin typeface="+mn-lt"/>
              </a:defRPr>
            </a:lvl1pPr>
            <a:lvl2pPr>
              <a:defRPr sz="2800">
                <a:latin typeface="+mn-lt"/>
              </a:defRPr>
            </a:lvl2pPr>
            <a:lvl3pPr>
              <a:defRPr sz="2000">
                <a:latin typeface="+mn-lt"/>
              </a:defRPr>
            </a:lvl3pPr>
            <a:lvl4pPr>
              <a:defRPr sz="2000">
                <a:latin typeface="+mn-lt"/>
              </a:defRPr>
            </a:lvl4pPr>
            <a:lvl5pPr>
              <a:defRPr sz="12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object 4">
            <a:extLst>
              <a:ext uri="{FF2B5EF4-FFF2-40B4-BE49-F238E27FC236}">
                <a16:creationId xmlns:a16="http://schemas.microsoft.com/office/drawing/2014/main" id="{00D68E98-030E-4065-BE9A-E496C1BD1E42}"/>
              </a:ext>
            </a:extLst>
          </p:cNvPr>
          <p:cNvSpPr/>
          <p:nvPr userDrawn="1"/>
        </p:nvSpPr>
        <p:spPr>
          <a:xfrm>
            <a:off x="-1" y="6632"/>
            <a:ext cx="2922639" cy="250607"/>
          </a:xfrm>
          <a:prstGeom prst="rect">
            <a:avLst/>
          </a:prstGeom>
          <a:solidFill>
            <a:srgbClr val="7030A0"/>
          </a:solidFill>
        </p:spPr>
        <p:txBody>
          <a:bodyPr wrap="square" lIns="0" tIns="0" rIns="0" bIns="0" rtlCol="0"/>
          <a:lstStyle/>
          <a:p>
            <a:endParaRPr/>
          </a:p>
        </p:txBody>
      </p:sp>
    </p:spTree>
    <p:extLst>
      <p:ext uri="{BB962C8B-B14F-4D97-AF65-F5344CB8AC3E}">
        <p14:creationId xmlns:p14="http://schemas.microsoft.com/office/powerpoint/2010/main" val="54854140"/>
      </p:ext>
    </p:extLst>
  </p:cSld>
  <p:clrMapOvr>
    <a:masterClrMapping/>
  </p:clrMapOvr>
  <p:extLst mod="1">
    <p:ext uri="{DCECCB84-F9BA-43D5-87BE-67443E8EF086}">
      <p15:sldGuideLst xmlns:p15="http://schemas.microsoft.com/office/powerpoint/2012/main">
        <p15:guide id="1" pos="3840">
          <p15:clr>
            <a:srgbClr val="FBAE40"/>
          </p15:clr>
        </p15:guide>
        <p15:guide id="2" orient="horz" pos="168">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868BE-C1E6-477D-AF17-4453EEA93B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E4F114-173C-423D-BDD9-CF9555B6AC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C3671B-B895-4166-8F50-21DEB76AB8C9}"/>
              </a:ext>
            </a:extLst>
          </p:cNvPr>
          <p:cNvSpPr>
            <a:spLocks noGrp="1"/>
          </p:cNvSpPr>
          <p:nvPr>
            <p:ph type="dt" sz="half" idx="10"/>
          </p:nvPr>
        </p:nvSpPr>
        <p:spPr>
          <a:xfrm>
            <a:off x="2667208" y="6356350"/>
            <a:ext cx="1548466" cy="365125"/>
          </a:xfrm>
          <a:prstGeom prst="rect">
            <a:avLst/>
          </a:prstGeom>
        </p:spPr>
        <p:txBody>
          <a:bodyPr/>
          <a:lstStyle/>
          <a:p>
            <a:fld id="{943F219E-72E4-47C4-A113-665F28C9F753}" type="datetimeFigureOut">
              <a:rPr lang="en-US" smtClean="0"/>
              <a:t>9/6/2023</a:t>
            </a:fld>
            <a:endParaRPr lang="en-US"/>
          </a:p>
        </p:txBody>
      </p:sp>
      <p:sp>
        <p:nvSpPr>
          <p:cNvPr id="5" name="Footer Placeholder 4">
            <a:extLst>
              <a:ext uri="{FF2B5EF4-FFF2-40B4-BE49-F238E27FC236}">
                <a16:creationId xmlns:a16="http://schemas.microsoft.com/office/drawing/2014/main" id="{8FDCE3CC-F908-429D-AEBC-C0DB5C8E41B4}"/>
              </a:ext>
            </a:extLst>
          </p:cNvPr>
          <p:cNvSpPr>
            <a:spLocks noGrp="1"/>
          </p:cNvSpPr>
          <p:nvPr>
            <p:ph type="ftr" sz="quarter" idx="11"/>
          </p:nvPr>
        </p:nvSpPr>
        <p:spPr>
          <a:xfrm>
            <a:off x="5169155" y="6356350"/>
            <a:ext cx="4141243"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4338C97-9062-4C2C-928A-1DD4BBBD6ABC}"/>
              </a:ext>
            </a:extLst>
          </p:cNvPr>
          <p:cNvSpPr>
            <a:spLocks noGrp="1"/>
          </p:cNvSpPr>
          <p:nvPr>
            <p:ph type="sldNum" sz="quarter" idx="12"/>
          </p:nvPr>
        </p:nvSpPr>
        <p:spPr>
          <a:xfrm>
            <a:off x="10384970" y="6356350"/>
            <a:ext cx="968829" cy="365125"/>
          </a:xfrm>
          <a:prstGeom prst="rect">
            <a:avLst/>
          </a:prstGeom>
        </p:spPr>
        <p:txBody>
          <a:bodyPr/>
          <a:lstStyle/>
          <a:p>
            <a:fld id="{4B94C2CE-1F14-4164-87F5-C3BCDFD99A33}" type="slidenum">
              <a:rPr lang="en-US" smtClean="0"/>
              <a:t>‹#›</a:t>
            </a:fld>
            <a:endParaRPr lang="en-US"/>
          </a:p>
        </p:txBody>
      </p:sp>
    </p:spTree>
    <p:extLst>
      <p:ext uri="{BB962C8B-B14F-4D97-AF65-F5344CB8AC3E}">
        <p14:creationId xmlns:p14="http://schemas.microsoft.com/office/powerpoint/2010/main" val="252564089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096FA-213F-4436-9AFC-483ECA4EB3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F319F1-F881-4B48-B327-EDD6B96311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7C594E-3F8C-42CA-A6CD-24C85DE300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F7EE781-1E07-46A0-9B9C-E0579DABF0CB}"/>
              </a:ext>
            </a:extLst>
          </p:cNvPr>
          <p:cNvSpPr>
            <a:spLocks noGrp="1"/>
          </p:cNvSpPr>
          <p:nvPr>
            <p:ph type="dt" sz="half" idx="10"/>
          </p:nvPr>
        </p:nvSpPr>
        <p:spPr>
          <a:xfrm>
            <a:off x="2667208" y="6356350"/>
            <a:ext cx="1548466" cy="365125"/>
          </a:xfrm>
          <a:prstGeom prst="rect">
            <a:avLst/>
          </a:prstGeom>
        </p:spPr>
        <p:txBody>
          <a:bodyPr/>
          <a:lstStyle/>
          <a:p>
            <a:fld id="{943F219E-72E4-47C4-A113-665F28C9F753}" type="datetimeFigureOut">
              <a:rPr lang="en-US" smtClean="0"/>
              <a:t>9/6/2023</a:t>
            </a:fld>
            <a:endParaRPr lang="en-US"/>
          </a:p>
        </p:txBody>
      </p:sp>
      <p:sp>
        <p:nvSpPr>
          <p:cNvPr id="6" name="Footer Placeholder 5">
            <a:extLst>
              <a:ext uri="{FF2B5EF4-FFF2-40B4-BE49-F238E27FC236}">
                <a16:creationId xmlns:a16="http://schemas.microsoft.com/office/drawing/2014/main" id="{90DFDB48-9F33-410A-B35F-0450548F5ED4}"/>
              </a:ext>
            </a:extLst>
          </p:cNvPr>
          <p:cNvSpPr>
            <a:spLocks noGrp="1"/>
          </p:cNvSpPr>
          <p:nvPr>
            <p:ph type="ftr" sz="quarter" idx="11"/>
          </p:nvPr>
        </p:nvSpPr>
        <p:spPr>
          <a:xfrm>
            <a:off x="5169155" y="6356350"/>
            <a:ext cx="4141243"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FFEB0251-28BC-4C38-BD68-532B7978B155}"/>
              </a:ext>
            </a:extLst>
          </p:cNvPr>
          <p:cNvSpPr>
            <a:spLocks noGrp="1"/>
          </p:cNvSpPr>
          <p:nvPr>
            <p:ph type="sldNum" sz="quarter" idx="12"/>
          </p:nvPr>
        </p:nvSpPr>
        <p:spPr>
          <a:xfrm>
            <a:off x="10384970" y="6356350"/>
            <a:ext cx="968829" cy="365125"/>
          </a:xfrm>
          <a:prstGeom prst="rect">
            <a:avLst/>
          </a:prstGeom>
        </p:spPr>
        <p:txBody>
          <a:bodyPr/>
          <a:lstStyle/>
          <a:p>
            <a:fld id="{4B94C2CE-1F14-4164-87F5-C3BCDFD99A33}" type="slidenum">
              <a:rPr lang="en-US" smtClean="0"/>
              <a:t>‹#›</a:t>
            </a:fld>
            <a:endParaRPr lang="en-US"/>
          </a:p>
        </p:txBody>
      </p:sp>
    </p:spTree>
    <p:extLst>
      <p:ext uri="{BB962C8B-B14F-4D97-AF65-F5344CB8AC3E}">
        <p14:creationId xmlns:p14="http://schemas.microsoft.com/office/powerpoint/2010/main" val="106345618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FD83C-9236-498C-AB3B-AEC854FC4F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40B46FA-F4E7-459D-ACAA-8D568896C2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DEF20A-0425-46E6-BDE2-2063274294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82A76C-73EB-4232-A71A-F738BD69A3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D2EEF1-A70A-4499-A6AA-E01D37F608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D5FCD7-1850-4108-87FB-661B269DC50C}"/>
              </a:ext>
            </a:extLst>
          </p:cNvPr>
          <p:cNvSpPr>
            <a:spLocks noGrp="1"/>
          </p:cNvSpPr>
          <p:nvPr>
            <p:ph type="dt" sz="half" idx="10"/>
          </p:nvPr>
        </p:nvSpPr>
        <p:spPr>
          <a:xfrm>
            <a:off x="2667208" y="6356350"/>
            <a:ext cx="1548466" cy="365125"/>
          </a:xfrm>
          <a:prstGeom prst="rect">
            <a:avLst/>
          </a:prstGeom>
        </p:spPr>
        <p:txBody>
          <a:bodyPr/>
          <a:lstStyle/>
          <a:p>
            <a:fld id="{943F219E-72E4-47C4-A113-665F28C9F753}" type="datetimeFigureOut">
              <a:rPr lang="en-US" smtClean="0"/>
              <a:t>9/6/2023</a:t>
            </a:fld>
            <a:endParaRPr lang="en-US"/>
          </a:p>
        </p:txBody>
      </p:sp>
      <p:sp>
        <p:nvSpPr>
          <p:cNvPr id="8" name="Footer Placeholder 7">
            <a:extLst>
              <a:ext uri="{FF2B5EF4-FFF2-40B4-BE49-F238E27FC236}">
                <a16:creationId xmlns:a16="http://schemas.microsoft.com/office/drawing/2014/main" id="{543B0A8D-A49A-4345-9568-8958715FFB3C}"/>
              </a:ext>
            </a:extLst>
          </p:cNvPr>
          <p:cNvSpPr>
            <a:spLocks noGrp="1"/>
          </p:cNvSpPr>
          <p:nvPr>
            <p:ph type="ftr" sz="quarter" idx="11"/>
          </p:nvPr>
        </p:nvSpPr>
        <p:spPr>
          <a:xfrm>
            <a:off x="5169155" y="6356350"/>
            <a:ext cx="4141243"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E882B517-3D25-4C4B-9849-2A5383690A83}"/>
              </a:ext>
            </a:extLst>
          </p:cNvPr>
          <p:cNvSpPr>
            <a:spLocks noGrp="1"/>
          </p:cNvSpPr>
          <p:nvPr>
            <p:ph type="sldNum" sz="quarter" idx="12"/>
          </p:nvPr>
        </p:nvSpPr>
        <p:spPr>
          <a:xfrm>
            <a:off x="10384970" y="6356350"/>
            <a:ext cx="968829" cy="365125"/>
          </a:xfrm>
          <a:prstGeom prst="rect">
            <a:avLst/>
          </a:prstGeom>
        </p:spPr>
        <p:txBody>
          <a:bodyPr/>
          <a:lstStyle/>
          <a:p>
            <a:fld id="{4B94C2CE-1F14-4164-87F5-C3BCDFD99A33}" type="slidenum">
              <a:rPr lang="en-US" smtClean="0"/>
              <a:t>‹#›</a:t>
            </a:fld>
            <a:endParaRPr lang="en-US"/>
          </a:p>
        </p:txBody>
      </p:sp>
    </p:spTree>
    <p:extLst>
      <p:ext uri="{BB962C8B-B14F-4D97-AF65-F5344CB8AC3E}">
        <p14:creationId xmlns:p14="http://schemas.microsoft.com/office/powerpoint/2010/main" val="218114773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C6DED-C45F-4397-AF19-AD17D948DA5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30E621A-1FFD-4ECF-A699-E9431939B90B}"/>
              </a:ext>
            </a:extLst>
          </p:cNvPr>
          <p:cNvSpPr>
            <a:spLocks noGrp="1"/>
          </p:cNvSpPr>
          <p:nvPr>
            <p:ph type="dt" sz="half" idx="10"/>
          </p:nvPr>
        </p:nvSpPr>
        <p:spPr>
          <a:xfrm>
            <a:off x="2667208" y="6356350"/>
            <a:ext cx="1548466" cy="365125"/>
          </a:xfrm>
          <a:prstGeom prst="rect">
            <a:avLst/>
          </a:prstGeom>
        </p:spPr>
        <p:txBody>
          <a:bodyPr/>
          <a:lstStyle/>
          <a:p>
            <a:fld id="{943F219E-72E4-47C4-A113-665F28C9F753}" type="datetimeFigureOut">
              <a:rPr lang="en-US" smtClean="0"/>
              <a:t>9/6/2023</a:t>
            </a:fld>
            <a:endParaRPr lang="en-US"/>
          </a:p>
        </p:txBody>
      </p:sp>
      <p:sp>
        <p:nvSpPr>
          <p:cNvPr id="4" name="Footer Placeholder 3">
            <a:extLst>
              <a:ext uri="{FF2B5EF4-FFF2-40B4-BE49-F238E27FC236}">
                <a16:creationId xmlns:a16="http://schemas.microsoft.com/office/drawing/2014/main" id="{85FAE876-9E2C-4564-8629-1BE2FBCC85C0}"/>
              </a:ext>
            </a:extLst>
          </p:cNvPr>
          <p:cNvSpPr>
            <a:spLocks noGrp="1"/>
          </p:cNvSpPr>
          <p:nvPr>
            <p:ph type="ftr" sz="quarter" idx="11"/>
          </p:nvPr>
        </p:nvSpPr>
        <p:spPr>
          <a:xfrm>
            <a:off x="5169155" y="6356350"/>
            <a:ext cx="4141243"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421097CF-5E56-42E5-97F3-480727F42605}"/>
              </a:ext>
            </a:extLst>
          </p:cNvPr>
          <p:cNvSpPr>
            <a:spLocks noGrp="1"/>
          </p:cNvSpPr>
          <p:nvPr>
            <p:ph type="sldNum" sz="quarter" idx="12"/>
          </p:nvPr>
        </p:nvSpPr>
        <p:spPr>
          <a:xfrm>
            <a:off x="10384970" y="6356350"/>
            <a:ext cx="968829" cy="365125"/>
          </a:xfrm>
          <a:prstGeom prst="rect">
            <a:avLst/>
          </a:prstGeom>
        </p:spPr>
        <p:txBody>
          <a:bodyPr/>
          <a:lstStyle/>
          <a:p>
            <a:fld id="{4B94C2CE-1F14-4164-87F5-C3BCDFD99A33}" type="slidenum">
              <a:rPr lang="en-US" smtClean="0"/>
              <a:t>‹#›</a:t>
            </a:fld>
            <a:endParaRPr lang="en-US"/>
          </a:p>
        </p:txBody>
      </p:sp>
    </p:spTree>
    <p:extLst>
      <p:ext uri="{BB962C8B-B14F-4D97-AF65-F5344CB8AC3E}">
        <p14:creationId xmlns:p14="http://schemas.microsoft.com/office/powerpoint/2010/main" val="386626518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9BB75A-3333-4CC8-AFC9-A00F1E7D5F6F}"/>
              </a:ext>
            </a:extLst>
          </p:cNvPr>
          <p:cNvSpPr>
            <a:spLocks noGrp="1"/>
          </p:cNvSpPr>
          <p:nvPr>
            <p:ph type="dt" sz="half" idx="10"/>
          </p:nvPr>
        </p:nvSpPr>
        <p:spPr>
          <a:xfrm>
            <a:off x="2667208" y="6356350"/>
            <a:ext cx="1548466" cy="365125"/>
          </a:xfrm>
          <a:prstGeom prst="rect">
            <a:avLst/>
          </a:prstGeom>
        </p:spPr>
        <p:txBody>
          <a:bodyPr/>
          <a:lstStyle/>
          <a:p>
            <a:fld id="{943F219E-72E4-47C4-A113-665F28C9F753}" type="datetimeFigureOut">
              <a:rPr lang="en-US" smtClean="0"/>
              <a:t>9/6/2023</a:t>
            </a:fld>
            <a:endParaRPr lang="en-US"/>
          </a:p>
        </p:txBody>
      </p:sp>
      <p:sp>
        <p:nvSpPr>
          <p:cNvPr id="3" name="Footer Placeholder 2">
            <a:extLst>
              <a:ext uri="{FF2B5EF4-FFF2-40B4-BE49-F238E27FC236}">
                <a16:creationId xmlns:a16="http://schemas.microsoft.com/office/drawing/2014/main" id="{A10E7214-2100-4EE0-9C98-7334501818F3}"/>
              </a:ext>
            </a:extLst>
          </p:cNvPr>
          <p:cNvSpPr>
            <a:spLocks noGrp="1"/>
          </p:cNvSpPr>
          <p:nvPr>
            <p:ph type="ftr" sz="quarter" idx="11"/>
          </p:nvPr>
        </p:nvSpPr>
        <p:spPr>
          <a:xfrm>
            <a:off x="5169155" y="6356350"/>
            <a:ext cx="4141243"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5A6AFCF0-7E90-4187-93A2-033FE7611C66}"/>
              </a:ext>
            </a:extLst>
          </p:cNvPr>
          <p:cNvSpPr>
            <a:spLocks noGrp="1"/>
          </p:cNvSpPr>
          <p:nvPr>
            <p:ph type="sldNum" sz="quarter" idx="12"/>
          </p:nvPr>
        </p:nvSpPr>
        <p:spPr>
          <a:xfrm>
            <a:off x="10384970" y="6356350"/>
            <a:ext cx="968829" cy="365125"/>
          </a:xfrm>
          <a:prstGeom prst="rect">
            <a:avLst/>
          </a:prstGeom>
        </p:spPr>
        <p:txBody>
          <a:bodyPr/>
          <a:lstStyle/>
          <a:p>
            <a:fld id="{4B94C2CE-1F14-4164-87F5-C3BCDFD99A33}" type="slidenum">
              <a:rPr lang="en-US" smtClean="0"/>
              <a:t>‹#›</a:t>
            </a:fld>
            <a:endParaRPr lang="en-US"/>
          </a:p>
        </p:txBody>
      </p:sp>
    </p:spTree>
    <p:extLst>
      <p:ext uri="{BB962C8B-B14F-4D97-AF65-F5344CB8AC3E}">
        <p14:creationId xmlns:p14="http://schemas.microsoft.com/office/powerpoint/2010/main" val="211112762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4B758-BCC2-40E2-BA3A-8FB6EB1A5B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90CC51C-6246-4792-B140-D17E5D8E82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8CF5DD1-4B76-4A8A-856D-20069DB85E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DE6BFA-7927-42E8-9245-CF0C345073C5}"/>
              </a:ext>
            </a:extLst>
          </p:cNvPr>
          <p:cNvSpPr>
            <a:spLocks noGrp="1"/>
          </p:cNvSpPr>
          <p:nvPr>
            <p:ph type="dt" sz="half" idx="10"/>
          </p:nvPr>
        </p:nvSpPr>
        <p:spPr>
          <a:xfrm>
            <a:off x="2667208" y="6356350"/>
            <a:ext cx="1548466" cy="365125"/>
          </a:xfrm>
          <a:prstGeom prst="rect">
            <a:avLst/>
          </a:prstGeom>
        </p:spPr>
        <p:txBody>
          <a:bodyPr/>
          <a:lstStyle/>
          <a:p>
            <a:fld id="{943F219E-72E4-47C4-A113-665F28C9F753}" type="datetimeFigureOut">
              <a:rPr lang="en-US" smtClean="0"/>
              <a:t>9/6/2023</a:t>
            </a:fld>
            <a:endParaRPr lang="en-US"/>
          </a:p>
        </p:txBody>
      </p:sp>
      <p:sp>
        <p:nvSpPr>
          <p:cNvPr id="6" name="Footer Placeholder 5">
            <a:extLst>
              <a:ext uri="{FF2B5EF4-FFF2-40B4-BE49-F238E27FC236}">
                <a16:creationId xmlns:a16="http://schemas.microsoft.com/office/drawing/2014/main" id="{3AA4686F-A854-4AB7-84D7-9A31CB18BB70}"/>
              </a:ext>
            </a:extLst>
          </p:cNvPr>
          <p:cNvSpPr>
            <a:spLocks noGrp="1"/>
          </p:cNvSpPr>
          <p:nvPr>
            <p:ph type="ftr" sz="quarter" idx="11"/>
          </p:nvPr>
        </p:nvSpPr>
        <p:spPr>
          <a:xfrm>
            <a:off x="5169155" y="6356350"/>
            <a:ext cx="4141243"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E10B44BD-4985-410A-B7E5-E65025DF26DF}"/>
              </a:ext>
            </a:extLst>
          </p:cNvPr>
          <p:cNvSpPr>
            <a:spLocks noGrp="1"/>
          </p:cNvSpPr>
          <p:nvPr>
            <p:ph type="sldNum" sz="quarter" idx="12"/>
          </p:nvPr>
        </p:nvSpPr>
        <p:spPr>
          <a:xfrm>
            <a:off x="10384970" y="6356350"/>
            <a:ext cx="968829" cy="365125"/>
          </a:xfrm>
          <a:prstGeom prst="rect">
            <a:avLst/>
          </a:prstGeom>
        </p:spPr>
        <p:txBody>
          <a:bodyPr/>
          <a:lstStyle/>
          <a:p>
            <a:fld id="{4B94C2CE-1F14-4164-87F5-C3BCDFD99A33}" type="slidenum">
              <a:rPr lang="en-US" smtClean="0"/>
              <a:t>‹#›</a:t>
            </a:fld>
            <a:endParaRPr lang="en-US"/>
          </a:p>
        </p:txBody>
      </p:sp>
    </p:spTree>
    <p:extLst>
      <p:ext uri="{BB962C8B-B14F-4D97-AF65-F5344CB8AC3E}">
        <p14:creationId xmlns:p14="http://schemas.microsoft.com/office/powerpoint/2010/main" val="206638107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FF19E-3E13-4338-9848-02F213B74B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DB3D9A3-7D5F-43C9-8CD4-182E8834D4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872D408-B50B-4E05-B4BD-F7D4DD48F2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226348-6540-4E44-BC3F-B8ED7BAE55BE}"/>
              </a:ext>
            </a:extLst>
          </p:cNvPr>
          <p:cNvSpPr>
            <a:spLocks noGrp="1"/>
          </p:cNvSpPr>
          <p:nvPr>
            <p:ph type="dt" sz="half" idx="10"/>
          </p:nvPr>
        </p:nvSpPr>
        <p:spPr>
          <a:xfrm>
            <a:off x="2667208" y="6356350"/>
            <a:ext cx="1548466" cy="365125"/>
          </a:xfrm>
          <a:prstGeom prst="rect">
            <a:avLst/>
          </a:prstGeom>
        </p:spPr>
        <p:txBody>
          <a:bodyPr/>
          <a:lstStyle/>
          <a:p>
            <a:fld id="{943F219E-72E4-47C4-A113-665F28C9F753}" type="datetimeFigureOut">
              <a:rPr lang="en-US" smtClean="0"/>
              <a:t>9/6/2023</a:t>
            </a:fld>
            <a:endParaRPr lang="en-US"/>
          </a:p>
        </p:txBody>
      </p:sp>
      <p:sp>
        <p:nvSpPr>
          <p:cNvPr id="6" name="Footer Placeholder 5">
            <a:extLst>
              <a:ext uri="{FF2B5EF4-FFF2-40B4-BE49-F238E27FC236}">
                <a16:creationId xmlns:a16="http://schemas.microsoft.com/office/drawing/2014/main" id="{AEF464F8-F229-4435-8C29-BC3FE3125451}"/>
              </a:ext>
            </a:extLst>
          </p:cNvPr>
          <p:cNvSpPr>
            <a:spLocks noGrp="1"/>
          </p:cNvSpPr>
          <p:nvPr>
            <p:ph type="ftr" sz="quarter" idx="11"/>
          </p:nvPr>
        </p:nvSpPr>
        <p:spPr>
          <a:xfrm>
            <a:off x="5169155" y="6356350"/>
            <a:ext cx="4141243"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D0E972D2-82B0-4C59-999D-19156AD36195}"/>
              </a:ext>
            </a:extLst>
          </p:cNvPr>
          <p:cNvSpPr>
            <a:spLocks noGrp="1"/>
          </p:cNvSpPr>
          <p:nvPr>
            <p:ph type="sldNum" sz="quarter" idx="12"/>
          </p:nvPr>
        </p:nvSpPr>
        <p:spPr>
          <a:xfrm>
            <a:off x="10384970" y="6356350"/>
            <a:ext cx="968829" cy="365125"/>
          </a:xfrm>
          <a:prstGeom prst="rect">
            <a:avLst/>
          </a:prstGeom>
        </p:spPr>
        <p:txBody>
          <a:bodyPr/>
          <a:lstStyle/>
          <a:p>
            <a:fld id="{4B94C2CE-1F14-4164-87F5-C3BCDFD99A33}" type="slidenum">
              <a:rPr lang="en-US" smtClean="0"/>
              <a:t>‹#›</a:t>
            </a:fld>
            <a:endParaRPr lang="en-US"/>
          </a:p>
        </p:txBody>
      </p:sp>
    </p:spTree>
    <p:extLst>
      <p:ext uri="{BB962C8B-B14F-4D97-AF65-F5344CB8AC3E}">
        <p14:creationId xmlns:p14="http://schemas.microsoft.com/office/powerpoint/2010/main" val="160026944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28757-7EBE-42F9-BD2B-645CF7EE98D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08F9F7-742F-4840-BC98-A1107E2435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681952-90C8-485F-9259-7D24768C84C7}"/>
              </a:ext>
            </a:extLst>
          </p:cNvPr>
          <p:cNvSpPr>
            <a:spLocks noGrp="1"/>
          </p:cNvSpPr>
          <p:nvPr>
            <p:ph type="dt" sz="half" idx="10"/>
          </p:nvPr>
        </p:nvSpPr>
        <p:spPr>
          <a:xfrm>
            <a:off x="2667208" y="6356350"/>
            <a:ext cx="1548466" cy="365125"/>
          </a:xfrm>
          <a:prstGeom prst="rect">
            <a:avLst/>
          </a:prstGeom>
        </p:spPr>
        <p:txBody>
          <a:bodyPr/>
          <a:lstStyle/>
          <a:p>
            <a:fld id="{943F219E-72E4-47C4-A113-665F28C9F753}" type="datetimeFigureOut">
              <a:rPr lang="en-US" smtClean="0"/>
              <a:t>9/6/2023</a:t>
            </a:fld>
            <a:endParaRPr lang="en-US"/>
          </a:p>
        </p:txBody>
      </p:sp>
      <p:sp>
        <p:nvSpPr>
          <p:cNvPr id="5" name="Footer Placeholder 4">
            <a:extLst>
              <a:ext uri="{FF2B5EF4-FFF2-40B4-BE49-F238E27FC236}">
                <a16:creationId xmlns:a16="http://schemas.microsoft.com/office/drawing/2014/main" id="{866ABF3C-E91E-4E13-83A4-D7849F640BEB}"/>
              </a:ext>
            </a:extLst>
          </p:cNvPr>
          <p:cNvSpPr>
            <a:spLocks noGrp="1"/>
          </p:cNvSpPr>
          <p:nvPr>
            <p:ph type="ftr" sz="quarter" idx="11"/>
          </p:nvPr>
        </p:nvSpPr>
        <p:spPr>
          <a:xfrm>
            <a:off x="5169155" y="6356350"/>
            <a:ext cx="4141243"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2EB444C-E572-41D1-B4C8-0AA181276303}"/>
              </a:ext>
            </a:extLst>
          </p:cNvPr>
          <p:cNvSpPr>
            <a:spLocks noGrp="1"/>
          </p:cNvSpPr>
          <p:nvPr>
            <p:ph type="sldNum" sz="quarter" idx="12"/>
          </p:nvPr>
        </p:nvSpPr>
        <p:spPr>
          <a:xfrm>
            <a:off x="10384970" y="6356350"/>
            <a:ext cx="968829" cy="365125"/>
          </a:xfrm>
          <a:prstGeom prst="rect">
            <a:avLst/>
          </a:prstGeom>
        </p:spPr>
        <p:txBody>
          <a:bodyPr/>
          <a:lstStyle/>
          <a:p>
            <a:fld id="{4B94C2CE-1F14-4164-87F5-C3BCDFD99A33}" type="slidenum">
              <a:rPr lang="en-US" smtClean="0"/>
              <a:t>‹#›</a:t>
            </a:fld>
            <a:endParaRPr lang="en-US"/>
          </a:p>
        </p:txBody>
      </p:sp>
    </p:spTree>
    <p:extLst>
      <p:ext uri="{BB962C8B-B14F-4D97-AF65-F5344CB8AC3E}">
        <p14:creationId xmlns:p14="http://schemas.microsoft.com/office/powerpoint/2010/main" val="203305317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2F8F19-C460-42E6-8E0A-0C4CA1572DF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637A2C8-B04D-4C18-BE8C-A7F232A472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407CE1-FAFB-4474-AED7-25F91F51B901}"/>
              </a:ext>
            </a:extLst>
          </p:cNvPr>
          <p:cNvSpPr>
            <a:spLocks noGrp="1"/>
          </p:cNvSpPr>
          <p:nvPr>
            <p:ph type="dt" sz="half" idx="10"/>
          </p:nvPr>
        </p:nvSpPr>
        <p:spPr>
          <a:xfrm>
            <a:off x="2667208" y="6356350"/>
            <a:ext cx="1548466" cy="365125"/>
          </a:xfrm>
          <a:prstGeom prst="rect">
            <a:avLst/>
          </a:prstGeom>
        </p:spPr>
        <p:txBody>
          <a:bodyPr/>
          <a:lstStyle/>
          <a:p>
            <a:fld id="{943F219E-72E4-47C4-A113-665F28C9F753}" type="datetimeFigureOut">
              <a:rPr lang="en-US" smtClean="0"/>
              <a:t>9/6/2023</a:t>
            </a:fld>
            <a:endParaRPr lang="en-US"/>
          </a:p>
        </p:txBody>
      </p:sp>
      <p:sp>
        <p:nvSpPr>
          <p:cNvPr id="5" name="Footer Placeholder 4">
            <a:extLst>
              <a:ext uri="{FF2B5EF4-FFF2-40B4-BE49-F238E27FC236}">
                <a16:creationId xmlns:a16="http://schemas.microsoft.com/office/drawing/2014/main" id="{D995CD33-7A86-4798-8E77-A8787796BAB7}"/>
              </a:ext>
            </a:extLst>
          </p:cNvPr>
          <p:cNvSpPr>
            <a:spLocks noGrp="1"/>
          </p:cNvSpPr>
          <p:nvPr>
            <p:ph type="ftr" sz="quarter" idx="11"/>
          </p:nvPr>
        </p:nvSpPr>
        <p:spPr>
          <a:xfrm>
            <a:off x="5169155" y="6356350"/>
            <a:ext cx="4141243"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88F72A3-0520-4073-B993-1DC1F245523B}"/>
              </a:ext>
            </a:extLst>
          </p:cNvPr>
          <p:cNvSpPr>
            <a:spLocks noGrp="1"/>
          </p:cNvSpPr>
          <p:nvPr>
            <p:ph type="sldNum" sz="quarter" idx="12"/>
          </p:nvPr>
        </p:nvSpPr>
        <p:spPr>
          <a:xfrm>
            <a:off x="10384970" y="6356350"/>
            <a:ext cx="968829" cy="365125"/>
          </a:xfrm>
          <a:prstGeom prst="rect">
            <a:avLst/>
          </a:prstGeom>
        </p:spPr>
        <p:txBody>
          <a:bodyPr/>
          <a:lstStyle/>
          <a:p>
            <a:fld id="{4B94C2CE-1F14-4164-87F5-C3BCDFD99A33}" type="slidenum">
              <a:rPr lang="en-US" smtClean="0"/>
              <a:t>‹#›</a:t>
            </a:fld>
            <a:endParaRPr lang="en-US"/>
          </a:p>
        </p:txBody>
      </p:sp>
    </p:spTree>
    <p:extLst>
      <p:ext uri="{BB962C8B-B14F-4D97-AF65-F5344CB8AC3E}">
        <p14:creationId xmlns:p14="http://schemas.microsoft.com/office/powerpoint/2010/main" val="5994960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31D0E-4E0E-48A2-90BC-29C797BAAE0D}"/>
              </a:ext>
            </a:extLst>
          </p:cNvPr>
          <p:cNvSpPr>
            <a:spLocks noGrp="1"/>
          </p:cNvSpPr>
          <p:nvPr>
            <p:ph type="ctrTitle" hasCustomPrompt="1"/>
          </p:nvPr>
        </p:nvSpPr>
        <p:spPr>
          <a:xfrm>
            <a:off x="1524000" y="1122363"/>
            <a:ext cx="9144000" cy="2387600"/>
          </a:xfrm>
        </p:spPr>
        <p:txBody>
          <a:bodyPr anchor="b"/>
          <a:lstStyle>
            <a:lvl1pPr algn="l">
              <a:defRPr sz="5800">
                <a:latin typeface="+mn-lt"/>
              </a:defRPr>
            </a:lvl1pPr>
          </a:lstStyle>
          <a:p>
            <a:r>
              <a:rPr lang="en-US"/>
              <a:t>Drop your hook</a:t>
            </a:r>
          </a:p>
        </p:txBody>
      </p:sp>
      <p:sp>
        <p:nvSpPr>
          <p:cNvPr id="4" name="Date Placeholder 3">
            <a:extLst>
              <a:ext uri="{FF2B5EF4-FFF2-40B4-BE49-F238E27FC236}">
                <a16:creationId xmlns:a16="http://schemas.microsoft.com/office/drawing/2014/main" id="{C03F4BCA-84C3-4881-8E52-F40952B698CB}"/>
              </a:ext>
            </a:extLst>
          </p:cNvPr>
          <p:cNvSpPr>
            <a:spLocks noGrp="1"/>
          </p:cNvSpPr>
          <p:nvPr>
            <p:ph type="dt" sz="half" idx="10"/>
          </p:nvPr>
        </p:nvSpPr>
        <p:spPr/>
        <p:txBody>
          <a:bodyPr/>
          <a:lstStyle/>
          <a:p>
            <a:fld id="{943F219E-72E4-47C4-A113-665F28C9F753}" type="datetimeFigureOut">
              <a:rPr lang="en-US" smtClean="0"/>
              <a:t>9/6/2023</a:t>
            </a:fld>
            <a:endParaRPr lang="en-US"/>
          </a:p>
        </p:txBody>
      </p:sp>
      <p:sp>
        <p:nvSpPr>
          <p:cNvPr id="5" name="Footer Placeholder 4">
            <a:extLst>
              <a:ext uri="{FF2B5EF4-FFF2-40B4-BE49-F238E27FC236}">
                <a16:creationId xmlns:a16="http://schemas.microsoft.com/office/drawing/2014/main" id="{18186B8B-B6AB-4E0C-A102-01F914009A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24EC8A-4123-4569-8614-F8D7B95C58EA}"/>
              </a:ext>
            </a:extLst>
          </p:cNvPr>
          <p:cNvSpPr>
            <a:spLocks noGrp="1"/>
          </p:cNvSpPr>
          <p:nvPr>
            <p:ph type="sldNum" sz="quarter" idx="12"/>
          </p:nvPr>
        </p:nvSpPr>
        <p:spPr/>
        <p:txBody>
          <a:bodyPr/>
          <a:lstStyle/>
          <a:p>
            <a:fld id="{4B94C2CE-1F14-4164-87F5-C3BCDFD99A33}" type="slidenum">
              <a:rPr lang="en-US" smtClean="0"/>
              <a:t>‹#›</a:t>
            </a:fld>
            <a:endParaRPr lang="en-US"/>
          </a:p>
        </p:txBody>
      </p:sp>
      <p:sp>
        <p:nvSpPr>
          <p:cNvPr id="7" name="Subtitle 2">
            <a:extLst>
              <a:ext uri="{FF2B5EF4-FFF2-40B4-BE49-F238E27FC236}">
                <a16:creationId xmlns:a16="http://schemas.microsoft.com/office/drawing/2014/main" id="{87AA03AF-5A86-4DA4-A9B7-6E40B370719A}"/>
              </a:ext>
            </a:extLst>
          </p:cNvPr>
          <p:cNvSpPr>
            <a:spLocks noGrp="1"/>
          </p:cNvSpPr>
          <p:nvPr>
            <p:ph type="subTitle" idx="1" hasCustomPrompt="1"/>
          </p:nvPr>
        </p:nvSpPr>
        <p:spPr>
          <a:xfrm>
            <a:off x="1524000" y="3602038"/>
            <a:ext cx="9144000" cy="1655762"/>
          </a:xfrm>
        </p:spPr>
        <p:txBody>
          <a:bodyPr>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Every song has a verse</a:t>
            </a:r>
          </a:p>
        </p:txBody>
      </p:sp>
    </p:spTree>
    <p:extLst>
      <p:ext uri="{BB962C8B-B14F-4D97-AF65-F5344CB8AC3E}">
        <p14:creationId xmlns:p14="http://schemas.microsoft.com/office/powerpoint/2010/main" val="4067242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Object slide">
    <p:spTree>
      <p:nvGrpSpPr>
        <p:cNvPr id="1" name=""/>
        <p:cNvGrpSpPr/>
        <p:nvPr/>
      </p:nvGrpSpPr>
      <p:grpSpPr>
        <a:xfrm>
          <a:off x="0" y="0"/>
          <a:ext cx="0" cy="0"/>
          <a:chOff x="0" y="0"/>
          <a:chExt cx="0" cy="0"/>
        </a:xfrm>
      </p:grpSpPr>
      <p:sp>
        <p:nvSpPr>
          <p:cNvPr id="7" name="object 4">
            <a:extLst>
              <a:ext uri="{FF2B5EF4-FFF2-40B4-BE49-F238E27FC236}">
                <a16:creationId xmlns:a16="http://schemas.microsoft.com/office/drawing/2014/main" id="{2242CC86-C375-42EE-9584-1420432CC540}"/>
              </a:ext>
            </a:extLst>
          </p:cNvPr>
          <p:cNvSpPr/>
          <p:nvPr userDrawn="1"/>
        </p:nvSpPr>
        <p:spPr>
          <a:xfrm>
            <a:off x="9220200" y="6607393"/>
            <a:ext cx="2971800" cy="250607"/>
          </a:xfrm>
          <a:prstGeom prst="rect">
            <a:avLst/>
          </a:prstGeom>
          <a:solidFill>
            <a:srgbClr val="7030A0"/>
          </a:solidFill>
        </p:spPr>
        <p:txBody>
          <a:bodyPr wrap="square" lIns="0" tIns="0" rIns="0" bIns="0" rtlCol="0"/>
          <a:lstStyle/>
          <a:p>
            <a:endParaRPr/>
          </a:p>
        </p:txBody>
      </p:sp>
      <p:sp>
        <p:nvSpPr>
          <p:cNvPr id="3" name="Date Placeholder 2">
            <a:extLst>
              <a:ext uri="{FF2B5EF4-FFF2-40B4-BE49-F238E27FC236}">
                <a16:creationId xmlns:a16="http://schemas.microsoft.com/office/drawing/2014/main" id="{18CC0929-5C4C-4472-A9A1-8851BAE822E4}"/>
              </a:ext>
            </a:extLst>
          </p:cNvPr>
          <p:cNvSpPr>
            <a:spLocks noGrp="1"/>
          </p:cNvSpPr>
          <p:nvPr>
            <p:ph type="dt" sz="half" idx="10"/>
          </p:nvPr>
        </p:nvSpPr>
        <p:spPr>
          <a:xfrm>
            <a:off x="2138552" y="6356350"/>
            <a:ext cx="1603549" cy="365125"/>
          </a:xfrm>
        </p:spPr>
        <p:txBody>
          <a:bodyPr/>
          <a:lstStyle/>
          <a:p>
            <a:fld id="{943F219E-72E4-47C4-A113-665F28C9F753}" type="datetimeFigureOut">
              <a:rPr lang="en-US" smtClean="0"/>
              <a:t>9/6/2023</a:t>
            </a:fld>
            <a:endParaRPr lang="en-US"/>
          </a:p>
        </p:txBody>
      </p:sp>
      <p:sp>
        <p:nvSpPr>
          <p:cNvPr id="4" name="Footer Placeholder 3">
            <a:extLst>
              <a:ext uri="{FF2B5EF4-FFF2-40B4-BE49-F238E27FC236}">
                <a16:creationId xmlns:a16="http://schemas.microsoft.com/office/drawing/2014/main" id="{F2A5794A-3A83-4791-B056-2704B3F8B1FD}"/>
              </a:ext>
            </a:extLst>
          </p:cNvPr>
          <p:cNvSpPr>
            <a:spLocks noGrp="1"/>
          </p:cNvSpPr>
          <p:nvPr>
            <p:ph type="ftr" sz="quarter" idx="11"/>
          </p:nvPr>
        </p:nvSpPr>
        <p:spPr>
          <a:xfrm>
            <a:off x="4138581" y="6356350"/>
            <a:ext cx="4642339" cy="365125"/>
          </a:xfrm>
        </p:spPr>
        <p:txBody>
          <a:bodyPr/>
          <a:lstStyle/>
          <a:p>
            <a:endParaRPr lang="en-US"/>
          </a:p>
        </p:txBody>
      </p:sp>
      <p:sp>
        <p:nvSpPr>
          <p:cNvPr id="5" name="Slide Number Placeholder 4">
            <a:extLst>
              <a:ext uri="{FF2B5EF4-FFF2-40B4-BE49-F238E27FC236}">
                <a16:creationId xmlns:a16="http://schemas.microsoft.com/office/drawing/2014/main" id="{7AABE62B-FF18-49AB-869B-C0744616EED8}"/>
              </a:ext>
            </a:extLst>
          </p:cNvPr>
          <p:cNvSpPr>
            <a:spLocks noGrp="1"/>
          </p:cNvSpPr>
          <p:nvPr>
            <p:ph type="sldNum" sz="quarter" idx="12"/>
          </p:nvPr>
        </p:nvSpPr>
        <p:spPr/>
        <p:txBody>
          <a:bodyPr/>
          <a:lstStyle/>
          <a:p>
            <a:fld id="{4B94C2CE-1F14-4164-87F5-C3BCDFD99A33}" type="slidenum">
              <a:rPr lang="en-US" smtClean="0"/>
              <a:t>‹#›</a:t>
            </a:fld>
            <a:endParaRPr lang="en-US"/>
          </a:p>
        </p:txBody>
      </p:sp>
      <p:sp>
        <p:nvSpPr>
          <p:cNvPr id="9" name="Title 1">
            <a:extLst>
              <a:ext uri="{FF2B5EF4-FFF2-40B4-BE49-F238E27FC236}">
                <a16:creationId xmlns:a16="http://schemas.microsoft.com/office/drawing/2014/main" id="{1DCD4901-480C-4CBD-ACA7-FC0E49E81BC4}"/>
              </a:ext>
            </a:extLst>
          </p:cNvPr>
          <p:cNvSpPr>
            <a:spLocks noGrp="1"/>
          </p:cNvSpPr>
          <p:nvPr>
            <p:ph type="title" hasCustomPrompt="1"/>
          </p:nvPr>
        </p:nvSpPr>
        <p:spPr>
          <a:xfrm>
            <a:off x="800099" y="553818"/>
            <a:ext cx="10191173" cy="748245"/>
          </a:xfrm>
        </p:spPr>
        <p:txBody>
          <a:bodyPr/>
          <a:lstStyle>
            <a:lvl1pPr algn="l">
              <a:defRPr sz="3600"/>
            </a:lvl1pPr>
          </a:lstStyle>
          <a:p>
            <a:r>
              <a:rPr lang="en-US"/>
              <a:t>Crush it Like a Bee!</a:t>
            </a:r>
          </a:p>
        </p:txBody>
      </p:sp>
      <p:sp>
        <p:nvSpPr>
          <p:cNvPr id="10" name="object 4">
            <a:extLst>
              <a:ext uri="{FF2B5EF4-FFF2-40B4-BE49-F238E27FC236}">
                <a16:creationId xmlns:a16="http://schemas.microsoft.com/office/drawing/2014/main" id="{F02CB4D9-A319-45C7-880C-FA7E60FC143E}"/>
              </a:ext>
            </a:extLst>
          </p:cNvPr>
          <p:cNvSpPr/>
          <p:nvPr userDrawn="1"/>
        </p:nvSpPr>
        <p:spPr>
          <a:xfrm>
            <a:off x="-1" y="6632"/>
            <a:ext cx="2922639" cy="250607"/>
          </a:xfrm>
          <a:prstGeom prst="rect">
            <a:avLst/>
          </a:prstGeom>
          <a:solidFill>
            <a:srgbClr val="7030A0"/>
          </a:solidFill>
        </p:spPr>
        <p:txBody>
          <a:bodyPr wrap="square" lIns="0" tIns="0" rIns="0" bIns="0" rtlCol="0"/>
          <a:lstStyle/>
          <a:p>
            <a:endParaRPr/>
          </a:p>
        </p:txBody>
      </p:sp>
    </p:spTree>
    <p:extLst>
      <p:ext uri="{BB962C8B-B14F-4D97-AF65-F5344CB8AC3E}">
        <p14:creationId xmlns:p14="http://schemas.microsoft.com/office/powerpoint/2010/main" val="4119135098"/>
      </p:ext>
    </p:extLst>
  </p:cSld>
  <p:clrMapOvr>
    <a:masterClrMapping/>
  </p:clrMapOvr>
  <p:extLst mod="1">
    <p:ext uri="{DCECCB84-F9BA-43D5-87BE-67443E8EF086}">
      <p15:sldGuideLst xmlns:p15="http://schemas.microsoft.com/office/powerpoint/2012/main">
        <p15:guide id="1" pos="3840">
          <p15:clr>
            <a:srgbClr val="FBAE40"/>
          </p15:clr>
        </p15:guide>
        <p15:guide id="2" orient="horz" pos="168">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breakers">
    <p:spTree>
      <p:nvGrpSpPr>
        <p:cNvPr id="1" name=""/>
        <p:cNvGrpSpPr/>
        <p:nvPr/>
      </p:nvGrpSpPr>
      <p:grpSpPr>
        <a:xfrm>
          <a:off x="0" y="0"/>
          <a:ext cx="0" cy="0"/>
          <a:chOff x="0" y="0"/>
          <a:chExt cx="0" cy="0"/>
        </a:xfrm>
      </p:grpSpPr>
      <p:sp>
        <p:nvSpPr>
          <p:cNvPr id="16" name="Picture Placeholder 9">
            <a:extLst>
              <a:ext uri="{FF2B5EF4-FFF2-40B4-BE49-F238E27FC236}">
                <a16:creationId xmlns:a16="http://schemas.microsoft.com/office/drawing/2014/main" id="{8527959F-9F92-4768-8A4B-D07875385B2C}"/>
              </a:ext>
            </a:extLst>
          </p:cNvPr>
          <p:cNvSpPr>
            <a:spLocks noGrp="1"/>
          </p:cNvSpPr>
          <p:nvPr>
            <p:ph type="pic" sz="quarter" idx="14" hasCustomPrompt="1"/>
          </p:nvPr>
        </p:nvSpPr>
        <p:spPr>
          <a:xfrm>
            <a:off x="4216400" y="365126"/>
            <a:ext cx="7975600" cy="6356350"/>
          </a:xfrm>
          <a:solidFill>
            <a:srgbClr val="595959"/>
          </a:solidFill>
        </p:spPr>
        <p:txBody>
          <a:bodyPr anchor="ctr" anchorCtr="1"/>
          <a:lstStyle>
            <a:lvl1pPr>
              <a:defRPr>
                <a:solidFill>
                  <a:schemeClr val="bg1"/>
                </a:solidFill>
              </a:defRPr>
            </a:lvl1pPr>
          </a:lstStyle>
          <a:p>
            <a:r>
              <a:rPr lang="en-US"/>
              <a:t>Insert Image here</a:t>
            </a:r>
          </a:p>
        </p:txBody>
      </p:sp>
      <p:pic>
        <p:nvPicPr>
          <p:cNvPr id="11" name="Picture 10">
            <a:extLst>
              <a:ext uri="{FF2B5EF4-FFF2-40B4-BE49-F238E27FC236}">
                <a16:creationId xmlns:a16="http://schemas.microsoft.com/office/drawing/2014/main" id="{B655F587-4833-4037-9C8F-8E0D1C3AB65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rot="19481113">
            <a:off x="2632718" y="4150737"/>
            <a:ext cx="2275738" cy="2622205"/>
          </a:xfrm>
          <a:prstGeom prst="rect">
            <a:avLst/>
          </a:prstGeom>
        </p:spPr>
      </p:pic>
      <p:sp>
        <p:nvSpPr>
          <p:cNvPr id="3" name="Date Placeholder 2">
            <a:extLst>
              <a:ext uri="{FF2B5EF4-FFF2-40B4-BE49-F238E27FC236}">
                <a16:creationId xmlns:a16="http://schemas.microsoft.com/office/drawing/2014/main" id="{CBA318FA-DE09-4FEB-98DB-86AE706DCD4C}"/>
              </a:ext>
            </a:extLst>
          </p:cNvPr>
          <p:cNvSpPr>
            <a:spLocks noGrp="1"/>
          </p:cNvSpPr>
          <p:nvPr>
            <p:ph type="dt" sz="half" idx="10"/>
          </p:nvPr>
        </p:nvSpPr>
        <p:spPr/>
        <p:txBody>
          <a:bodyPr/>
          <a:lstStyle/>
          <a:p>
            <a:fld id="{943F219E-72E4-47C4-A113-665F28C9F753}" type="datetimeFigureOut">
              <a:rPr lang="en-US" smtClean="0"/>
              <a:t>9/6/2023</a:t>
            </a:fld>
            <a:endParaRPr lang="en-US"/>
          </a:p>
        </p:txBody>
      </p:sp>
      <p:sp>
        <p:nvSpPr>
          <p:cNvPr id="4" name="Footer Placeholder 3">
            <a:extLst>
              <a:ext uri="{FF2B5EF4-FFF2-40B4-BE49-F238E27FC236}">
                <a16:creationId xmlns:a16="http://schemas.microsoft.com/office/drawing/2014/main" id="{35DD4420-5835-41FB-AFCD-DB9FCB4CF1A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886C83-6954-4A9D-AEDF-BEBA98C3E9E3}"/>
              </a:ext>
            </a:extLst>
          </p:cNvPr>
          <p:cNvSpPr>
            <a:spLocks noGrp="1"/>
          </p:cNvSpPr>
          <p:nvPr>
            <p:ph type="sldNum" sz="quarter" idx="12"/>
          </p:nvPr>
        </p:nvSpPr>
        <p:spPr/>
        <p:txBody>
          <a:bodyPr/>
          <a:lstStyle/>
          <a:p>
            <a:fld id="{4B94C2CE-1F14-4164-87F5-C3BCDFD99A33}" type="slidenum">
              <a:rPr lang="en-US" smtClean="0"/>
              <a:t>‹#›</a:t>
            </a:fld>
            <a:endParaRPr lang="en-US"/>
          </a:p>
        </p:txBody>
      </p:sp>
      <p:sp>
        <p:nvSpPr>
          <p:cNvPr id="14" name="Title 1">
            <a:extLst>
              <a:ext uri="{FF2B5EF4-FFF2-40B4-BE49-F238E27FC236}">
                <a16:creationId xmlns:a16="http://schemas.microsoft.com/office/drawing/2014/main" id="{039367FD-1636-44B0-93DF-DACE4B4258DC}"/>
              </a:ext>
            </a:extLst>
          </p:cNvPr>
          <p:cNvSpPr>
            <a:spLocks noGrp="1"/>
          </p:cNvSpPr>
          <p:nvPr>
            <p:ph type="title" hasCustomPrompt="1"/>
          </p:nvPr>
        </p:nvSpPr>
        <p:spPr>
          <a:xfrm>
            <a:off x="800100" y="1357745"/>
            <a:ext cx="1597867" cy="689654"/>
          </a:xfrm>
        </p:spPr>
        <p:txBody>
          <a:bodyPr/>
          <a:lstStyle>
            <a:lvl1pPr>
              <a:defRPr sz="5800">
                <a:solidFill>
                  <a:srgbClr val="595959"/>
                </a:solidFill>
              </a:defRPr>
            </a:lvl1pPr>
          </a:lstStyle>
          <a:p>
            <a:r>
              <a:rPr lang="en-US"/>
              <a:t>01</a:t>
            </a:r>
          </a:p>
        </p:txBody>
      </p:sp>
      <p:sp>
        <p:nvSpPr>
          <p:cNvPr id="15" name="Text Placeholder 7">
            <a:extLst>
              <a:ext uri="{FF2B5EF4-FFF2-40B4-BE49-F238E27FC236}">
                <a16:creationId xmlns:a16="http://schemas.microsoft.com/office/drawing/2014/main" id="{3A0A5440-F94D-4CC8-A125-03F9B51CCE73}"/>
              </a:ext>
            </a:extLst>
          </p:cNvPr>
          <p:cNvSpPr>
            <a:spLocks noGrp="1"/>
          </p:cNvSpPr>
          <p:nvPr>
            <p:ph type="body" sz="quarter" idx="13" hasCustomPrompt="1"/>
          </p:nvPr>
        </p:nvSpPr>
        <p:spPr>
          <a:xfrm>
            <a:off x="800100" y="2052638"/>
            <a:ext cx="2922814" cy="1376362"/>
          </a:xfrm>
        </p:spPr>
        <p:txBody>
          <a:bodyPr>
            <a:noAutofit/>
          </a:bodyPr>
          <a:lstStyle>
            <a:lvl1pPr marL="0" indent="0">
              <a:buNone/>
              <a:defRPr sz="3600" b="1">
                <a:solidFill>
                  <a:srgbClr val="595959"/>
                </a:solidFill>
                <a:latin typeface="+mn-lt"/>
                <a:ea typeface="Tahoma" panose="020B0604030504040204" pitchFamily="34" charset="0"/>
                <a:cs typeface="Tahoma" panose="020B0604030504040204" pitchFamily="34" charset="0"/>
              </a:defRPr>
            </a:lvl1pPr>
          </a:lstStyle>
          <a:p>
            <a:pPr lvl="0"/>
            <a:r>
              <a:rPr lang="en-US"/>
              <a:t>Section Divider</a:t>
            </a:r>
          </a:p>
        </p:txBody>
      </p:sp>
    </p:spTree>
    <p:extLst>
      <p:ext uri="{BB962C8B-B14F-4D97-AF65-F5344CB8AC3E}">
        <p14:creationId xmlns:p14="http://schemas.microsoft.com/office/powerpoint/2010/main" val="12017573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Object slide">
    <p:spTree>
      <p:nvGrpSpPr>
        <p:cNvPr id="1" name=""/>
        <p:cNvGrpSpPr/>
        <p:nvPr/>
      </p:nvGrpSpPr>
      <p:grpSpPr>
        <a:xfrm>
          <a:off x="0" y="0"/>
          <a:ext cx="0" cy="0"/>
          <a:chOff x="0" y="0"/>
          <a:chExt cx="0" cy="0"/>
        </a:xfrm>
      </p:grpSpPr>
      <p:sp>
        <p:nvSpPr>
          <p:cNvPr id="7" name="object 4">
            <a:extLst>
              <a:ext uri="{FF2B5EF4-FFF2-40B4-BE49-F238E27FC236}">
                <a16:creationId xmlns:a16="http://schemas.microsoft.com/office/drawing/2014/main" id="{2242CC86-C375-42EE-9584-1420432CC540}"/>
              </a:ext>
            </a:extLst>
          </p:cNvPr>
          <p:cNvSpPr/>
          <p:nvPr userDrawn="1"/>
        </p:nvSpPr>
        <p:spPr>
          <a:xfrm>
            <a:off x="9220200" y="6607393"/>
            <a:ext cx="2971800" cy="250607"/>
          </a:xfrm>
          <a:prstGeom prst="rect">
            <a:avLst/>
          </a:prstGeom>
          <a:solidFill>
            <a:schemeClr val="accent1"/>
          </a:solidFill>
        </p:spPr>
        <p:txBody>
          <a:bodyPr wrap="square" lIns="0" tIns="0" rIns="0" bIns="0" rtlCol="0"/>
          <a:lstStyle/>
          <a:p>
            <a:endParaRPr/>
          </a:p>
        </p:txBody>
      </p:sp>
      <p:sp>
        <p:nvSpPr>
          <p:cNvPr id="5" name="Slide Number Placeholder 4">
            <a:extLst>
              <a:ext uri="{FF2B5EF4-FFF2-40B4-BE49-F238E27FC236}">
                <a16:creationId xmlns:a16="http://schemas.microsoft.com/office/drawing/2014/main" id="{7AABE62B-FF18-49AB-869B-C0744616EED8}"/>
              </a:ext>
            </a:extLst>
          </p:cNvPr>
          <p:cNvSpPr>
            <a:spLocks noGrp="1"/>
          </p:cNvSpPr>
          <p:nvPr>
            <p:ph type="sldNum" sz="quarter" idx="12"/>
          </p:nvPr>
        </p:nvSpPr>
        <p:spPr/>
        <p:txBody>
          <a:bodyPr/>
          <a:lstStyle/>
          <a:p>
            <a:fld id="{4B94C2CE-1F14-4164-87F5-C3BCDFD99A33}" type="slidenum">
              <a:rPr lang="en-US" smtClean="0"/>
              <a:t>‹#›</a:t>
            </a:fld>
            <a:endParaRPr lang="en-US"/>
          </a:p>
        </p:txBody>
      </p:sp>
      <p:sp>
        <p:nvSpPr>
          <p:cNvPr id="17" name="Date Placeholder 2">
            <a:extLst>
              <a:ext uri="{FF2B5EF4-FFF2-40B4-BE49-F238E27FC236}">
                <a16:creationId xmlns:a16="http://schemas.microsoft.com/office/drawing/2014/main" id="{345A02E1-7EE8-4102-BFA5-6127FAABD443}"/>
              </a:ext>
            </a:extLst>
          </p:cNvPr>
          <p:cNvSpPr>
            <a:spLocks noGrp="1"/>
          </p:cNvSpPr>
          <p:nvPr>
            <p:ph type="dt" sz="half" idx="10"/>
          </p:nvPr>
        </p:nvSpPr>
        <p:spPr>
          <a:xfrm>
            <a:off x="2667208" y="6356350"/>
            <a:ext cx="1548466" cy="365125"/>
          </a:xfrm>
        </p:spPr>
        <p:txBody>
          <a:bodyPr/>
          <a:lstStyle/>
          <a:p>
            <a:fld id="{943F219E-72E4-47C4-A113-665F28C9F753}" type="datetimeFigureOut">
              <a:rPr lang="en-US" smtClean="0"/>
              <a:t>9/6/2023</a:t>
            </a:fld>
            <a:endParaRPr lang="en-US"/>
          </a:p>
        </p:txBody>
      </p:sp>
      <p:sp>
        <p:nvSpPr>
          <p:cNvPr id="18" name="Footer Placeholder 3">
            <a:extLst>
              <a:ext uri="{FF2B5EF4-FFF2-40B4-BE49-F238E27FC236}">
                <a16:creationId xmlns:a16="http://schemas.microsoft.com/office/drawing/2014/main" id="{5E6CDA55-7564-4AF9-89CC-16D95AD88DB8}"/>
              </a:ext>
            </a:extLst>
          </p:cNvPr>
          <p:cNvSpPr>
            <a:spLocks noGrp="1"/>
          </p:cNvSpPr>
          <p:nvPr>
            <p:ph type="ftr" sz="quarter" idx="11"/>
          </p:nvPr>
        </p:nvSpPr>
        <p:spPr>
          <a:xfrm>
            <a:off x="5169155" y="6356350"/>
            <a:ext cx="4141243" cy="365125"/>
          </a:xfrm>
        </p:spPr>
        <p:txBody>
          <a:bodyPr/>
          <a:lstStyle/>
          <a:p>
            <a:endParaRPr lang="en-US"/>
          </a:p>
        </p:txBody>
      </p:sp>
      <p:sp>
        <p:nvSpPr>
          <p:cNvPr id="13" name="Title 1">
            <a:extLst>
              <a:ext uri="{FF2B5EF4-FFF2-40B4-BE49-F238E27FC236}">
                <a16:creationId xmlns:a16="http://schemas.microsoft.com/office/drawing/2014/main" id="{81E4828B-319C-40EB-AAF6-7603E720FD6B}"/>
              </a:ext>
            </a:extLst>
          </p:cNvPr>
          <p:cNvSpPr>
            <a:spLocks noGrp="1"/>
          </p:cNvSpPr>
          <p:nvPr>
            <p:ph type="title" hasCustomPrompt="1"/>
          </p:nvPr>
        </p:nvSpPr>
        <p:spPr>
          <a:xfrm>
            <a:off x="800099" y="553818"/>
            <a:ext cx="10191173" cy="748245"/>
          </a:xfrm>
        </p:spPr>
        <p:txBody>
          <a:bodyPr/>
          <a:lstStyle>
            <a:lvl1pPr algn="l">
              <a:defRPr sz="3600">
                <a:solidFill>
                  <a:srgbClr val="898989"/>
                </a:solidFill>
              </a:defRPr>
            </a:lvl1pPr>
          </a:lstStyle>
          <a:p>
            <a:r>
              <a:rPr lang="en-US"/>
              <a:t>Crush it Like a Bee!</a:t>
            </a:r>
          </a:p>
        </p:txBody>
      </p:sp>
      <p:sp>
        <p:nvSpPr>
          <p:cNvPr id="15" name="Content Placeholder 13">
            <a:extLst>
              <a:ext uri="{FF2B5EF4-FFF2-40B4-BE49-F238E27FC236}">
                <a16:creationId xmlns:a16="http://schemas.microsoft.com/office/drawing/2014/main" id="{2E91FCFB-9EEA-4A04-967F-7625DBDD64CE}"/>
              </a:ext>
            </a:extLst>
          </p:cNvPr>
          <p:cNvSpPr>
            <a:spLocks noGrp="1"/>
          </p:cNvSpPr>
          <p:nvPr>
            <p:ph sz="quarter" idx="15"/>
          </p:nvPr>
        </p:nvSpPr>
        <p:spPr>
          <a:xfrm>
            <a:off x="838201" y="1625600"/>
            <a:ext cx="10153072" cy="4406931"/>
          </a:xfrm>
        </p:spPr>
        <p:txBody>
          <a:bodyPr>
            <a:normAutofit/>
          </a:bodyPr>
          <a:lstStyle>
            <a:lvl1pPr>
              <a:defRPr sz="2800">
                <a:latin typeface="+mn-lt"/>
              </a:defRPr>
            </a:lvl1pPr>
            <a:lvl2pPr>
              <a:defRPr sz="2800">
                <a:latin typeface="+mn-lt"/>
              </a:defRPr>
            </a:lvl2pPr>
            <a:lvl3pPr>
              <a:defRPr sz="2000">
                <a:latin typeface="+mn-lt"/>
              </a:defRPr>
            </a:lvl3pPr>
            <a:lvl4pPr>
              <a:defRPr sz="2000">
                <a:latin typeface="+mn-lt"/>
              </a:defRPr>
            </a:lvl4pPr>
            <a:lvl5pPr>
              <a:defRPr sz="12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object 4">
            <a:extLst>
              <a:ext uri="{FF2B5EF4-FFF2-40B4-BE49-F238E27FC236}">
                <a16:creationId xmlns:a16="http://schemas.microsoft.com/office/drawing/2014/main" id="{24D6B941-51C3-4D28-9174-659BFA2DF5D5}"/>
              </a:ext>
            </a:extLst>
          </p:cNvPr>
          <p:cNvSpPr/>
          <p:nvPr userDrawn="1"/>
        </p:nvSpPr>
        <p:spPr>
          <a:xfrm>
            <a:off x="-1" y="6632"/>
            <a:ext cx="2922639" cy="250607"/>
          </a:xfrm>
          <a:prstGeom prst="rect">
            <a:avLst/>
          </a:prstGeom>
          <a:solidFill>
            <a:schemeClr val="accent1"/>
          </a:solidFill>
        </p:spPr>
        <p:txBody>
          <a:bodyPr wrap="square" lIns="0" tIns="0" rIns="0" bIns="0" rtlCol="0"/>
          <a:lstStyle/>
          <a:p>
            <a:endParaRPr/>
          </a:p>
        </p:txBody>
      </p:sp>
    </p:spTree>
    <p:extLst>
      <p:ext uri="{BB962C8B-B14F-4D97-AF65-F5344CB8AC3E}">
        <p14:creationId xmlns:p14="http://schemas.microsoft.com/office/powerpoint/2010/main" val="142321749"/>
      </p:ext>
    </p:extLst>
  </p:cSld>
  <p:clrMapOvr>
    <a:masterClrMapping/>
  </p:clrMapOvr>
  <p:extLst mod="1">
    <p:ext uri="{DCECCB84-F9BA-43D5-87BE-67443E8EF086}">
      <p15:sldGuideLst xmlns:p15="http://schemas.microsoft.com/office/powerpoint/2012/main">
        <p15:guide id="1" pos="3840">
          <p15:clr>
            <a:srgbClr val="FBAE40"/>
          </p15:clr>
        </p15:guide>
        <p15:guide id="2" orient="horz" pos="168">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empty slide">
    <p:spTree>
      <p:nvGrpSpPr>
        <p:cNvPr id="1" name=""/>
        <p:cNvGrpSpPr/>
        <p:nvPr/>
      </p:nvGrpSpPr>
      <p:grpSpPr>
        <a:xfrm>
          <a:off x="0" y="0"/>
          <a:ext cx="0" cy="0"/>
          <a:chOff x="0" y="0"/>
          <a:chExt cx="0" cy="0"/>
        </a:xfrm>
      </p:grpSpPr>
      <p:sp>
        <p:nvSpPr>
          <p:cNvPr id="7" name="object 4">
            <a:extLst>
              <a:ext uri="{FF2B5EF4-FFF2-40B4-BE49-F238E27FC236}">
                <a16:creationId xmlns:a16="http://schemas.microsoft.com/office/drawing/2014/main" id="{2242CC86-C375-42EE-9584-1420432CC540}"/>
              </a:ext>
            </a:extLst>
          </p:cNvPr>
          <p:cNvSpPr/>
          <p:nvPr userDrawn="1"/>
        </p:nvSpPr>
        <p:spPr>
          <a:xfrm>
            <a:off x="9220200" y="6607393"/>
            <a:ext cx="2971800" cy="250607"/>
          </a:xfrm>
          <a:prstGeom prst="rect">
            <a:avLst/>
          </a:prstGeom>
          <a:solidFill>
            <a:schemeClr val="accent1"/>
          </a:solidFill>
        </p:spPr>
        <p:txBody>
          <a:bodyPr wrap="square" lIns="0" tIns="0" rIns="0" bIns="0" rtlCol="0"/>
          <a:lstStyle/>
          <a:p>
            <a:endParaRPr>
              <a:solidFill>
                <a:schemeClr val="accent1"/>
              </a:solidFill>
            </a:endParaRPr>
          </a:p>
        </p:txBody>
      </p:sp>
      <p:sp>
        <p:nvSpPr>
          <p:cNvPr id="5" name="Slide Number Placeholder 4">
            <a:extLst>
              <a:ext uri="{FF2B5EF4-FFF2-40B4-BE49-F238E27FC236}">
                <a16:creationId xmlns:a16="http://schemas.microsoft.com/office/drawing/2014/main" id="{7AABE62B-FF18-49AB-869B-C0744616EED8}"/>
              </a:ext>
            </a:extLst>
          </p:cNvPr>
          <p:cNvSpPr>
            <a:spLocks noGrp="1"/>
          </p:cNvSpPr>
          <p:nvPr>
            <p:ph type="sldNum" sz="quarter" idx="12"/>
          </p:nvPr>
        </p:nvSpPr>
        <p:spPr/>
        <p:txBody>
          <a:bodyPr/>
          <a:lstStyle/>
          <a:p>
            <a:fld id="{4B94C2CE-1F14-4164-87F5-C3BCDFD99A33}" type="slidenum">
              <a:rPr lang="en-US" smtClean="0"/>
              <a:t>‹#›</a:t>
            </a:fld>
            <a:endParaRPr lang="en-US"/>
          </a:p>
        </p:txBody>
      </p:sp>
      <p:sp>
        <p:nvSpPr>
          <p:cNvPr id="12" name="Date Placeholder 2">
            <a:extLst>
              <a:ext uri="{FF2B5EF4-FFF2-40B4-BE49-F238E27FC236}">
                <a16:creationId xmlns:a16="http://schemas.microsoft.com/office/drawing/2014/main" id="{2257AED6-5F34-491E-91E0-BFE9A386D381}"/>
              </a:ext>
            </a:extLst>
          </p:cNvPr>
          <p:cNvSpPr>
            <a:spLocks noGrp="1"/>
          </p:cNvSpPr>
          <p:nvPr>
            <p:ph type="dt" sz="half" idx="10"/>
          </p:nvPr>
        </p:nvSpPr>
        <p:spPr>
          <a:xfrm>
            <a:off x="2667208" y="6356350"/>
            <a:ext cx="1548466" cy="365125"/>
          </a:xfrm>
        </p:spPr>
        <p:txBody>
          <a:bodyPr/>
          <a:lstStyle/>
          <a:p>
            <a:fld id="{943F219E-72E4-47C4-A113-665F28C9F753}" type="datetimeFigureOut">
              <a:rPr lang="en-US" smtClean="0"/>
              <a:t>9/6/2023</a:t>
            </a:fld>
            <a:endParaRPr lang="en-US"/>
          </a:p>
        </p:txBody>
      </p:sp>
      <p:sp>
        <p:nvSpPr>
          <p:cNvPr id="13" name="Footer Placeholder 3">
            <a:extLst>
              <a:ext uri="{FF2B5EF4-FFF2-40B4-BE49-F238E27FC236}">
                <a16:creationId xmlns:a16="http://schemas.microsoft.com/office/drawing/2014/main" id="{09AA06E9-0B31-400E-9DCA-E01A425F5E8D}"/>
              </a:ext>
            </a:extLst>
          </p:cNvPr>
          <p:cNvSpPr>
            <a:spLocks noGrp="1"/>
          </p:cNvSpPr>
          <p:nvPr>
            <p:ph type="ftr" sz="quarter" idx="11"/>
          </p:nvPr>
        </p:nvSpPr>
        <p:spPr>
          <a:xfrm>
            <a:off x="5169155" y="6356350"/>
            <a:ext cx="4141243" cy="365125"/>
          </a:xfrm>
        </p:spPr>
        <p:txBody>
          <a:bodyPr/>
          <a:lstStyle/>
          <a:p>
            <a:endParaRPr lang="en-US"/>
          </a:p>
        </p:txBody>
      </p:sp>
      <p:sp>
        <p:nvSpPr>
          <p:cNvPr id="10" name="Title 1">
            <a:extLst>
              <a:ext uri="{FF2B5EF4-FFF2-40B4-BE49-F238E27FC236}">
                <a16:creationId xmlns:a16="http://schemas.microsoft.com/office/drawing/2014/main" id="{0B5D4EC0-E7C2-4DB1-84DF-CCE0FF57CB49}"/>
              </a:ext>
            </a:extLst>
          </p:cNvPr>
          <p:cNvSpPr>
            <a:spLocks noGrp="1"/>
          </p:cNvSpPr>
          <p:nvPr>
            <p:ph type="title" hasCustomPrompt="1"/>
          </p:nvPr>
        </p:nvSpPr>
        <p:spPr>
          <a:xfrm>
            <a:off x="800099" y="553818"/>
            <a:ext cx="10191173" cy="748245"/>
          </a:xfrm>
        </p:spPr>
        <p:txBody>
          <a:bodyPr/>
          <a:lstStyle>
            <a:lvl1pPr algn="l">
              <a:defRPr sz="3600">
                <a:solidFill>
                  <a:srgbClr val="898989"/>
                </a:solidFill>
              </a:defRPr>
            </a:lvl1pPr>
          </a:lstStyle>
          <a:p>
            <a:r>
              <a:rPr lang="en-US"/>
              <a:t>Crush it Like a Bee!</a:t>
            </a:r>
          </a:p>
        </p:txBody>
      </p:sp>
      <p:sp>
        <p:nvSpPr>
          <p:cNvPr id="11" name="object 4">
            <a:extLst>
              <a:ext uri="{FF2B5EF4-FFF2-40B4-BE49-F238E27FC236}">
                <a16:creationId xmlns:a16="http://schemas.microsoft.com/office/drawing/2014/main" id="{D72326F6-3240-4FA0-B5ED-08DC5C9AD9E7}"/>
              </a:ext>
            </a:extLst>
          </p:cNvPr>
          <p:cNvSpPr/>
          <p:nvPr userDrawn="1"/>
        </p:nvSpPr>
        <p:spPr>
          <a:xfrm>
            <a:off x="-1" y="6632"/>
            <a:ext cx="2922639" cy="250607"/>
          </a:xfrm>
          <a:prstGeom prst="rect">
            <a:avLst/>
          </a:prstGeom>
          <a:solidFill>
            <a:schemeClr val="accent1"/>
          </a:solidFill>
        </p:spPr>
        <p:txBody>
          <a:bodyPr wrap="square" lIns="0" tIns="0" rIns="0" bIns="0" rtlCol="0"/>
          <a:lstStyle/>
          <a:p>
            <a:endParaRPr/>
          </a:p>
        </p:txBody>
      </p:sp>
    </p:spTree>
    <p:extLst>
      <p:ext uri="{BB962C8B-B14F-4D97-AF65-F5344CB8AC3E}">
        <p14:creationId xmlns:p14="http://schemas.microsoft.com/office/powerpoint/2010/main" val="3755729154"/>
      </p:ext>
    </p:extLst>
  </p:cSld>
  <p:clrMapOvr>
    <a:masterClrMapping/>
  </p:clrMapOvr>
  <p:extLst mod="1">
    <p:ext uri="{DCECCB84-F9BA-43D5-87BE-67443E8EF086}">
      <p15:sldGuideLst xmlns:p15="http://schemas.microsoft.com/office/powerpoint/2012/main">
        <p15:guide id="1" pos="3840">
          <p15:clr>
            <a:srgbClr val="FBAE40"/>
          </p15:clr>
        </p15:guide>
        <p15:guide id="2" orient="horz" pos="168">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Object slide">
    <p:spTree>
      <p:nvGrpSpPr>
        <p:cNvPr id="1" name=""/>
        <p:cNvGrpSpPr/>
        <p:nvPr/>
      </p:nvGrpSpPr>
      <p:grpSpPr>
        <a:xfrm>
          <a:off x="0" y="0"/>
          <a:ext cx="0" cy="0"/>
          <a:chOff x="0" y="0"/>
          <a:chExt cx="0" cy="0"/>
        </a:xfrm>
      </p:grpSpPr>
      <p:sp>
        <p:nvSpPr>
          <p:cNvPr id="7" name="object 4">
            <a:extLst>
              <a:ext uri="{FF2B5EF4-FFF2-40B4-BE49-F238E27FC236}">
                <a16:creationId xmlns:a16="http://schemas.microsoft.com/office/drawing/2014/main" id="{2242CC86-C375-42EE-9584-1420432CC540}"/>
              </a:ext>
            </a:extLst>
          </p:cNvPr>
          <p:cNvSpPr/>
          <p:nvPr userDrawn="1"/>
        </p:nvSpPr>
        <p:spPr>
          <a:xfrm>
            <a:off x="9220200" y="6607393"/>
            <a:ext cx="2971800" cy="250607"/>
          </a:xfrm>
          <a:prstGeom prst="rect">
            <a:avLst/>
          </a:prstGeom>
          <a:solidFill>
            <a:schemeClr val="accent1"/>
          </a:solidFill>
        </p:spPr>
        <p:txBody>
          <a:bodyPr wrap="square" lIns="0" tIns="0" rIns="0" bIns="0" rtlCol="0"/>
          <a:lstStyle/>
          <a:p>
            <a:endParaRPr/>
          </a:p>
        </p:txBody>
      </p:sp>
      <p:sp>
        <p:nvSpPr>
          <p:cNvPr id="2" name="Title 1">
            <a:extLst>
              <a:ext uri="{FF2B5EF4-FFF2-40B4-BE49-F238E27FC236}">
                <a16:creationId xmlns:a16="http://schemas.microsoft.com/office/drawing/2014/main" id="{7C87321C-B549-4833-A0DB-308881E0DF04}"/>
              </a:ext>
            </a:extLst>
          </p:cNvPr>
          <p:cNvSpPr>
            <a:spLocks noGrp="1"/>
          </p:cNvSpPr>
          <p:nvPr>
            <p:ph type="title" hasCustomPrompt="1"/>
          </p:nvPr>
        </p:nvSpPr>
        <p:spPr>
          <a:xfrm>
            <a:off x="838200" y="2305893"/>
            <a:ext cx="4330955" cy="1325563"/>
          </a:xfrm>
        </p:spPr>
        <p:txBody>
          <a:bodyPr/>
          <a:lstStyle>
            <a:lvl1pPr>
              <a:defRPr sz="3600">
                <a:solidFill>
                  <a:schemeClr val="accent1"/>
                </a:solidFill>
                <a:latin typeface="+mn-lt"/>
              </a:defRPr>
            </a:lvl1pPr>
          </a:lstStyle>
          <a:p>
            <a:r>
              <a:rPr lang="en-US"/>
              <a:t>Crush it Like a Bee!</a:t>
            </a:r>
          </a:p>
        </p:txBody>
      </p:sp>
      <p:sp>
        <p:nvSpPr>
          <p:cNvPr id="5" name="Slide Number Placeholder 4">
            <a:extLst>
              <a:ext uri="{FF2B5EF4-FFF2-40B4-BE49-F238E27FC236}">
                <a16:creationId xmlns:a16="http://schemas.microsoft.com/office/drawing/2014/main" id="{7AABE62B-FF18-49AB-869B-C0744616EED8}"/>
              </a:ext>
            </a:extLst>
          </p:cNvPr>
          <p:cNvSpPr>
            <a:spLocks noGrp="1"/>
          </p:cNvSpPr>
          <p:nvPr>
            <p:ph type="sldNum" sz="quarter" idx="12"/>
          </p:nvPr>
        </p:nvSpPr>
        <p:spPr/>
        <p:txBody>
          <a:bodyPr/>
          <a:lstStyle/>
          <a:p>
            <a:fld id="{4B94C2CE-1F14-4164-87F5-C3BCDFD99A33}" type="slidenum">
              <a:rPr lang="en-US" smtClean="0"/>
              <a:t>‹#›</a:t>
            </a:fld>
            <a:endParaRPr lang="en-US"/>
          </a:p>
        </p:txBody>
      </p:sp>
      <p:sp>
        <p:nvSpPr>
          <p:cNvPr id="12" name="Text Placeholder 11">
            <a:extLst>
              <a:ext uri="{FF2B5EF4-FFF2-40B4-BE49-F238E27FC236}">
                <a16:creationId xmlns:a16="http://schemas.microsoft.com/office/drawing/2014/main" id="{CE8D1ADC-1360-478F-ABCF-CE50A9746A21}"/>
              </a:ext>
            </a:extLst>
          </p:cNvPr>
          <p:cNvSpPr>
            <a:spLocks noGrp="1"/>
          </p:cNvSpPr>
          <p:nvPr>
            <p:ph type="body" sz="quarter" idx="14" hasCustomPrompt="1"/>
          </p:nvPr>
        </p:nvSpPr>
        <p:spPr>
          <a:xfrm>
            <a:off x="838200" y="3966191"/>
            <a:ext cx="4330700" cy="365125"/>
          </a:xfrm>
        </p:spPr>
        <p:txBody>
          <a:bodyPr>
            <a:normAutofit/>
          </a:bodyPr>
          <a:lstStyle>
            <a:lvl1pPr marL="0" indent="0">
              <a:buNone/>
              <a:defRPr sz="1400">
                <a:solidFill>
                  <a:schemeClr val="accent3"/>
                </a:solidFill>
                <a:latin typeface="+mn-lt"/>
              </a:defRPr>
            </a:lvl1pPr>
          </a:lstStyle>
          <a:p>
            <a:pPr lvl="0"/>
            <a:r>
              <a:rPr lang="en-US"/>
              <a:t>Write a killer verse to accompany your hook!</a:t>
            </a:r>
          </a:p>
        </p:txBody>
      </p:sp>
      <p:sp>
        <p:nvSpPr>
          <p:cNvPr id="14" name="Content Placeholder 13">
            <a:extLst>
              <a:ext uri="{FF2B5EF4-FFF2-40B4-BE49-F238E27FC236}">
                <a16:creationId xmlns:a16="http://schemas.microsoft.com/office/drawing/2014/main" id="{201AF77B-72A8-47EF-96FE-EC9CCB6F9497}"/>
              </a:ext>
            </a:extLst>
          </p:cNvPr>
          <p:cNvSpPr>
            <a:spLocks noGrp="1"/>
          </p:cNvSpPr>
          <p:nvPr>
            <p:ph sz="quarter" idx="15"/>
          </p:nvPr>
        </p:nvSpPr>
        <p:spPr>
          <a:xfrm>
            <a:off x="6096000" y="266700"/>
            <a:ext cx="5257800" cy="5953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Date Placeholder 2">
            <a:extLst>
              <a:ext uri="{FF2B5EF4-FFF2-40B4-BE49-F238E27FC236}">
                <a16:creationId xmlns:a16="http://schemas.microsoft.com/office/drawing/2014/main" id="{345A02E1-7EE8-4102-BFA5-6127FAABD443}"/>
              </a:ext>
            </a:extLst>
          </p:cNvPr>
          <p:cNvSpPr>
            <a:spLocks noGrp="1"/>
          </p:cNvSpPr>
          <p:nvPr>
            <p:ph type="dt" sz="half" idx="10"/>
          </p:nvPr>
        </p:nvSpPr>
        <p:spPr>
          <a:xfrm>
            <a:off x="2667208" y="6356350"/>
            <a:ext cx="1548466" cy="365125"/>
          </a:xfrm>
        </p:spPr>
        <p:txBody>
          <a:bodyPr/>
          <a:lstStyle/>
          <a:p>
            <a:fld id="{943F219E-72E4-47C4-A113-665F28C9F753}" type="datetimeFigureOut">
              <a:rPr lang="en-US" smtClean="0"/>
              <a:t>9/6/2023</a:t>
            </a:fld>
            <a:endParaRPr lang="en-US"/>
          </a:p>
        </p:txBody>
      </p:sp>
      <p:sp>
        <p:nvSpPr>
          <p:cNvPr id="18" name="Footer Placeholder 3">
            <a:extLst>
              <a:ext uri="{FF2B5EF4-FFF2-40B4-BE49-F238E27FC236}">
                <a16:creationId xmlns:a16="http://schemas.microsoft.com/office/drawing/2014/main" id="{5E6CDA55-7564-4AF9-89CC-16D95AD88DB8}"/>
              </a:ext>
            </a:extLst>
          </p:cNvPr>
          <p:cNvSpPr>
            <a:spLocks noGrp="1"/>
          </p:cNvSpPr>
          <p:nvPr>
            <p:ph type="ftr" sz="quarter" idx="11"/>
          </p:nvPr>
        </p:nvSpPr>
        <p:spPr>
          <a:xfrm>
            <a:off x="5169155" y="6356350"/>
            <a:ext cx="4141243" cy="365125"/>
          </a:xfrm>
        </p:spPr>
        <p:txBody>
          <a:bodyPr/>
          <a:lstStyle/>
          <a:p>
            <a:endParaRPr lang="en-US"/>
          </a:p>
        </p:txBody>
      </p:sp>
      <p:sp>
        <p:nvSpPr>
          <p:cNvPr id="13" name="object 4">
            <a:extLst>
              <a:ext uri="{FF2B5EF4-FFF2-40B4-BE49-F238E27FC236}">
                <a16:creationId xmlns:a16="http://schemas.microsoft.com/office/drawing/2014/main" id="{0119F13D-00A1-4DBF-A71A-F299B9166CEE}"/>
              </a:ext>
            </a:extLst>
          </p:cNvPr>
          <p:cNvSpPr/>
          <p:nvPr userDrawn="1"/>
        </p:nvSpPr>
        <p:spPr>
          <a:xfrm>
            <a:off x="-1" y="6632"/>
            <a:ext cx="2922639" cy="250607"/>
          </a:xfrm>
          <a:prstGeom prst="rect">
            <a:avLst/>
          </a:prstGeom>
          <a:solidFill>
            <a:schemeClr val="accent1"/>
          </a:solidFill>
        </p:spPr>
        <p:txBody>
          <a:bodyPr wrap="square" lIns="0" tIns="0" rIns="0" bIns="0" rtlCol="0"/>
          <a:lstStyle/>
          <a:p>
            <a:endParaRPr/>
          </a:p>
        </p:txBody>
      </p:sp>
    </p:spTree>
    <p:extLst>
      <p:ext uri="{BB962C8B-B14F-4D97-AF65-F5344CB8AC3E}">
        <p14:creationId xmlns:p14="http://schemas.microsoft.com/office/powerpoint/2010/main" val="2711752111"/>
      </p:ext>
    </p:extLst>
  </p:cSld>
  <p:clrMapOvr>
    <a:masterClrMapping/>
  </p:clrMapOvr>
  <p:extLst mod="1">
    <p:ext uri="{DCECCB84-F9BA-43D5-87BE-67443E8EF086}">
      <p15:sldGuideLst xmlns:p15="http://schemas.microsoft.com/office/powerpoint/2012/main">
        <p15:guide id="1" pos="3840">
          <p15:clr>
            <a:srgbClr val="FBAE40"/>
          </p15:clr>
        </p15:guide>
        <p15:guide id="2" orient="horz" pos="168">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hat slide">
    <p:spTree>
      <p:nvGrpSpPr>
        <p:cNvPr id="1" name=""/>
        <p:cNvGrpSpPr/>
        <p:nvPr/>
      </p:nvGrpSpPr>
      <p:grpSpPr>
        <a:xfrm>
          <a:off x="0" y="0"/>
          <a:ext cx="0" cy="0"/>
          <a:chOff x="0" y="0"/>
          <a:chExt cx="0" cy="0"/>
        </a:xfrm>
      </p:grpSpPr>
      <p:sp>
        <p:nvSpPr>
          <p:cNvPr id="7" name="object 4">
            <a:extLst>
              <a:ext uri="{FF2B5EF4-FFF2-40B4-BE49-F238E27FC236}">
                <a16:creationId xmlns:a16="http://schemas.microsoft.com/office/drawing/2014/main" id="{2242CC86-C375-42EE-9584-1420432CC540}"/>
              </a:ext>
            </a:extLst>
          </p:cNvPr>
          <p:cNvSpPr/>
          <p:nvPr userDrawn="1"/>
        </p:nvSpPr>
        <p:spPr>
          <a:xfrm>
            <a:off x="9220200" y="6607393"/>
            <a:ext cx="2971800" cy="250607"/>
          </a:xfrm>
          <a:prstGeom prst="rect">
            <a:avLst/>
          </a:prstGeom>
          <a:solidFill>
            <a:schemeClr val="accent1"/>
          </a:solidFill>
        </p:spPr>
        <p:txBody>
          <a:bodyPr wrap="square" lIns="0" tIns="0" rIns="0" bIns="0" rtlCol="0"/>
          <a:lstStyle/>
          <a:p>
            <a:endParaRPr/>
          </a:p>
        </p:txBody>
      </p:sp>
      <p:sp>
        <p:nvSpPr>
          <p:cNvPr id="2" name="Title 1">
            <a:extLst>
              <a:ext uri="{FF2B5EF4-FFF2-40B4-BE49-F238E27FC236}">
                <a16:creationId xmlns:a16="http://schemas.microsoft.com/office/drawing/2014/main" id="{7C87321C-B549-4833-A0DB-308881E0DF04}"/>
              </a:ext>
            </a:extLst>
          </p:cNvPr>
          <p:cNvSpPr>
            <a:spLocks noGrp="1"/>
          </p:cNvSpPr>
          <p:nvPr>
            <p:ph type="title" hasCustomPrompt="1"/>
          </p:nvPr>
        </p:nvSpPr>
        <p:spPr>
          <a:xfrm>
            <a:off x="838200" y="2305893"/>
            <a:ext cx="4330955" cy="1325563"/>
          </a:xfrm>
        </p:spPr>
        <p:txBody>
          <a:bodyPr/>
          <a:lstStyle>
            <a:lvl1pPr>
              <a:defRPr sz="3600">
                <a:solidFill>
                  <a:srgbClr val="595959"/>
                </a:solidFill>
              </a:defRPr>
            </a:lvl1pPr>
          </a:lstStyle>
          <a:p>
            <a:r>
              <a:rPr lang="en-US"/>
              <a:t>Crush it Like a Bee!</a:t>
            </a:r>
          </a:p>
        </p:txBody>
      </p:sp>
      <p:sp>
        <p:nvSpPr>
          <p:cNvPr id="5" name="Slide Number Placeholder 4">
            <a:extLst>
              <a:ext uri="{FF2B5EF4-FFF2-40B4-BE49-F238E27FC236}">
                <a16:creationId xmlns:a16="http://schemas.microsoft.com/office/drawing/2014/main" id="{7AABE62B-FF18-49AB-869B-C0744616EED8}"/>
              </a:ext>
            </a:extLst>
          </p:cNvPr>
          <p:cNvSpPr>
            <a:spLocks noGrp="1"/>
          </p:cNvSpPr>
          <p:nvPr>
            <p:ph type="sldNum" sz="quarter" idx="12"/>
          </p:nvPr>
        </p:nvSpPr>
        <p:spPr/>
        <p:txBody>
          <a:bodyPr/>
          <a:lstStyle/>
          <a:p>
            <a:fld id="{4B94C2CE-1F14-4164-87F5-C3BCDFD99A33}" type="slidenum">
              <a:rPr lang="en-US" smtClean="0"/>
              <a:t>‹#›</a:t>
            </a:fld>
            <a:endParaRPr lang="en-US"/>
          </a:p>
        </p:txBody>
      </p:sp>
      <p:sp>
        <p:nvSpPr>
          <p:cNvPr id="12" name="Text Placeholder 11">
            <a:extLst>
              <a:ext uri="{FF2B5EF4-FFF2-40B4-BE49-F238E27FC236}">
                <a16:creationId xmlns:a16="http://schemas.microsoft.com/office/drawing/2014/main" id="{CE8D1ADC-1360-478F-ABCF-CE50A9746A21}"/>
              </a:ext>
            </a:extLst>
          </p:cNvPr>
          <p:cNvSpPr>
            <a:spLocks noGrp="1"/>
          </p:cNvSpPr>
          <p:nvPr>
            <p:ph type="body" sz="quarter" idx="14" hasCustomPrompt="1"/>
          </p:nvPr>
        </p:nvSpPr>
        <p:spPr>
          <a:xfrm>
            <a:off x="838200" y="3966191"/>
            <a:ext cx="4330700" cy="365125"/>
          </a:xfrm>
        </p:spPr>
        <p:txBody>
          <a:bodyPr>
            <a:normAutofit/>
          </a:bodyPr>
          <a:lstStyle>
            <a:lvl1pPr marL="0" indent="0">
              <a:buNone/>
              <a:defRPr sz="1400"/>
            </a:lvl1pPr>
          </a:lstStyle>
          <a:p>
            <a:pPr lvl="0"/>
            <a:r>
              <a:rPr lang="en-US"/>
              <a:t>Write a killer verse to accompany your hook!</a:t>
            </a:r>
          </a:p>
        </p:txBody>
      </p:sp>
      <p:sp>
        <p:nvSpPr>
          <p:cNvPr id="19" name="Chart Placeholder 18">
            <a:extLst>
              <a:ext uri="{FF2B5EF4-FFF2-40B4-BE49-F238E27FC236}">
                <a16:creationId xmlns:a16="http://schemas.microsoft.com/office/drawing/2014/main" id="{622ECD80-9A2F-42E7-9F69-CC994F988A82}"/>
              </a:ext>
            </a:extLst>
          </p:cNvPr>
          <p:cNvSpPr>
            <a:spLocks noGrp="1"/>
          </p:cNvSpPr>
          <p:nvPr>
            <p:ph type="chart" sz="quarter" idx="15"/>
          </p:nvPr>
        </p:nvSpPr>
        <p:spPr>
          <a:xfrm>
            <a:off x="6096000" y="681038"/>
            <a:ext cx="5257800" cy="5538787"/>
          </a:xfrm>
          <a:solidFill>
            <a:schemeClr val="accent1"/>
          </a:solidFill>
        </p:spPr>
        <p:txBody>
          <a:bodyPr anchor="ctr" anchorCtr="1"/>
          <a:lstStyle>
            <a:lvl1pPr>
              <a:defRPr>
                <a:solidFill>
                  <a:schemeClr val="bg1"/>
                </a:solidFill>
              </a:defRPr>
            </a:lvl1pPr>
          </a:lstStyle>
          <a:p>
            <a:endParaRPr lang="en-US"/>
          </a:p>
        </p:txBody>
      </p:sp>
      <p:sp>
        <p:nvSpPr>
          <p:cNvPr id="16" name="Date Placeholder 2">
            <a:extLst>
              <a:ext uri="{FF2B5EF4-FFF2-40B4-BE49-F238E27FC236}">
                <a16:creationId xmlns:a16="http://schemas.microsoft.com/office/drawing/2014/main" id="{A84897C3-0CF4-4B21-B2E3-B378145DD145}"/>
              </a:ext>
            </a:extLst>
          </p:cNvPr>
          <p:cNvSpPr>
            <a:spLocks noGrp="1"/>
          </p:cNvSpPr>
          <p:nvPr>
            <p:ph type="dt" sz="half" idx="10"/>
          </p:nvPr>
        </p:nvSpPr>
        <p:spPr>
          <a:xfrm>
            <a:off x="2667208" y="6356350"/>
            <a:ext cx="1548466" cy="365125"/>
          </a:xfrm>
        </p:spPr>
        <p:txBody>
          <a:bodyPr/>
          <a:lstStyle/>
          <a:p>
            <a:fld id="{943F219E-72E4-47C4-A113-665F28C9F753}" type="datetimeFigureOut">
              <a:rPr lang="en-US" smtClean="0"/>
              <a:t>9/6/2023</a:t>
            </a:fld>
            <a:endParaRPr lang="en-US"/>
          </a:p>
        </p:txBody>
      </p:sp>
      <p:sp>
        <p:nvSpPr>
          <p:cNvPr id="17" name="Footer Placeholder 3">
            <a:extLst>
              <a:ext uri="{FF2B5EF4-FFF2-40B4-BE49-F238E27FC236}">
                <a16:creationId xmlns:a16="http://schemas.microsoft.com/office/drawing/2014/main" id="{7F4D1FF7-1CDC-4952-85DD-4BC2466BF1BD}"/>
              </a:ext>
            </a:extLst>
          </p:cNvPr>
          <p:cNvSpPr>
            <a:spLocks noGrp="1"/>
          </p:cNvSpPr>
          <p:nvPr>
            <p:ph type="ftr" sz="quarter" idx="11"/>
          </p:nvPr>
        </p:nvSpPr>
        <p:spPr>
          <a:xfrm>
            <a:off x="5169155" y="6356350"/>
            <a:ext cx="4141243" cy="365125"/>
          </a:xfrm>
        </p:spPr>
        <p:txBody>
          <a:bodyPr/>
          <a:lstStyle/>
          <a:p>
            <a:endParaRPr lang="en-US"/>
          </a:p>
        </p:txBody>
      </p:sp>
      <p:sp>
        <p:nvSpPr>
          <p:cNvPr id="14" name="object 4">
            <a:extLst>
              <a:ext uri="{FF2B5EF4-FFF2-40B4-BE49-F238E27FC236}">
                <a16:creationId xmlns:a16="http://schemas.microsoft.com/office/drawing/2014/main" id="{12FCA132-8A62-4DD0-ADAF-C8C1AF94DC3E}"/>
              </a:ext>
            </a:extLst>
          </p:cNvPr>
          <p:cNvSpPr/>
          <p:nvPr userDrawn="1"/>
        </p:nvSpPr>
        <p:spPr>
          <a:xfrm>
            <a:off x="-1" y="6632"/>
            <a:ext cx="2922639" cy="250607"/>
          </a:xfrm>
          <a:prstGeom prst="rect">
            <a:avLst/>
          </a:prstGeom>
          <a:solidFill>
            <a:schemeClr val="accent1"/>
          </a:solidFill>
        </p:spPr>
        <p:txBody>
          <a:bodyPr wrap="square" lIns="0" tIns="0" rIns="0" bIns="0" rtlCol="0"/>
          <a:lstStyle/>
          <a:p>
            <a:endParaRPr/>
          </a:p>
        </p:txBody>
      </p:sp>
    </p:spTree>
    <p:extLst>
      <p:ext uri="{BB962C8B-B14F-4D97-AF65-F5344CB8AC3E}">
        <p14:creationId xmlns:p14="http://schemas.microsoft.com/office/powerpoint/2010/main" val="2917464488"/>
      </p:ext>
    </p:extLst>
  </p:cSld>
  <p:clrMapOvr>
    <a:masterClrMapping/>
  </p:clrMapOvr>
  <p:extLst mod="1">
    <p:ext uri="{DCECCB84-F9BA-43D5-87BE-67443E8EF086}">
      <p15:sldGuideLst xmlns:p15="http://schemas.microsoft.com/office/powerpoint/2012/main">
        <p15:guide id="1" pos="3840">
          <p15:clr>
            <a:srgbClr val="FBAE40"/>
          </p15:clr>
        </p15:guide>
        <p15:guide id="2" orient="horz" pos="168">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Ummary SLide">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CD6C8C8-59A3-4DCD-A5BC-2D0E5A3A38A2}"/>
              </a:ext>
            </a:extLst>
          </p:cNvPr>
          <p:cNvSpPr>
            <a:spLocks noGrp="1"/>
          </p:cNvSpPr>
          <p:nvPr>
            <p:ph type="sldNum" sz="quarter" idx="12"/>
          </p:nvPr>
        </p:nvSpPr>
        <p:spPr/>
        <p:txBody>
          <a:bodyPr/>
          <a:lstStyle/>
          <a:p>
            <a:fld id="{4B94C2CE-1F14-4164-87F5-C3BCDFD99A33}" type="slidenum">
              <a:rPr lang="en-US" smtClean="0"/>
              <a:t>‹#›</a:t>
            </a:fld>
            <a:endParaRPr lang="en-US"/>
          </a:p>
        </p:txBody>
      </p:sp>
      <p:pic>
        <p:nvPicPr>
          <p:cNvPr id="16" name="Picture 15">
            <a:extLst>
              <a:ext uri="{FF2B5EF4-FFF2-40B4-BE49-F238E27FC236}">
                <a16:creationId xmlns:a16="http://schemas.microsoft.com/office/drawing/2014/main" id="{1F0DF726-A684-4814-80B7-60631EDF53A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95956" y="280420"/>
            <a:ext cx="1504756" cy="1628184"/>
          </a:xfrm>
          <a:prstGeom prst="rect">
            <a:avLst/>
          </a:prstGeom>
        </p:spPr>
      </p:pic>
      <p:pic>
        <p:nvPicPr>
          <p:cNvPr id="17" name="Picture 16">
            <a:extLst>
              <a:ext uri="{FF2B5EF4-FFF2-40B4-BE49-F238E27FC236}">
                <a16:creationId xmlns:a16="http://schemas.microsoft.com/office/drawing/2014/main" id="{7BA0AAD2-4BAC-452C-A2EC-F6FC8B96504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35448" y="305603"/>
            <a:ext cx="1590682" cy="1628184"/>
          </a:xfrm>
          <a:prstGeom prst="rect">
            <a:avLst/>
          </a:prstGeom>
        </p:spPr>
      </p:pic>
      <p:pic>
        <p:nvPicPr>
          <p:cNvPr id="11" name="Picture 10">
            <a:extLst>
              <a:ext uri="{FF2B5EF4-FFF2-40B4-BE49-F238E27FC236}">
                <a16:creationId xmlns:a16="http://schemas.microsoft.com/office/drawing/2014/main" id="{20A294C8-21E3-4A2A-9B61-8A17F72C78CF}"/>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1391724" y="54228"/>
            <a:ext cx="694115" cy="269935"/>
          </a:xfrm>
          <a:prstGeom prst="rect">
            <a:avLst/>
          </a:prstGeom>
        </p:spPr>
      </p:pic>
      <p:sp>
        <p:nvSpPr>
          <p:cNvPr id="12" name="Date Placeholder 2">
            <a:extLst>
              <a:ext uri="{FF2B5EF4-FFF2-40B4-BE49-F238E27FC236}">
                <a16:creationId xmlns:a16="http://schemas.microsoft.com/office/drawing/2014/main" id="{0C0503D4-4256-45E7-B162-49CE4D854DED}"/>
              </a:ext>
            </a:extLst>
          </p:cNvPr>
          <p:cNvSpPr>
            <a:spLocks noGrp="1"/>
          </p:cNvSpPr>
          <p:nvPr>
            <p:ph type="dt" sz="half" idx="10"/>
          </p:nvPr>
        </p:nvSpPr>
        <p:spPr>
          <a:xfrm>
            <a:off x="2667208" y="6356350"/>
            <a:ext cx="1548466" cy="365125"/>
          </a:xfrm>
        </p:spPr>
        <p:txBody>
          <a:bodyPr/>
          <a:lstStyle/>
          <a:p>
            <a:fld id="{943F219E-72E4-47C4-A113-665F28C9F753}" type="datetimeFigureOut">
              <a:rPr lang="en-US" smtClean="0"/>
              <a:t>9/6/2023</a:t>
            </a:fld>
            <a:endParaRPr lang="en-US"/>
          </a:p>
        </p:txBody>
      </p:sp>
      <p:sp>
        <p:nvSpPr>
          <p:cNvPr id="13" name="Footer Placeholder 3">
            <a:extLst>
              <a:ext uri="{FF2B5EF4-FFF2-40B4-BE49-F238E27FC236}">
                <a16:creationId xmlns:a16="http://schemas.microsoft.com/office/drawing/2014/main" id="{37CF60EF-5D21-44CE-9BEA-94AA1AB43A9D}"/>
              </a:ext>
            </a:extLst>
          </p:cNvPr>
          <p:cNvSpPr>
            <a:spLocks noGrp="1"/>
          </p:cNvSpPr>
          <p:nvPr>
            <p:ph type="ftr" sz="quarter" idx="11"/>
          </p:nvPr>
        </p:nvSpPr>
        <p:spPr>
          <a:xfrm>
            <a:off x="5169155" y="6356350"/>
            <a:ext cx="4141243" cy="365125"/>
          </a:xfrm>
        </p:spPr>
        <p:txBody>
          <a:bodyPr/>
          <a:lstStyle/>
          <a:p>
            <a:endParaRPr lang="en-US"/>
          </a:p>
        </p:txBody>
      </p:sp>
      <p:sp>
        <p:nvSpPr>
          <p:cNvPr id="14" name="Title 1">
            <a:extLst>
              <a:ext uri="{FF2B5EF4-FFF2-40B4-BE49-F238E27FC236}">
                <a16:creationId xmlns:a16="http://schemas.microsoft.com/office/drawing/2014/main" id="{F61505B8-AA55-4A63-A3D2-3052FED39340}"/>
              </a:ext>
            </a:extLst>
          </p:cNvPr>
          <p:cNvSpPr>
            <a:spLocks noGrp="1"/>
          </p:cNvSpPr>
          <p:nvPr>
            <p:ph type="title" hasCustomPrompt="1"/>
          </p:nvPr>
        </p:nvSpPr>
        <p:spPr>
          <a:xfrm>
            <a:off x="1395762" y="553818"/>
            <a:ext cx="9215400" cy="748245"/>
          </a:xfrm>
        </p:spPr>
        <p:txBody>
          <a:bodyPr/>
          <a:lstStyle>
            <a:lvl1pPr algn="l">
              <a:defRPr sz="3600">
                <a:solidFill>
                  <a:schemeClr val="bg1"/>
                </a:solidFill>
              </a:defRPr>
            </a:lvl1pPr>
          </a:lstStyle>
          <a:p>
            <a:r>
              <a:rPr lang="en-US"/>
              <a:t>Crush it Like a Bee!</a:t>
            </a:r>
          </a:p>
        </p:txBody>
      </p:sp>
      <p:sp>
        <p:nvSpPr>
          <p:cNvPr id="15" name="Content Placeholder 13">
            <a:extLst>
              <a:ext uri="{FF2B5EF4-FFF2-40B4-BE49-F238E27FC236}">
                <a16:creationId xmlns:a16="http://schemas.microsoft.com/office/drawing/2014/main" id="{094E8F64-6576-48C9-BE15-E1A0A6881D75}"/>
              </a:ext>
            </a:extLst>
          </p:cNvPr>
          <p:cNvSpPr>
            <a:spLocks noGrp="1"/>
          </p:cNvSpPr>
          <p:nvPr>
            <p:ph sz="quarter" idx="15"/>
          </p:nvPr>
        </p:nvSpPr>
        <p:spPr>
          <a:xfrm>
            <a:off x="1431635" y="1625600"/>
            <a:ext cx="9180947" cy="4406931"/>
          </a:xfrm>
        </p:spPr>
        <p:txBody>
          <a:bodyPr>
            <a:normAutofit/>
          </a:bodyPr>
          <a:lstStyle>
            <a:lvl1pPr>
              <a:defRPr sz="2800">
                <a:solidFill>
                  <a:schemeClr val="bg1"/>
                </a:solidFill>
                <a:latin typeface="+mn-lt"/>
              </a:defRPr>
            </a:lvl1pPr>
            <a:lvl2pPr>
              <a:defRPr sz="2800">
                <a:solidFill>
                  <a:schemeClr val="bg1"/>
                </a:solidFill>
                <a:latin typeface="+mn-lt"/>
              </a:defRPr>
            </a:lvl2pPr>
            <a:lvl3pPr>
              <a:defRPr sz="2000">
                <a:solidFill>
                  <a:schemeClr val="bg1"/>
                </a:solidFill>
                <a:latin typeface="+mn-lt"/>
              </a:defRPr>
            </a:lvl3pPr>
            <a:lvl4pPr>
              <a:defRPr sz="2000">
                <a:solidFill>
                  <a:schemeClr val="bg1"/>
                </a:solidFill>
                <a:latin typeface="+mn-lt"/>
              </a:defRPr>
            </a:lvl4pPr>
            <a:lvl5pPr>
              <a:defRPr sz="1200">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59421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SUmmary SLid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ACC61ED-DA86-49CC-9614-C1724B6C755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17150" b="14548"/>
          <a:stretch/>
        </p:blipFill>
        <p:spPr>
          <a:xfrm>
            <a:off x="1115132" y="-1"/>
            <a:ext cx="9961736" cy="6858001"/>
          </a:xfrm>
          <a:prstGeom prst="rect">
            <a:avLst/>
          </a:prstGeom>
        </p:spPr>
      </p:pic>
      <p:sp>
        <p:nvSpPr>
          <p:cNvPr id="5" name="Slide Number Placeholder 4">
            <a:extLst>
              <a:ext uri="{FF2B5EF4-FFF2-40B4-BE49-F238E27FC236}">
                <a16:creationId xmlns:a16="http://schemas.microsoft.com/office/drawing/2014/main" id="{BCD6C8C8-59A3-4DCD-A5BC-2D0E5A3A38A2}"/>
              </a:ext>
            </a:extLst>
          </p:cNvPr>
          <p:cNvSpPr>
            <a:spLocks noGrp="1"/>
          </p:cNvSpPr>
          <p:nvPr>
            <p:ph type="sldNum" sz="quarter" idx="12"/>
          </p:nvPr>
        </p:nvSpPr>
        <p:spPr/>
        <p:txBody>
          <a:bodyPr/>
          <a:lstStyle>
            <a:lvl1pPr>
              <a:defRPr>
                <a:solidFill>
                  <a:srgbClr val="595959"/>
                </a:solidFill>
              </a:defRPr>
            </a:lvl1pPr>
          </a:lstStyle>
          <a:p>
            <a:fld id="{4B94C2CE-1F14-4164-87F5-C3BCDFD99A33}" type="slidenum">
              <a:rPr lang="en-US" smtClean="0"/>
              <a:pPr/>
              <a:t>‹#›</a:t>
            </a:fld>
            <a:endParaRPr lang="en-US"/>
          </a:p>
        </p:txBody>
      </p:sp>
      <p:sp>
        <p:nvSpPr>
          <p:cNvPr id="11" name="Date Placeholder 2">
            <a:extLst>
              <a:ext uri="{FF2B5EF4-FFF2-40B4-BE49-F238E27FC236}">
                <a16:creationId xmlns:a16="http://schemas.microsoft.com/office/drawing/2014/main" id="{9BD0F739-2B3F-4A6C-A0F6-0B62361FD418}"/>
              </a:ext>
            </a:extLst>
          </p:cNvPr>
          <p:cNvSpPr>
            <a:spLocks noGrp="1"/>
          </p:cNvSpPr>
          <p:nvPr>
            <p:ph type="dt" sz="half" idx="10"/>
          </p:nvPr>
        </p:nvSpPr>
        <p:spPr>
          <a:xfrm>
            <a:off x="2667208" y="6356350"/>
            <a:ext cx="1548466" cy="365125"/>
          </a:xfrm>
        </p:spPr>
        <p:txBody>
          <a:bodyPr/>
          <a:lstStyle>
            <a:lvl1pPr>
              <a:defRPr>
                <a:solidFill>
                  <a:srgbClr val="595959"/>
                </a:solidFill>
              </a:defRPr>
            </a:lvl1pPr>
          </a:lstStyle>
          <a:p>
            <a:fld id="{943F219E-72E4-47C4-A113-665F28C9F753}" type="datetimeFigureOut">
              <a:rPr lang="en-US" smtClean="0"/>
              <a:pPr/>
              <a:t>9/6/2023</a:t>
            </a:fld>
            <a:endParaRPr lang="en-US"/>
          </a:p>
        </p:txBody>
      </p:sp>
      <p:sp>
        <p:nvSpPr>
          <p:cNvPr id="13" name="Footer Placeholder 3">
            <a:extLst>
              <a:ext uri="{FF2B5EF4-FFF2-40B4-BE49-F238E27FC236}">
                <a16:creationId xmlns:a16="http://schemas.microsoft.com/office/drawing/2014/main" id="{E96E28AE-7475-4246-A774-6292BC1DC859}"/>
              </a:ext>
            </a:extLst>
          </p:cNvPr>
          <p:cNvSpPr>
            <a:spLocks noGrp="1"/>
          </p:cNvSpPr>
          <p:nvPr>
            <p:ph type="ftr" sz="quarter" idx="11"/>
          </p:nvPr>
        </p:nvSpPr>
        <p:spPr>
          <a:xfrm>
            <a:off x="5169155" y="6356350"/>
            <a:ext cx="4141243" cy="365125"/>
          </a:xfrm>
        </p:spPr>
        <p:txBody>
          <a:bodyPr/>
          <a:lstStyle>
            <a:lvl1pPr>
              <a:defRPr>
                <a:solidFill>
                  <a:srgbClr val="595959"/>
                </a:solidFill>
              </a:defRPr>
            </a:lvl1pPr>
          </a:lstStyle>
          <a:p>
            <a:endParaRPr lang="en-US"/>
          </a:p>
        </p:txBody>
      </p:sp>
      <p:sp>
        <p:nvSpPr>
          <p:cNvPr id="9" name="Title 1">
            <a:extLst>
              <a:ext uri="{FF2B5EF4-FFF2-40B4-BE49-F238E27FC236}">
                <a16:creationId xmlns:a16="http://schemas.microsoft.com/office/drawing/2014/main" id="{A2A2D89F-9ADA-4538-A096-1A5B16D90644}"/>
              </a:ext>
            </a:extLst>
          </p:cNvPr>
          <p:cNvSpPr>
            <a:spLocks noGrp="1"/>
          </p:cNvSpPr>
          <p:nvPr>
            <p:ph type="title" hasCustomPrompt="1"/>
          </p:nvPr>
        </p:nvSpPr>
        <p:spPr>
          <a:xfrm>
            <a:off x="1988331" y="2672149"/>
            <a:ext cx="6844523" cy="1325563"/>
          </a:xfrm>
        </p:spPr>
        <p:txBody>
          <a:bodyPr/>
          <a:lstStyle>
            <a:lvl1pPr algn="ctr">
              <a:defRPr sz="6000">
                <a:solidFill>
                  <a:srgbClr val="B54103"/>
                </a:solidFill>
              </a:defRPr>
            </a:lvl1pPr>
          </a:lstStyle>
          <a:p>
            <a:r>
              <a:rPr lang="en-US"/>
              <a:t>Thank  you </a:t>
            </a:r>
          </a:p>
        </p:txBody>
      </p:sp>
    </p:spTree>
    <p:extLst>
      <p:ext uri="{BB962C8B-B14F-4D97-AF65-F5344CB8AC3E}">
        <p14:creationId xmlns:p14="http://schemas.microsoft.com/office/powerpoint/2010/main" val="3779580498"/>
      </p:ext>
    </p:extLst>
  </p:cSld>
  <p:clrMapOvr>
    <a:overrideClrMapping bg1="lt1" tx1="dk1" bg2="lt2" tx2="dk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E3226-DE99-493C-9137-6C30FCAACA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67C9D0-D06E-45C4-9D76-8E96285CC9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612259-4C14-41F9-B8F0-1F03617C37A8}"/>
              </a:ext>
            </a:extLst>
          </p:cNvPr>
          <p:cNvSpPr>
            <a:spLocks noGrp="1"/>
          </p:cNvSpPr>
          <p:nvPr>
            <p:ph type="dt" sz="half" idx="10"/>
          </p:nvPr>
        </p:nvSpPr>
        <p:spPr/>
        <p:txBody>
          <a:bodyPr/>
          <a:lstStyle/>
          <a:p>
            <a:fld id="{943F219E-72E4-47C4-A113-665F28C9F753}" type="datetimeFigureOut">
              <a:rPr lang="en-US" smtClean="0"/>
              <a:t>9/6/2023</a:t>
            </a:fld>
            <a:endParaRPr lang="en-US"/>
          </a:p>
        </p:txBody>
      </p:sp>
      <p:sp>
        <p:nvSpPr>
          <p:cNvPr id="5" name="Footer Placeholder 4">
            <a:extLst>
              <a:ext uri="{FF2B5EF4-FFF2-40B4-BE49-F238E27FC236}">
                <a16:creationId xmlns:a16="http://schemas.microsoft.com/office/drawing/2014/main" id="{2BAFAB98-6443-4609-9743-5E6793EE9A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06F765-06A3-40DD-AE56-906130001237}"/>
              </a:ext>
            </a:extLst>
          </p:cNvPr>
          <p:cNvSpPr>
            <a:spLocks noGrp="1"/>
          </p:cNvSpPr>
          <p:nvPr>
            <p:ph type="sldNum" sz="quarter" idx="12"/>
          </p:nvPr>
        </p:nvSpPr>
        <p:spPr/>
        <p:txBody>
          <a:bodyPr/>
          <a:lstStyle/>
          <a:p>
            <a:fld id="{4B94C2CE-1F14-4164-87F5-C3BCDFD99A33}" type="slidenum">
              <a:rPr lang="en-US" smtClean="0"/>
              <a:t>‹#›</a:t>
            </a:fld>
            <a:endParaRPr lang="en-US"/>
          </a:p>
        </p:txBody>
      </p:sp>
      <p:sp>
        <p:nvSpPr>
          <p:cNvPr id="7" name="Picture Placeholder 6">
            <a:extLst>
              <a:ext uri="{FF2B5EF4-FFF2-40B4-BE49-F238E27FC236}">
                <a16:creationId xmlns:a16="http://schemas.microsoft.com/office/drawing/2014/main" id="{927E7054-6551-469E-A869-30AF558C447C}"/>
              </a:ext>
            </a:extLst>
          </p:cNvPr>
          <p:cNvSpPr txBox="1">
            <a:spLocks/>
          </p:cNvSpPr>
          <p:nvPr userDrawn="1"/>
        </p:nvSpPr>
        <p:spPr>
          <a:xfrm>
            <a:off x="107950" y="6401752"/>
            <a:ext cx="1042670" cy="274320"/>
          </a:xfrm>
          <a:prstGeom prst="rect">
            <a:avLst/>
          </a:prstGeom>
          <a:noFill/>
          <a:ln>
            <a:noFill/>
          </a:ln>
        </p:spPr>
        <p:txBody>
          <a:bodyPr>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800" kern="1200">
                <a:solidFill>
                  <a:srgbClr val="C00000"/>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a:t>Insert Client logo (hight:0.30)</a:t>
            </a:r>
            <a:endParaRPr lang="en-US"/>
          </a:p>
        </p:txBody>
      </p:sp>
    </p:spTree>
    <p:extLst>
      <p:ext uri="{BB962C8B-B14F-4D97-AF65-F5344CB8AC3E}">
        <p14:creationId xmlns:p14="http://schemas.microsoft.com/office/powerpoint/2010/main" val="118134234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868BE-C1E6-477D-AF17-4453EEA93B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E4F114-173C-423D-BDD9-CF9555B6AC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C3671B-B895-4166-8F50-21DEB76AB8C9}"/>
              </a:ext>
            </a:extLst>
          </p:cNvPr>
          <p:cNvSpPr>
            <a:spLocks noGrp="1"/>
          </p:cNvSpPr>
          <p:nvPr>
            <p:ph type="dt" sz="half" idx="10"/>
          </p:nvPr>
        </p:nvSpPr>
        <p:spPr/>
        <p:txBody>
          <a:bodyPr/>
          <a:lstStyle/>
          <a:p>
            <a:fld id="{943F219E-72E4-47C4-A113-665F28C9F753}" type="datetimeFigureOut">
              <a:rPr lang="en-US" smtClean="0"/>
              <a:t>9/6/2023</a:t>
            </a:fld>
            <a:endParaRPr lang="en-US"/>
          </a:p>
        </p:txBody>
      </p:sp>
      <p:sp>
        <p:nvSpPr>
          <p:cNvPr id="5" name="Footer Placeholder 4">
            <a:extLst>
              <a:ext uri="{FF2B5EF4-FFF2-40B4-BE49-F238E27FC236}">
                <a16:creationId xmlns:a16="http://schemas.microsoft.com/office/drawing/2014/main" id="{8FDCE3CC-F908-429D-AEBC-C0DB5C8E41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338C97-9062-4C2C-928A-1DD4BBBD6ABC}"/>
              </a:ext>
            </a:extLst>
          </p:cNvPr>
          <p:cNvSpPr>
            <a:spLocks noGrp="1"/>
          </p:cNvSpPr>
          <p:nvPr>
            <p:ph type="sldNum" sz="quarter" idx="12"/>
          </p:nvPr>
        </p:nvSpPr>
        <p:spPr/>
        <p:txBody>
          <a:bodyPr/>
          <a:lstStyle/>
          <a:p>
            <a:fld id="{4B94C2CE-1F14-4164-87F5-C3BCDFD99A33}" type="slidenum">
              <a:rPr lang="en-US" smtClean="0"/>
              <a:t>‹#›</a:t>
            </a:fld>
            <a:endParaRPr lang="en-US"/>
          </a:p>
        </p:txBody>
      </p:sp>
    </p:spTree>
    <p:extLst>
      <p:ext uri="{BB962C8B-B14F-4D97-AF65-F5344CB8AC3E}">
        <p14:creationId xmlns:p14="http://schemas.microsoft.com/office/powerpoint/2010/main" val="399319309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096FA-213F-4436-9AFC-483ECA4EB3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F319F1-F881-4B48-B327-EDD6B96311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7C594E-3F8C-42CA-A6CD-24C85DE300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F7EE781-1E07-46A0-9B9C-E0579DABF0CB}"/>
              </a:ext>
            </a:extLst>
          </p:cNvPr>
          <p:cNvSpPr>
            <a:spLocks noGrp="1"/>
          </p:cNvSpPr>
          <p:nvPr>
            <p:ph type="dt" sz="half" idx="10"/>
          </p:nvPr>
        </p:nvSpPr>
        <p:spPr/>
        <p:txBody>
          <a:bodyPr/>
          <a:lstStyle/>
          <a:p>
            <a:fld id="{943F219E-72E4-47C4-A113-665F28C9F753}" type="datetimeFigureOut">
              <a:rPr lang="en-US" smtClean="0"/>
              <a:t>9/6/2023</a:t>
            </a:fld>
            <a:endParaRPr lang="en-US"/>
          </a:p>
        </p:txBody>
      </p:sp>
      <p:sp>
        <p:nvSpPr>
          <p:cNvPr id="6" name="Footer Placeholder 5">
            <a:extLst>
              <a:ext uri="{FF2B5EF4-FFF2-40B4-BE49-F238E27FC236}">
                <a16:creationId xmlns:a16="http://schemas.microsoft.com/office/drawing/2014/main" id="{90DFDB48-9F33-410A-B35F-0450548F5E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EB0251-28BC-4C38-BD68-532B7978B155}"/>
              </a:ext>
            </a:extLst>
          </p:cNvPr>
          <p:cNvSpPr>
            <a:spLocks noGrp="1"/>
          </p:cNvSpPr>
          <p:nvPr>
            <p:ph type="sldNum" sz="quarter" idx="12"/>
          </p:nvPr>
        </p:nvSpPr>
        <p:spPr/>
        <p:txBody>
          <a:bodyPr/>
          <a:lstStyle/>
          <a:p>
            <a:fld id="{4B94C2CE-1F14-4164-87F5-C3BCDFD99A33}" type="slidenum">
              <a:rPr lang="en-US" smtClean="0"/>
              <a:t>‹#›</a:t>
            </a:fld>
            <a:endParaRPr lang="en-US"/>
          </a:p>
        </p:txBody>
      </p:sp>
    </p:spTree>
    <p:extLst>
      <p:ext uri="{BB962C8B-B14F-4D97-AF65-F5344CB8AC3E}">
        <p14:creationId xmlns:p14="http://schemas.microsoft.com/office/powerpoint/2010/main" val="4216556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rush it for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7321C-B549-4833-A0DB-308881E0DF04}"/>
              </a:ext>
            </a:extLst>
          </p:cNvPr>
          <p:cNvSpPr>
            <a:spLocks noGrp="1"/>
          </p:cNvSpPr>
          <p:nvPr>
            <p:ph type="title" hasCustomPrompt="1"/>
          </p:nvPr>
        </p:nvSpPr>
        <p:spPr>
          <a:xfrm>
            <a:off x="838200" y="2305893"/>
            <a:ext cx="4330955" cy="1325563"/>
          </a:xfrm>
        </p:spPr>
        <p:txBody>
          <a:bodyPr/>
          <a:lstStyle>
            <a:lvl1pPr>
              <a:defRPr sz="3600">
                <a:latin typeface="+mn-lt"/>
              </a:defRPr>
            </a:lvl1pPr>
          </a:lstStyle>
          <a:p>
            <a:r>
              <a:rPr lang="en-US"/>
              <a:t>Crush it Like a Bee!</a:t>
            </a:r>
          </a:p>
        </p:txBody>
      </p:sp>
      <p:sp>
        <p:nvSpPr>
          <p:cNvPr id="12" name="Text Placeholder 11">
            <a:extLst>
              <a:ext uri="{FF2B5EF4-FFF2-40B4-BE49-F238E27FC236}">
                <a16:creationId xmlns:a16="http://schemas.microsoft.com/office/drawing/2014/main" id="{CE8D1ADC-1360-478F-ABCF-CE50A9746A21}"/>
              </a:ext>
            </a:extLst>
          </p:cNvPr>
          <p:cNvSpPr>
            <a:spLocks noGrp="1"/>
          </p:cNvSpPr>
          <p:nvPr>
            <p:ph type="body" sz="quarter" idx="14" hasCustomPrompt="1"/>
          </p:nvPr>
        </p:nvSpPr>
        <p:spPr>
          <a:xfrm>
            <a:off x="838200" y="3966191"/>
            <a:ext cx="4330700" cy="365125"/>
          </a:xfrm>
        </p:spPr>
        <p:txBody>
          <a:bodyPr>
            <a:normAutofit/>
          </a:bodyPr>
          <a:lstStyle>
            <a:lvl1pPr marL="0" indent="0">
              <a:buNone/>
              <a:defRPr sz="1400">
                <a:latin typeface="+mn-lt"/>
              </a:defRPr>
            </a:lvl1pPr>
          </a:lstStyle>
          <a:p>
            <a:pPr lvl="0"/>
            <a:r>
              <a:rPr lang="en-US"/>
              <a:t>Write a killer verse to accompany your hook!</a:t>
            </a:r>
          </a:p>
        </p:txBody>
      </p:sp>
      <p:sp>
        <p:nvSpPr>
          <p:cNvPr id="14" name="Content Placeholder 13">
            <a:extLst>
              <a:ext uri="{FF2B5EF4-FFF2-40B4-BE49-F238E27FC236}">
                <a16:creationId xmlns:a16="http://schemas.microsoft.com/office/drawing/2014/main" id="{201AF77B-72A8-47EF-96FE-EC9CCB6F9497}"/>
              </a:ext>
            </a:extLst>
          </p:cNvPr>
          <p:cNvSpPr>
            <a:spLocks noGrp="1"/>
          </p:cNvSpPr>
          <p:nvPr>
            <p:ph sz="quarter" idx="15"/>
          </p:nvPr>
        </p:nvSpPr>
        <p:spPr>
          <a:xfrm>
            <a:off x="6096000" y="266700"/>
            <a:ext cx="5257800" cy="5953125"/>
          </a:xfrm>
        </p:spPr>
        <p:txBody>
          <a:bodyPr>
            <a:normAutofit/>
          </a:bodyPr>
          <a:lstStyle>
            <a:lvl1pPr>
              <a:defRPr sz="2800">
                <a:latin typeface="+mn-lt"/>
              </a:defRPr>
            </a:lvl1pPr>
            <a:lvl2pPr>
              <a:defRPr sz="2800">
                <a:latin typeface="+mn-lt"/>
              </a:defRPr>
            </a:lvl2pPr>
            <a:lvl3pPr>
              <a:defRPr sz="1800">
                <a:latin typeface="+mn-lt"/>
              </a:defRPr>
            </a:lvl3pPr>
            <a:lvl4pPr>
              <a:defRPr sz="1800">
                <a:latin typeface="+mn-lt"/>
              </a:defRPr>
            </a:lvl4pPr>
            <a:lvl5pPr>
              <a:defRPr sz="11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object 4">
            <a:extLst>
              <a:ext uri="{FF2B5EF4-FFF2-40B4-BE49-F238E27FC236}">
                <a16:creationId xmlns:a16="http://schemas.microsoft.com/office/drawing/2014/main" id="{1D14E9E0-9CFA-49DC-820B-7368EA26C97C}"/>
              </a:ext>
            </a:extLst>
          </p:cNvPr>
          <p:cNvSpPr/>
          <p:nvPr userDrawn="1"/>
        </p:nvSpPr>
        <p:spPr>
          <a:xfrm>
            <a:off x="9220200" y="6607393"/>
            <a:ext cx="2971800" cy="250607"/>
          </a:xfrm>
          <a:prstGeom prst="rect">
            <a:avLst/>
          </a:prstGeom>
          <a:solidFill>
            <a:srgbClr val="7030A0"/>
          </a:solidFill>
        </p:spPr>
        <p:txBody>
          <a:bodyPr wrap="square" lIns="0" tIns="0" rIns="0" bIns="0" rtlCol="0"/>
          <a:lstStyle/>
          <a:p>
            <a:endParaRPr/>
          </a:p>
        </p:txBody>
      </p:sp>
      <p:sp>
        <p:nvSpPr>
          <p:cNvPr id="19" name="Date Placeholder 2">
            <a:extLst>
              <a:ext uri="{FF2B5EF4-FFF2-40B4-BE49-F238E27FC236}">
                <a16:creationId xmlns:a16="http://schemas.microsoft.com/office/drawing/2014/main" id="{8D088E81-F161-475C-A97D-F73D23CDBF9A}"/>
              </a:ext>
            </a:extLst>
          </p:cNvPr>
          <p:cNvSpPr>
            <a:spLocks noGrp="1"/>
          </p:cNvSpPr>
          <p:nvPr>
            <p:ph type="dt" sz="half" idx="10"/>
          </p:nvPr>
        </p:nvSpPr>
        <p:spPr>
          <a:xfrm>
            <a:off x="2138552" y="6356350"/>
            <a:ext cx="1603549" cy="365125"/>
          </a:xfrm>
        </p:spPr>
        <p:txBody>
          <a:bodyPr/>
          <a:lstStyle/>
          <a:p>
            <a:fld id="{943F219E-72E4-47C4-A113-665F28C9F753}" type="datetimeFigureOut">
              <a:rPr lang="en-US" smtClean="0"/>
              <a:t>9/6/2023</a:t>
            </a:fld>
            <a:endParaRPr lang="en-US"/>
          </a:p>
        </p:txBody>
      </p:sp>
      <p:sp>
        <p:nvSpPr>
          <p:cNvPr id="20" name="Footer Placeholder 3">
            <a:extLst>
              <a:ext uri="{FF2B5EF4-FFF2-40B4-BE49-F238E27FC236}">
                <a16:creationId xmlns:a16="http://schemas.microsoft.com/office/drawing/2014/main" id="{D80EB77C-4276-4A04-80B9-D8C71B52972B}"/>
              </a:ext>
            </a:extLst>
          </p:cNvPr>
          <p:cNvSpPr>
            <a:spLocks noGrp="1"/>
          </p:cNvSpPr>
          <p:nvPr>
            <p:ph type="ftr" sz="quarter" idx="11"/>
          </p:nvPr>
        </p:nvSpPr>
        <p:spPr>
          <a:xfrm>
            <a:off x="4138581" y="6356350"/>
            <a:ext cx="4642339" cy="365125"/>
          </a:xfrm>
        </p:spPr>
        <p:txBody>
          <a:bodyPr/>
          <a:lstStyle/>
          <a:p>
            <a:endParaRPr lang="en-US"/>
          </a:p>
        </p:txBody>
      </p:sp>
      <p:sp>
        <p:nvSpPr>
          <p:cNvPr id="21" name="Slide Number Placeholder 4">
            <a:extLst>
              <a:ext uri="{FF2B5EF4-FFF2-40B4-BE49-F238E27FC236}">
                <a16:creationId xmlns:a16="http://schemas.microsoft.com/office/drawing/2014/main" id="{3200F4DD-7E19-408B-862F-A1AC1320633A}"/>
              </a:ext>
            </a:extLst>
          </p:cNvPr>
          <p:cNvSpPr>
            <a:spLocks noGrp="1"/>
          </p:cNvSpPr>
          <p:nvPr>
            <p:ph type="sldNum" sz="quarter" idx="12"/>
          </p:nvPr>
        </p:nvSpPr>
        <p:spPr>
          <a:xfrm>
            <a:off x="10384970" y="6356350"/>
            <a:ext cx="968829" cy="365125"/>
          </a:xfrm>
        </p:spPr>
        <p:txBody>
          <a:bodyPr/>
          <a:lstStyle/>
          <a:p>
            <a:fld id="{4B94C2CE-1F14-4164-87F5-C3BCDFD99A33}" type="slidenum">
              <a:rPr lang="en-US" smtClean="0"/>
              <a:t>‹#›</a:t>
            </a:fld>
            <a:endParaRPr lang="en-US"/>
          </a:p>
        </p:txBody>
      </p:sp>
      <p:sp>
        <p:nvSpPr>
          <p:cNvPr id="13" name="object 4">
            <a:extLst>
              <a:ext uri="{FF2B5EF4-FFF2-40B4-BE49-F238E27FC236}">
                <a16:creationId xmlns:a16="http://schemas.microsoft.com/office/drawing/2014/main" id="{52E8112F-CAF5-44ED-B3FC-68F4D28F9D5D}"/>
              </a:ext>
            </a:extLst>
          </p:cNvPr>
          <p:cNvSpPr/>
          <p:nvPr userDrawn="1"/>
        </p:nvSpPr>
        <p:spPr>
          <a:xfrm>
            <a:off x="-1" y="6632"/>
            <a:ext cx="2922639" cy="250607"/>
          </a:xfrm>
          <a:prstGeom prst="rect">
            <a:avLst/>
          </a:prstGeom>
          <a:solidFill>
            <a:srgbClr val="7030A0"/>
          </a:solidFill>
        </p:spPr>
        <p:txBody>
          <a:bodyPr wrap="square" lIns="0" tIns="0" rIns="0" bIns="0" rtlCol="0"/>
          <a:lstStyle/>
          <a:p>
            <a:endParaRPr/>
          </a:p>
        </p:txBody>
      </p:sp>
    </p:spTree>
    <p:extLst>
      <p:ext uri="{BB962C8B-B14F-4D97-AF65-F5344CB8AC3E}">
        <p14:creationId xmlns:p14="http://schemas.microsoft.com/office/powerpoint/2010/main" val="2858341504"/>
      </p:ext>
    </p:extLst>
  </p:cSld>
  <p:clrMapOvr>
    <a:masterClrMapping/>
  </p:clrMapOvr>
  <p:extLst mod="1">
    <p:ext uri="{DCECCB84-F9BA-43D5-87BE-67443E8EF086}">
      <p15:sldGuideLst xmlns:p15="http://schemas.microsoft.com/office/powerpoint/2012/main">
        <p15:guide id="1" pos="3840" userDrawn="1">
          <p15:clr>
            <a:srgbClr val="FBAE40"/>
          </p15:clr>
        </p15:guide>
        <p15:guide id="2" orient="horz" pos="168"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FD83C-9236-498C-AB3B-AEC854FC4F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40B46FA-F4E7-459D-ACAA-8D568896C2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DEF20A-0425-46E6-BDE2-2063274294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82A76C-73EB-4232-A71A-F738BD69A3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D2EEF1-A70A-4499-A6AA-E01D37F608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D5FCD7-1850-4108-87FB-661B269DC50C}"/>
              </a:ext>
            </a:extLst>
          </p:cNvPr>
          <p:cNvSpPr>
            <a:spLocks noGrp="1"/>
          </p:cNvSpPr>
          <p:nvPr>
            <p:ph type="dt" sz="half" idx="10"/>
          </p:nvPr>
        </p:nvSpPr>
        <p:spPr/>
        <p:txBody>
          <a:bodyPr/>
          <a:lstStyle/>
          <a:p>
            <a:fld id="{943F219E-72E4-47C4-A113-665F28C9F753}" type="datetimeFigureOut">
              <a:rPr lang="en-US" smtClean="0"/>
              <a:t>9/6/2023</a:t>
            </a:fld>
            <a:endParaRPr lang="en-US"/>
          </a:p>
        </p:txBody>
      </p:sp>
      <p:sp>
        <p:nvSpPr>
          <p:cNvPr id="8" name="Footer Placeholder 7">
            <a:extLst>
              <a:ext uri="{FF2B5EF4-FFF2-40B4-BE49-F238E27FC236}">
                <a16:creationId xmlns:a16="http://schemas.microsoft.com/office/drawing/2014/main" id="{543B0A8D-A49A-4345-9568-8958715FFB3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882B517-3D25-4C4B-9849-2A5383690A83}"/>
              </a:ext>
            </a:extLst>
          </p:cNvPr>
          <p:cNvSpPr>
            <a:spLocks noGrp="1"/>
          </p:cNvSpPr>
          <p:nvPr>
            <p:ph type="sldNum" sz="quarter" idx="12"/>
          </p:nvPr>
        </p:nvSpPr>
        <p:spPr/>
        <p:txBody>
          <a:bodyPr/>
          <a:lstStyle/>
          <a:p>
            <a:fld id="{4B94C2CE-1F14-4164-87F5-C3BCDFD99A33}" type="slidenum">
              <a:rPr lang="en-US" smtClean="0"/>
              <a:t>‹#›</a:t>
            </a:fld>
            <a:endParaRPr lang="en-US"/>
          </a:p>
        </p:txBody>
      </p:sp>
    </p:spTree>
    <p:extLst>
      <p:ext uri="{BB962C8B-B14F-4D97-AF65-F5344CB8AC3E}">
        <p14:creationId xmlns:p14="http://schemas.microsoft.com/office/powerpoint/2010/main" val="23873611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C6DED-C45F-4397-AF19-AD17D948DA5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30E621A-1FFD-4ECF-A699-E9431939B90B}"/>
              </a:ext>
            </a:extLst>
          </p:cNvPr>
          <p:cNvSpPr>
            <a:spLocks noGrp="1"/>
          </p:cNvSpPr>
          <p:nvPr>
            <p:ph type="dt" sz="half" idx="10"/>
          </p:nvPr>
        </p:nvSpPr>
        <p:spPr/>
        <p:txBody>
          <a:bodyPr/>
          <a:lstStyle/>
          <a:p>
            <a:fld id="{943F219E-72E4-47C4-A113-665F28C9F753}" type="datetimeFigureOut">
              <a:rPr lang="en-US" smtClean="0"/>
              <a:t>9/6/2023</a:t>
            </a:fld>
            <a:endParaRPr lang="en-US"/>
          </a:p>
        </p:txBody>
      </p:sp>
      <p:sp>
        <p:nvSpPr>
          <p:cNvPr id="4" name="Footer Placeholder 3">
            <a:extLst>
              <a:ext uri="{FF2B5EF4-FFF2-40B4-BE49-F238E27FC236}">
                <a16:creationId xmlns:a16="http://schemas.microsoft.com/office/drawing/2014/main" id="{85FAE876-9E2C-4564-8629-1BE2FBCC85C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1097CF-5E56-42E5-97F3-480727F42605}"/>
              </a:ext>
            </a:extLst>
          </p:cNvPr>
          <p:cNvSpPr>
            <a:spLocks noGrp="1"/>
          </p:cNvSpPr>
          <p:nvPr>
            <p:ph type="sldNum" sz="quarter" idx="12"/>
          </p:nvPr>
        </p:nvSpPr>
        <p:spPr/>
        <p:txBody>
          <a:bodyPr/>
          <a:lstStyle/>
          <a:p>
            <a:fld id="{4B94C2CE-1F14-4164-87F5-C3BCDFD99A33}" type="slidenum">
              <a:rPr lang="en-US" smtClean="0"/>
              <a:t>‹#›</a:t>
            </a:fld>
            <a:endParaRPr lang="en-US"/>
          </a:p>
        </p:txBody>
      </p:sp>
    </p:spTree>
    <p:extLst>
      <p:ext uri="{BB962C8B-B14F-4D97-AF65-F5344CB8AC3E}">
        <p14:creationId xmlns:p14="http://schemas.microsoft.com/office/powerpoint/2010/main" val="155877532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9BB75A-3333-4CC8-AFC9-A00F1E7D5F6F}"/>
              </a:ext>
            </a:extLst>
          </p:cNvPr>
          <p:cNvSpPr>
            <a:spLocks noGrp="1"/>
          </p:cNvSpPr>
          <p:nvPr>
            <p:ph type="dt" sz="half" idx="10"/>
          </p:nvPr>
        </p:nvSpPr>
        <p:spPr/>
        <p:txBody>
          <a:bodyPr/>
          <a:lstStyle/>
          <a:p>
            <a:fld id="{943F219E-72E4-47C4-A113-665F28C9F753}" type="datetimeFigureOut">
              <a:rPr lang="en-US" smtClean="0"/>
              <a:t>9/6/2023</a:t>
            </a:fld>
            <a:endParaRPr lang="en-US"/>
          </a:p>
        </p:txBody>
      </p:sp>
      <p:sp>
        <p:nvSpPr>
          <p:cNvPr id="3" name="Footer Placeholder 2">
            <a:extLst>
              <a:ext uri="{FF2B5EF4-FFF2-40B4-BE49-F238E27FC236}">
                <a16:creationId xmlns:a16="http://schemas.microsoft.com/office/drawing/2014/main" id="{A10E7214-2100-4EE0-9C98-7334501818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A6AFCF0-7E90-4187-93A2-033FE7611C66}"/>
              </a:ext>
            </a:extLst>
          </p:cNvPr>
          <p:cNvSpPr>
            <a:spLocks noGrp="1"/>
          </p:cNvSpPr>
          <p:nvPr>
            <p:ph type="sldNum" sz="quarter" idx="12"/>
          </p:nvPr>
        </p:nvSpPr>
        <p:spPr/>
        <p:txBody>
          <a:bodyPr/>
          <a:lstStyle/>
          <a:p>
            <a:fld id="{4B94C2CE-1F14-4164-87F5-C3BCDFD99A33}" type="slidenum">
              <a:rPr lang="en-US" smtClean="0"/>
              <a:t>‹#›</a:t>
            </a:fld>
            <a:endParaRPr lang="en-US"/>
          </a:p>
        </p:txBody>
      </p:sp>
    </p:spTree>
    <p:extLst>
      <p:ext uri="{BB962C8B-B14F-4D97-AF65-F5344CB8AC3E}">
        <p14:creationId xmlns:p14="http://schemas.microsoft.com/office/powerpoint/2010/main" val="329994991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4B758-BCC2-40E2-BA3A-8FB6EB1A5B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90CC51C-6246-4792-B140-D17E5D8E82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8CF5DD1-4B76-4A8A-856D-20069DB85E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DE6BFA-7927-42E8-9245-CF0C345073C5}"/>
              </a:ext>
            </a:extLst>
          </p:cNvPr>
          <p:cNvSpPr>
            <a:spLocks noGrp="1"/>
          </p:cNvSpPr>
          <p:nvPr>
            <p:ph type="dt" sz="half" idx="10"/>
          </p:nvPr>
        </p:nvSpPr>
        <p:spPr/>
        <p:txBody>
          <a:bodyPr/>
          <a:lstStyle/>
          <a:p>
            <a:fld id="{943F219E-72E4-47C4-A113-665F28C9F753}" type="datetimeFigureOut">
              <a:rPr lang="en-US" smtClean="0"/>
              <a:t>9/6/2023</a:t>
            </a:fld>
            <a:endParaRPr lang="en-US"/>
          </a:p>
        </p:txBody>
      </p:sp>
      <p:sp>
        <p:nvSpPr>
          <p:cNvPr id="6" name="Footer Placeholder 5">
            <a:extLst>
              <a:ext uri="{FF2B5EF4-FFF2-40B4-BE49-F238E27FC236}">
                <a16:creationId xmlns:a16="http://schemas.microsoft.com/office/drawing/2014/main" id="{3AA4686F-A854-4AB7-84D7-9A31CB18BB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0B44BD-4985-410A-B7E5-E65025DF26DF}"/>
              </a:ext>
            </a:extLst>
          </p:cNvPr>
          <p:cNvSpPr>
            <a:spLocks noGrp="1"/>
          </p:cNvSpPr>
          <p:nvPr>
            <p:ph type="sldNum" sz="quarter" idx="12"/>
          </p:nvPr>
        </p:nvSpPr>
        <p:spPr/>
        <p:txBody>
          <a:bodyPr/>
          <a:lstStyle/>
          <a:p>
            <a:fld id="{4B94C2CE-1F14-4164-87F5-C3BCDFD99A33}" type="slidenum">
              <a:rPr lang="en-US" smtClean="0"/>
              <a:t>‹#›</a:t>
            </a:fld>
            <a:endParaRPr lang="en-US"/>
          </a:p>
        </p:txBody>
      </p:sp>
    </p:spTree>
    <p:extLst>
      <p:ext uri="{BB962C8B-B14F-4D97-AF65-F5344CB8AC3E}">
        <p14:creationId xmlns:p14="http://schemas.microsoft.com/office/powerpoint/2010/main" val="404464846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FF19E-3E13-4338-9848-02F213B74B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DB3D9A3-7D5F-43C9-8CD4-182E8834D4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872D408-B50B-4E05-B4BD-F7D4DD48F2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226348-6540-4E44-BC3F-B8ED7BAE55BE}"/>
              </a:ext>
            </a:extLst>
          </p:cNvPr>
          <p:cNvSpPr>
            <a:spLocks noGrp="1"/>
          </p:cNvSpPr>
          <p:nvPr>
            <p:ph type="dt" sz="half" idx="10"/>
          </p:nvPr>
        </p:nvSpPr>
        <p:spPr/>
        <p:txBody>
          <a:bodyPr/>
          <a:lstStyle/>
          <a:p>
            <a:fld id="{943F219E-72E4-47C4-A113-665F28C9F753}" type="datetimeFigureOut">
              <a:rPr lang="en-US" smtClean="0"/>
              <a:t>9/6/2023</a:t>
            </a:fld>
            <a:endParaRPr lang="en-US"/>
          </a:p>
        </p:txBody>
      </p:sp>
      <p:sp>
        <p:nvSpPr>
          <p:cNvPr id="6" name="Footer Placeholder 5">
            <a:extLst>
              <a:ext uri="{FF2B5EF4-FFF2-40B4-BE49-F238E27FC236}">
                <a16:creationId xmlns:a16="http://schemas.microsoft.com/office/drawing/2014/main" id="{AEF464F8-F229-4435-8C29-BC3FE31254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E972D2-82B0-4C59-999D-19156AD36195}"/>
              </a:ext>
            </a:extLst>
          </p:cNvPr>
          <p:cNvSpPr>
            <a:spLocks noGrp="1"/>
          </p:cNvSpPr>
          <p:nvPr>
            <p:ph type="sldNum" sz="quarter" idx="12"/>
          </p:nvPr>
        </p:nvSpPr>
        <p:spPr/>
        <p:txBody>
          <a:bodyPr/>
          <a:lstStyle/>
          <a:p>
            <a:fld id="{4B94C2CE-1F14-4164-87F5-C3BCDFD99A33}" type="slidenum">
              <a:rPr lang="en-US" smtClean="0"/>
              <a:t>‹#›</a:t>
            </a:fld>
            <a:endParaRPr lang="en-US"/>
          </a:p>
        </p:txBody>
      </p:sp>
    </p:spTree>
    <p:extLst>
      <p:ext uri="{BB962C8B-B14F-4D97-AF65-F5344CB8AC3E}">
        <p14:creationId xmlns:p14="http://schemas.microsoft.com/office/powerpoint/2010/main" val="105514341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28757-7EBE-42F9-BD2B-645CF7EE98D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08F9F7-742F-4840-BC98-A1107E2435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681952-90C8-485F-9259-7D24768C84C7}"/>
              </a:ext>
            </a:extLst>
          </p:cNvPr>
          <p:cNvSpPr>
            <a:spLocks noGrp="1"/>
          </p:cNvSpPr>
          <p:nvPr>
            <p:ph type="dt" sz="half" idx="10"/>
          </p:nvPr>
        </p:nvSpPr>
        <p:spPr/>
        <p:txBody>
          <a:bodyPr/>
          <a:lstStyle/>
          <a:p>
            <a:fld id="{943F219E-72E4-47C4-A113-665F28C9F753}" type="datetimeFigureOut">
              <a:rPr lang="en-US" smtClean="0"/>
              <a:t>9/6/2023</a:t>
            </a:fld>
            <a:endParaRPr lang="en-US"/>
          </a:p>
        </p:txBody>
      </p:sp>
      <p:sp>
        <p:nvSpPr>
          <p:cNvPr id="5" name="Footer Placeholder 4">
            <a:extLst>
              <a:ext uri="{FF2B5EF4-FFF2-40B4-BE49-F238E27FC236}">
                <a16:creationId xmlns:a16="http://schemas.microsoft.com/office/drawing/2014/main" id="{866ABF3C-E91E-4E13-83A4-D7849F640B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EB444C-E572-41D1-B4C8-0AA181276303}"/>
              </a:ext>
            </a:extLst>
          </p:cNvPr>
          <p:cNvSpPr>
            <a:spLocks noGrp="1"/>
          </p:cNvSpPr>
          <p:nvPr>
            <p:ph type="sldNum" sz="quarter" idx="12"/>
          </p:nvPr>
        </p:nvSpPr>
        <p:spPr/>
        <p:txBody>
          <a:bodyPr/>
          <a:lstStyle/>
          <a:p>
            <a:fld id="{4B94C2CE-1F14-4164-87F5-C3BCDFD99A33}" type="slidenum">
              <a:rPr lang="en-US" smtClean="0"/>
              <a:t>‹#›</a:t>
            </a:fld>
            <a:endParaRPr lang="en-US"/>
          </a:p>
        </p:txBody>
      </p:sp>
    </p:spTree>
    <p:extLst>
      <p:ext uri="{BB962C8B-B14F-4D97-AF65-F5344CB8AC3E}">
        <p14:creationId xmlns:p14="http://schemas.microsoft.com/office/powerpoint/2010/main" val="392501223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2F8F19-C460-42E6-8E0A-0C4CA1572DF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637A2C8-B04D-4C18-BE8C-A7F232A472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407CE1-FAFB-4474-AED7-25F91F51B901}"/>
              </a:ext>
            </a:extLst>
          </p:cNvPr>
          <p:cNvSpPr>
            <a:spLocks noGrp="1"/>
          </p:cNvSpPr>
          <p:nvPr>
            <p:ph type="dt" sz="half" idx="10"/>
          </p:nvPr>
        </p:nvSpPr>
        <p:spPr/>
        <p:txBody>
          <a:bodyPr/>
          <a:lstStyle/>
          <a:p>
            <a:fld id="{943F219E-72E4-47C4-A113-665F28C9F753}" type="datetimeFigureOut">
              <a:rPr lang="en-US" smtClean="0"/>
              <a:t>9/6/2023</a:t>
            </a:fld>
            <a:endParaRPr lang="en-US"/>
          </a:p>
        </p:txBody>
      </p:sp>
      <p:sp>
        <p:nvSpPr>
          <p:cNvPr id="5" name="Footer Placeholder 4">
            <a:extLst>
              <a:ext uri="{FF2B5EF4-FFF2-40B4-BE49-F238E27FC236}">
                <a16:creationId xmlns:a16="http://schemas.microsoft.com/office/drawing/2014/main" id="{D995CD33-7A86-4798-8E77-A8787796BA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8F72A3-0520-4073-B993-1DC1F245523B}"/>
              </a:ext>
            </a:extLst>
          </p:cNvPr>
          <p:cNvSpPr>
            <a:spLocks noGrp="1"/>
          </p:cNvSpPr>
          <p:nvPr>
            <p:ph type="sldNum" sz="quarter" idx="12"/>
          </p:nvPr>
        </p:nvSpPr>
        <p:spPr/>
        <p:txBody>
          <a:bodyPr/>
          <a:lstStyle/>
          <a:p>
            <a:fld id="{4B94C2CE-1F14-4164-87F5-C3BCDFD99A33}" type="slidenum">
              <a:rPr lang="en-US" smtClean="0"/>
              <a:t>‹#›</a:t>
            </a:fld>
            <a:endParaRPr lang="en-US"/>
          </a:p>
        </p:txBody>
      </p:sp>
    </p:spTree>
    <p:extLst>
      <p:ext uri="{BB962C8B-B14F-4D97-AF65-F5344CB8AC3E}">
        <p14:creationId xmlns:p14="http://schemas.microsoft.com/office/powerpoint/2010/main" val="1976991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7321C-B549-4833-A0DB-308881E0DF04}"/>
              </a:ext>
            </a:extLst>
          </p:cNvPr>
          <p:cNvSpPr>
            <a:spLocks noGrp="1"/>
          </p:cNvSpPr>
          <p:nvPr>
            <p:ph type="title" hasCustomPrompt="1"/>
          </p:nvPr>
        </p:nvSpPr>
        <p:spPr>
          <a:xfrm>
            <a:off x="838200" y="2305893"/>
            <a:ext cx="4330955" cy="1325563"/>
          </a:xfrm>
        </p:spPr>
        <p:txBody>
          <a:bodyPr/>
          <a:lstStyle>
            <a:lvl1pPr>
              <a:defRPr sz="3600">
                <a:latin typeface="+mn-lt"/>
              </a:defRPr>
            </a:lvl1pPr>
          </a:lstStyle>
          <a:p>
            <a:r>
              <a:rPr lang="en-US"/>
              <a:t>Crush it Like a Bee!</a:t>
            </a:r>
          </a:p>
        </p:txBody>
      </p:sp>
      <p:sp>
        <p:nvSpPr>
          <p:cNvPr id="12" name="Text Placeholder 11">
            <a:extLst>
              <a:ext uri="{FF2B5EF4-FFF2-40B4-BE49-F238E27FC236}">
                <a16:creationId xmlns:a16="http://schemas.microsoft.com/office/drawing/2014/main" id="{CE8D1ADC-1360-478F-ABCF-CE50A9746A21}"/>
              </a:ext>
            </a:extLst>
          </p:cNvPr>
          <p:cNvSpPr>
            <a:spLocks noGrp="1"/>
          </p:cNvSpPr>
          <p:nvPr>
            <p:ph type="body" sz="quarter" idx="14" hasCustomPrompt="1"/>
          </p:nvPr>
        </p:nvSpPr>
        <p:spPr>
          <a:xfrm>
            <a:off x="838200" y="3966191"/>
            <a:ext cx="4330700" cy="365125"/>
          </a:xfrm>
        </p:spPr>
        <p:txBody>
          <a:bodyPr>
            <a:normAutofit/>
          </a:bodyPr>
          <a:lstStyle>
            <a:lvl1pPr marL="0" indent="0">
              <a:buNone/>
              <a:defRPr sz="1400">
                <a:latin typeface="+mn-lt"/>
              </a:defRPr>
            </a:lvl1pPr>
          </a:lstStyle>
          <a:p>
            <a:pPr lvl="0"/>
            <a:r>
              <a:rPr lang="en-US"/>
              <a:t>Write a killer verse to accompany your hook!</a:t>
            </a:r>
          </a:p>
        </p:txBody>
      </p:sp>
      <p:sp>
        <p:nvSpPr>
          <p:cNvPr id="13" name="Chart Placeholder 12">
            <a:extLst>
              <a:ext uri="{FF2B5EF4-FFF2-40B4-BE49-F238E27FC236}">
                <a16:creationId xmlns:a16="http://schemas.microsoft.com/office/drawing/2014/main" id="{4A9B1FA2-1D88-462A-B72C-0034DE6EA69A}"/>
              </a:ext>
            </a:extLst>
          </p:cNvPr>
          <p:cNvSpPr>
            <a:spLocks noGrp="1"/>
          </p:cNvSpPr>
          <p:nvPr>
            <p:ph type="chart" sz="quarter" idx="15"/>
          </p:nvPr>
        </p:nvSpPr>
        <p:spPr>
          <a:xfrm>
            <a:off x="6096000" y="658813"/>
            <a:ext cx="5257800" cy="5561012"/>
          </a:xfrm>
        </p:spPr>
        <p:txBody>
          <a:bodyPr/>
          <a:lstStyle>
            <a:lvl1pPr>
              <a:defRPr>
                <a:latin typeface="+mn-lt"/>
              </a:defRPr>
            </a:lvl1pPr>
          </a:lstStyle>
          <a:p>
            <a:endParaRPr lang="en-US"/>
          </a:p>
        </p:txBody>
      </p:sp>
      <p:sp>
        <p:nvSpPr>
          <p:cNvPr id="16" name="object 4">
            <a:extLst>
              <a:ext uri="{FF2B5EF4-FFF2-40B4-BE49-F238E27FC236}">
                <a16:creationId xmlns:a16="http://schemas.microsoft.com/office/drawing/2014/main" id="{79FF5D4D-3421-43A4-978A-9F9FB7969A40}"/>
              </a:ext>
            </a:extLst>
          </p:cNvPr>
          <p:cNvSpPr/>
          <p:nvPr userDrawn="1"/>
        </p:nvSpPr>
        <p:spPr>
          <a:xfrm>
            <a:off x="9220200" y="6607393"/>
            <a:ext cx="2971800" cy="250607"/>
          </a:xfrm>
          <a:prstGeom prst="rect">
            <a:avLst/>
          </a:prstGeom>
          <a:solidFill>
            <a:srgbClr val="7030A0"/>
          </a:solidFill>
        </p:spPr>
        <p:txBody>
          <a:bodyPr wrap="square" lIns="0" tIns="0" rIns="0" bIns="0" rtlCol="0"/>
          <a:lstStyle/>
          <a:p>
            <a:endParaRPr/>
          </a:p>
        </p:txBody>
      </p:sp>
      <p:sp>
        <p:nvSpPr>
          <p:cNvPr id="19" name="Date Placeholder 2">
            <a:extLst>
              <a:ext uri="{FF2B5EF4-FFF2-40B4-BE49-F238E27FC236}">
                <a16:creationId xmlns:a16="http://schemas.microsoft.com/office/drawing/2014/main" id="{82E2CB6B-1E33-49C7-9800-127DA8F44302}"/>
              </a:ext>
            </a:extLst>
          </p:cNvPr>
          <p:cNvSpPr>
            <a:spLocks noGrp="1"/>
          </p:cNvSpPr>
          <p:nvPr>
            <p:ph type="dt" sz="half" idx="10"/>
          </p:nvPr>
        </p:nvSpPr>
        <p:spPr>
          <a:xfrm>
            <a:off x="2138552" y="6356350"/>
            <a:ext cx="1603549" cy="365125"/>
          </a:xfrm>
        </p:spPr>
        <p:txBody>
          <a:bodyPr/>
          <a:lstStyle/>
          <a:p>
            <a:fld id="{943F219E-72E4-47C4-A113-665F28C9F753}" type="datetimeFigureOut">
              <a:rPr lang="en-US" smtClean="0"/>
              <a:t>9/6/2023</a:t>
            </a:fld>
            <a:endParaRPr lang="en-US"/>
          </a:p>
        </p:txBody>
      </p:sp>
      <p:sp>
        <p:nvSpPr>
          <p:cNvPr id="20" name="Footer Placeholder 3">
            <a:extLst>
              <a:ext uri="{FF2B5EF4-FFF2-40B4-BE49-F238E27FC236}">
                <a16:creationId xmlns:a16="http://schemas.microsoft.com/office/drawing/2014/main" id="{EA8122C7-6306-40B2-96DF-101695B5D7BB}"/>
              </a:ext>
            </a:extLst>
          </p:cNvPr>
          <p:cNvSpPr>
            <a:spLocks noGrp="1"/>
          </p:cNvSpPr>
          <p:nvPr>
            <p:ph type="ftr" sz="quarter" idx="11"/>
          </p:nvPr>
        </p:nvSpPr>
        <p:spPr>
          <a:xfrm>
            <a:off x="4138581" y="6356350"/>
            <a:ext cx="4642339" cy="365125"/>
          </a:xfrm>
        </p:spPr>
        <p:txBody>
          <a:bodyPr/>
          <a:lstStyle/>
          <a:p>
            <a:endParaRPr lang="en-US"/>
          </a:p>
        </p:txBody>
      </p:sp>
      <p:sp>
        <p:nvSpPr>
          <p:cNvPr id="21" name="Slide Number Placeholder 4">
            <a:extLst>
              <a:ext uri="{FF2B5EF4-FFF2-40B4-BE49-F238E27FC236}">
                <a16:creationId xmlns:a16="http://schemas.microsoft.com/office/drawing/2014/main" id="{45E7B793-DF41-41D7-B7D0-46AD16863EAA}"/>
              </a:ext>
            </a:extLst>
          </p:cNvPr>
          <p:cNvSpPr>
            <a:spLocks noGrp="1"/>
          </p:cNvSpPr>
          <p:nvPr>
            <p:ph type="sldNum" sz="quarter" idx="12"/>
          </p:nvPr>
        </p:nvSpPr>
        <p:spPr>
          <a:xfrm>
            <a:off x="10384970" y="6356350"/>
            <a:ext cx="968829" cy="365125"/>
          </a:xfrm>
        </p:spPr>
        <p:txBody>
          <a:bodyPr/>
          <a:lstStyle/>
          <a:p>
            <a:fld id="{4B94C2CE-1F14-4164-87F5-C3BCDFD99A33}" type="slidenum">
              <a:rPr lang="en-US" smtClean="0"/>
              <a:t>‹#›</a:t>
            </a:fld>
            <a:endParaRPr lang="en-US"/>
          </a:p>
        </p:txBody>
      </p:sp>
      <p:sp>
        <p:nvSpPr>
          <p:cNvPr id="14" name="object 4">
            <a:extLst>
              <a:ext uri="{FF2B5EF4-FFF2-40B4-BE49-F238E27FC236}">
                <a16:creationId xmlns:a16="http://schemas.microsoft.com/office/drawing/2014/main" id="{A34455EE-F96E-4894-83F3-9191C6ABC369}"/>
              </a:ext>
            </a:extLst>
          </p:cNvPr>
          <p:cNvSpPr/>
          <p:nvPr userDrawn="1"/>
        </p:nvSpPr>
        <p:spPr>
          <a:xfrm>
            <a:off x="-1" y="6632"/>
            <a:ext cx="2922639" cy="250607"/>
          </a:xfrm>
          <a:prstGeom prst="rect">
            <a:avLst/>
          </a:prstGeom>
          <a:solidFill>
            <a:srgbClr val="7030A0"/>
          </a:solidFill>
        </p:spPr>
        <p:txBody>
          <a:bodyPr wrap="square" lIns="0" tIns="0" rIns="0" bIns="0" rtlCol="0"/>
          <a:lstStyle/>
          <a:p>
            <a:endParaRPr/>
          </a:p>
        </p:txBody>
      </p:sp>
    </p:spTree>
    <p:extLst>
      <p:ext uri="{BB962C8B-B14F-4D97-AF65-F5344CB8AC3E}">
        <p14:creationId xmlns:p14="http://schemas.microsoft.com/office/powerpoint/2010/main" val="735629655"/>
      </p:ext>
    </p:extLst>
  </p:cSld>
  <p:clrMapOvr>
    <a:masterClrMapping/>
  </p:clrMapOvr>
  <p:extLst mod="1">
    <p:ext uri="{DCECCB84-F9BA-43D5-87BE-67443E8EF086}">
      <p15:sldGuideLst xmlns:p15="http://schemas.microsoft.com/office/powerpoint/2012/main">
        <p15:guide id="1" pos="3840">
          <p15:clr>
            <a:srgbClr val="FBAE40"/>
          </p15:clr>
        </p15:guide>
        <p15:guide id="2" orient="horz" pos="168">
          <p15:clr>
            <a:srgbClr val="FBAE40"/>
          </p15:clr>
        </p15:guide>
        <p15:guide id="3" orient="horz" pos="1440" userDrawn="1">
          <p15:clr>
            <a:srgbClr val="FBAE40"/>
          </p15:clr>
        </p15:guide>
        <p15:guide id="4" orient="horz" pos="230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Ummary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83A7428-2A54-49B4-8577-A00195792AA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95956" y="280420"/>
            <a:ext cx="1504756" cy="1628184"/>
          </a:xfrm>
          <a:prstGeom prst="rect">
            <a:avLst/>
          </a:prstGeom>
        </p:spPr>
      </p:pic>
      <p:pic>
        <p:nvPicPr>
          <p:cNvPr id="8" name="Picture 7">
            <a:extLst>
              <a:ext uri="{FF2B5EF4-FFF2-40B4-BE49-F238E27FC236}">
                <a16:creationId xmlns:a16="http://schemas.microsoft.com/office/drawing/2014/main" id="{60DAA214-A224-4319-9BF1-BFF09AE99B4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35448" y="305603"/>
            <a:ext cx="1590682" cy="1628184"/>
          </a:xfrm>
          <a:prstGeom prst="rect">
            <a:avLst/>
          </a:prstGeom>
        </p:spPr>
      </p:pic>
      <p:sp>
        <p:nvSpPr>
          <p:cNvPr id="3" name="Date Placeholder 2">
            <a:extLst>
              <a:ext uri="{FF2B5EF4-FFF2-40B4-BE49-F238E27FC236}">
                <a16:creationId xmlns:a16="http://schemas.microsoft.com/office/drawing/2014/main" id="{81419B67-8375-49F4-ABC1-0943BDC2B86D}"/>
              </a:ext>
            </a:extLst>
          </p:cNvPr>
          <p:cNvSpPr>
            <a:spLocks noGrp="1"/>
          </p:cNvSpPr>
          <p:nvPr>
            <p:ph type="dt" sz="half" idx="10"/>
          </p:nvPr>
        </p:nvSpPr>
        <p:spPr/>
        <p:txBody>
          <a:bodyPr/>
          <a:lstStyle/>
          <a:p>
            <a:fld id="{943F219E-72E4-47C4-A113-665F28C9F753}" type="datetimeFigureOut">
              <a:rPr lang="en-US" smtClean="0"/>
              <a:t>9/6/2023</a:t>
            </a:fld>
            <a:endParaRPr lang="en-US"/>
          </a:p>
        </p:txBody>
      </p:sp>
      <p:sp>
        <p:nvSpPr>
          <p:cNvPr id="4" name="Footer Placeholder 3">
            <a:extLst>
              <a:ext uri="{FF2B5EF4-FFF2-40B4-BE49-F238E27FC236}">
                <a16:creationId xmlns:a16="http://schemas.microsoft.com/office/drawing/2014/main" id="{952B0119-96E0-42E3-9115-CEF2E9E81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D6C8C8-59A3-4DCD-A5BC-2D0E5A3A38A2}"/>
              </a:ext>
            </a:extLst>
          </p:cNvPr>
          <p:cNvSpPr>
            <a:spLocks noGrp="1"/>
          </p:cNvSpPr>
          <p:nvPr>
            <p:ph type="sldNum" sz="quarter" idx="12"/>
          </p:nvPr>
        </p:nvSpPr>
        <p:spPr/>
        <p:txBody>
          <a:bodyPr/>
          <a:lstStyle/>
          <a:p>
            <a:fld id="{4B94C2CE-1F14-4164-87F5-C3BCDFD99A33}" type="slidenum">
              <a:rPr lang="en-US" smtClean="0"/>
              <a:t>‹#›</a:t>
            </a:fld>
            <a:endParaRPr lang="en-US"/>
          </a:p>
        </p:txBody>
      </p:sp>
      <p:pic>
        <p:nvPicPr>
          <p:cNvPr id="12" name="Picture 11">
            <a:extLst>
              <a:ext uri="{FF2B5EF4-FFF2-40B4-BE49-F238E27FC236}">
                <a16:creationId xmlns:a16="http://schemas.microsoft.com/office/drawing/2014/main" id="{025F1216-AA5A-45FE-B074-80D93A324A25}"/>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1391724" y="54228"/>
            <a:ext cx="694115" cy="269935"/>
          </a:xfrm>
          <a:prstGeom prst="rect">
            <a:avLst/>
          </a:prstGeom>
        </p:spPr>
      </p:pic>
      <p:sp>
        <p:nvSpPr>
          <p:cNvPr id="11" name="Title 1">
            <a:extLst>
              <a:ext uri="{FF2B5EF4-FFF2-40B4-BE49-F238E27FC236}">
                <a16:creationId xmlns:a16="http://schemas.microsoft.com/office/drawing/2014/main" id="{8DECCEF2-1FB4-4C5F-8426-8148150EFF36}"/>
              </a:ext>
            </a:extLst>
          </p:cNvPr>
          <p:cNvSpPr>
            <a:spLocks noGrp="1"/>
          </p:cNvSpPr>
          <p:nvPr>
            <p:ph type="title" hasCustomPrompt="1"/>
          </p:nvPr>
        </p:nvSpPr>
        <p:spPr>
          <a:xfrm>
            <a:off x="1510146" y="553818"/>
            <a:ext cx="9145413" cy="748245"/>
          </a:xfrm>
        </p:spPr>
        <p:txBody>
          <a:bodyPr/>
          <a:lstStyle>
            <a:lvl1pPr algn="l">
              <a:defRPr sz="3600">
                <a:solidFill>
                  <a:schemeClr val="bg1"/>
                </a:solidFill>
              </a:defRPr>
            </a:lvl1pPr>
          </a:lstStyle>
          <a:p>
            <a:r>
              <a:rPr lang="en-US"/>
              <a:t>Crush it Like a Bee!</a:t>
            </a:r>
          </a:p>
        </p:txBody>
      </p:sp>
      <p:sp>
        <p:nvSpPr>
          <p:cNvPr id="14" name="Content Placeholder 13">
            <a:extLst>
              <a:ext uri="{FF2B5EF4-FFF2-40B4-BE49-F238E27FC236}">
                <a16:creationId xmlns:a16="http://schemas.microsoft.com/office/drawing/2014/main" id="{649C243B-4A15-474D-98B1-DDF0D17F67B1}"/>
              </a:ext>
            </a:extLst>
          </p:cNvPr>
          <p:cNvSpPr>
            <a:spLocks noGrp="1"/>
          </p:cNvSpPr>
          <p:nvPr>
            <p:ph sz="quarter" idx="16"/>
          </p:nvPr>
        </p:nvSpPr>
        <p:spPr>
          <a:xfrm>
            <a:off x="1510145" y="1625600"/>
            <a:ext cx="9145413" cy="4406931"/>
          </a:xfrm>
        </p:spPr>
        <p:txBody>
          <a:bodyPr>
            <a:normAutofit/>
          </a:bodyPr>
          <a:lstStyle>
            <a:lvl1pPr>
              <a:defRPr sz="2800">
                <a:solidFill>
                  <a:schemeClr val="bg1"/>
                </a:solidFill>
                <a:latin typeface="+mn-lt"/>
              </a:defRPr>
            </a:lvl1pPr>
            <a:lvl2pPr>
              <a:defRPr sz="2800">
                <a:solidFill>
                  <a:schemeClr val="bg1"/>
                </a:solidFill>
                <a:latin typeface="+mn-lt"/>
              </a:defRPr>
            </a:lvl2pPr>
            <a:lvl3pPr>
              <a:defRPr sz="2000">
                <a:solidFill>
                  <a:schemeClr val="bg1"/>
                </a:solidFill>
                <a:latin typeface="+mn-lt"/>
              </a:defRPr>
            </a:lvl3pPr>
            <a:lvl4pPr>
              <a:defRPr sz="2000">
                <a:solidFill>
                  <a:schemeClr val="bg1"/>
                </a:solidFill>
                <a:latin typeface="+mn-lt"/>
              </a:defRPr>
            </a:lvl4pPr>
            <a:lvl5pPr>
              <a:defRPr sz="1200">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32121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SUmmary SLide">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994AD75-4A21-476E-A552-C3C3F1D4C65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17150" b="14548"/>
          <a:stretch/>
        </p:blipFill>
        <p:spPr>
          <a:xfrm>
            <a:off x="1115132" y="0"/>
            <a:ext cx="9961736" cy="6721475"/>
          </a:xfrm>
          <a:prstGeom prst="rect">
            <a:avLst/>
          </a:prstGeom>
        </p:spPr>
      </p:pic>
      <p:sp>
        <p:nvSpPr>
          <p:cNvPr id="14" name="Title 1">
            <a:extLst>
              <a:ext uri="{FF2B5EF4-FFF2-40B4-BE49-F238E27FC236}">
                <a16:creationId xmlns:a16="http://schemas.microsoft.com/office/drawing/2014/main" id="{311004F5-57CB-4B95-A4AC-9457DBF0FF85}"/>
              </a:ext>
            </a:extLst>
          </p:cNvPr>
          <p:cNvSpPr>
            <a:spLocks noGrp="1"/>
          </p:cNvSpPr>
          <p:nvPr>
            <p:ph type="title" hasCustomPrompt="1"/>
          </p:nvPr>
        </p:nvSpPr>
        <p:spPr>
          <a:xfrm>
            <a:off x="1988331" y="2672149"/>
            <a:ext cx="6844523" cy="1325563"/>
          </a:xfrm>
        </p:spPr>
        <p:txBody>
          <a:bodyPr/>
          <a:lstStyle>
            <a:lvl1pPr algn="ctr">
              <a:defRPr sz="6000">
                <a:solidFill>
                  <a:srgbClr val="B54103"/>
                </a:solidFill>
              </a:defRPr>
            </a:lvl1pPr>
          </a:lstStyle>
          <a:p>
            <a:r>
              <a:rPr lang="en-US" dirty="0"/>
              <a:t>Thank  you </a:t>
            </a:r>
          </a:p>
        </p:txBody>
      </p:sp>
      <p:sp>
        <p:nvSpPr>
          <p:cNvPr id="15" name="Slide Number Placeholder 4">
            <a:extLst>
              <a:ext uri="{FF2B5EF4-FFF2-40B4-BE49-F238E27FC236}">
                <a16:creationId xmlns:a16="http://schemas.microsoft.com/office/drawing/2014/main" id="{DAC42FF3-0B7F-488E-AB6F-45834D1F8569}"/>
              </a:ext>
            </a:extLst>
          </p:cNvPr>
          <p:cNvSpPr>
            <a:spLocks noGrp="1"/>
          </p:cNvSpPr>
          <p:nvPr>
            <p:ph type="sldNum" sz="quarter" idx="12"/>
          </p:nvPr>
        </p:nvSpPr>
        <p:spPr>
          <a:xfrm>
            <a:off x="10384970" y="6356350"/>
            <a:ext cx="968829" cy="365125"/>
          </a:xfrm>
        </p:spPr>
        <p:txBody>
          <a:bodyPr/>
          <a:lstStyle>
            <a:lvl1pPr>
              <a:defRPr>
                <a:solidFill>
                  <a:srgbClr val="595959"/>
                </a:solidFill>
              </a:defRPr>
            </a:lvl1pPr>
          </a:lstStyle>
          <a:p>
            <a:fld id="{4B94C2CE-1F14-4164-87F5-C3BCDFD99A33}" type="slidenum">
              <a:rPr lang="en-US" smtClean="0"/>
              <a:pPr/>
              <a:t>‹#›</a:t>
            </a:fld>
            <a:endParaRPr lang="en-US"/>
          </a:p>
        </p:txBody>
      </p:sp>
      <p:sp>
        <p:nvSpPr>
          <p:cNvPr id="18" name="Date Placeholder 2">
            <a:extLst>
              <a:ext uri="{FF2B5EF4-FFF2-40B4-BE49-F238E27FC236}">
                <a16:creationId xmlns:a16="http://schemas.microsoft.com/office/drawing/2014/main" id="{4CB2CA3D-814A-4FBA-AEA0-4436AC16C0D1}"/>
              </a:ext>
            </a:extLst>
          </p:cNvPr>
          <p:cNvSpPr>
            <a:spLocks noGrp="1"/>
          </p:cNvSpPr>
          <p:nvPr>
            <p:ph type="dt" sz="half" idx="10"/>
          </p:nvPr>
        </p:nvSpPr>
        <p:spPr>
          <a:xfrm>
            <a:off x="2667208" y="6356350"/>
            <a:ext cx="1548466" cy="365125"/>
          </a:xfrm>
        </p:spPr>
        <p:txBody>
          <a:bodyPr/>
          <a:lstStyle>
            <a:lvl1pPr>
              <a:defRPr>
                <a:solidFill>
                  <a:srgbClr val="595959"/>
                </a:solidFill>
              </a:defRPr>
            </a:lvl1pPr>
          </a:lstStyle>
          <a:p>
            <a:fld id="{943F219E-72E4-47C4-A113-665F28C9F753}" type="datetimeFigureOut">
              <a:rPr lang="en-US" smtClean="0"/>
              <a:pPr/>
              <a:t>9/6/2023</a:t>
            </a:fld>
            <a:endParaRPr lang="en-US"/>
          </a:p>
        </p:txBody>
      </p:sp>
      <p:sp>
        <p:nvSpPr>
          <p:cNvPr id="19" name="Footer Placeholder 3">
            <a:extLst>
              <a:ext uri="{FF2B5EF4-FFF2-40B4-BE49-F238E27FC236}">
                <a16:creationId xmlns:a16="http://schemas.microsoft.com/office/drawing/2014/main" id="{371D4AC7-611B-4F21-89C1-8C0EDDEC1BA2}"/>
              </a:ext>
            </a:extLst>
          </p:cNvPr>
          <p:cNvSpPr>
            <a:spLocks noGrp="1"/>
          </p:cNvSpPr>
          <p:nvPr>
            <p:ph type="ftr" sz="quarter" idx="11"/>
          </p:nvPr>
        </p:nvSpPr>
        <p:spPr>
          <a:xfrm>
            <a:off x="5169155" y="6356350"/>
            <a:ext cx="4141243" cy="365125"/>
          </a:xfrm>
        </p:spPr>
        <p:txBody>
          <a:bodyPr/>
          <a:lstStyle>
            <a:lvl1pPr>
              <a:defRPr>
                <a:solidFill>
                  <a:srgbClr val="595959"/>
                </a:solidFill>
              </a:defRPr>
            </a:lvl1pPr>
          </a:lstStyle>
          <a:p>
            <a:endParaRPr lang="en-US"/>
          </a:p>
        </p:txBody>
      </p:sp>
    </p:spTree>
    <p:extLst>
      <p:ext uri="{BB962C8B-B14F-4D97-AF65-F5344CB8AC3E}">
        <p14:creationId xmlns:p14="http://schemas.microsoft.com/office/powerpoint/2010/main" val="1442396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mpty Slide">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946CC03-3CBC-4D22-A1E2-E3CC2C83BD93}"/>
              </a:ext>
            </a:extLst>
          </p:cNvPr>
          <p:cNvSpPr>
            <a:spLocks noGrp="1"/>
          </p:cNvSpPr>
          <p:nvPr>
            <p:ph type="body" sz="quarter" idx="13"/>
          </p:nvPr>
        </p:nvSpPr>
        <p:spPr>
          <a:xfrm>
            <a:off x="215900" y="600075"/>
            <a:ext cx="11572875" cy="5486400"/>
          </a:xfrm>
        </p:spPr>
        <p:txBody>
          <a:bodyPr/>
          <a:lstStyle>
            <a:lvl1pPr>
              <a:defRPr>
                <a:solidFill>
                  <a:srgbClr val="7030A0"/>
                </a:solidFill>
                <a:latin typeface="+mj-lt"/>
                <a:ea typeface="Tahoma" panose="020B0604030504040204" pitchFamily="34" charset="0"/>
                <a:cs typeface="Tahoma" panose="020B0604030504040204" pitchFamily="34" charset="0"/>
              </a:defRPr>
            </a:lvl1pPr>
            <a:lvl2pPr>
              <a:defRPr>
                <a:solidFill>
                  <a:srgbClr val="7030A0"/>
                </a:solidFill>
                <a:latin typeface="+mj-lt"/>
                <a:ea typeface="Tahoma" panose="020B0604030504040204" pitchFamily="34" charset="0"/>
                <a:cs typeface="Tahoma" panose="020B0604030504040204" pitchFamily="34" charset="0"/>
              </a:defRPr>
            </a:lvl2pPr>
            <a:lvl3pPr>
              <a:defRPr>
                <a:solidFill>
                  <a:srgbClr val="7030A0"/>
                </a:solidFill>
                <a:latin typeface="+mj-lt"/>
                <a:ea typeface="Tahoma" panose="020B0604030504040204" pitchFamily="34" charset="0"/>
                <a:cs typeface="Tahoma" panose="020B0604030504040204" pitchFamily="34" charset="0"/>
              </a:defRPr>
            </a:lvl3pPr>
            <a:lvl4pPr>
              <a:defRPr>
                <a:solidFill>
                  <a:srgbClr val="7030A0"/>
                </a:solidFill>
                <a:latin typeface="+mj-lt"/>
                <a:ea typeface="Tahoma" panose="020B0604030504040204" pitchFamily="34" charset="0"/>
                <a:cs typeface="Tahoma" panose="020B0604030504040204" pitchFamily="34" charset="0"/>
              </a:defRPr>
            </a:lvl4pPr>
            <a:lvl5pPr>
              <a:defRPr>
                <a:solidFill>
                  <a:srgbClr val="7030A0"/>
                </a:solidFill>
                <a:latin typeface="+mj-lt"/>
                <a:ea typeface="Tahoma" panose="020B0604030504040204" pitchFamily="34" charset="0"/>
                <a:cs typeface="Tahoma" panose="020B060403050404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object 4">
            <a:extLst>
              <a:ext uri="{FF2B5EF4-FFF2-40B4-BE49-F238E27FC236}">
                <a16:creationId xmlns:a16="http://schemas.microsoft.com/office/drawing/2014/main" id="{3B42C53E-6549-41EB-A6E7-D040EB1A3AD1}"/>
              </a:ext>
            </a:extLst>
          </p:cNvPr>
          <p:cNvSpPr/>
          <p:nvPr userDrawn="1"/>
        </p:nvSpPr>
        <p:spPr>
          <a:xfrm>
            <a:off x="9220200" y="6607393"/>
            <a:ext cx="2971800" cy="250607"/>
          </a:xfrm>
          <a:prstGeom prst="rect">
            <a:avLst/>
          </a:prstGeom>
          <a:solidFill>
            <a:srgbClr val="7030A0"/>
          </a:solidFill>
        </p:spPr>
        <p:txBody>
          <a:bodyPr wrap="square" lIns="0" tIns="0" rIns="0" bIns="0" rtlCol="0"/>
          <a:lstStyle/>
          <a:p>
            <a:endParaRPr/>
          </a:p>
        </p:txBody>
      </p:sp>
      <p:sp>
        <p:nvSpPr>
          <p:cNvPr id="14" name="Date Placeholder 2">
            <a:extLst>
              <a:ext uri="{FF2B5EF4-FFF2-40B4-BE49-F238E27FC236}">
                <a16:creationId xmlns:a16="http://schemas.microsoft.com/office/drawing/2014/main" id="{D62E28C1-4C8E-4731-BCE0-93A7B5236018}"/>
              </a:ext>
            </a:extLst>
          </p:cNvPr>
          <p:cNvSpPr>
            <a:spLocks noGrp="1"/>
          </p:cNvSpPr>
          <p:nvPr>
            <p:ph type="dt" sz="half" idx="10"/>
          </p:nvPr>
        </p:nvSpPr>
        <p:spPr>
          <a:xfrm>
            <a:off x="2138552" y="6356350"/>
            <a:ext cx="1603549" cy="365125"/>
          </a:xfrm>
        </p:spPr>
        <p:txBody>
          <a:bodyPr/>
          <a:lstStyle/>
          <a:p>
            <a:fld id="{943F219E-72E4-47C4-A113-665F28C9F753}" type="datetimeFigureOut">
              <a:rPr lang="en-US" smtClean="0"/>
              <a:t>9/6/2023</a:t>
            </a:fld>
            <a:endParaRPr lang="en-US"/>
          </a:p>
        </p:txBody>
      </p:sp>
      <p:sp>
        <p:nvSpPr>
          <p:cNvPr id="15" name="Footer Placeholder 3">
            <a:extLst>
              <a:ext uri="{FF2B5EF4-FFF2-40B4-BE49-F238E27FC236}">
                <a16:creationId xmlns:a16="http://schemas.microsoft.com/office/drawing/2014/main" id="{91B0599C-544B-47CE-858C-483A7CC0389C}"/>
              </a:ext>
            </a:extLst>
          </p:cNvPr>
          <p:cNvSpPr>
            <a:spLocks noGrp="1"/>
          </p:cNvSpPr>
          <p:nvPr>
            <p:ph type="ftr" sz="quarter" idx="11"/>
          </p:nvPr>
        </p:nvSpPr>
        <p:spPr>
          <a:xfrm>
            <a:off x="4138581" y="6356350"/>
            <a:ext cx="4642339" cy="365125"/>
          </a:xfrm>
        </p:spPr>
        <p:txBody>
          <a:bodyPr/>
          <a:lstStyle/>
          <a:p>
            <a:endParaRPr lang="en-US"/>
          </a:p>
        </p:txBody>
      </p:sp>
      <p:sp>
        <p:nvSpPr>
          <p:cNvPr id="16" name="Slide Number Placeholder 4">
            <a:extLst>
              <a:ext uri="{FF2B5EF4-FFF2-40B4-BE49-F238E27FC236}">
                <a16:creationId xmlns:a16="http://schemas.microsoft.com/office/drawing/2014/main" id="{D85BF77B-DF9B-401E-9DB5-E4E6B703FD10}"/>
              </a:ext>
            </a:extLst>
          </p:cNvPr>
          <p:cNvSpPr>
            <a:spLocks noGrp="1"/>
          </p:cNvSpPr>
          <p:nvPr>
            <p:ph type="sldNum" sz="quarter" idx="12"/>
          </p:nvPr>
        </p:nvSpPr>
        <p:spPr>
          <a:xfrm>
            <a:off x="10384970" y="6356350"/>
            <a:ext cx="968829" cy="365125"/>
          </a:xfrm>
        </p:spPr>
        <p:txBody>
          <a:bodyPr/>
          <a:lstStyle/>
          <a:p>
            <a:fld id="{4B94C2CE-1F14-4164-87F5-C3BCDFD99A33}" type="slidenum">
              <a:rPr lang="en-US" smtClean="0"/>
              <a:t>‹#›</a:t>
            </a:fld>
            <a:endParaRPr lang="en-US"/>
          </a:p>
        </p:txBody>
      </p:sp>
      <p:sp>
        <p:nvSpPr>
          <p:cNvPr id="11" name="object 4">
            <a:extLst>
              <a:ext uri="{FF2B5EF4-FFF2-40B4-BE49-F238E27FC236}">
                <a16:creationId xmlns:a16="http://schemas.microsoft.com/office/drawing/2014/main" id="{733E2540-3576-40A9-A585-76344A77E730}"/>
              </a:ext>
            </a:extLst>
          </p:cNvPr>
          <p:cNvSpPr/>
          <p:nvPr userDrawn="1"/>
        </p:nvSpPr>
        <p:spPr>
          <a:xfrm>
            <a:off x="-1" y="6632"/>
            <a:ext cx="2922639" cy="250607"/>
          </a:xfrm>
          <a:prstGeom prst="rect">
            <a:avLst/>
          </a:prstGeom>
          <a:solidFill>
            <a:srgbClr val="7030A0"/>
          </a:solidFill>
        </p:spPr>
        <p:txBody>
          <a:bodyPr wrap="square" lIns="0" tIns="0" rIns="0" bIns="0" rtlCol="0"/>
          <a:lstStyle/>
          <a:p>
            <a:endParaRPr/>
          </a:p>
        </p:txBody>
      </p:sp>
    </p:spTree>
    <p:extLst>
      <p:ext uri="{BB962C8B-B14F-4D97-AF65-F5344CB8AC3E}">
        <p14:creationId xmlns:p14="http://schemas.microsoft.com/office/powerpoint/2010/main" val="1652434457"/>
      </p:ext>
    </p:extLst>
  </p:cSld>
  <p:clrMapOvr>
    <a:masterClrMapping/>
  </p:clrMapOvr>
  <p:extLst mod="1">
    <p:ext uri="{DCECCB84-F9BA-43D5-87BE-67443E8EF086}">
      <p15:sldGuideLst xmlns:p15="http://schemas.microsoft.com/office/powerpoint/2012/main">
        <p15:guide id="1" pos="3840">
          <p15:clr>
            <a:srgbClr val="FBAE40"/>
          </p15:clr>
        </p15:guide>
        <p15:guide id="2" orient="horz" pos="16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image" Target="NUL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theme" Target="../theme/theme2.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image" Target="NUL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10" Type="http://schemas.openxmlformats.org/officeDocument/2006/relationships/slideLayout" Target="../slideLayouts/slideLayout48.xml"/><Relationship Id="rId19" Type="http://schemas.openxmlformats.org/officeDocument/2006/relationships/theme" Target="../theme/theme3.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CC9170-73E3-4BCA-91DB-A82CE2154C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dirty="0"/>
              <a:t>YOUR KILLER HOOK GOES HERE</a:t>
            </a:r>
          </a:p>
        </p:txBody>
      </p:sp>
      <p:sp>
        <p:nvSpPr>
          <p:cNvPr id="3" name="Text Placeholder 2">
            <a:extLst>
              <a:ext uri="{FF2B5EF4-FFF2-40B4-BE49-F238E27FC236}">
                <a16:creationId xmlns:a16="http://schemas.microsoft.com/office/drawing/2014/main" id="{2C4C6A0C-D5D8-40A5-9259-7BE7EA295B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Bees and trees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E15180-C2A4-4A14-B0E4-89E8A2AFBBE9}"/>
              </a:ext>
            </a:extLst>
          </p:cNvPr>
          <p:cNvSpPr>
            <a:spLocks noGrp="1"/>
          </p:cNvSpPr>
          <p:nvPr>
            <p:ph type="dt" sz="half" idx="2"/>
          </p:nvPr>
        </p:nvSpPr>
        <p:spPr>
          <a:xfrm>
            <a:off x="2667208" y="6356350"/>
            <a:ext cx="154846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3F219E-72E4-47C4-A113-665F28C9F753}" type="datetimeFigureOut">
              <a:rPr lang="en-US" smtClean="0"/>
              <a:t>9/6/2023</a:t>
            </a:fld>
            <a:endParaRPr lang="en-US"/>
          </a:p>
        </p:txBody>
      </p:sp>
      <p:sp>
        <p:nvSpPr>
          <p:cNvPr id="5" name="Footer Placeholder 4">
            <a:extLst>
              <a:ext uri="{FF2B5EF4-FFF2-40B4-BE49-F238E27FC236}">
                <a16:creationId xmlns:a16="http://schemas.microsoft.com/office/drawing/2014/main" id="{AE6DB130-9438-4DBB-9BE0-8FAF98A7E2B7}"/>
              </a:ext>
            </a:extLst>
          </p:cNvPr>
          <p:cNvSpPr>
            <a:spLocks noGrp="1"/>
          </p:cNvSpPr>
          <p:nvPr>
            <p:ph type="ftr" sz="quarter" idx="3"/>
          </p:nvPr>
        </p:nvSpPr>
        <p:spPr>
          <a:xfrm>
            <a:off x="5169155" y="6356350"/>
            <a:ext cx="4141243"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519C2BF-F4C9-442C-8BDB-8E508F7F2022}"/>
              </a:ext>
            </a:extLst>
          </p:cNvPr>
          <p:cNvSpPr>
            <a:spLocks noGrp="1"/>
          </p:cNvSpPr>
          <p:nvPr>
            <p:ph type="sldNum" sz="quarter" idx="4"/>
          </p:nvPr>
        </p:nvSpPr>
        <p:spPr>
          <a:xfrm>
            <a:off x="10384970" y="6356350"/>
            <a:ext cx="968829"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94C2CE-1F14-4164-87F5-C3BCDFD99A33}" type="slidenum">
              <a:rPr lang="en-US" smtClean="0"/>
              <a:t>‹#›</a:t>
            </a:fld>
            <a:endParaRPr lang="en-US"/>
          </a:p>
        </p:txBody>
      </p:sp>
      <p:sp>
        <p:nvSpPr>
          <p:cNvPr id="7" name="object 4">
            <a:extLst>
              <a:ext uri="{FF2B5EF4-FFF2-40B4-BE49-F238E27FC236}">
                <a16:creationId xmlns:a16="http://schemas.microsoft.com/office/drawing/2014/main" id="{F9AF5183-D28E-499E-AF1A-35733EA21335}"/>
              </a:ext>
            </a:extLst>
          </p:cNvPr>
          <p:cNvSpPr/>
          <p:nvPr userDrawn="1"/>
        </p:nvSpPr>
        <p:spPr>
          <a:xfrm>
            <a:off x="0" y="2770632"/>
            <a:ext cx="541324" cy="1316736"/>
          </a:xfrm>
          <a:prstGeom prst="rect">
            <a:avLst/>
          </a:prstGeom>
          <a:solidFill>
            <a:srgbClr val="7030A0"/>
          </a:solidFill>
        </p:spPr>
        <p:txBody>
          <a:bodyPr wrap="square" lIns="0" tIns="0" rIns="0" bIns="0" rtlCol="0"/>
          <a:lstStyle/>
          <a:p>
            <a:endParaRPr/>
          </a:p>
        </p:txBody>
      </p:sp>
    </p:spTree>
    <p:extLst>
      <p:ext uri="{BB962C8B-B14F-4D97-AF65-F5344CB8AC3E}">
        <p14:creationId xmlns:p14="http://schemas.microsoft.com/office/powerpoint/2010/main" val="1560790745"/>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99" r:id="rId3"/>
    <p:sldLayoutId id="2147483703" r:id="rId4"/>
    <p:sldLayoutId id="2147483661" r:id="rId5"/>
    <p:sldLayoutId id="2147483662" r:id="rId6"/>
    <p:sldLayoutId id="2147483663" r:id="rId7"/>
    <p:sldLayoutId id="2147483700" r:id="rId8"/>
    <p:sldLayoutId id="2147483664" r:id="rId9"/>
    <p:sldLayoutId id="2147483650" r:id="rId10"/>
    <p:sldLayoutId id="2147483651" r:id="rId11"/>
    <p:sldLayoutId id="2147483652" r:id="rId12"/>
    <p:sldLayoutId id="2147483653" r:id="rId13"/>
    <p:sldLayoutId id="2147483654" r:id="rId14"/>
    <p:sldLayoutId id="2147483655" r:id="rId15"/>
    <p:sldLayoutId id="2147483656" r:id="rId16"/>
    <p:sldLayoutId id="2147483657" r:id="rId17"/>
    <p:sldLayoutId id="2147483658" r:id="rId18"/>
    <p:sldLayoutId id="2147483659" r:id="rId19"/>
    <p:sldLayoutId id="2147483707" r:id="rId20"/>
  </p:sldLayoutIdLst>
  <p:txStyles>
    <p:titleStyle>
      <a:lvl1pPr algn="l" defTabSz="914400" rtl="0" eaLnBrk="1" latinLnBrk="0" hangingPunct="1">
        <a:lnSpc>
          <a:spcPct val="90000"/>
        </a:lnSpc>
        <a:spcBef>
          <a:spcPct val="0"/>
        </a:spcBef>
        <a:buNone/>
        <a:defRPr sz="3600" b="1" kern="1200">
          <a:solidFill>
            <a:srgbClr val="7030A0"/>
          </a:solidFill>
          <a:latin typeface="+mj-lt"/>
          <a:ea typeface="Tahoma" panose="020B0604030504040204" pitchFamily="34" charset="0"/>
          <a:cs typeface="Tahoma" panose="020B060403050404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504" userDrawn="1">
          <p15:clr>
            <a:srgbClr val="F26B43"/>
          </p15:clr>
        </p15:guide>
        <p15:guide id="3" orient="horz" pos="2260" userDrawn="1">
          <p15:clr>
            <a:srgbClr val="F26B43"/>
          </p15:clr>
        </p15:guide>
        <p15:guide id="4" pos="7152" userDrawn="1">
          <p15:clr>
            <a:srgbClr val="F26B43"/>
          </p15:clr>
        </p15:guide>
        <p15:guide id="5" orient="horz" pos="422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0">
            <a:alphaModFix amt="11000"/>
            <a:lum/>
          </a:blip>
          <a:srcRect/>
          <a:stretch>
            <a:fillRect/>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8989268-527C-4A93-B85D-38309AB707AC}"/>
              </a:ext>
            </a:extLst>
          </p:cNvPr>
          <p:cNvPicPr>
            <a:picLocks noChangeAspect="1"/>
          </p:cNvPicPr>
          <p:nvPr userDrawn="1"/>
        </p:nvPicPr>
        <p:blipFill>
          <a:blip r:embed="rId20">
            <a:extLst>
              <a:ext uri="{28A0092B-C50C-407E-A947-70E740481C1C}">
                <a14:useLocalDpi xmlns:a14="http://schemas.microsoft.com/office/drawing/2010/main"/>
              </a:ext>
            </a:extLst>
          </a:blip>
          <a:srcRect/>
          <a:stretch/>
        </p:blipFill>
        <p:spPr>
          <a:xfrm>
            <a:off x="5041900" y="-26709"/>
            <a:ext cx="7150100" cy="6883518"/>
          </a:xfrm>
          <a:prstGeom prst="rect">
            <a:avLst/>
          </a:prstGeom>
        </p:spPr>
      </p:pic>
      <p:sp>
        <p:nvSpPr>
          <p:cNvPr id="2" name="Title Placeholder 1">
            <a:extLst>
              <a:ext uri="{FF2B5EF4-FFF2-40B4-BE49-F238E27FC236}">
                <a16:creationId xmlns:a16="http://schemas.microsoft.com/office/drawing/2014/main" id="{86CC9170-73E3-4BCA-91DB-A82CE2154C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YOUR KILLER HOOK GOES HERE</a:t>
            </a:r>
          </a:p>
        </p:txBody>
      </p:sp>
      <p:sp>
        <p:nvSpPr>
          <p:cNvPr id="3" name="Text Placeholder 2">
            <a:extLst>
              <a:ext uri="{FF2B5EF4-FFF2-40B4-BE49-F238E27FC236}">
                <a16:creationId xmlns:a16="http://schemas.microsoft.com/office/drawing/2014/main" id="{2C4C6A0C-D5D8-40A5-9259-7BE7EA295B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Bees and trees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E15180-C2A4-4A14-B0E4-89E8A2AFBBE9}"/>
              </a:ext>
            </a:extLst>
          </p:cNvPr>
          <p:cNvSpPr>
            <a:spLocks noGrp="1"/>
          </p:cNvSpPr>
          <p:nvPr>
            <p:ph type="dt" sz="half" idx="2"/>
          </p:nvPr>
        </p:nvSpPr>
        <p:spPr>
          <a:xfrm>
            <a:off x="2667208" y="6356350"/>
            <a:ext cx="154846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3F219E-72E4-47C4-A113-665F28C9F753}" type="datetimeFigureOut">
              <a:rPr lang="en-US" smtClean="0"/>
              <a:t>9/6/2023</a:t>
            </a:fld>
            <a:endParaRPr lang="en-US"/>
          </a:p>
        </p:txBody>
      </p:sp>
      <p:sp>
        <p:nvSpPr>
          <p:cNvPr id="5" name="Footer Placeholder 4">
            <a:extLst>
              <a:ext uri="{FF2B5EF4-FFF2-40B4-BE49-F238E27FC236}">
                <a16:creationId xmlns:a16="http://schemas.microsoft.com/office/drawing/2014/main" id="{AE6DB130-9438-4DBB-9BE0-8FAF98A7E2B7}"/>
              </a:ext>
            </a:extLst>
          </p:cNvPr>
          <p:cNvSpPr>
            <a:spLocks noGrp="1"/>
          </p:cNvSpPr>
          <p:nvPr>
            <p:ph type="ftr" sz="quarter" idx="3"/>
          </p:nvPr>
        </p:nvSpPr>
        <p:spPr>
          <a:xfrm>
            <a:off x="5169155" y="6356350"/>
            <a:ext cx="4141243"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519C2BF-F4C9-442C-8BDB-8E508F7F2022}"/>
              </a:ext>
            </a:extLst>
          </p:cNvPr>
          <p:cNvSpPr>
            <a:spLocks noGrp="1"/>
          </p:cNvSpPr>
          <p:nvPr>
            <p:ph type="sldNum" sz="quarter" idx="4"/>
          </p:nvPr>
        </p:nvSpPr>
        <p:spPr>
          <a:xfrm>
            <a:off x="10384970" y="6356350"/>
            <a:ext cx="968829"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94C2CE-1F14-4164-87F5-C3BCDFD99A33}" type="slidenum">
              <a:rPr lang="en-US" smtClean="0"/>
              <a:t>‹#›</a:t>
            </a:fld>
            <a:endParaRPr lang="en-US"/>
          </a:p>
        </p:txBody>
      </p:sp>
      <p:sp>
        <p:nvSpPr>
          <p:cNvPr id="7" name="object 4">
            <a:extLst>
              <a:ext uri="{FF2B5EF4-FFF2-40B4-BE49-F238E27FC236}">
                <a16:creationId xmlns:a16="http://schemas.microsoft.com/office/drawing/2014/main" id="{F9AF5183-D28E-499E-AF1A-35733EA21335}"/>
              </a:ext>
            </a:extLst>
          </p:cNvPr>
          <p:cNvSpPr/>
          <p:nvPr userDrawn="1"/>
        </p:nvSpPr>
        <p:spPr>
          <a:xfrm>
            <a:off x="0" y="2770632"/>
            <a:ext cx="541324" cy="1316736"/>
          </a:xfrm>
          <a:prstGeom prst="rect">
            <a:avLst/>
          </a:prstGeom>
          <a:solidFill>
            <a:srgbClr val="FFC000"/>
          </a:solidFill>
        </p:spPr>
        <p:txBody>
          <a:bodyPr wrap="square" lIns="0" tIns="0" rIns="0" bIns="0" rtlCol="0"/>
          <a:lstStyle/>
          <a:p>
            <a:endParaRPr/>
          </a:p>
        </p:txBody>
      </p:sp>
      <p:sp>
        <p:nvSpPr>
          <p:cNvPr id="11" name="Picture Placeholder 10">
            <a:extLst>
              <a:ext uri="{FF2B5EF4-FFF2-40B4-BE49-F238E27FC236}">
                <a16:creationId xmlns:a16="http://schemas.microsoft.com/office/drawing/2014/main" id="{931BFB63-5865-4E97-8738-C093F90967B5}"/>
              </a:ext>
            </a:extLst>
          </p:cNvPr>
          <p:cNvSpPr txBox="1">
            <a:spLocks/>
          </p:cNvSpPr>
          <p:nvPr userDrawn="1"/>
        </p:nvSpPr>
        <p:spPr>
          <a:xfrm>
            <a:off x="119064" y="6432955"/>
            <a:ext cx="1391082" cy="271463"/>
          </a:xfrm>
          <a:prstGeom prst="rect">
            <a:avLst/>
          </a:prstGeom>
          <a:solidFill>
            <a:srgbClr val="FFC000"/>
          </a:solidFill>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800" kern="1200">
                <a:solidFill>
                  <a:schemeClr val="bg1"/>
                </a:solidFill>
                <a:latin typeface="+mj-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400" kern="1200">
                <a:solidFill>
                  <a:schemeClr val="tx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Tx/>
              <a:buNone/>
            </a:pPr>
            <a:r>
              <a:rPr lang="en-GB">
                <a:solidFill>
                  <a:schemeClr val="tx1"/>
                </a:solidFill>
              </a:rPr>
              <a:t>Client logo  must not be more than 0.30</a:t>
            </a:r>
          </a:p>
          <a:p>
            <a:endParaRPr lang="en-US">
              <a:solidFill>
                <a:schemeClr val="tx1"/>
              </a:solidFill>
            </a:endParaRPr>
          </a:p>
        </p:txBody>
      </p:sp>
    </p:spTree>
    <p:extLst>
      <p:ext uri="{BB962C8B-B14F-4D97-AF65-F5344CB8AC3E}">
        <p14:creationId xmlns:p14="http://schemas.microsoft.com/office/powerpoint/2010/main" val="387498364"/>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70" r:id="rId3"/>
    <p:sldLayoutId id="2147483704" r:id="rId4"/>
    <p:sldLayoutId id="2147483668" r:id="rId5"/>
    <p:sldLayoutId id="2147483669" r:id="rId6"/>
    <p:sldLayoutId id="2147483671" r:id="rId7"/>
    <p:sldLayoutId id="2147483701" r:id="rId8"/>
    <p:sldLayoutId id="2147483672" r:id="rId9"/>
    <p:sldLayoutId id="2147483673" r:id="rId10"/>
    <p:sldLayoutId id="2147483674" r:id="rId11"/>
    <p:sldLayoutId id="2147483675" r:id="rId12"/>
    <p:sldLayoutId id="2147483676" r:id="rId13"/>
    <p:sldLayoutId id="2147483677" r:id="rId14"/>
    <p:sldLayoutId id="2147483678" r:id="rId15"/>
    <p:sldLayoutId id="2147483708" r:id="rId16"/>
    <p:sldLayoutId id="2147483709" r:id="rId17"/>
    <p:sldLayoutId id="2147483710" r:id="rId18"/>
  </p:sldLayoutIdLst>
  <p:txStyles>
    <p:titleStyle>
      <a:lvl1pPr algn="l" defTabSz="914400" rtl="0" eaLnBrk="1" latinLnBrk="0" hangingPunct="1">
        <a:lnSpc>
          <a:spcPct val="90000"/>
        </a:lnSpc>
        <a:spcBef>
          <a:spcPct val="0"/>
        </a:spcBef>
        <a:buNone/>
        <a:defRPr sz="4400" b="1" kern="1200">
          <a:solidFill>
            <a:schemeClr val="tx1"/>
          </a:solidFill>
          <a:latin typeface="Calibri" panose="020F0502020204030204" pitchFamily="34" charset="0"/>
          <a:ea typeface="Tahoma" panose="020B0604030504040204" pitchFamily="34" charset="0"/>
          <a:cs typeface="Calibri" panose="020F05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400" kern="1200">
          <a:solidFill>
            <a:schemeClr val="tx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400" kern="1200">
          <a:solidFill>
            <a:schemeClr val="tx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504">
          <p15:clr>
            <a:srgbClr val="F26B43"/>
          </p15:clr>
        </p15:guide>
        <p15:guide id="3" orient="horz" pos="2260">
          <p15:clr>
            <a:srgbClr val="F26B43"/>
          </p15:clr>
        </p15:guide>
        <p15:guide id="4" pos="715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0">
            <a:alphaModFix amt="11000"/>
            <a:lum/>
          </a:blip>
          <a:srcRect/>
          <a:stretch>
            <a:fillRect/>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8989268-527C-4A93-B85D-38309AB707AC}"/>
              </a:ext>
            </a:extLst>
          </p:cNvPr>
          <p:cNvPicPr>
            <a:picLocks noChangeAspect="1"/>
          </p:cNvPicPr>
          <p:nvPr userDrawn="1"/>
        </p:nvPicPr>
        <p:blipFill>
          <a:blip r:embed="rId20">
            <a:extLst>
              <a:ext uri="{28A0092B-C50C-407E-A947-70E740481C1C}">
                <a14:useLocalDpi xmlns:a14="http://schemas.microsoft.com/office/drawing/2010/main"/>
              </a:ext>
            </a:extLst>
          </a:blip>
          <a:srcRect/>
          <a:stretch/>
        </p:blipFill>
        <p:spPr>
          <a:xfrm>
            <a:off x="5041900" y="-26709"/>
            <a:ext cx="7150100" cy="6883518"/>
          </a:xfrm>
          <a:prstGeom prst="rect">
            <a:avLst/>
          </a:prstGeom>
        </p:spPr>
      </p:pic>
      <p:sp>
        <p:nvSpPr>
          <p:cNvPr id="2" name="Title Placeholder 1">
            <a:extLst>
              <a:ext uri="{FF2B5EF4-FFF2-40B4-BE49-F238E27FC236}">
                <a16:creationId xmlns:a16="http://schemas.microsoft.com/office/drawing/2014/main" id="{86CC9170-73E3-4BCA-91DB-A82CE2154C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YOUR KILLER HOOK GOES HERE</a:t>
            </a:r>
          </a:p>
        </p:txBody>
      </p:sp>
      <p:sp>
        <p:nvSpPr>
          <p:cNvPr id="3" name="Text Placeholder 2">
            <a:extLst>
              <a:ext uri="{FF2B5EF4-FFF2-40B4-BE49-F238E27FC236}">
                <a16:creationId xmlns:a16="http://schemas.microsoft.com/office/drawing/2014/main" id="{2C4C6A0C-D5D8-40A5-9259-7BE7EA295B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Bees and trees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E15180-C2A4-4A14-B0E4-89E8A2AFBBE9}"/>
              </a:ext>
            </a:extLst>
          </p:cNvPr>
          <p:cNvSpPr>
            <a:spLocks noGrp="1"/>
          </p:cNvSpPr>
          <p:nvPr>
            <p:ph type="dt" sz="half" idx="2"/>
          </p:nvPr>
        </p:nvSpPr>
        <p:spPr>
          <a:xfrm>
            <a:off x="2667208" y="6356350"/>
            <a:ext cx="154846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3F219E-72E4-47C4-A113-665F28C9F753}" type="datetimeFigureOut">
              <a:rPr lang="en-US" smtClean="0"/>
              <a:t>9/6/2023</a:t>
            </a:fld>
            <a:endParaRPr lang="en-US"/>
          </a:p>
        </p:txBody>
      </p:sp>
      <p:sp>
        <p:nvSpPr>
          <p:cNvPr id="5" name="Footer Placeholder 4">
            <a:extLst>
              <a:ext uri="{FF2B5EF4-FFF2-40B4-BE49-F238E27FC236}">
                <a16:creationId xmlns:a16="http://schemas.microsoft.com/office/drawing/2014/main" id="{AE6DB130-9438-4DBB-9BE0-8FAF98A7E2B7}"/>
              </a:ext>
            </a:extLst>
          </p:cNvPr>
          <p:cNvSpPr>
            <a:spLocks noGrp="1"/>
          </p:cNvSpPr>
          <p:nvPr>
            <p:ph type="ftr" sz="quarter" idx="3"/>
          </p:nvPr>
        </p:nvSpPr>
        <p:spPr>
          <a:xfrm>
            <a:off x="5169155" y="6356350"/>
            <a:ext cx="4141243"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519C2BF-F4C9-442C-8BDB-8E508F7F2022}"/>
              </a:ext>
            </a:extLst>
          </p:cNvPr>
          <p:cNvSpPr>
            <a:spLocks noGrp="1"/>
          </p:cNvSpPr>
          <p:nvPr>
            <p:ph type="sldNum" sz="quarter" idx="4"/>
          </p:nvPr>
        </p:nvSpPr>
        <p:spPr>
          <a:xfrm>
            <a:off x="10384970" y="6356350"/>
            <a:ext cx="968829"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94C2CE-1F14-4164-87F5-C3BCDFD99A33}" type="slidenum">
              <a:rPr lang="en-US" smtClean="0"/>
              <a:t>‹#›</a:t>
            </a:fld>
            <a:endParaRPr lang="en-US"/>
          </a:p>
        </p:txBody>
      </p:sp>
      <p:sp>
        <p:nvSpPr>
          <p:cNvPr id="7" name="object 4">
            <a:extLst>
              <a:ext uri="{FF2B5EF4-FFF2-40B4-BE49-F238E27FC236}">
                <a16:creationId xmlns:a16="http://schemas.microsoft.com/office/drawing/2014/main" id="{F9AF5183-D28E-499E-AF1A-35733EA21335}"/>
              </a:ext>
            </a:extLst>
          </p:cNvPr>
          <p:cNvSpPr/>
          <p:nvPr userDrawn="1"/>
        </p:nvSpPr>
        <p:spPr>
          <a:xfrm>
            <a:off x="0" y="2770632"/>
            <a:ext cx="541324" cy="1316736"/>
          </a:xfrm>
          <a:prstGeom prst="rect">
            <a:avLst/>
          </a:prstGeom>
          <a:solidFill>
            <a:schemeClr val="accent1"/>
          </a:solidFill>
        </p:spPr>
        <p:txBody>
          <a:bodyPr wrap="square" lIns="0" tIns="0" rIns="0" bIns="0" rtlCol="0"/>
          <a:lstStyle/>
          <a:p>
            <a:endParaRPr/>
          </a:p>
        </p:txBody>
      </p:sp>
    </p:spTree>
    <p:extLst>
      <p:ext uri="{BB962C8B-B14F-4D97-AF65-F5344CB8AC3E}">
        <p14:creationId xmlns:p14="http://schemas.microsoft.com/office/powerpoint/2010/main" val="4240066937"/>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05" r:id="rId3"/>
    <p:sldLayoutId id="2147483716" r:id="rId4"/>
    <p:sldLayoutId id="2147483714" r:id="rId5"/>
    <p:sldLayoutId id="2147483715" r:id="rId6"/>
    <p:sldLayoutId id="2147483717" r:id="rId7"/>
    <p:sldLayoutId id="2147483702" r:id="rId8"/>
    <p:sldLayoutId id="2147483718" r:id="rId9"/>
    <p:sldLayoutId id="2147483719" r:id="rId10"/>
    <p:sldLayoutId id="2147483720" r:id="rId11"/>
    <p:sldLayoutId id="2147483692" r:id="rId12"/>
    <p:sldLayoutId id="2147483693" r:id="rId13"/>
    <p:sldLayoutId id="2147483694" r:id="rId14"/>
    <p:sldLayoutId id="2147483695" r:id="rId15"/>
    <p:sldLayoutId id="2147483696" r:id="rId16"/>
    <p:sldLayoutId id="2147483697" r:id="rId17"/>
    <p:sldLayoutId id="2147483698" r:id="rId18"/>
  </p:sldLayoutIdLst>
  <p:txStyles>
    <p:titleStyle>
      <a:lvl1pPr algn="l" defTabSz="914400" rtl="0" eaLnBrk="1" latinLnBrk="0" hangingPunct="1">
        <a:lnSpc>
          <a:spcPct val="90000"/>
        </a:lnSpc>
        <a:spcBef>
          <a:spcPct val="0"/>
        </a:spcBef>
        <a:buNone/>
        <a:defRPr sz="3600" b="1" kern="1200">
          <a:solidFill>
            <a:schemeClr val="accent1"/>
          </a:solidFill>
          <a:latin typeface="+mn-lt"/>
          <a:ea typeface="Tahoma" panose="020B0604030504040204" pitchFamily="34" charset="0"/>
          <a:cs typeface="Tahoma" panose="020B060403050404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accent5"/>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accent5"/>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504">
          <p15:clr>
            <a:srgbClr val="F26B43"/>
          </p15:clr>
        </p15:guide>
        <p15:guide id="3" orient="horz" pos="2260">
          <p15:clr>
            <a:srgbClr val="F26B43"/>
          </p15:clr>
        </p15:guide>
        <p15:guide id="4" pos="715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77084CD6-668D-4896-81BE-ADA3E200865C}"/>
              </a:ext>
            </a:extLst>
          </p:cNvPr>
          <p:cNvGrpSpPr/>
          <p:nvPr/>
        </p:nvGrpSpPr>
        <p:grpSpPr>
          <a:xfrm>
            <a:off x="858521" y="118110"/>
            <a:ext cx="10877571" cy="6553200"/>
            <a:chOff x="1447801" y="152400"/>
            <a:chExt cx="9203506" cy="6553200"/>
          </a:xfrm>
        </p:grpSpPr>
        <p:sp>
          <p:nvSpPr>
            <p:cNvPr id="4" name="Rectangle 3">
              <a:extLst>
                <a:ext uri="{FF2B5EF4-FFF2-40B4-BE49-F238E27FC236}">
                  <a16:creationId xmlns:a16="http://schemas.microsoft.com/office/drawing/2014/main" id="{8B5C54F2-0C29-43AD-8E65-013041DBBEA0}"/>
                </a:ext>
              </a:extLst>
            </p:cNvPr>
            <p:cNvSpPr/>
            <p:nvPr/>
          </p:nvSpPr>
          <p:spPr>
            <a:xfrm>
              <a:off x="8477481" y="304800"/>
              <a:ext cx="2038120" cy="1905000"/>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en-US" dirty="0">
                <a:highlight>
                  <a:srgbClr val="FFCC99"/>
                </a:highlight>
              </a:endParaRPr>
            </a:p>
          </p:txBody>
        </p:sp>
        <p:sp>
          <p:nvSpPr>
            <p:cNvPr id="6" name="Rectangle 5">
              <a:extLst>
                <a:ext uri="{FF2B5EF4-FFF2-40B4-BE49-F238E27FC236}">
                  <a16:creationId xmlns:a16="http://schemas.microsoft.com/office/drawing/2014/main" id="{A5B87F9C-EF23-4880-BC07-9EF874757199}"/>
                </a:ext>
              </a:extLst>
            </p:cNvPr>
            <p:cNvSpPr/>
            <p:nvPr/>
          </p:nvSpPr>
          <p:spPr>
            <a:xfrm>
              <a:off x="1524001" y="152400"/>
              <a:ext cx="3165475" cy="369888"/>
            </a:xfrm>
            <a:prstGeom prst="rect">
              <a:avLst/>
            </a:prstGeom>
          </p:spPr>
          <p:txBody>
            <a:bodyPr wrap="none">
              <a:spAutoFit/>
            </a:bodyPr>
            <a:lstStyle/>
            <a:p>
              <a:pPr>
                <a:defRPr/>
              </a:pPr>
              <a:r>
                <a:rPr lang="en-US" dirty="0">
                  <a:solidFill>
                    <a:prstClr val="white"/>
                  </a:solidFill>
                  <a:latin typeface="Calibri"/>
                </a:rPr>
                <a:t>The Reasons For Project  Failure</a:t>
              </a:r>
            </a:p>
          </p:txBody>
        </p:sp>
        <p:sp>
          <p:nvSpPr>
            <p:cNvPr id="2" name="Rectangle 1">
              <a:extLst>
                <a:ext uri="{FF2B5EF4-FFF2-40B4-BE49-F238E27FC236}">
                  <a16:creationId xmlns:a16="http://schemas.microsoft.com/office/drawing/2014/main" id="{2EE413ED-8E93-42F1-9C56-046AE61D40FB}"/>
                </a:ext>
              </a:extLst>
            </p:cNvPr>
            <p:cNvSpPr/>
            <p:nvPr/>
          </p:nvSpPr>
          <p:spPr>
            <a:xfrm>
              <a:off x="1676400" y="304800"/>
              <a:ext cx="6801081" cy="1905000"/>
            </a:xfrm>
            <a:prstGeom prst="rect">
              <a:avLst/>
            </a:prstGeom>
            <a:solidFill>
              <a:schemeClr val="tx2">
                <a:lumMod val="60000"/>
                <a:lumOff val="4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4000" b="1" dirty="0">
                  <a:effectLst>
                    <a:outerShdw blurRad="38100" dist="38100" dir="2700000" algn="tl">
                      <a:srgbClr val="000000">
                        <a:alpha val="43137"/>
                      </a:srgbClr>
                    </a:outerShdw>
                  </a:effectLst>
                </a:rPr>
                <a:t>A PRESENTATION TO </a:t>
              </a:r>
            </a:p>
            <a:p>
              <a:pPr algn="ctr">
                <a:defRPr/>
              </a:pPr>
              <a:r>
                <a:rPr lang="en-US" sz="4000" b="1" dirty="0">
                  <a:solidFill>
                    <a:srgbClr val="FFFF00"/>
                  </a:solidFill>
                  <a:effectLst>
                    <a:outerShdw blurRad="38100" dist="38100" dir="2700000" algn="tl">
                      <a:srgbClr val="000000">
                        <a:alpha val="43137"/>
                      </a:srgbClr>
                    </a:outerShdw>
                  </a:effectLst>
                </a:rPr>
                <a:t>HAGITAL CONSULTING LTD</a:t>
              </a:r>
            </a:p>
          </p:txBody>
        </p:sp>
        <p:sp>
          <p:nvSpPr>
            <p:cNvPr id="5" name="Rectangle 4">
              <a:extLst>
                <a:ext uri="{FF2B5EF4-FFF2-40B4-BE49-F238E27FC236}">
                  <a16:creationId xmlns:a16="http://schemas.microsoft.com/office/drawing/2014/main" id="{0C08F0E2-E9EC-49A5-946D-EE1BA32911D1}"/>
                </a:ext>
              </a:extLst>
            </p:cNvPr>
            <p:cNvSpPr/>
            <p:nvPr/>
          </p:nvSpPr>
          <p:spPr>
            <a:xfrm>
              <a:off x="1628776" y="2362200"/>
              <a:ext cx="7586663" cy="281940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7" name="Rectangle 6">
              <a:extLst>
                <a:ext uri="{FF2B5EF4-FFF2-40B4-BE49-F238E27FC236}">
                  <a16:creationId xmlns:a16="http://schemas.microsoft.com/office/drawing/2014/main" id="{DCAEC0FC-507F-4CDA-B6A8-FC13163BAAFE}"/>
                </a:ext>
              </a:extLst>
            </p:cNvPr>
            <p:cNvSpPr/>
            <p:nvPr/>
          </p:nvSpPr>
          <p:spPr>
            <a:xfrm>
              <a:off x="9263064" y="2362200"/>
              <a:ext cx="1252537" cy="2819400"/>
            </a:xfrm>
            <a:prstGeom prst="rect">
              <a:avLst/>
            </a:prstGeom>
            <a:solidFill>
              <a:srgbClr val="076F0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8" name="Rectangle 7">
              <a:extLst>
                <a:ext uri="{FF2B5EF4-FFF2-40B4-BE49-F238E27FC236}">
                  <a16:creationId xmlns:a16="http://schemas.microsoft.com/office/drawing/2014/main" id="{3CC87230-E0D2-4E54-B069-445EFE02E7C4}"/>
                </a:ext>
              </a:extLst>
            </p:cNvPr>
            <p:cNvSpPr/>
            <p:nvPr/>
          </p:nvSpPr>
          <p:spPr>
            <a:xfrm>
              <a:off x="1647826" y="5334000"/>
              <a:ext cx="8867775" cy="1371600"/>
            </a:xfrm>
            <a:prstGeom prst="rect">
              <a:avLst/>
            </a:prstGeom>
            <a:solidFill>
              <a:srgbClr val="45217B"/>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7418" name="Title 4">
              <a:extLst>
                <a:ext uri="{FF2B5EF4-FFF2-40B4-BE49-F238E27FC236}">
                  <a16:creationId xmlns:a16="http://schemas.microsoft.com/office/drawing/2014/main" id="{7739B325-95F5-4807-A364-FEC0650FE65A}"/>
                </a:ext>
              </a:extLst>
            </p:cNvPr>
            <p:cNvSpPr txBox="1">
              <a:spLocks/>
            </p:cNvSpPr>
            <p:nvPr/>
          </p:nvSpPr>
          <p:spPr bwMode="auto">
            <a:xfrm>
              <a:off x="1639889" y="3657600"/>
              <a:ext cx="7616825" cy="126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2400" b="1" i="1" dirty="0">
                <a:solidFill>
                  <a:srgbClr val="7BCF27"/>
                </a:solidFill>
              </a:endParaRPr>
            </a:p>
          </p:txBody>
        </p:sp>
        <p:sp>
          <p:nvSpPr>
            <p:cNvPr id="10" name="Title 4">
              <a:extLst>
                <a:ext uri="{FF2B5EF4-FFF2-40B4-BE49-F238E27FC236}">
                  <a16:creationId xmlns:a16="http://schemas.microsoft.com/office/drawing/2014/main" id="{8194E6FA-4D0E-41EE-A7C8-B39C1F767F43}"/>
                </a:ext>
              </a:extLst>
            </p:cNvPr>
            <p:cNvSpPr txBox="1">
              <a:spLocks/>
            </p:cNvSpPr>
            <p:nvPr/>
          </p:nvSpPr>
          <p:spPr>
            <a:xfrm>
              <a:off x="1447801" y="2667000"/>
              <a:ext cx="8043863" cy="2520950"/>
            </a:xfrm>
            <a:prstGeom prst="rect">
              <a:avLst/>
            </a:prstGeom>
          </p:spPr>
          <p:txBody>
            <a:bodyPr anchor="b"/>
            <a:lstStyle>
              <a:lvl1pPr marL="0" indent="0" algn="ctr" defTabSz="914400" rtl="0" eaLnBrk="1" latinLnBrk="0" hangingPunct="1">
                <a:spcBef>
                  <a:spcPct val="0"/>
                </a:spcBef>
                <a:buNone/>
                <a:defRPr lang="en-US" sz="3600" b="1" kern="1200" baseline="0">
                  <a:solidFill>
                    <a:schemeClr val="bg1"/>
                  </a:solidFill>
                  <a:latin typeface="Arial" pitchFamily="34" charset="0"/>
                  <a:ea typeface="+mn-ea"/>
                  <a:cs typeface="Arial" pitchFamily="34" charset="0"/>
                </a:defRPr>
              </a:lvl1pPr>
            </a:lstStyle>
            <a:p>
              <a:pPr>
                <a:defRPr/>
              </a:pPr>
              <a:r>
                <a:rPr lang="en-US" sz="5400" i="1" dirty="0">
                  <a:solidFill>
                    <a:srgbClr val="FFC000"/>
                  </a:solidFill>
                  <a:latin typeface="+mn-lt"/>
                </a:rPr>
                <a:t>Data Analysis Project on Excel</a:t>
              </a:r>
            </a:p>
            <a:p>
              <a:pPr>
                <a:defRPr/>
              </a:pPr>
              <a:r>
                <a:rPr lang="en-US" sz="5400" i="1" dirty="0">
                  <a:solidFill>
                    <a:srgbClr val="FFC000"/>
                  </a:solidFill>
                  <a:latin typeface="+mn-lt"/>
                </a:rPr>
                <a:t>Titled:</a:t>
              </a:r>
            </a:p>
            <a:p>
              <a:pPr>
                <a:defRPr/>
              </a:pPr>
              <a:r>
                <a:rPr lang="en-US" sz="5400" i="1" dirty="0">
                  <a:solidFill>
                    <a:srgbClr val="FFC000"/>
                  </a:solidFill>
                  <a:latin typeface="+mn-lt"/>
                </a:rPr>
                <a:t> Mavin Toys</a:t>
              </a:r>
              <a:endParaRPr sz="5400" i="1" dirty="0">
                <a:solidFill>
                  <a:srgbClr val="FFC000"/>
                </a:solidFill>
                <a:latin typeface="+mn-lt"/>
              </a:endParaRPr>
            </a:p>
          </p:txBody>
        </p:sp>
        <p:sp>
          <p:nvSpPr>
            <p:cNvPr id="17420" name="Title 4">
              <a:extLst>
                <a:ext uri="{FF2B5EF4-FFF2-40B4-BE49-F238E27FC236}">
                  <a16:creationId xmlns:a16="http://schemas.microsoft.com/office/drawing/2014/main" id="{5B4AF787-2322-4C29-9097-B7AD96461534}"/>
                </a:ext>
              </a:extLst>
            </p:cNvPr>
            <p:cNvSpPr txBox="1">
              <a:spLocks/>
            </p:cNvSpPr>
            <p:nvPr/>
          </p:nvSpPr>
          <p:spPr bwMode="auto">
            <a:xfrm rot="19057850">
              <a:off x="9094400" y="4236679"/>
              <a:ext cx="155690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r>
                <a:rPr lang="en-US" altLang="en-US" sz="2800" b="1" i="1" dirty="0">
                  <a:solidFill>
                    <a:srgbClr val="FFFF00"/>
                  </a:solidFill>
                </a:rPr>
                <a:t> Sept, 2023</a:t>
              </a:r>
            </a:p>
          </p:txBody>
        </p:sp>
        <p:sp>
          <p:nvSpPr>
            <p:cNvPr id="17" name="Title 4">
              <a:extLst>
                <a:ext uri="{FF2B5EF4-FFF2-40B4-BE49-F238E27FC236}">
                  <a16:creationId xmlns:a16="http://schemas.microsoft.com/office/drawing/2014/main" id="{8B4D0C2C-5A46-49F6-B763-08758286C311}"/>
                </a:ext>
              </a:extLst>
            </p:cNvPr>
            <p:cNvSpPr txBox="1">
              <a:spLocks/>
            </p:cNvSpPr>
            <p:nvPr/>
          </p:nvSpPr>
          <p:spPr>
            <a:xfrm>
              <a:off x="4114800" y="2514600"/>
              <a:ext cx="2362200" cy="533400"/>
            </a:xfrm>
            <a:prstGeom prst="rect">
              <a:avLst/>
            </a:prstGeom>
          </p:spPr>
          <p:txBody>
            <a:bodyPr anchor="b"/>
            <a:lstStyle>
              <a:lvl1pPr marL="0" indent="0" algn="ctr" defTabSz="914400" rtl="0" eaLnBrk="1" latinLnBrk="0" hangingPunct="1">
                <a:spcBef>
                  <a:spcPct val="0"/>
                </a:spcBef>
                <a:buNone/>
                <a:defRPr lang="en-US" sz="3600" b="1" kern="1200" baseline="0">
                  <a:solidFill>
                    <a:schemeClr val="bg1"/>
                  </a:solidFill>
                  <a:latin typeface="Arial" pitchFamily="34" charset="0"/>
                  <a:ea typeface="+mn-ea"/>
                  <a:cs typeface="Arial" pitchFamily="34" charset="0"/>
                </a:defRPr>
              </a:lvl1pPr>
            </a:lstStyle>
            <a:p>
              <a:pPr>
                <a:defRPr/>
              </a:pPr>
              <a:r>
                <a:rPr sz="4400" dirty="0">
                  <a:solidFill>
                    <a:srgbClr val="FF0000"/>
                  </a:solidFill>
                  <a:effectLst>
                    <a:outerShdw blurRad="38100" dist="38100" dir="2700000" algn="tl">
                      <a:srgbClr val="000000">
                        <a:alpha val="43137"/>
                      </a:srgbClr>
                    </a:outerShdw>
                  </a:effectLst>
                  <a:latin typeface="+mn-lt"/>
                </a:rPr>
                <a:t>ON</a:t>
              </a:r>
            </a:p>
          </p:txBody>
        </p:sp>
        <p:sp>
          <p:nvSpPr>
            <p:cNvPr id="18" name="Title 4">
              <a:extLst>
                <a:ext uri="{FF2B5EF4-FFF2-40B4-BE49-F238E27FC236}">
                  <a16:creationId xmlns:a16="http://schemas.microsoft.com/office/drawing/2014/main" id="{81B5F05A-E65E-470A-B4D3-D789BCE5BF13}"/>
                </a:ext>
              </a:extLst>
            </p:cNvPr>
            <p:cNvSpPr txBox="1">
              <a:spLocks/>
            </p:cNvSpPr>
            <p:nvPr/>
          </p:nvSpPr>
          <p:spPr>
            <a:xfrm>
              <a:off x="9170989" y="2241550"/>
              <a:ext cx="1344612" cy="1270000"/>
            </a:xfrm>
            <a:prstGeom prst="rect">
              <a:avLst/>
            </a:prstGeom>
          </p:spPr>
          <p:txBody>
            <a:bodyPr anchor="b"/>
            <a:lstStyle>
              <a:lvl1pPr marL="0" indent="0" algn="ctr" defTabSz="914400" rtl="0" eaLnBrk="1" latinLnBrk="0" hangingPunct="1">
                <a:spcBef>
                  <a:spcPct val="0"/>
                </a:spcBef>
                <a:buNone/>
                <a:defRPr lang="en-US" sz="3600" b="1" kern="1200" baseline="0">
                  <a:solidFill>
                    <a:schemeClr val="bg1"/>
                  </a:solidFill>
                  <a:latin typeface="Arial" pitchFamily="34" charset="0"/>
                  <a:ea typeface="+mn-ea"/>
                  <a:cs typeface="Arial" pitchFamily="34" charset="0"/>
                </a:defRPr>
              </a:lvl1pPr>
            </a:lstStyle>
            <a:p>
              <a:pPr>
                <a:defRPr/>
              </a:pPr>
              <a:r>
                <a:rPr sz="2000" i="1" u="sng" dirty="0">
                  <a:latin typeface="+mn-lt"/>
                </a:rPr>
                <a:t>Venue: </a:t>
              </a:r>
              <a:endParaRPr lang="en-NG" sz="2000" i="1" u="sng" dirty="0">
                <a:latin typeface="+mn-lt"/>
              </a:endParaRPr>
            </a:p>
            <a:p>
              <a:pPr>
                <a:defRPr/>
              </a:pPr>
              <a:r>
                <a:rPr lang="en-US" sz="2000" i="1" u="sng" dirty="0">
                  <a:latin typeface="+mn-lt"/>
                </a:rPr>
                <a:t>VIRTUAL</a:t>
              </a:r>
              <a:endParaRPr sz="2000" i="1" u="sng" dirty="0">
                <a:latin typeface="+mn-lt"/>
              </a:endParaRPr>
            </a:p>
          </p:txBody>
        </p:sp>
        <p:sp>
          <p:nvSpPr>
            <p:cNvPr id="17423" name="Title 4">
              <a:extLst>
                <a:ext uri="{FF2B5EF4-FFF2-40B4-BE49-F238E27FC236}">
                  <a16:creationId xmlns:a16="http://schemas.microsoft.com/office/drawing/2014/main" id="{B0FAA1D9-29EE-4A3D-9FC3-6A0DC5415B1D}"/>
                </a:ext>
              </a:extLst>
            </p:cNvPr>
            <p:cNvSpPr txBox="1">
              <a:spLocks/>
            </p:cNvSpPr>
            <p:nvPr/>
          </p:nvSpPr>
          <p:spPr bwMode="auto">
            <a:xfrm>
              <a:off x="1828800" y="6026150"/>
              <a:ext cx="7924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altLang="en-NG" b="1" i="1" u="sng" dirty="0">
                  <a:solidFill>
                    <a:schemeClr val="bg1"/>
                  </a:solidFill>
                </a:rPr>
                <a:t>PRESENTED BY:</a:t>
              </a:r>
            </a:p>
            <a:p>
              <a:pPr>
                <a:buFont typeface="Arial" panose="020B0604020202020204" pitchFamily="34" charset="0"/>
                <a:buNone/>
              </a:pPr>
              <a:r>
                <a:rPr lang="en-US" altLang="en-NG" b="1" i="1" dirty="0">
                  <a:solidFill>
                    <a:schemeClr val="bg1"/>
                  </a:solidFill>
                </a:rPr>
                <a:t>		TEAM FIVE (5) MEMBERS</a:t>
              </a:r>
            </a:p>
          </p:txBody>
        </p:sp>
      </p:grpSp>
      <p:pic>
        <p:nvPicPr>
          <p:cNvPr id="19" name="Picture 18">
            <a:extLst>
              <a:ext uri="{FF2B5EF4-FFF2-40B4-BE49-F238E27FC236}">
                <a16:creationId xmlns:a16="http://schemas.microsoft.com/office/drawing/2014/main" id="{B243F0F6-905A-46FB-87A7-B4F7236AF88D}"/>
              </a:ext>
            </a:extLst>
          </p:cNvPr>
          <p:cNvPicPr>
            <a:picLocks noChangeAspect="1"/>
          </p:cNvPicPr>
          <p:nvPr/>
        </p:nvPicPr>
        <p:blipFill rotWithShape="1">
          <a:blip r:embed="rId3">
            <a:extLst>
              <a:ext uri="{28A0092B-C50C-407E-A947-70E740481C1C}">
                <a14:useLocalDpi xmlns:a14="http://schemas.microsoft.com/office/drawing/2010/main" val="0"/>
              </a:ext>
            </a:extLst>
          </a:blip>
          <a:srcRect t="33748" b="32920"/>
          <a:stretch/>
        </p:blipFill>
        <p:spPr>
          <a:xfrm>
            <a:off x="9246870" y="712737"/>
            <a:ext cx="2328832" cy="854532"/>
          </a:xfrm>
          <a:prstGeom prst="rect">
            <a:avLst/>
          </a:prstGeom>
        </p:spPr>
      </p:pic>
      <p:pic>
        <p:nvPicPr>
          <p:cNvPr id="22" name="Picture 21">
            <a:extLst>
              <a:ext uri="{FF2B5EF4-FFF2-40B4-BE49-F238E27FC236}">
                <a16:creationId xmlns:a16="http://schemas.microsoft.com/office/drawing/2014/main" id="{244604F7-73B9-4745-8A89-161590D41861}"/>
              </a:ext>
            </a:extLst>
          </p:cNvPr>
          <p:cNvPicPr>
            <a:picLocks noChangeAspect="1"/>
          </p:cNvPicPr>
          <p:nvPr/>
        </p:nvPicPr>
        <p:blipFill rotWithShape="1">
          <a:blip r:embed="rId3">
            <a:extLst>
              <a:ext uri="{28A0092B-C50C-407E-A947-70E740481C1C}">
                <a14:useLocalDpi xmlns:a14="http://schemas.microsoft.com/office/drawing/2010/main" val="0"/>
              </a:ext>
            </a:extLst>
          </a:blip>
          <a:srcRect t="33748" r="69954" b="32920"/>
          <a:stretch/>
        </p:blipFill>
        <p:spPr>
          <a:xfrm>
            <a:off x="3195443" y="4133987"/>
            <a:ext cx="723749" cy="854532"/>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612" y="365126"/>
            <a:ext cx="11619723" cy="530614"/>
          </a:xfrm>
        </p:spPr>
        <p:txBody>
          <a:bodyPr/>
          <a:lstStyle/>
          <a:p>
            <a:pPr algn="ctr"/>
            <a:r>
              <a:rPr lang="en-US" sz="3200" b="1" dirty="0"/>
              <a:t>The product categories with the highest and lowest sales volume</a:t>
            </a:r>
          </a:p>
        </p:txBody>
      </p:sp>
      <p:sp>
        <p:nvSpPr>
          <p:cNvPr id="3" name="Text Placeholder 2"/>
          <p:cNvSpPr>
            <a:spLocks noGrp="1"/>
          </p:cNvSpPr>
          <p:nvPr>
            <p:ph type="body" idx="1"/>
          </p:nvPr>
        </p:nvSpPr>
        <p:spPr>
          <a:xfrm>
            <a:off x="738673" y="5259595"/>
            <a:ext cx="10515600" cy="615425"/>
          </a:xfrm>
        </p:spPr>
        <p:txBody>
          <a:bodyPr>
            <a:normAutofit/>
          </a:bodyPr>
          <a:lstStyle/>
          <a:p>
            <a:r>
              <a:rPr lang="en-US" sz="2000" dirty="0"/>
              <a:t>The insight obtained shows  that Art &amp; Craft has the highest Sales volume while Electronics has the lowest Sales volumes.</a:t>
            </a:r>
          </a:p>
        </p:txBody>
      </p:sp>
      <p:graphicFrame>
        <p:nvGraphicFramePr>
          <p:cNvPr id="4" name="Chart 3">
            <a:extLst>
              <a:ext uri="{FF2B5EF4-FFF2-40B4-BE49-F238E27FC236}">
                <a16:creationId xmlns:a16="http://schemas.microsoft.com/office/drawing/2014/main" id="{4937C97B-675D-4076-9791-D92A7D7A8F3D}"/>
              </a:ext>
            </a:extLst>
          </p:cNvPr>
          <p:cNvGraphicFramePr>
            <a:graphicFrameLocks/>
          </p:cNvGraphicFramePr>
          <p:nvPr>
            <p:extLst>
              <p:ext uri="{D42A27DB-BD31-4B8C-83A1-F6EECF244321}">
                <p14:modId xmlns:p14="http://schemas.microsoft.com/office/powerpoint/2010/main" val="3816271105"/>
              </p:ext>
            </p:extLst>
          </p:nvPr>
        </p:nvGraphicFramePr>
        <p:xfrm>
          <a:off x="2379850" y="1114969"/>
          <a:ext cx="6981320" cy="401710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56258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274" y="160020"/>
            <a:ext cx="11254274" cy="901959"/>
          </a:xfrm>
        </p:spPr>
        <p:txBody>
          <a:bodyPr/>
          <a:lstStyle/>
          <a:p>
            <a:pPr algn="ctr"/>
            <a:r>
              <a:rPr lang="en-US" sz="3200" b="1" dirty="0"/>
              <a:t>Variation of the average profit per sale across different product categories</a:t>
            </a:r>
          </a:p>
        </p:txBody>
      </p:sp>
      <p:sp>
        <p:nvSpPr>
          <p:cNvPr id="3" name="Text Placeholder 2"/>
          <p:cNvSpPr>
            <a:spLocks noGrp="1"/>
          </p:cNvSpPr>
          <p:nvPr>
            <p:ph type="body" idx="1"/>
          </p:nvPr>
        </p:nvSpPr>
        <p:spPr>
          <a:xfrm>
            <a:off x="769775" y="5449076"/>
            <a:ext cx="10515600" cy="1231739"/>
          </a:xfrm>
        </p:spPr>
        <p:txBody>
          <a:bodyPr/>
          <a:lstStyle/>
          <a:p>
            <a:r>
              <a:rPr lang="en-US" dirty="0"/>
              <a:t>Electronics has the highest average profit per sale amongst all other product category</a:t>
            </a:r>
          </a:p>
        </p:txBody>
      </p:sp>
      <p:graphicFrame>
        <p:nvGraphicFramePr>
          <p:cNvPr id="4" name="Chart 3">
            <a:extLst>
              <a:ext uri="{FF2B5EF4-FFF2-40B4-BE49-F238E27FC236}">
                <a16:creationId xmlns:a16="http://schemas.microsoft.com/office/drawing/2014/main" id="{B7F8E952-FEDB-4E2E-BA24-73440FFAA8EE}"/>
              </a:ext>
            </a:extLst>
          </p:cNvPr>
          <p:cNvGraphicFramePr>
            <a:graphicFrameLocks/>
          </p:cNvGraphicFramePr>
          <p:nvPr>
            <p:extLst>
              <p:ext uri="{D42A27DB-BD31-4B8C-83A1-F6EECF244321}">
                <p14:modId xmlns:p14="http://schemas.microsoft.com/office/powerpoint/2010/main" val="3282642053"/>
              </p:ext>
            </p:extLst>
          </p:nvPr>
        </p:nvGraphicFramePr>
        <p:xfrm>
          <a:off x="3243942" y="1125894"/>
          <a:ext cx="6323046" cy="403704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66605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7005" y="365125"/>
            <a:ext cx="11601060" cy="511953"/>
          </a:xfrm>
        </p:spPr>
        <p:txBody>
          <a:bodyPr/>
          <a:lstStyle/>
          <a:p>
            <a:pPr algn="ctr"/>
            <a:r>
              <a:rPr lang="en-US" b="1" dirty="0"/>
              <a:t> Products that are the top sellers in terms of quantity sold</a:t>
            </a:r>
          </a:p>
        </p:txBody>
      </p:sp>
      <p:sp>
        <p:nvSpPr>
          <p:cNvPr id="3" name="Text Placeholder 2"/>
          <p:cNvSpPr>
            <a:spLocks noGrp="1"/>
          </p:cNvSpPr>
          <p:nvPr>
            <p:ph type="body" idx="1"/>
          </p:nvPr>
        </p:nvSpPr>
        <p:spPr>
          <a:xfrm>
            <a:off x="909735" y="5480180"/>
            <a:ext cx="10515600" cy="1054903"/>
          </a:xfrm>
        </p:spPr>
        <p:txBody>
          <a:bodyPr>
            <a:normAutofit/>
          </a:bodyPr>
          <a:lstStyle/>
          <a:p>
            <a:r>
              <a:rPr lang="en-US" sz="2000" dirty="0"/>
              <a:t>The top sellers in terms of quantity sold are Color Buds, </a:t>
            </a:r>
            <a:r>
              <a:rPr lang="en-US" sz="2000" dirty="0" err="1"/>
              <a:t>PlayDoh</a:t>
            </a:r>
            <a:r>
              <a:rPr lang="en-US" sz="2000" dirty="0"/>
              <a:t> Can, Barrel 0’ Slime, Deck of Cards and Magic Sand (stated in descending order)</a:t>
            </a:r>
          </a:p>
        </p:txBody>
      </p:sp>
      <p:graphicFrame>
        <p:nvGraphicFramePr>
          <p:cNvPr id="5" name="Chart 4">
            <a:extLst>
              <a:ext uri="{FF2B5EF4-FFF2-40B4-BE49-F238E27FC236}">
                <a16:creationId xmlns:a16="http://schemas.microsoft.com/office/drawing/2014/main" id="{22EED343-99AF-4F0D-883C-34B27B3D341B}"/>
              </a:ext>
            </a:extLst>
          </p:cNvPr>
          <p:cNvGraphicFramePr>
            <a:graphicFrameLocks/>
          </p:cNvGraphicFramePr>
          <p:nvPr>
            <p:extLst>
              <p:ext uri="{D42A27DB-BD31-4B8C-83A1-F6EECF244321}">
                <p14:modId xmlns:p14="http://schemas.microsoft.com/office/powerpoint/2010/main" val="649472051"/>
              </p:ext>
            </p:extLst>
          </p:nvPr>
        </p:nvGraphicFramePr>
        <p:xfrm>
          <a:off x="2651760" y="877078"/>
          <a:ext cx="7623810" cy="422070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09346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189605"/>
          </a:xfrm>
        </p:spPr>
        <p:txBody>
          <a:bodyPr/>
          <a:lstStyle/>
          <a:p>
            <a:pPr algn="ctr" defTabSz="645505">
              <a:spcAft>
                <a:spcPct val="35000"/>
              </a:spcAft>
              <a:defRPr/>
            </a:pPr>
            <a:r>
              <a:rPr lang="en-US" b="1" dirty="0"/>
              <a:t>Goal 3</a:t>
            </a:r>
            <a:br>
              <a:rPr lang="en-US" b="1" dirty="0"/>
            </a:br>
            <a:r>
              <a:rPr lang="en-US" b="1" dirty="0"/>
              <a:t>Store Location Impact</a:t>
            </a:r>
            <a:r>
              <a:rPr lang="en-US" dirty="0"/>
              <a:t>: Examine the influence of store location on sales and profitability metrics. </a:t>
            </a:r>
            <a:br>
              <a:rPr lang="en-US" altLang="en-US" dirty="0"/>
            </a:br>
            <a:br>
              <a:rPr lang="en-US" sz="4000" dirty="0"/>
            </a:br>
            <a:endParaRPr lang="en-US" dirty="0"/>
          </a:p>
        </p:txBody>
      </p:sp>
      <p:graphicFrame>
        <p:nvGraphicFramePr>
          <p:cNvPr id="4" name="Chart 3">
            <a:extLst>
              <a:ext uri="{FF2B5EF4-FFF2-40B4-BE49-F238E27FC236}">
                <a16:creationId xmlns:a16="http://schemas.microsoft.com/office/drawing/2014/main" id="{3697AC65-70FE-4262-834E-AEF1727E98FC}"/>
              </a:ext>
            </a:extLst>
          </p:cNvPr>
          <p:cNvGraphicFramePr>
            <a:graphicFrameLocks/>
          </p:cNvGraphicFramePr>
          <p:nvPr>
            <p:extLst/>
          </p:nvPr>
        </p:nvGraphicFramePr>
        <p:xfrm>
          <a:off x="3004457" y="1449355"/>
          <a:ext cx="5377543" cy="336077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2361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053" y="365126"/>
            <a:ext cx="11719249" cy="468410"/>
          </a:xfrm>
        </p:spPr>
        <p:txBody>
          <a:bodyPr/>
          <a:lstStyle/>
          <a:p>
            <a:pPr algn="ctr"/>
            <a:r>
              <a:rPr lang="en-US" sz="3200" b="1" dirty="0"/>
              <a:t>How the location of the store impact sales performance</a:t>
            </a:r>
          </a:p>
        </p:txBody>
      </p:sp>
      <p:sp>
        <p:nvSpPr>
          <p:cNvPr id="3" name="Text Placeholder 2"/>
          <p:cNvSpPr>
            <a:spLocks noGrp="1"/>
          </p:cNvSpPr>
          <p:nvPr>
            <p:ph type="body" idx="1"/>
          </p:nvPr>
        </p:nvSpPr>
        <p:spPr>
          <a:xfrm>
            <a:off x="800877" y="5327975"/>
            <a:ext cx="10515600" cy="1325044"/>
          </a:xfrm>
        </p:spPr>
        <p:txBody>
          <a:bodyPr>
            <a:normAutofit fontScale="55000" lnSpcReduction="20000"/>
          </a:bodyPr>
          <a:lstStyle/>
          <a:p>
            <a:pPr lvl="0"/>
            <a:r>
              <a:rPr lang="en-US" b="1" dirty="0"/>
              <a:t>The analysis revealed that the location of the store had an impact on sales performance and this was due to the fact that “the count of store” in each location had a direct effect on the sales demand performance. </a:t>
            </a:r>
            <a:endParaRPr lang="en-NG" dirty="0"/>
          </a:p>
          <a:p>
            <a:r>
              <a:rPr lang="en-US" b="1" dirty="0"/>
              <a:t>To buttress this fact, the Downtown location had the highest number stores and also the highest sales performance while the Airport location had the lowest number of stores and also posted the lowest sales performance</a:t>
            </a:r>
            <a:endParaRPr lang="en-US" sz="2000" dirty="0"/>
          </a:p>
        </p:txBody>
      </p:sp>
      <p:graphicFrame>
        <p:nvGraphicFramePr>
          <p:cNvPr id="4" name="Chart 3">
            <a:extLst>
              <a:ext uri="{FF2B5EF4-FFF2-40B4-BE49-F238E27FC236}">
                <a16:creationId xmlns:a16="http://schemas.microsoft.com/office/drawing/2014/main" id="{9D970397-9444-4CE0-98FA-36210FF6B456}"/>
              </a:ext>
            </a:extLst>
          </p:cNvPr>
          <p:cNvGraphicFramePr>
            <a:graphicFrameLocks/>
          </p:cNvGraphicFramePr>
          <p:nvPr>
            <p:extLst>
              <p:ext uri="{D42A27DB-BD31-4B8C-83A1-F6EECF244321}">
                <p14:modId xmlns:p14="http://schemas.microsoft.com/office/powerpoint/2010/main" val="2726218712"/>
              </p:ext>
            </p:extLst>
          </p:nvPr>
        </p:nvGraphicFramePr>
        <p:xfrm>
          <a:off x="1978945" y="1005024"/>
          <a:ext cx="7839426" cy="414990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351468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0" y="1168581"/>
            <a:ext cx="11785600" cy="802433"/>
          </a:xfrm>
        </p:spPr>
        <p:txBody>
          <a:bodyPr/>
          <a:lstStyle/>
          <a:p>
            <a:pPr algn="ctr"/>
            <a:r>
              <a:rPr lang="en-US" sz="3200" b="1" dirty="0"/>
              <a:t>Correlation between the number of units bought and the store's location</a:t>
            </a:r>
          </a:p>
        </p:txBody>
      </p:sp>
      <p:sp>
        <p:nvSpPr>
          <p:cNvPr id="3" name="Text Placeholder 2"/>
          <p:cNvSpPr>
            <a:spLocks noGrp="1"/>
          </p:cNvSpPr>
          <p:nvPr>
            <p:ph type="body" idx="1"/>
          </p:nvPr>
        </p:nvSpPr>
        <p:spPr>
          <a:xfrm>
            <a:off x="838200" y="3060064"/>
            <a:ext cx="10515600" cy="2106295"/>
          </a:xfrm>
        </p:spPr>
        <p:txBody>
          <a:bodyPr>
            <a:normAutofit/>
          </a:bodyPr>
          <a:lstStyle/>
          <a:p>
            <a:r>
              <a:rPr lang="en-US" b="1" dirty="0"/>
              <a:t>Again our analysis revealed that the Downtown Location has the highest Units bought because it has a significantly higher number of stores compared to the other locations</a:t>
            </a:r>
          </a:p>
        </p:txBody>
      </p:sp>
    </p:spTree>
    <p:extLst>
      <p:ext uri="{BB962C8B-B14F-4D97-AF65-F5344CB8AC3E}">
        <p14:creationId xmlns:p14="http://schemas.microsoft.com/office/powerpoint/2010/main" val="42456312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698" y="365125"/>
            <a:ext cx="11632163" cy="543055"/>
          </a:xfrm>
        </p:spPr>
        <p:txBody>
          <a:bodyPr/>
          <a:lstStyle/>
          <a:p>
            <a:pPr algn="ctr"/>
            <a:r>
              <a:rPr lang="en-US" sz="3200" b="1" dirty="0"/>
              <a:t>The relationship between store city and the average profit per sale</a:t>
            </a:r>
          </a:p>
        </p:txBody>
      </p:sp>
      <p:graphicFrame>
        <p:nvGraphicFramePr>
          <p:cNvPr id="4" name="Chart 3">
            <a:extLst>
              <a:ext uri="{FF2B5EF4-FFF2-40B4-BE49-F238E27FC236}">
                <a16:creationId xmlns:a16="http://schemas.microsoft.com/office/drawing/2014/main" id="{27134C1A-114F-4EC7-B6EF-3C0DD2E4FE38}"/>
              </a:ext>
            </a:extLst>
          </p:cNvPr>
          <p:cNvGraphicFramePr>
            <a:graphicFrameLocks/>
          </p:cNvGraphicFramePr>
          <p:nvPr>
            <p:extLst>
              <p:ext uri="{D42A27DB-BD31-4B8C-83A1-F6EECF244321}">
                <p14:modId xmlns:p14="http://schemas.microsoft.com/office/powerpoint/2010/main" val="3232287234"/>
              </p:ext>
            </p:extLst>
          </p:nvPr>
        </p:nvGraphicFramePr>
        <p:xfrm>
          <a:off x="1830509" y="873578"/>
          <a:ext cx="8159311" cy="4235632"/>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 Placeholder 2">
            <a:extLst>
              <a:ext uri="{FF2B5EF4-FFF2-40B4-BE49-F238E27FC236}">
                <a16:creationId xmlns:a16="http://schemas.microsoft.com/office/drawing/2014/main" id="{A77B5E55-C8CE-40C3-B0E4-1542799E137E}"/>
              </a:ext>
            </a:extLst>
          </p:cNvPr>
          <p:cNvSpPr>
            <a:spLocks noGrp="1"/>
          </p:cNvSpPr>
          <p:nvPr>
            <p:ph type="body" idx="1"/>
          </p:nvPr>
        </p:nvSpPr>
        <p:spPr>
          <a:xfrm>
            <a:off x="652364" y="5392671"/>
            <a:ext cx="10515600" cy="699520"/>
          </a:xfrm>
        </p:spPr>
        <p:txBody>
          <a:bodyPr>
            <a:normAutofit/>
          </a:bodyPr>
          <a:lstStyle/>
          <a:p>
            <a:pPr marL="0" indent="0">
              <a:buNone/>
            </a:pPr>
            <a:r>
              <a:rPr lang="en-US" sz="2000" dirty="0"/>
              <a:t>We are unable to establish a relationship between  the store city and average profit per sale.</a:t>
            </a:r>
          </a:p>
        </p:txBody>
      </p:sp>
    </p:spTree>
    <p:extLst>
      <p:ext uri="{BB962C8B-B14F-4D97-AF65-F5344CB8AC3E}">
        <p14:creationId xmlns:p14="http://schemas.microsoft.com/office/powerpoint/2010/main" val="3550340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189605"/>
          </a:xfrm>
        </p:spPr>
        <p:txBody>
          <a:bodyPr/>
          <a:lstStyle/>
          <a:p>
            <a:pPr algn="ctr" defTabSz="645505">
              <a:spcAft>
                <a:spcPct val="35000"/>
              </a:spcAft>
              <a:defRPr/>
            </a:pPr>
            <a:r>
              <a:rPr lang="en-US" b="1" dirty="0"/>
              <a:t>Goal 4</a:t>
            </a:r>
            <a:br>
              <a:rPr lang="en-US" b="1" dirty="0"/>
            </a:br>
            <a:r>
              <a:rPr lang="en-US" b="1" dirty="0"/>
              <a:t>Pricing Strategy Refinement</a:t>
            </a:r>
            <a:r>
              <a:rPr lang="en-US" dirty="0"/>
              <a:t>: Analyze the relationship between product cost, price, and sales</a:t>
            </a:r>
            <a:br>
              <a:rPr lang="en-US" dirty="0"/>
            </a:br>
            <a:r>
              <a:rPr lang="en-US" dirty="0"/>
              <a:t>to optimize pricing strategies. </a:t>
            </a:r>
            <a:br>
              <a:rPr lang="en-US" dirty="0"/>
            </a:br>
            <a:br>
              <a:rPr lang="en-US" sz="4000" dirty="0"/>
            </a:br>
            <a:endParaRPr lang="en-US" dirty="0"/>
          </a:p>
        </p:txBody>
      </p:sp>
      <p:graphicFrame>
        <p:nvGraphicFramePr>
          <p:cNvPr id="4" name="Chart 3">
            <a:extLst>
              <a:ext uri="{FF2B5EF4-FFF2-40B4-BE49-F238E27FC236}">
                <a16:creationId xmlns:a16="http://schemas.microsoft.com/office/drawing/2014/main" id="{3697AC65-70FE-4262-834E-AEF1727E98FC}"/>
              </a:ext>
            </a:extLst>
          </p:cNvPr>
          <p:cNvGraphicFramePr>
            <a:graphicFrameLocks/>
          </p:cNvGraphicFramePr>
          <p:nvPr>
            <p:extLst/>
          </p:nvPr>
        </p:nvGraphicFramePr>
        <p:xfrm>
          <a:off x="3004457" y="1449355"/>
          <a:ext cx="5377543" cy="336077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75619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531" y="365125"/>
            <a:ext cx="11321142" cy="555495"/>
          </a:xfrm>
        </p:spPr>
        <p:txBody>
          <a:bodyPr/>
          <a:lstStyle/>
          <a:p>
            <a:pPr algn="ctr"/>
            <a:r>
              <a:rPr lang="en-US" sz="3200" b="1" dirty="0"/>
              <a:t>How the cost and price of products impact sales and profit</a:t>
            </a:r>
          </a:p>
        </p:txBody>
      </p:sp>
      <p:sp>
        <p:nvSpPr>
          <p:cNvPr id="3" name="Text Placeholder 2"/>
          <p:cNvSpPr>
            <a:spLocks noGrp="1"/>
          </p:cNvSpPr>
          <p:nvPr>
            <p:ph type="body" idx="1"/>
          </p:nvPr>
        </p:nvSpPr>
        <p:spPr>
          <a:xfrm>
            <a:off x="838200" y="1083560"/>
            <a:ext cx="10515600" cy="2152827"/>
          </a:xfrm>
        </p:spPr>
        <p:txBody>
          <a:bodyPr>
            <a:normAutofit lnSpcReduction="10000"/>
          </a:bodyPr>
          <a:lstStyle/>
          <a:p>
            <a:r>
              <a:rPr lang="en-US" sz="2000" dirty="0"/>
              <a:t>The </a:t>
            </a:r>
            <a:r>
              <a:rPr lang="en-US" sz="2000" dirty="0" err="1"/>
              <a:t>Colorbuds</a:t>
            </a:r>
            <a:r>
              <a:rPr lang="en-US" sz="2000" dirty="0"/>
              <a:t> had the highest sales demand with 47% cost to sales price resulting to the highest profit of 37% among the top 10 products. </a:t>
            </a:r>
          </a:p>
          <a:p>
            <a:endParaRPr lang="en-US" sz="2000" dirty="0"/>
          </a:p>
          <a:p>
            <a:r>
              <a:rPr lang="en-US" sz="2000" dirty="0"/>
              <a:t>Color buds and Lego Bricks products with the highest product prices and product cost respectively made relatively high profits and high demands. Hence it reveals that products that cost more with high product price seems to make more profit than product that cost less.</a:t>
            </a:r>
          </a:p>
        </p:txBody>
      </p:sp>
      <p:graphicFrame>
        <p:nvGraphicFramePr>
          <p:cNvPr id="4" name="Chart 3">
            <a:extLst>
              <a:ext uri="{FF2B5EF4-FFF2-40B4-BE49-F238E27FC236}">
                <a16:creationId xmlns:a16="http://schemas.microsoft.com/office/drawing/2014/main" id="{DC9BD53E-D72D-43D8-9BE1-6DD27CE00DCC}"/>
              </a:ext>
            </a:extLst>
          </p:cNvPr>
          <p:cNvGraphicFramePr>
            <a:graphicFrameLocks/>
          </p:cNvGraphicFramePr>
          <p:nvPr>
            <p:extLst>
              <p:ext uri="{D42A27DB-BD31-4B8C-83A1-F6EECF244321}">
                <p14:modId xmlns:p14="http://schemas.microsoft.com/office/powerpoint/2010/main" val="818544058"/>
              </p:ext>
            </p:extLst>
          </p:nvPr>
        </p:nvGraphicFramePr>
        <p:xfrm>
          <a:off x="1920240" y="2880361"/>
          <a:ext cx="8618220" cy="38290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251516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186" y="452957"/>
            <a:ext cx="10650894" cy="418646"/>
          </a:xfrm>
        </p:spPr>
        <p:txBody>
          <a:bodyPr/>
          <a:lstStyle/>
          <a:p>
            <a:pPr algn="ctr"/>
            <a:r>
              <a:rPr lang="en-US" sz="3200" b="1" dirty="0"/>
              <a:t>Influence of the product category on the price of products</a:t>
            </a:r>
          </a:p>
        </p:txBody>
      </p:sp>
      <p:graphicFrame>
        <p:nvGraphicFramePr>
          <p:cNvPr id="4" name="Table 3">
            <a:extLst>
              <a:ext uri="{FF2B5EF4-FFF2-40B4-BE49-F238E27FC236}">
                <a16:creationId xmlns:a16="http://schemas.microsoft.com/office/drawing/2014/main" id="{03321216-6B4C-4CE3-A0DF-4B8ADE495E2D}"/>
              </a:ext>
            </a:extLst>
          </p:cNvPr>
          <p:cNvGraphicFramePr>
            <a:graphicFrameLocks noGrp="1"/>
          </p:cNvGraphicFramePr>
          <p:nvPr>
            <p:extLst>
              <p:ext uri="{D42A27DB-BD31-4B8C-83A1-F6EECF244321}">
                <p14:modId xmlns:p14="http://schemas.microsoft.com/office/powerpoint/2010/main" val="4224554105"/>
              </p:ext>
            </p:extLst>
          </p:nvPr>
        </p:nvGraphicFramePr>
        <p:xfrm>
          <a:off x="1588770" y="959434"/>
          <a:ext cx="8241030" cy="3608353"/>
        </p:xfrm>
        <a:graphic>
          <a:graphicData uri="http://schemas.openxmlformats.org/drawingml/2006/table">
            <a:tbl>
              <a:tblPr>
                <a:tableStyleId>{5C22544A-7EE6-4342-B048-85BDC9FD1C3A}</a:tableStyleId>
              </a:tblPr>
              <a:tblGrid>
                <a:gridCol w="2514213">
                  <a:extLst>
                    <a:ext uri="{9D8B030D-6E8A-4147-A177-3AD203B41FA5}">
                      <a16:colId xmlns:a16="http://schemas.microsoft.com/office/drawing/2014/main" val="1846525542"/>
                    </a:ext>
                  </a:extLst>
                </a:gridCol>
                <a:gridCol w="2933248">
                  <a:extLst>
                    <a:ext uri="{9D8B030D-6E8A-4147-A177-3AD203B41FA5}">
                      <a16:colId xmlns:a16="http://schemas.microsoft.com/office/drawing/2014/main" val="2350472468"/>
                    </a:ext>
                  </a:extLst>
                </a:gridCol>
                <a:gridCol w="2793569">
                  <a:extLst>
                    <a:ext uri="{9D8B030D-6E8A-4147-A177-3AD203B41FA5}">
                      <a16:colId xmlns:a16="http://schemas.microsoft.com/office/drawing/2014/main" val="1131827419"/>
                    </a:ext>
                  </a:extLst>
                </a:gridCol>
              </a:tblGrid>
              <a:tr h="515479">
                <a:tc>
                  <a:txBody>
                    <a:bodyPr/>
                    <a:lstStyle/>
                    <a:p>
                      <a:pPr algn="ctr" fontAlgn="b"/>
                      <a:r>
                        <a:rPr lang="en-US" sz="1800" b="1" u="none" strike="noStrike">
                          <a:effectLst/>
                        </a:rPr>
                        <a:t>Row Labels</a:t>
                      </a:r>
                      <a:endParaRPr lang="en-US" sz="18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800" b="1" u="none" strike="noStrike">
                          <a:effectLst/>
                        </a:rPr>
                        <a:t>Sum of Product_Price</a:t>
                      </a:r>
                      <a:endParaRPr lang="en-US" sz="18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800" b="1" u="none" strike="noStrike" dirty="0">
                          <a:effectLst/>
                        </a:rPr>
                        <a:t>Sum of Units Bought</a:t>
                      </a:r>
                      <a:endParaRPr lang="en-US" sz="18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38237158"/>
                  </a:ext>
                </a:extLst>
              </a:tr>
              <a:tr h="515479">
                <a:tc>
                  <a:txBody>
                    <a:bodyPr/>
                    <a:lstStyle/>
                    <a:p>
                      <a:pPr algn="l" fontAlgn="b"/>
                      <a:r>
                        <a:rPr lang="en-US" sz="1800" b="1" u="none" strike="noStrike">
                          <a:effectLst/>
                        </a:rPr>
                        <a:t>Electronics</a:t>
                      </a:r>
                      <a:endParaRPr lang="en-US" sz="18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NG" sz="1800" b="1" u="none" strike="noStrike" dirty="0">
                          <a:effectLst/>
                        </a:rPr>
                        <a:t> $              1,693,076.75 </a:t>
                      </a:r>
                      <a:endParaRPr lang="en-NG" sz="18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NG" sz="1800" b="1" u="none" strike="noStrike">
                          <a:effectLst/>
                        </a:rPr>
                        <a:t>                  134,075.00 </a:t>
                      </a:r>
                      <a:endParaRPr lang="en-NG" sz="18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8076706"/>
                  </a:ext>
                </a:extLst>
              </a:tr>
              <a:tr h="515479">
                <a:tc>
                  <a:txBody>
                    <a:bodyPr/>
                    <a:lstStyle/>
                    <a:p>
                      <a:pPr algn="l" fontAlgn="b"/>
                      <a:r>
                        <a:rPr lang="en-US" sz="1800" b="1" u="none" strike="noStrike">
                          <a:effectLst/>
                        </a:rPr>
                        <a:t>Sports &amp; Outdoors</a:t>
                      </a:r>
                      <a:endParaRPr lang="en-US" sz="18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NG" sz="1800" b="1" u="none" strike="noStrike" dirty="0">
                          <a:effectLst/>
                        </a:rPr>
                        <a:t> $              1,747,539.69 </a:t>
                      </a:r>
                      <a:endParaRPr lang="en-NG" sz="18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NG" sz="1800" b="1" u="none" strike="noStrike">
                          <a:effectLst/>
                        </a:rPr>
                        <a:t>                  169,043.00 </a:t>
                      </a:r>
                      <a:endParaRPr lang="en-NG" sz="18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12270338"/>
                  </a:ext>
                </a:extLst>
              </a:tr>
              <a:tr h="515479">
                <a:tc>
                  <a:txBody>
                    <a:bodyPr/>
                    <a:lstStyle/>
                    <a:p>
                      <a:pPr algn="l" fontAlgn="b"/>
                      <a:r>
                        <a:rPr lang="en-US" sz="1800" b="1" u="none" strike="noStrike">
                          <a:effectLst/>
                        </a:rPr>
                        <a:t>Games</a:t>
                      </a:r>
                      <a:endParaRPr lang="en-US" sz="18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NG" sz="1800" b="1" u="none" strike="noStrike">
                          <a:effectLst/>
                        </a:rPr>
                        <a:t> $              1,811,699.94 </a:t>
                      </a:r>
                      <a:endParaRPr lang="en-NG" sz="18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NG" sz="1800" b="1" u="none" strike="noStrike">
                          <a:effectLst/>
                        </a:rPr>
                        <a:t>                  194,673.00 </a:t>
                      </a:r>
                      <a:endParaRPr lang="en-NG" sz="18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0903579"/>
                  </a:ext>
                </a:extLst>
              </a:tr>
              <a:tr h="515479">
                <a:tc>
                  <a:txBody>
                    <a:bodyPr/>
                    <a:lstStyle/>
                    <a:p>
                      <a:pPr algn="l" fontAlgn="b"/>
                      <a:r>
                        <a:rPr lang="en-US" sz="1800" b="1" u="none" strike="noStrike">
                          <a:effectLst/>
                        </a:rPr>
                        <a:t>Art &amp; Crafts</a:t>
                      </a:r>
                      <a:endParaRPr lang="en-US" sz="18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NG" sz="1800" b="1" u="none" strike="noStrike">
                          <a:effectLst/>
                        </a:rPr>
                        <a:t> $              1,991,847.27 </a:t>
                      </a:r>
                      <a:endParaRPr lang="en-NG" sz="18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NG" sz="1800" b="1" u="none" strike="noStrike">
                          <a:effectLst/>
                        </a:rPr>
                        <a:t>                  325,574.00 </a:t>
                      </a:r>
                      <a:endParaRPr lang="en-NG" sz="18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67948456"/>
                  </a:ext>
                </a:extLst>
              </a:tr>
              <a:tr h="515479">
                <a:tc>
                  <a:txBody>
                    <a:bodyPr/>
                    <a:lstStyle/>
                    <a:p>
                      <a:pPr algn="l" fontAlgn="b"/>
                      <a:r>
                        <a:rPr lang="en-US" sz="1800" b="1" u="none" strike="noStrike">
                          <a:effectLst/>
                        </a:rPr>
                        <a:t>Toys</a:t>
                      </a:r>
                      <a:endParaRPr lang="en-US" sz="18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NG" sz="1800" b="1" u="none" strike="noStrike">
                          <a:effectLst/>
                        </a:rPr>
                        <a:t> $              4,176,703.73 </a:t>
                      </a:r>
                      <a:endParaRPr lang="en-NG" sz="18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NG" sz="1800" b="1" u="none" strike="noStrike">
                          <a:effectLst/>
                        </a:rPr>
                        <a:t>                  267,200.00 </a:t>
                      </a:r>
                      <a:endParaRPr lang="en-NG" sz="18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80243233"/>
                  </a:ext>
                </a:extLst>
              </a:tr>
              <a:tr h="515479">
                <a:tc>
                  <a:txBody>
                    <a:bodyPr/>
                    <a:lstStyle/>
                    <a:p>
                      <a:pPr algn="l" fontAlgn="b"/>
                      <a:r>
                        <a:rPr lang="en-US" sz="1800" b="1" u="none" strike="noStrike">
                          <a:effectLst/>
                        </a:rPr>
                        <a:t>Grand Total</a:t>
                      </a:r>
                      <a:endParaRPr lang="en-US" sz="18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NG" sz="1800" b="1" u="none" strike="noStrike">
                          <a:effectLst/>
                        </a:rPr>
                        <a:t> $            11,420,867.38 </a:t>
                      </a:r>
                      <a:endParaRPr lang="en-NG" sz="18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NG" sz="1800" b="1" u="none" strike="noStrike" dirty="0">
                          <a:effectLst/>
                        </a:rPr>
                        <a:t>               1,090,565.00 </a:t>
                      </a:r>
                      <a:endParaRPr lang="en-NG" sz="18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2010882"/>
                  </a:ext>
                </a:extLst>
              </a:tr>
            </a:tbl>
          </a:graphicData>
        </a:graphic>
      </p:graphicFrame>
      <p:sp>
        <p:nvSpPr>
          <p:cNvPr id="5" name="TextBox 4">
            <a:extLst>
              <a:ext uri="{FF2B5EF4-FFF2-40B4-BE49-F238E27FC236}">
                <a16:creationId xmlns:a16="http://schemas.microsoft.com/office/drawing/2014/main" id="{6904EA15-CB9C-4144-A2CE-2D158B8C3990}"/>
              </a:ext>
            </a:extLst>
          </p:cNvPr>
          <p:cNvSpPr txBox="1"/>
          <p:nvPr/>
        </p:nvSpPr>
        <p:spPr>
          <a:xfrm>
            <a:off x="1062734" y="4743450"/>
            <a:ext cx="10066532" cy="1015663"/>
          </a:xfrm>
          <a:prstGeom prst="rect">
            <a:avLst/>
          </a:prstGeom>
          <a:noFill/>
        </p:spPr>
        <p:txBody>
          <a:bodyPr wrap="square" rtlCol="0">
            <a:spAutoFit/>
          </a:bodyPr>
          <a:lstStyle/>
          <a:p>
            <a:r>
              <a:rPr lang="en-US" sz="2000" b="1" dirty="0"/>
              <a:t>The product category (Art &amp; Craft) tends to have lowest unit prices which resulted into high demand of the product. This means that the product category was more affordable hence the customers were able to demand more of the product.</a:t>
            </a:r>
          </a:p>
        </p:txBody>
      </p:sp>
    </p:spTree>
    <p:extLst>
      <p:ext uri="{BB962C8B-B14F-4D97-AF65-F5344CB8AC3E}">
        <p14:creationId xmlns:p14="http://schemas.microsoft.com/office/powerpoint/2010/main" val="3742617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08026"/>
            <a:ext cx="10515600" cy="474630"/>
          </a:xfrm>
        </p:spPr>
        <p:txBody>
          <a:bodyPr/>
          <a:lstStyle/>
          <a:p>
            <a:pPr algn="ctr"/>
            <a:r>
              <a:rPr lang="en-US" sz="4400" b="1" dirty="0"/>
              <a:t>TEAM FIVE (5) MEMBERS. . .</a:t>
            </a:r>
          </a:p>
        </p:txBody>
      </p:sp>
      <p:sp>
        <p:nvSpPr>
          <p:cNvPr id="3" name="Text Placeholder 2"/>
          <p:cNvSpPr>
            <a:spLocks noGrp="1"/>
          </p:cNvSpPr>
          <p:nvPr>
            <p:ph type="body" idx="1"/>
          </p:nvPr>
        </p:nvSpPr>
        <p:spPr>
          <a:xfrm>
            <a:off x="838200" y="1596234"/>
            <a:ext cx="10515600" cy="4814694"/>
          </a:xfrm>
        </p:spPr>
        <p:txBody>
          <a:bodyPr>
            <a:normAutofit/>
          </a:bodyPr>
          <a:lstStyle/>
          <a:p>
            <a:pPr marL="514350" indent="-514350">
              <a:buFont typeface="+mj-lt"/>
              <a:buAutoNum type="arabicPeriod"/>
            </a:pPr>
            <a:r>
              <a:rPr lang="en-US" sz="2800" i="1" dirty="0"/>
              <a:t>NONSO STANLEY AGANOKE 		- TEAM LED</a:t>
            </a:r>
          </a:p>
          <a:p>
            <a:pPr marL="514350" indent="-514350">
              <a:buFont typeface="+mj-lt"/>
              <a:buAutoNum type="arabicPeriod"/>
            </a:pPr>
            <a:r>
              <a:rPr lang="en-US" sz="2800" i="1" dirty="0"/>
              <a:t>EFFIONG JACOB 				– ASST. TEAM LED</a:t>
            </a:r>
          </a:p>
          <a:p>
            <a:pPr marL="514350" indent="-514350">
              <a:buFont typeface="+mj-lt"/>
              <a:buAutoNum type="arabicPeriod"/>
            </a:pPr>
            <a:r>
              <a:rPr lang="en-US" sz="2800" i="1" dirty="0"/>
              <a:t>OBIAGELI MONEME</a:t>
            </a:r>
          </a:p>
          <a:p>
            <a:pPr marL="514350" indent="-514350">
              <a:buFont typeface="+mj-lt"/>
              <a:buAutoNum type="arabicPeriod"/>
            </a:pPr>
            <a:r>
              <a:rPr lang="en-US" sz="2800" i="1" dirty="0"/>
              <a:t>AKINLABI OTEBOLAKU			</a:t>
            </a:r>
          </a:p>
          <a:p>
            <a:pPr marL="514350" indent="-514350">
              <a:buFont typeface="+mj-lt"/>
              <a:buAutoNum type="arabicPeriod"/>
            </a:pPr>
            <a:r>
              <a:rPr lang="en-US" sz="2800" i="1" dirty="0"/>
              <a:t>LUKMON YAKUB</a:t>
            </a:r>
          </a:p>
          <a:p>
            <a:pPr marL="514350" indent="-514350">
              <a:buFont typeface="+mj-lt"/>
              <a:buAutoNum type="arabicPeriod"/>
            </a:pPr>
            <a:r>
              <a:rPr lang="en-US" sz="2800" i="1" dirty="0"/>
              <a:t>PRINCE CHINONSO ONYEMAKA	</a:t>
            </a:r>
          </a:p>
          <a:p>
            <a:pPr marL="514350" indent="-514350">
              <a:buFont typeface="+mj-lt"/>
              <a:buAutoNum type="arabicPeriod"/>
            </a:pPr>
            <a:r>
              <a:rPr lang="en-US" sz="2800" i="1" dirty="0"/>
              <a:t>REMI AJALA</a:t>
            </a:r>
          </a:p>
          <a:p>
            <a:pPr marL="514350" indent="-514350">
              <a:buFont typeface="+mj-lt"/>
              <a:buAutoNum type="arabicPeriod"/>
            </a:pPr>
            <a:r>
              <a:rPr lang="en-US" sz="2800" i="1" dirty="0"/>
              <a:t>OLUBAMISE </a:t>
            </a:r>
          </a:p>
          <a:p>
            <a:pPr marL="514350" indent="-514350">
              <a:buFont typeface="+mj-lt"/>
              <a:buAutoNum type="arabicPeriod"/>
            </a:pPr>
            <a:r>
              <a:rPr lang="en-US" sz="2800" i="1" dirty="0"/>
              <a:t>LUMPUR</a:t>
            </a:r>
          </a:p>
        </p:txBody>
      </p:sp>
    </p:spTree>
    <p:extLst>
      <p:ext uri="{BB962C8B-B14F-4D97-AF65-F5344CB8AC3E}">
        <p14:creationId xmlns:p14="http://schemas.microsoft.com/office/powerpoint/2010/main" val="20393856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125095"/>
            <a:ext cx="11228070" cy="2675255"/>
          </a:xfrm>
        </p:spPr>
        <p:txBody>
          <a:bodyPr/>
          <a:lstStyle/>
          <a:p>
            <a:pPr algn="ctr" defTabSz="645505">
              <a:spcAft>
                <a:spcPct val="35000"/>
              </a:spcAft>
              <a:defRPr/>
            </a:pPr>
            <a:r>
              <a:rPr lang="en-US" b="1" dirty="0"/>
              <a:t>Goal 5</a:t>
            </a:r>
            <a:br>
              <a:rPr lang="en-US" b="1" dirty="0"/>
            </a:br>
            <a:r>
              <a:rPr lang="en-US" b="1" dirty="0"/>
              <a:t>Operational Efficiency Enhancement: </a:t>
            </a:r>
            <a:r>
              <a:rPr lang="en-US" dirty="0"/>
              <a:t>Identify opportunities for efficiency improvement in the supply chain based on sales trends. </a:t>
            </a:r>
            <a:br>
              <a:rPr lang="en-US" dirty="0"/>
            </a:br>
            <a:endParaRPr lang="en-US" dirty="0"/>
          </a:p>
        </p:txBody>
      </p:sp>
    </p:spTree>
    <p:extLst>
      <p:ext uri="{BB962C8B-B14F-4D97-AF65-F5344CB8AC3E}">
        <p14:creationId xmlns:p14="http://schemas.microsoft.com/office/powerpoint/2010/main" val="6527494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04825"/>
          </a:xfrm>
        </p:spPr>
        <p:txBody>
          <a:bodyPr/>
          <a:lstStyle/>
          <a:p>
            <a:pPr algn="ctr"/>
            <a:r>
              <a:rPr lang="en-US" b="1" dirty="0"/>
              <a:t>The distribution of sales across different cities</a:t>
            </a:r>
          </a:p>
        </p:txBody>
      </p:sp>
      <p:sp>
        <p:nvSpPr>
          <p:cNvPr id="3" name="Text Placeholder 2"/>
          <p:cNvSpPr>
            <a:spLocks noGrp="1"/>
          </p:cNvSpPr>
          <p:nvPr>
            <p:ph type="body" idx="1"/>
          </p:nvPr>
        </p:nvSpPr>
        <p:spPr>
          <a:xfrm>
            <a:off x="723900" y="5492749"/>
            <a:ext cx="10629900" cy="1230313"/>
          </a:xfrm>
        </p:spPr>
        <p:txBody>
          <a:bodyPr>
            <a:normAutofit/>
          </a:bodyPr>
          <a:lstStyle/>
          <a:p>
            <a:r>
              <a:rPr lang="en-US" sz="2400" b="1" dirty="0" err="1"/>
              <a:t>Cuidad</a:t>
            </a:r>
            <a:r>
              <a:rPr lang="en-US" sz="2400" b="1" dirty="0"/>
              <a:t> de Mexico, Guadalajara, Monterrey are the top 3 cities with the highest sales distribution while Durango, Cuernavaca and La Paz cities have the lowest sales distribution.</a:t>
            </a:r>
          </a:p>
        </p:txBody>
      </p:sp>
      <p:graphicFrame>
        <p:nvGraphicFramePr>
          <p:cNvPr id="4" name="Chart 3">
            <a:extLst>
              <a:ext uri="{FF2B5EF4-FFF2-40B4-BE49-F238E27FC236}">
                <a16:creationId xmlns:a16="http://schemas.microsoft.com/office/drawing/2014/main" id="{55A43DAE-EA45-4366-AAC9-50620F51AB89}"/>
              </a:ext>
            </a:extLst>
          </p:cNvPr>
          <p:cNvGraphicFramePr>
            <a:graphicFrameLocks/>
          </p:cNvGraphicFramePr>
          <p:nvPr>
            <p:extLst>
              <p:ext uri="{D42A27DB-BD31-4B8C-83A1-F6EECF244321}">
                <p14:modId xmlns:p14="http://schemas.microsoft.com/office/powerpoint/2010/main" val="1539615527"/>
              </p:ext>
            </p:extLst>
          </p:nvPr>
        </p:nvGraphicFramePr>
        <p:xfrm>
          <a:off x="1281404" y="1231641"/>
          <a:ext cx="9119118" cy="375090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419503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8720" y="900469"/>
            <a:ext cx="9955530" cy="455969"/>
          </a:xfrm>
        </p:spPr>
        <p:txBody>
          <a:bodyPr/>
          <a:lstStyle/>
          <a:p>
            <a:pPr algn="ctr"/>
            <a:r>
              <a:rPr lang="en-US" b="1" dirty="0">
                <a:effectLst>
                  <a:outerShdw blurRad="38100" dist="38100" dir="2700000" algn="tl">
                    <a:srgbClr val="000000">
                      <a:alpha val="43137"/>
                    </a:srgbClr>
                  </a:outerShdw>
                </a:effectLst>
              </a:rPr>
              <a:t> Seasonal trends in the units bought for specific product categories</a:t>
            </a:r>
          </a:p>
        </p:txBody>
      </p:sp>
      <p:sp>
        <p:nvSpPr>
          <p:cNvPr id="3" name="Text Placeholder 2"/>
          <p:cNvSpPr>
            <a:spLocks noGrp="1"/>
          </p:cNvSpPr>
          <p:nvPr>
            <p:ph type="body" idx="1"/>
          </p:nvPr>
        </p:nvSpPr>
        <p:spPr>
          <a:xfrm>
            <a:off x="457200" y="5172989"/>
            <a:ext cx="11803380" cy="1273532"/>
          </a:xfrm>
        </p:spPr>
        <p:txBody>
          <a:bodyPr>
            <a:normAutofit/>
          </a:bodyPr>
          <a:lstStyle/>
          <a:p>
            <a:pPr marL="0" indent="0">
              <a:buNone/>
            </a:pPr>
            <a:r>
              <a:rPr lang="en-US" b="1" dirty="0"/>
              <a:t>The above table shows the seasonal Demand trends of the above product categories.</a:t>
            </a:r>
          </a:p>
        </p:txBody>
      </p:sp>
      <p:graphicFrame>
        <p:nvGraphicFramePr>
          <p:cNvPr id="4" name="Table 3">
            <a:extLst>
              <a:ext uri="{FF2B5EF4-FFF2-40B4-BE49-F238E27FC236}">
                <a16:creationId xmlns:a16="http://schemas.microsoft.com/office/drawing/2014/main" id="{C9502AB3-81DF-46F1-A205-1FCD20B12284}"/>
              </a:ext>
            </a:extLst>
          </p:cNvPr>
          <p:cNvGraphicFramePr>
            <a:graphicFrameLocks noGrp="1"/>
          </p:cNvGraphicFramePr>
          <p:nvPr>
            <p:extLst>
              <p:ext uri="{D42A27DB-BD31-4B8C-83A1-F6EECF244321}">
                <p14:modId xmlns:p14="http://schemas.microsoft.com/office/powerpoint/2010/main" val="1775243846"/>
              </p:ext>
            </p:extLst>
          </p:nvPr>
        </p:nvGraphicFramePr>
        <p:xfrm>
          <a:off x="2499360" y="1669765"/>
          <a:ext cx="7033260" cy="3188892"/>
        </p:xfrm>
        <a:graphic>
          <a:graphicData uri="http://schemas.openxmlformats.org/drawingml/2006/table">
            <a:tbl>
              <a:tblPr>
                <a:tableStyleId>{5C22544A-7EE6-4342-B048-85BDC9FD1C3A}</a:tableStyleId>
              </a:tblPr>
              <a:tblGrid>
                <a:gridCol w="3822424">
                  <a:extLst>
                    <a:ext uri="{9D8B030D-6E8A-4147-A177-3AD203B41FA5}">
                      <a16:colId xmlns:a16="http://schemas.microsoft.com/office/drawing/2014/main" val="4017199742"/>
                    </a:ext>
                  </a:extLst>
                </a:gridCol>
                <a:gridCol w="3210836">
                  <a:extLst>
                    <a:ext uri="{9D8B030D-6E8A-4147-A177-3AD203B41FA5}">
                      <a16:colId xmlns:a16="http://schemas.microsoft.com/office/drawing/2014/main" val="2311176696"/>
                    </a:ext>
                  </a:extLst>
                </a:gridCol>
              </a:tblGrid>
              <a:tr h="531482">
                <a:tc>
                  <a:txBody>
                    <a:bodyPr/>
                    <a:lstStyle/>
                    <a:p>
                      <a:pPr algn="ctr" fontAlgn="b"/>
                      <a:r>
                        <a:rPr lang="en-US" sz="2800" b="1" u="none" strike="noStrike">
                          <a:effectLst/>
                        </a:rPr>
                        <a:t>Product Category</a:t>
                      </a:r>
                      <a:endParaRPr lang="en-US" sz="28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2800" b="1" u="none" strike="noStrike" dirty="0">
                          <a:effectLst/>
                        </a:rPr>
                        <a:t> Seasonal Periods</a:t>
                      </a:r>
                      <a:endParaRPr lang="en-US" sz="28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65335931"/>
                  </a:ext>
                </a:extLst>
              </a:tr>
              <a:tr h="531482">
                <a:tc>
                  <a:txBody>
                    <a:bodyPr/>
                    <a:lstStyle/>
                    <a:p>
                      <a:pPr algn="l" fontAlgn="b"/>
                      <a:r>
                        <a:rPr lang="en-US" sz="2800" u="none" strike="noStrike" dirty="0">
                          <a:effectLst/>
                        </a:rPr>
                        <a:t>Art &amp; Crafts</a:t>
                      </a:r>
                      <a:endParaRPr lang="en-US"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800" u="none" strike="noStrike">
                          <a:effectLst/>
                        </a:rPr>
                        <a:t>April</a:t>
                      </a:r>
                      <a:endParaRPr lang="en-US" sz="2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32752350"/>
                  </a:ext>
                </a:extLst>
              </a:tr>
              <a:tr h="531482">
                <a:tc>
                  <a:txBody>
                    <a:bodyPr/>
                    <a:lstStyle/>
                    <a:p>
                      <a:pPr algn="l" fontAlgn="b"/>
                      <a:r>
                        <a:rPr lang="en-US" sz="2800" u="none" strike="noStrike" dirty="0">
                          <a:effectLst/>
                        </a:rPr>
                        <a:t>Toys</a:t>
                      </a:r>
                      <a:endParaRPr lang="en-US"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800" u="none" strike="noStrike" dirty="0">
                          <a:effectLst/>
                        </a:rPr>
                        <a:t>May </a:t>
                      </a:r>
                      <a:endParaRPr lang="en-US" sz="2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32368986"/>
                  </a:ext>
                </a:extLst>
              </a:tr>
              <a:tr h="531482">
                <a:tc>
                  <a:txBody>
                    <a:bodyPr/>
                    <a:lstStyle/>
                    <a:p>
                      <a:pPr algn="l" fontAlgn="b"/>
                      <a:r>
                        <a:rPr lang="en-US" sz="2800" u="none" strike="noStrike" dirty="0">
                          <a:effectLst/>
                        </a:rPr>
                        <a:t>Games</a:t>
                      </a:r>
                      <a:endParaRPr lang="en-US"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800" u="none" strike="noStrike">
                          <a:effectLst/>
                        </a:rPr>
                        <a:t>January</a:t>
                      </a:r>
                      <a:endParaRPr lang="en-US" sz="2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94810714"/>
                  </a:ext>
                </a:extLst>
              </a:tr>
              <a:tr h="531482">
                <a:tc>
                  <a:txBody>
                    <a:bodyPr/>
                    <a:lstStyle/>
                    <a:p>
                      <a:pPr algn="l" fontAlgn="b"/>
                      <a:r>
                        <a:rPr lang="en-US" sz="2800" u="none" strike="noStrike" dirty="0">
                          <a:effectLst/>
                        </a:rPr>
                        <a:t>Sports &amp; Outdoors</a:t>
                      </a:r>
                      <a:endParaRPr lang="en-US"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800" u="none" strike="noStrike">
                          <a:effectLst/>
                        </a:rPr>
                        <a:t>July</a:t>
                      </a:r>
                      <a:endParaRPr lang="en-US" sz="2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45724169"/>
                  </a:ext>
                </a:extLst>
              </a:tr>
              <a:tr h="531482">
                <a:tc>
                  <a:txBody>
                    <a:bodyPr/>
                    <a:lstStyle/>
                    <a:p>
                      <a:pPr algn="l" fontAlgn="b"/>
                      <a:r>
                        <a:rPr lang="en-US" sz="2800" u="none" strike="noStrike" dirty="0">
                          <a:effectLst/>
                        </a:rPr>
                        <a:t>Electronics</a:t>
                      </a:r>
                      <a:endParaRPr lang="en-US"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800" u="none" strike="noStrike" dirty="0">
                          <a:effectLst/>
                        </a:rPr>
                        <a:t>January</a:t>
                      </a:r>
                      <a:endParaRPr lang="en-US" sz="2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43286488"/>
                  </a:ext>
                </a:extLst>
              </a:tr>
            </a:tbl>
          </a:graphicData>
        </a:graphic>
      </p:graphicFrame>
    </p:spTree>
    <p:extLst>
      <p:ext uri="{BB962C8B-B14F-4D97-AF65-F5344CB8AC3E}">
        <p14:creationId xmlns:p14="http://schemas.microsoft.com/office/powerpoint/2010/main" val="12356891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6260" y="1073785"/>
            <a:ext cx="9519479" cy="524393"/>
          </a:xfrm>
        </p:spPr>
        <p:txBody>
          <a:bodyPr/>
          <a:lstStyle/>
          <a:p>
            <a:pPr algn="ctr"/>
            <a:r>
              <a:rPr lang="en-US" b="1" dirty="0"/>
              <a:t>The profit margin/average profit margin for each product category</a:t>
            </a:r>
          </a:p>
        </p:txBody>
      </p:sp>
      <p:sp>
        <p:nvSpPr>
          <p:cNvPr id="3" name="Text Placeholder 2"/>
          <p:cNvSpPr>
            <a:spLocks noGrp="1"/>
          </p:cNvSpPr>
          <p:nvPr>
            <p:ph type="body" idx="1"/>
          </p:nvPr>
        </p:nvSpPr>
        <p:spPr>
          <a:xfrm>
            <a:off x="800100" y="2286000"/>
            <a:ext cx="10687050" cy="3120390"/>
          </a:xfrm>
        </p:spPr>
        <p:txBody>
          <a:bodyPr>
            <a:normAutofit/>
          </a:bodyPr>
          <a:lstStyle/>
          <a:p>
            <a:pPr>
              <a:lnSpc>
                <a:spcPct val="170000"/>
              </a:lnSpc>
            </a:pPr>
            <a:r>
              <a:rPr lang="en-US" sz="2800" b="1" dirty="0"/>
              <a:t>The toys category has the highest profit margin/average profit margin followed by Electronics, Arts and Crafts, Games and lastly Sports and Outdoors.</a:t>
            </a:r>
          </a:p>
        </p:txBody>
      </p:sp>
    </p:spTree>
    <p:extLst>
      <p:ext uri="{BB962C8B-B14F-4D97-AF65-F5344CB8AC3E}">
        <p14:creationId xmlns:p14="http://schemas.microsoft.com/office/powerpoint/2010/main" val="9799085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4090" y="365125"/>
            <a:ext cx="11582400" cy="524393"/>
          </a:xfrm>
        </p:spPr>
        <p:txBody>
          <a:bodyPr/>
          <a:lstStyle/>
          <a:p>
            <a:r>
              <a:rPr lang="en-US" sz="3200" b="1" dirty="0"/>
              <a:t>The store locations that generate the highest and lowest revenues</a:t>
            </a:r>
          </a:p>
        </p:txBody>
      </p:sp>
      <p:sp>
        <p:nvSpPr>
          <p:cNvPr id="3" name="Text Placeholder 2"/>
          <p:cNvSpPr>
            <a:spLocks noGrp="1"/>
          </p:cNvSpPr>
          <p:nvPr>
            <p:ph type="body" idx="1"/>
          </p:nvPr>
        </p:nvSpPr>
        <p:spPr>
          <a:xfrm>
            <a:off x="838200" y="5386873"/>
            <a:ext cx="10515600" cy="713390"/>
          </a:xfrm>
        </p:spPr>
        <p:txBody>
          <a:bodyPr>
            <a:normAutofit/>
          </a:bodyPr>
          <a:lstStyle/>
          <a:p>
            <a:r>
              <a:rPr lang="en-US" sz="2400" b="1" dirty="0"/>
              <a:t>The Downtown location had the highest revenues while the Airport location had the lowest revenues</a:t>
            </a:r>
          </a:p>
        </p:txBody>
      </p:sp>
      <p:graphicFrame>
        <p:nvGraphicFramePr>
          <p:cNvPr id="4" name="Chart 3">
            <a:extLst>
              <a:ext uri="{FF2B5EF4-FFF2-40B4-BE49-F238E27FC236}">
                <a16:creationId xmlns:a16="http://schemas.microsoft.com/office/drawing/2014/main" id="{81E149AF-1CD2-474C-8D54-B99628E4A021}"/>
              </a:ext>
            </a:extLst>
          </p:cNvPr>
          <p:cNvGraphicFramePr>
            <a:graphicFrameLocks/>
          </p:cNvGraphicFramePr>
          <p:nvPr>
            <p:extLst>
              <p:ext uri="{D42A27DB-BD31-4B8C-83A1-F6EECF244321}">
                <p14:modId xmlns:p14="http://schemas.microsoft.com/office/powerpoint/2010/main" val="3616857210"/>
              </p:ext>
            </p:extLst>
          </p:nvPr>
        </p:nvGraphicFramePr>
        <p:xfrm>
          <a:off x="2075128" y="944686"/>
          <a:ext cx="7571792" cy="430168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240599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9992" y="1337997"/>
            <a:ext cx="10612015" cy="574157"/>
          </a:xfrm>
        </p:spPr>
        <p:txBody>
          <a:bodyPr/>
          <a:lstStyle/>
          <a:p>
            <a:pPr algn="ctr"/>
            <a:r>
              <a:rPr lang="en-US" sz="3200" b="1" dirty="0"/>
              <a:t>Difference in sales performance based on store name</a:t>
            </a:r>
          </a:p>
        </p:txBody>
      </p:sp>
      <p:sp>
        <p:nvSpPr>
          <p:cNvPr id="3" name="Text Placeholder 2"/>
          <p:cNvSpPr>
            <a:spLocks noGrp="1"/>
          </p:cNvSpPr>
          <p:nvPr>
            <p:ph type="body" idx="1"/>
          </p:nvPr>
        </p:nvSpPr>
        <p:spPr>
          <a:xfrm>
            <a:off x="1048839" y="3473319"/>
            <a:ext cx="10515600" cy="1511657"/>
          </a:xfrm>
        </p:spPr>
        <p:txBody>
          <a:bodyPr/>
          <a:lstStyle/>
          <a:p>
            <a:r>
              <a:rPr lang="en-US" b="1" dirty="0"/>
              <a:t>We could not identify any difference in sales performance based on store name, because there is no evidence in the data set to buttress this.</a:t>
            </a:r>
          </a:p>
        </p:txBody>
      </p:sp>
    </p:spTree>
    <p:extLst>
      <p:ext uri="{BB962C8B-B14F-4D97-AF65-F5344CB8AC3E}">
        <p14:creationId xmlns:p14="http://schemas.microsoft.com/office/powerpoint/2010/main" val="6892346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44240" y="500182"/>
            <a:ext cx="4785049" cy="474630"/>
          </a:xfrm>
        </p:spPr>
        <p:txBody>
          <a:bodyPr/>
          <a:lstStyle/>
          <a:p>
            <a:r>
              <a:rPr lang="en-US" b="1" u="sng" dirty="0"/>
              <a:t>Limitation of the Dataset</a:t>
            </a:r>
            <a:endParaRPr lang="en-NG" dirty="0"/>
          </a:p>
        </p:txBody>
      </p:sp>
      <p:sp>
        <p:nvSpPr>
          <p:cNvPr id="3" name="Text Placeholder 2"/>
          <p:cNvSpPr>
            <a:spLocks noGrp="1"/>
          </p:cNvSpPr>
          <p:nvPr>
            <p:ph type="body" idx="1"/>
          </p:nvPr>
        </p:nvSpPr>
        <p:spPr>
          <a:xfrm>
            <a:off x="594360" y="2114550"/>
            <a:ext cx="11281410" cy="3726180"/>
          </a:xfrm>
        </p:spPr>
        <p:txBody>
          <a:bodyPr>
            <a:normAutofit fontScale="92500"/>
          </a:bodyPr>
          <a:lstStyle/>
          <a:p>
            <a:pPr marL="514350" lvl="0" indent="-514350">
              <a:lnSpc>
                <a:spcPct val="150000"/>
              </a:lnSpc>
              <a:buFont typeface="+mj-lt"/>
              <a:buAutoNum type="alphaUcPeriod"/>
            </a:pPr>
            <a:r>
              <a:rPr lang="en-US" sz="2400" b="1" dirty="0"/>
              <a:t>There was insufficient qualitative data to ascertain extents of product quality confirmation or comments from respective customers to understand the reason for progressive decline to the sales within the years under review.</a:t>
            </a:r>
          </a:p>
          <a:p>
            <a:pPr marL="514350" lvl="0" indent="-514350">
              <a:lnSpc>
                <a:spcPct val="150000"/>
              </a:lnSpc>
              <a:buFont typeface="+mj-lt"/>
              <a:buAutoNum type="alphaUcPeriod"/>
            </a:pPr>
            <a:endParaRPr lang="en-NG" sz="1500" dirty="0"/>
          </a:p>
          <a:p>
            <a:pPr marL="514350" lvl="0" indent="-514350">
              <a:lnSpc>
                <a:spcPct val="150000"/>
              </a:lnSpc>
              <a:buFont typeface="+mj-lt"/>
              <a:buAutoNum type="alphaUcPeriod"/>
            </a:pPr>
            <a:r>
              <a:rPr lang="en-US" sz="2400" b="1" dirty="0"/>
              <a:t>We were not provided with data for activity across all locations from October to December 2018 to enable us categorically state that there was reflective decline in sales volume from 2017 to 2018.</a:t>
            </a:r>
            <a:endParaRPr lang="en-NG" sz="2400" dirty="0"/>
          </a:p>
        </p:txBody>
      </p:sp>
      <p:sp>
        <p:nvSpPr>
          <p:cNvPr id="4" name="Text Placeholder 2">
            <a:extLst>
              <a:ext uri="{FF2B5EF4-FFF2-40B4-BE49-F238E27FC236}">
                <a16:creationId xmlns:a16="http://schemas.microsoft.com/office/drawing/2014/main" id="{174E4B5F-8F74-48A3-9893-0A0700DD861C}"/>
              </a:ext>
            </a:extLst>
          </p:cNvPr>
          <p:cNvSpPr txBox="1">
            <a:spLocks/>
          </p:cNvSpPr>
          <p:nvPr/>
        </p:nvSpPr>
        <p:spPr>
          <a:xfrm>
            <a:off x="838200" y="1280706"/>
            <a:ext cx="10515600" cy="696685"/>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b="1" dirty="0"/>
              <a:t>Based on the dataset available, we experienced the following limitations:</a:t>
            </a:r>
            <a:endParaRPr lang="en-NG" sz="2200" dirty="0"/>
          </a:p>
        </p:txBody>
      </p:sp>
    </p:spTree>
    <p:extLst>
      <p:ext uri="{BB962C8B-B14F-4D97-AF65-F5344CB8AC3E}">
        <p14:creationId xmlns:p14="http://schemas.microsoft.com/office/powerpoint/2010/main" val="32292396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425940" cy="474630"/>
          </a:xfrm>
        </p:spPr>
        <p:txBody>
          <a:bodyPr/>
          <a:lstStyle/>
          <a:p>
            <a:pPr algn="ctr"/>
            <a:r>
              <a:rPr lang="en-US" b="1" dirty="0"/>
              <a:t>Recommendations</a:t>
            </a:r>
          </a:p>
        </p:txBody>
      </p:sp>
      <p:sp>
        <p:nvSpPr>
          <p:cNvPr id="3" name="Text Placeholder 2"/>
          <p:cNvSpPr>
            <a:spLocks noGrp="1"/>
          </p:cNvSpPr>
          <p:nvPr>
            <p:ph type="body" idx="1"/>
          </p:nvPr>
        </p:nvSpPr>
        <p:spPr>
          <a:xfrm>
            <a:off x="594360" y="1600200"/>
            <a:ext cx="11281410" cy="5040630"/>
          </a:xfrm>
        </p:spPr>
        <p:txBody>
          <a:bodyPr>
            <a:normAutofit lnSpcReduction="10000"/>
          </a:bodyPr>
          <a:lstStyle/>
          <a:p>
            <a:pPr marL="514350" lvl="0" indent="-514350">
              <a:lnSpc>
                <a:spcPct val="170000"/>
              </a:lnSpc>
              <a:buFont typeface="+mj-lt"/>
              <a:buAutoNum type="arabicPeriod"/>
            </a:pPr>
            <a:r>
              <a:rPr lang="en-US" sz="1800" b="1" dirty="0"/>
              <a:t>Mavin Toys management should consider reviewing further, based on the relevant qualitative data from its customers to ascertain whether there are issues of quality concerns or whether it was general economic downtown that resulted to progressive downward trends in sales demand from 2017 to 2018 as we are unable to identify such in the data set made available to us.</a:t>
            </a:r>
          </a:p>
          <a:p>
            <a:pPr marL="514350" lvl="0" indent="-514350">
              <a:lnSpc>
                <a:spcPct val="170000"/>
              </a:lnSpc>
              <a:buFont typeface="+mj-lt"/>
              <a:buAutoNum type="arabicPeriod"/>
            </a:pPr>
            <a:endParaRPr lang="en-NG" sz="800" dirty="0"/>
          </a:p>
          <a:p>
            <a:pPr marL="514350" indent="-514350">
              <a:lnSpc>
                <a:spcPct val="170000"/>
              </a:lnSpc>
              <a:buFont typeface="+mj-lt"/>
              <a:buAutoNum type="arabicPeriod"/>
            </a:pPr>
            <a:r>
              <a:rPr lang="en-US" sz="1800" b="1" dirty="0"/>
              <a:t> The company should maintain its target in having sufficient products towards November and December period of the year being the </a:t>
            </a:r>
            <a:r>
              <a:rPr lang="en-US" sz="1800" b="1" dirty="0" err="1"/>
              <a:t>christmas</a:t>
            </a:r>
            <a:r>
              <a:rPr lang="en-US" sz="1800" b="1" dirty="0"/>
              <a:t> seasons, March and April (Easter Seasons) and also the summer season </a:t>
            </a:r>
            <a:r>
              <a:rPr lang="en-US" sz="1800" b="1" dirty="0" err="1"/>
              <a:t>i.e</a:t>
            </a:r>
            <a:r>
              <a:rPr lang="en-US" sz="1800" b="1" dirty="0"/>
              <a:t> July and August. </a:t>
            </a:r>
            <a:r>
              <a:rPr lang="en-US" sz="1800" b="1" dirty="0" err="1"/>
              <a:t>E.g</a:t>
            </a:r>
            <a:r>
              <a:rPr lang="en-US" sz="1800" b="1" dirty="0"/>
              <a:t> Art &amp; craft and Electronics product category appears that during those periods, kids tends to learn Art &amp; Craft as well as play with varieties of Electronics, </a:t>
            </a:r>
            <a:r>
              <a:rPr lang="en-US" sz="1800" b="1" dirty="0" err="1"/>
              <a:t>Colour</a:t>
            </a:r>
            <a:r>
              <a:rPr lang="en-US" sz="1800" b="1" dirty="0"/>
              <a:t> Buds, </a:t>
            </a:r>
            <a:r>
              <a:rPr lang="en-US" sz="1800" b="1" dirty="0" err="1"/>
              <a:t>PlayDoh</a:t>
            </a:r>
            <a:r>
              <a:rPr lang="en-US" sz="1800" b="1" dirty="0"/>
              <a:t>, etc. this will enhance the product sales performance and profitability due to high sales demand of the product.</a:t>
            </a:r>
            <a:endParaRPr lang="en-US" sz="1800" dirty="0"/>
          </a:p>
        </p:txBody>
      </p:sp>
      <p:sp>
        <p:nvSpPr>
          <p:cNvPr id="4" name="Text Placeholder 2">
            <a:extLst>
              <a:ext uri="{FF2B5EF4-FFF2-40B4-BE49-F238E27FC236}">
                <a16:creationId xmlns:a16="http://schemas.microsoft.com/office/drawing/2014/main" id="{174E4B5F-8F74-48A3-9893-0A0700DD861C}"/>
              </a:ext>
            </a:extLst>
          </p:cNvPr>
          <p:cNvSpPr txBox="1">
            <a:spLocks/>
          </p:cNvSpPr>
          <p:nvPr/>
        </p:nvSpPr>
        <p:spPr>
          <a:xfrm>
            <a:off x="838200" y="1280706"/>
            <a:ext cx="10515600" cy="696685"/>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t>Based on the identified issues stated above, we recommend as follows:</a:t>
            </a:r>
            <a:endParaRPr lang="en-NG" sz="2000" dirty="0"/>
          </a:p>
        </p:txBody>
      </p:sp>
    </p:spTree>
    <p:extLst>
      <p:ext uri="{BB962C8B-B14F-4D97-AF65-F5344CB8AC3E}">
        <p14:creationId xmlns:p14="http://schemas.microsoft.com/office/powerpoint/2010/main" val="1294854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631680" cy="474630"/>
          </a:xfrm>
        </p:spPr>
        <p:txBody>
          <a:bodyPr/>
          <a:lstStyle/>
          <a:p>
            <a:pPr algn="ctr"/>
            <a:r>
              <a:rPr lang="en-US" b="1" dirty="0"/>
              <a:t>Recommendations Cont’d</a:t>
            </a:r>
          </a:p>
        </p:txBody>
      </p:sp>
      <p:sp>
        <p:nvSpPr>
          <p:cNvPr id="3" name="Text Placeholder 2"/>
          <p:cNvSpPr>
            <a:spLocks noGrp="1"/>
          </p:cNvSpPr>
          <p:nvPr>
            <p:ph type="body" idx="1"/>
          </p:nvPr>
        </p:nvSpPr>
        <p:spPr>
          <a:xfrm>
            <a:off x="708660" y="1371600"/>
            <a:ext cx="11281410" cy="5040630"/>
          </a:xfrm>
        </p:spPr>
        <p:txBody>
          <a:bodyPr>
            <a:normAutofit fontScale="92500" lnSpcReduction="20000"/>
          </a:bodyPr>
          <a:lstStyle/>
          <a:p>
            <a:pPr marL="514350" lvl="0" indent="-514350">
              <a:lnSpc>
                <a:spcPct val="150000"/>
              </a:lnSpc>
              <a:buFont typeface="+mj-lt"/>
              <a:buAutoNum type="arabicPeriod" startAt="3"/>
            </a:pPr>
            <a:r>
              <a:rPr lang="en-US" sz="2400" b="1" dirty="0"/>
              <a:t>We advise that the company should ensure adequate product quantities available in the downtown location as the dataset reveals that it has the potential to generate high sales revenue more than the other locations over time.  The analysis revealed that the location of the store had an impact on sales performance and this was due to the fact that “the count of store” in each location had a direct effect on the sales demand performance. </a:t>
            </a:r>
            <a:endParaRPr lang="en-NG" sz="2400" dirty="0"/>
          </a:p>
          <a:p>
            <a:pPr marL="514350" indent="-514350">
              <a:lnSpc>
                <a:spcPct val="150000"/>
              </a:lnSpc>
              <a:buFont typeface="+mj-lt"/>
              <a:buAutoNum type="arabicPeriod" startAt="3"/>
            </a:pPr>
            <a:endParaRPr lang="en-NG" sz="1000" dirty="0"/>
          </a:p>
          <a:p>
            <a:pPr marL="514350" lvl="0" indent="-514350">
              <a:lnSpc>
                <a:spcPct val="150000"/>
              </a:lnSpc>
              <a:buFont typeface="+mj-lt"/>
              <a:buAutoNum type="arabicPeriod" startAt="3"/>
            </a:pPr>
            <a:r>
              <a:rPr lang="en-US" sz="2400" b="1" dirty="0"/>
              <a:t>We advise that Mavin Toys should maintain it’s penetrative pricing strategy as it is being revealed in the case of the product category (Art &amp; Craft) which has the lowest unit prices and cost but has high sales demand patronage resulting to one of the product with highest profit margin yield.</a:t>
            </a:r>
            <a:endParaRPr lang="en-NG" sz="2400" dirty="0"/>
          </a:p>
          <a:p>
            <a:pPr marL="514350" indent="-514350">
              <a:lnSpc>
                <a:spcPct val="150000"/>
              </a:lnSpc>
              <a:buFont typeface="+mj-lt"/>
              <a:buAutoNum type="arabicPeriod" startAt="3"/>
            </a:pPr>
            <a:endParaRPr lang="en-NG" sz="1200" dirty="0"/>
          </a:p>
        </p:txBody>
      </p:sp>
    </p:spTree>
    <p:extLst>
      <p:ext uri="{BB962C8B-B14F-4D97-AF65-F5344CB8AC3E}">
        <p14:creationId xmlns:p14="http://schemas.microsoft.com/office/powerpoint/2010/main" val="41048561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8320" y="445770"/>
            <a:ext cx="8340090" cy="474630"/>
          </a:xfrm>
        </p:spPr>
        <p:txBody>
          <a:bodyPr/>
          <a:lstStyle/>
          <a:p>
            <a:pPr algn="ctr"/>
            <a:r>
              <a:rPr lang="en-US" b="1" dirty="0"/>
              <a:t>Recommendations Cont’d</a:t>
            </a:r>
          </a:p>
        </p:txBody>
      </p:sp>
      <p:sp>
        <p:nvSpPr>
          <p:cNvPr id="3" name="Text Placeholder 2"/>
          <p:cNvSpPr>
            <a:spLocks noGrp="1"/>
          </p:cNvSpPr>
          <p:nvPr>
            <p:ph type="body" idx="1"/>
          </p:nvPr>
        </p:nvSpPr>
        <p:spPr>
          <a:xfrm>
            <a:off x="708660" y="1371600"/>
            <a:ext cx="11281410" cy="5040630"/>
          </a:xfrm>
        </p:spPr>
        <p:txBody>
          <a:bodyPr>
            <a:normAutofit/>
          </a:bodyPr>
          <a:lstStyle/>
          <a:p>
            <a:pPr marL="514350" lvl="0" indent="-514350">
              <a:lnSpc>
                <a:spcPct val="150000"/>
              </a:lnSpc>
              <a:buFont typeface="+mj-lt"/>
              <a:buAutoNum type="arabicPeriod" startAt="5"/>
            </a:pPr>
            <a:r>
              <a:rPr lang="en-US" sz="2000" b="1" dirty="0"/>
              <a:t>We also advise that the company should sustain its supply chain distribution to </a:t>
            </a:r>
            <a:r>
              <a:rPr lang="en-US" sz="2000" b="1" dirty="0" err="1"/>
              <a:t>Cuidad</a:t>
            </a:r>
            <a:r>
              <a:rPr lang="en-US" sz="2000" b="1" dirty="0"/>
              <a:t> de Mexico, Guadalajara, Monterrey store cities as it has consistently shown a highest sales demand in terms of store cities.</a:t>
            </a:r>
          </a:p>
          <a:p>
            <a:pPr marL="514350" lvl="0" indent="-514350">
              <a:lnSpc>
                <a:spcPct val="150000"/>
              </a:lnSpc>
              <a:buFont typeface="+mj-lt"/>
              <a:buAutoNum type="arabicPeriod" startAt="5"/>
            </a:pPr>
            <a:r>
              <a:rPr lang="en-US" sz="2000" b="1" dirty="0"/>
              <a:t>Mavin Toys management should consider offering promotions and discounts mostly to the low product sales demands.</a:t>
            </a:r>
          </a:p>
          <a:p>
            <a:pPr marL="514350" lvl="0" indent="-514350">
              <a:lnSpc>
                <a:spcPct val="150000"/>
              </a:lnSpc>
              <a:buFont typeface="+mj-lt"/>
              <a:buAutoNum type="arabicPeriod" startAt="5"/>
            </a:pPr>
            <a:r>
              <a:rPr lang="en-US" sz="2000" b="1" dirty="0"/>
              <a:t>We recommend that the company should consider installing a mechanism that can enable them obtain qualitative feedback from their customers which will enhance the company’s strategic positioning in terms of product quality opinions and the likes from their customers.</a:t>
            </a:r>
            <a:endParaRPr lang="en-NG" sz="2000" dirty="0"/>
          </a:p>
        </p:txBody>
      </p:sp>
    </p:spTree>
    <p:extLst>
      <p:ext uri="{BB962C8B-B14F-4D97-AF65-F5344CB8AC3E}">
        <p14:creationId xmlns:p14="http://schemas.microsoft.com/office/powerpoint/2010/main" val="48942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74630"/>
          </a:xfrm>
        </p:spPr>
        <p:txBody>
          <a:bodyPr/>
          <a:lstStyle/>
          <a:p>
            <a:pPr algn="ctr"/>
            <a:r>
              <a:rPr lang="en-US" b="1" dirty="0"/>
              <a:t>Brief Background and Objective of the Analysis</a:t>
            </a:r>
          </a:p>
        </p:txBody>
      </p:sp>
      <p:sp>
        <p:nvSpPr>
          <p:cNvPr id="3" name="Text Placeholder 2"/>
          <p:cNvSpPr>
            <a:spLocks noGrp="1"/>
          </p:cNvSpPr>
          <p:nvPr>
            <p:ph type="body" idx="1"/>
          </p:nvPr>
        </p:nvSpPr>
        <p:spPr>
          <a:xfrm>
            <a:off x="838200" y="1287624"/>
            <a:ext cx="10515600" cy="4814694"/>
          </a:xfrm>
        </p:spPr>
        <p:txBody>
          <a:bodyPr>
            <a:normAutofit/>
          </a:bodyPr>
          <a:lstStyle/>
          <a:p>
            <a:endParaRPr lang="en-US" b="1" dirty="0"/>
          </a:p>
          <a:p>
            <a:r>
              <a:rPr lang="en-US" b="1" dirty="0"/>
              <a:t>Mavin Toys, a renowned player in the toy manufacturing and retail industry, has consistently delighted children and families with innovative products. </a:t>
            </a:r>
          </a:p>
          <a:p>
            <a:endParaRPr lang="en-US" b="1" dirty="0"/>
          </a:p>
          <a:p>
            <a:r>
              <a:rPr lang="en-US" b="1" dirty="0"/>
              <a:t>The primary objective of this dataset analysis is to extract actionable insights that will inform Mavin Toys' strategic direction. </a:t>
            </a:r>
          </a:p>
          <a:p>
            <a:endParaRPr lang="en-US" b="1" dirty="0"/>
          </a:p>
        </p:txBody>
      </p:sp>
    </p:spTree>
    <p:extLst>
      <p:ext uri="{BB962C8B-B14F-4D97-AF65-F5344CB8AC3E}">
        <p14:creationId xmlns:p14="http://schemas.microsoft.com/office/powerpoint/2010/main" val="8244763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bg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79394F9F-F696-4A39-8EB0-870F16A16B90}"/>
              </a:ext>
            </a:extLst>
          </p:cNvPr>
          <p:cNvPicPr>
            <a:picLocks noChangeAspect="1"/>
          </p:cNvPicPr>
          <p:nvPr/>
        </p:nvPicPr>
        <p:blipFill rotWithShape="1">
          <a:blip r:embed="rId2">
            <a:extLst>
              <a:ext uri="{28A0092B-C50C-407E-A947-70E740481C1C}">
                <a14:useLocalDpi xmlns:a14="http://schemas.microsoft.com/office/drawing/2010/main" val="0"/>
              </a:ext>
            </a:extLst>
          </a:blip>
          <a:srcRect b="1741"/>
          <a:stretch/>
        </p:blipFill>
        <p:spPr>
          <a:xfrm>
            <a:off x="681990" y="0"/>
            <a:ext cx="10576560" cy="6743700"/>
          </a:xfrm>
          <a:prstGeom prst="rect">
            <a:avLst/>
          </a:prstGeom>
        </p:spPr>
      </p:pic>
    </p:spTree>
    <p:extLst>
      <p:ext uri="{BB962C8B-B14F-4D97-AF65-F5344CB8AC3E}">
        <p14:creationId xmlns:p14="http://schemas.microsoft.com/office/powerpoint/2010/main" val="16890008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dirty="0"/>
              <a:t>       </a:t>
            </a:r>
          </a:p>
        </p:txBody>
      </p:sp>
      <p:sp>
        <p:nvSpPr>
          <p:cNvPr id="3" name="Title 1">
            <a:extLst>
              <a:ext uri="{FF2B5EF4-FFF2-40B4-BE49-F238E27FC236}">
                <a16:creationId xmlns:a16="http://schemas.microsoft.com/office/drawing/2014/main" id="{1376E15A-0BC6-4F41-ACC3-1027C86EDABC}"/>
              </a:ext>
            </a:extLst>
          </p:cNvPr>
          <p:cNvSpPr txBox="1">
            <a:spLocks/>
          </p:cNvSpPr>
          <p:nvPr/>
        </p:nvSpPr>
        <p:spPr>
          <a:xfrm>
            <a:off x="2648732" y="2773749"/>
            <a:ext cx="4340354" cy="1325563"/>
          </a:xfrm>
          <a:prstGeom prst="rect">
            <a:avLst/>
          </a:prstGeom>
        </p:spPr>
        <p:txBody>
          <a:bodyPr/>
          <a:lstStyle>
            <a:lvl1pPr algn="l" defTabSz="914400" rtl="0" eaLnBrk="1" latinLnBrk="0" hangingPunct="1">
              <a:lnSpc>
                <a:spcPct val="90000"/>
              </a:lnSpc>
              <a:spcBef>
                <a:spcPct val="0"/>
              </a:spcBef>
              <a:buNone/>
              <a:defRPr sz="3600" b="1" kern="1200">
                <a:solidFill>
                  <a:srgbClr val="7030A0"/>
                </a:solidFill>
                <a:latin typeface="+mj-lt"/>
                <a:ea typeface="Tahoma" panose="020B0604030504040204" pitchFamily="34" charset="0"/>
                <a:cs typeface="Tahoma" panose="020B0604030504040204" pitchFamily="34" charset="0"/>
              </a:defRPr>
            </a:lvl1pPr>
          </a:lstStyle>
          <a:p>
            <a:r>
              <a:rPr lang="en-US" sz="5400">
                <a:solidFill>
                  <a:srgbClr val="C00000"/>
                </a:solidFill>
                <a:latin typeface="Tahoma"/>
                <a:ea typeface="Tahoma"/>
                <a:cs typeface="Tahoma"/>
              </a:rPr>
              <a:t>Thank You</a:t>
            </a:r>
            <a:endParaRPr lang="en-US" sz="5400" dirty="0">
              <a:solidFill>
                <a:srgbClr val="C00000"/>
              </a:solidFill>
              <a:latin typeface="Tahoma"/>
              <a:ea typeface="Tahoma"/>
              <a:cs typeface="Tahoma"/>
            </a:endParaRPr>
          </a:p>
        </p:txBody>
      </p:sp>
      <p:pic>
        <p:nvPicPr>
          <p:cNvPr id="4" name="Picture 3" descr="C:\Users\HP\Pictures\THANK U.jpg">
            <a:extLst>
              <a:ext uri="{FF2B5EF4-FFF2-40B4-BE49-F238E27FC236}">
                <a16:creationId xmlns:a16="http://schemas.microsoft.com/office/drawing/2014/main" id="{80461FCB-FBFE-4B05-8F3B-11D08075188A}"/>
              </a:ext>
            </a:extLst>
          </p:cNvPr>
          <p:cNvPicPr>
            <a:picLocks noChangeAspect="1" noChangeArrowheads="1"/>
          </p:cNvPicPr>
          <p:nvPr/>
        </p:nvPicPr>
        <p:blipFill>
          <a:blip r:embed="rId2"/>
          <a:srcRect/>
          <a:stretch>
            <a:fillRect/>
          </a:stretch>
        </p:blipFill>
        <p:spPr bwMode="auto">
          <a:xfrm>
            <a:off x="1588770" y="633931"/>
            <a:ext cx="8398795" cy="5589018"/>
          </a:xfrm>
          <a:prstGeom prst="rect">
            <a:avLst/>
          </a:prstGeom>
          <a:noFill/>
        </p:spPr>
      </p:pic>
    </p:spTree>
    <p:extLst>
      <p:ext uri="{BB962C8B-B14F-4D97-AF65-F5344CB8AC3E}">
        <p14:creationId xmlns:p14="http://schemas.microsoft.com/office/powerpoint/2010/main" val="2106724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6933" y="214758"/>
            <a:ext cx="5508487" cy="661242"/>
          </a:xfrm>
        </p:spPr>
        <p:txBody>
          <a:bodyPr/>
          <a:lstStyle/>
          <a:p>
            <a:r>
              <a:rPr lang="en-US" b="1" dirty="0"/>
              <a:t>The Project Goals Statement</a:t>
            </a:r>
          </a:p>
        </p:txBody>
      </p:sp>
      <p:grpSp>
        <p:nvGrpSpPr>
          <p:cNvPr id="3" name="Group 2">
            <a:extLst>
              <a:ext uri="{FF2B5EF4-FFF2-40B4-BE49-F238E27FC236}">
                <a16:creationId xmlns:a16="http://schemas.microsoft.com/office/drawing/2014/main" id="{F57717DE-0090-4F22-819F-D1CBAFF0724D}"/>
              </a:ext>
            </a:extLst>
          </p:cNvPr>
          <p:cNvGrpSpPr/>
          <p:nvPr/>
        </p:nvGrpSpPr>
        <p:grpSpPr>
          <a:xfrm>
            <a:off x="857468" y="891541"/>
            <a:ext cx="11155462" cy="5796827"/>
            <a:chOff x="2315936" y="1240491"/>
            <a:chExt cx="8238526" cy="5334000"/>
          </a:xfrm>
        </p:grpSpPr>
        <p:grpSp>
          <p:nvGrpSpPr>
            <p:cNvPr id="4" name="Group 6"/>
            <p:cNvGrpSpPr/>
            <p:nvPr/>
          </p:nvGrpSpPr>
          <p:grpSpPr>
            <a:xfrm>
              <a:off x="3539911" y="1240491"/>
              <a:ext cx="5734710" cy="994618"/>
              <a:chOff x="84977" y="1212957"/>
              <a:chExt cx="3813927" cy="613618"/>
            </a:xfrm>
            <a:scene3d>
              <a:camera prst="orthographicFront"/>
              <a:lightRig rig="threePt" dir="t">
                <a:rot lat="0" lon="0" rev="7500000"/>
              </a:lightRig>
            </a:scene3d>
          </p:grpSpPr>
          <p:sp>
            <p:nvSpPr>
              <p:cNvPr id="5" name="Rounded Rectangle 4"/>
              <p:cNvSpPr/>
              <p:nvPr/>
            </p:nvSpPr>
            <p:spPr>
              <a:xfrm>
                <a:off x="84977" y="1212957"/>
                <a:ext cx="3813927" cy="613618"/>
              </a:xfrm>
              <a:prstGeom prst="roundRect">
                <a:avLst>
                  <a:gd name="adj" fmla="val 10000"/>
                </a:avLst>
              </a:prstGeom>
              <a:solidFill>
                <a:schemeClr val="accent1">
                  <a:lumMod val="40000"/>
                  <a:lumOff val="60000"/>
                  <a:alpha val="90000"/>
                </a:schemeClr>
              </a:solidFill>
              <a:sp3d z="-152400" extrusionH="63500" prstMaterial="dkEdge">
                <a:bevelT w="124450" h="16350" prst="relaxedInset"/>
                <a:contourClr>
                  <a:schemeClr val="bg1"/>
                </a:contourClr>
              </a:sp3d>
            </p:spPr>
            <p:style>
              <a:lnRef idx="1">
                <a:schemeClr val="accent6">
                  <a:shade val="80000"/>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6" name="Rounded Rectangle 4"/>
              <p:cNvSpPr/>
              <p:nvPr/>
            </p:nvSpPr>
            <p:spPr>
              <a:xfrm>
                <a:off x="102949" y="1230929"/>
                <a:ext cx="3777983" cy="577674"/>
              </a:xfrm>
              <a:prstGeom prst="rect">
                <a:avLst/>
              </a:prstGeom>
              <a:sp3d z="-152400"/>
            </p:spPr>
            <p:style>
              <a:lnRef idx="0">
                <a:scrgbClr r="0" g="0" b="0"/>
              </a:lnRef>
              <a:fillRef idx="0">
                <a:scrgbClr r="0" g="0" b="0"/>
              </a:fillRef>
              <a:effectRef idx="0">
                <a:scrgbClr r="0" g="0" b="0"/>
              </a:effectRef>
              <a:fontRef idx="minor">
                <a:schemeClr val="dk1">
                  <a:hueOff val="0"/>
                  <a:satOff val="0"/>
                  <a:lumOff val="0"/>
                  <a:alphaOff val="0"/>
                </a:schemeClr>
              </a:fontRef>
            </p:style>
            <p:txBody>
              <a:bodyPr lIns="24184" tIns="16123" rIns="24184" bIns="16123" spcCol="1270" anchor="ctr"/>
              <a:lstStyle/>
              <a:p>
                <a:pPr algn="ctr" defTabSz="645505">
                  <a:lnSpc>
                    <a:spcPct val="90000"/>
                  </a:lnSpc>
                  <a:spcAft>
                    <a:spcPct val="35000"/>
                  </a:spcAft>
                  <a:defRPr/>
                </a:pPr>
                <a:r>
                  <a:rPr lang="en-US" sz="2000" b="1" dirty="0"/>
                  <a:t>Sales Patterns Understanding</a:t>
                </a:r>
                <a:r>
                  <a:rPr lang="en-US" sz="2000" dirty="0"/>
                  <a:t>: Uncover trends and patterns in sales to adapt strategies for peak and off-peak periods. </a:t>
                </a:r>
                <a:endParaRPr lang="en-US" altLang="en-US" sz="2000" dirty="0"/>
              </a:p>
            </p:txBody>
          </p:sp>
        </p:grpSp>
        <p:grpSp>
          <p:nvGrpSpPr>
            <p:cNvPr id="7" name="Group 9"/>
            <p:cNvGrpSpPr/>
            <p:nvPr/>
          </p:nvGrpSpPr>
          <p:grpSpPr>
            <a:xfrm>
              <a:off x="3526799" y="2459690"/>
              <a:ext cx="5815481" cy="914400"/>
              <a:chOff x="41493" y="1979980"/>
              <a:chExt cx="3854642" cy="613618"/>
            </a:xfrm>
            <a:scene3d>
              <a:camera prst="orthographicFront"/>
              <a:lightRig rig="threePt" dir="t">
                <a:rot lat="0" lon="0" rev="7500000"/>
              </a:lightRig>
            </a:scene3d>
          </p:grpSpPr>
          <p:sp>
            <p:nvSpPr>
              <p:cNvPr id="8" name="Rounded Rectangle 7"/>
              <p:cNvSpPr/>
              <p:nvPr/>
            </p:nvSpPr>
            <p:spPr>
              <a:xfrm>
                <a:off x="41493" y="1979980"/>
                <a:ext cx="3854642" cy="613618"/>
              </a:xfrm>
              <a:prstGeom prst="roundRect">
                <a:avLst>
                  <a:gd name="adj" fmla="val 10000"/>
                </a:avLst>
              </a:prstGeom>
              <a:solidFill>
                <a:schemeClr val="accent4">
                  <a:lumMod val="60000"/>
                  <a:lumOff val="40000"/>
                  <a:alpha val="90000"/>
                </a:schemeClr>
              </a:solidFill>
              <a:sp3d z="-152400" extrusionH="63500" prstMaterial="dkEdge">
                <a:bevelT w="124450" h="16350" prst="relaxedInset"/>
                <a:contourClr>
                  <a:schemeClr val="bg1"/>
                </a:contourClr>
              </a:sp3d>
            </p:spPr>
            <p:style>
              <a:lnRef idx="1">
                <a:schemeClr val="accent6">
                  <a:shade val="80000"/>
                  <a:hueOff val="-127231"/>
                  <a:satOff val="5670"/>
                  <a:lumOff val="7926"/>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9" name="Rounded Rectangle 4"/>
              <p:cNvSpPr/>
              <p:nvPr/>
            </p:nvSpPr>
            <p:spPr>
              <a:xfrm>
                <a:off x="59465" y="1997952"/>
                <a:ext cx="3818698" cy="577674"/>
              </a:xfrm>
              <a:prstGeom prst="rect">
                <a:avLst/>
              </a:prstGeom>
              <a:sp3d z="-152400"/>
            </p:spPr>
            <p:style>
              <a:lnRef idx="0">
                <a:scrgbClr r="0" g="0" b="0"/>
              </a:lnRef>
              <a:fillRef idx="0">
                <a:scrgbClr r="0" g="0" b="0"/>
              </a:fillRef>
              <a:effectRef idx="0">
                <a:scrgbClr r="0" g="0" b="0"/>
              </a:effectRef>
              <a:fontRef idx="minor">
                <a:schemeClr val="dk1">
                  <a:hueOff val="0"/>
                  <a:satOff val="0"/>
                  <a:lumOff val="0"/>
                  <a:alphaOff val="0"/>
                </a:schemeClr>
              </a:fontRef>
            </p:style>
            <p:txBody>
              <a:bodyPr lIns="24184" tIns="16123" rIns="24184" bIns="16123" spcCol="1270" anchor="ctr"/>
              <a:lstStyle/>
              <a:p>
                <a:pPr algn="ctr" defTabSz="645505">
                  <a:lnSpc>
                    <a:spcPct val="90000"/>
                  </a:lnSpc>
                  <a:spcAft>
                    <a:spcPct val="35000"/>
                  </a:spcAft>
                  <a:defRPr/>
                </a:pPr>
                <a:r>
                  <a:rPr lang="en-US" sz="2000" b="1" dirty="0"/>
                  <a:t>Product Performance Evaluation</a:t>
                </a:r>
                <a:r>
                  <a:rPr lang="en-US" sz="2000" dirty="0"/>
                  <a:t>: Evaluate the performance of products in terms of sales volume and profitability. </a:t>
                </a:r>
                <a:endParaRPr lang="en-US" altLang="en-US" sz="2000" dirty="0"/>
              </a:p>
            </p:txBody>
          </p:sp>
        </p:grpSp>
        <p:grpSp>
          <p:nvGrpSpPr>
            <p:cNvPr id="10" name="Group 12"/>
            <p:cNvGrpSpPr/>
            <p:nvPr/>
          </p:nvGrpSpPr>
          <p:grpSpPr>
            <a:xfrm>
              <a:off x="3526800" y="3526491"/>
              <a:ext cx="5896251" cy="762000"/>
              <a:chOff x="121745" y="2680364"/>
              <a:chExt cx="3855525" cy="507355"/>
            </a:xfrm>
            <a:scene3d>
              <a:camera prst="orthographicFront"/>
              <a:lightRig rig="threePt" dir="t">
                <a:rot lat="0" lon="0" rev="7500000"/>
              </a:lightRig>
            </a:scene3d>
          </p:grpSpPr>
          <p:sp>
            <p:nvSpPr>
              <p:cNvPr id="11" name="Rounded Rectangle 10"/>
              <p:cNvSpPr/>
              <p:nvPr/>
            </p:nvSpPr>
            <p:spPr>
              <a:xfrm>
                <a:off x="121745" y="2680364"/>
                <a:ext cx="3855525" cy="507355"/>
              </a:xfrm>
              <a:prstGeom prst="roundRect">
                <a:avLst>
                  <a:gd name="adj" fmla="val 10000"/>
                </a:avLst>
              </a:prstGeom>
              <a:solidFill>
                <a:schemeClr val="accent6">
                  <a:lumMod val="60000"/>
                  <a:lumOff val="40000"/>
                  <a:alpha val="90000"/>
                </a:schemeClr>
              </a:solidFill>
              <a:sp3d z="-152400" extrusionH="63500" prstMaterial="dkEdge">
                <a:bevelT w="124450" h="16350" prst="relaxedInset"/>
                <a:contourClr>
                  <a:schemeClr val="bg1"/>
                </a:contourClr>
              </a:sp3d>
            </p:spPr>
            <p:style>
              <a:lnRef idx="1">
                <a:schemeClr val="accent6">
                  <a:shade val="80000"/>
                  <a:hueOff val="-254461"/>
                  <a:satOff val="11339"/>
                  <a:lumOff val="15853"/>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12" name="Rounded Rectangle 4"/>
              <p:cNvSpPr/>
              <p:nvPr/>
            </p:nvSpPr>
            <p:spPr>
              <a:xfrm>
                <a:off x="136605" y="2695224"/>
                <a:ext cx="3825805" cy="477635"/>
              </a:xfrm>
              <a:prstGeom prst="rect">
                <a:avLst/>
              </a:prstGeom>
              <a:sp3d z="-152400"/>
            </p:spPr>
            <p:style>
              <a:lnRef idx="0">
                <a:scrgbClr r="0" g="0" b="0"/>
              </a:lnRef>
              <a:fillRef idx="0">
                <a:scrgbClr r="0" g="0" b="0"/>
              </a:fillRef>
              <a:effectRef idx="0">
                <a:scrgbClr r="0" g="0" b="0"/>
              </a:effectRef>
              <a:fontRef idx="minor">
                <a:schemeClr val="dk1">
                  <a:hueOff val="0"/>
                  <a:satOff val="0"/>
                  <a:lumOff val="0"/>
                  <a:alphaOff val="0"/>
                </a:schemeClr>
              </a:fontRef>
            </p:style>
            <p:txBody>
              <a:bodyPr lIns="24184" tIns="16123" rIns="24184" bIns="16123" spcCol="1270" anchor="ctr"/>
              <a:lstStyle/>
              <a:p>
                <a:pPr algn="ctr" defTabSz="645505">
                  <a:lnSpc>
                    <a:spcPct val="90000"/>
                  </a:lnSpc>
                  <a:spcAft>
                    <a:spcPct val="35000"/>
                  </a:spcAft>
                  <a:defRPr/>
                </a:pPr>
                <a:r>
                  <a:rPr lang="en-US" sz="2000" b="1" dirty="0"/>
                  <a:t>Store Location Impact</a:t>
                </a:r>
                <a:r>
                  <a:rPr lang="en-US" sz="2000" dirty="0"/>
                  <a:t>: Examine the influence of store location on sales and profitability metrics. </a:t>
                </a:r>
                <a:endParaRPr lang="en-US" altLang="en-US" sz="2000" dirty="0"/>
              </a:p>
            </p:txBody>
          </p:sp>
        </p:grpSp>
        <p:grpSp>
          <p:nvGrpSpPr>
            <p:cNvPr id="13" name="Group 15"/>
            <p:cNvGrpSpPr/>
            <p:nvPr/>
          </p:nvGrpSpPr>
          <p:grpSpPr>
            <a:xfrm>
              <a:off x="3446029" y="4517091"/>
              <a:ext cx="6057793" cy="914400"/>
              <a:chOff x="121745" y="3314558"/>
              <a:chExt cx="3925385" cy="632057"/>
            </a:xfrm>
            <a:scene3d>
              <a:camera prst="orthographicFront"/>
              <a:lightRig rig="threePt" dir="t">
                <a:rot lat="0" lon="0" rev="7500000"/>
              </a:lightRig>
            </a:scene3d>
          </p:grpSpPr>
          <p:sp>
            <p:nvSpPr>
              <p:cNvPr id="14" name="Rounded Rectangle 13"/>
              <p:cNvSpPr/>
              <p:nvPr/>
            </p:nvSpPr>
            <p:spPr>
              <a:xfrm>
                <a:off x="121745" y="3314558"/>
                <a:ext cx="3925385" cy="632057"/>
              </a:xfrm>
              <a:prstGeom prst="roundRect">
                <a:avLst>
                  <a:gd name="adj" fmla="val 10000"/>
                </a:avLst>
              </a:prstGeom>
              <a:solidFill>
                <a:schemeClr val="accent3">
                  <a:lumMod val="75000"/>
                  <a:alpha val="90000"/>
                </a:schemeClr>
              </a:solidFill>
              <a:sp3d z="-152400" extrusionH="63500" prstMaterial="dkEdge">
                <a:bevelT w="124450" h="16350" prst="relaxedInset"/>
                <a:contourClr>
                  <a:schemeClr val="bg1"/>
                </a:contourClr>
              </a:sp3d>
            </p:spPr>
            <p:style>
              <a:lnRef idx="1">
                <a:schemeClr val="accent6">
                  <a:shade val="80000"/>
                  <a:hueOff val="-381692"/>
                  <a:satOff val="17009"/>
                  <a:lumOff val="23779"/>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15" name="Rounded Rectangle 4"/>
              <p:cNvSpPr/>
              <p:nvPr/>
            </p:nvSpPr>
            <p:spPr>
              <a:xfrm>
                <a:off x="140257" y="3333070"/>
                <a:ext cx="3888361" cy="595033"/>
              </a:xfrm>
              <a:prstGeom prst="rect">
                <a:avLst/>
              </a:prstGeom>
              <a:sp3d z="-152400"/>
            </p:spPr>
            <p:style>
              <a:lnRef idx="0">
                <a:scrgbClr r="0" g="0" b="0"/>
              </a:lnRef>
              <a:fillRef idx="0">
                <a:scrgbClr r="0" g="0" b="0"/>
              </a:fillRef>
              <a:effectRef idx="0">
                <a:scrgbClr r="0" g="0" b="0"/>
              </a:effectRef>
              <a:fontRef idx="minor">
                <a:schemeClr val="dk1">
                  <a:hueOff val="0"/>
                  <a:satOff val="0"/>
                  <a:lumOff val="0"/>
                  <a:alphaOff val="0"/>
                </a:schemeClr>
              </a:fontRef>
            </p:style>
            <p:txBody>
              <a:bodyPr lIns="24184" tIns="16123" rIns="24184" bIns="16123" spcCol="1270" anchor="ctr"/>
              <a:lstStyle/>
              <a:p>
                <a:pPr algn="ctr" defTabSz="645505">
                  <a:lnSpc>
                    <a:spcPct val="90000"/>
                  </a:lnSpc>
                  <a:spcAft>
                    <a:spcPct val="35000"/>
                  </a:spcAft>
                  <a:defRPr/>
                </a:pPr>
                <a:r>
                  <a:rPr lang="en-US" sz="2000" b="1" dirty="0"/>
                  <a:t>Pricing Strategy Refinement</a:t>
                </a:r>
                <a:r>
                  <a:rPr lang="en-US" sz="2000" dirty="0"/>
                  <a:t>: Analyze the relationship between product cost, price, and sales to optimize pricing strategies.</a:t>
                </a:r>
                <a:endParaRPr lang="en-US" altLang="en-US" sz="2000" dirty="0"/>
              </a:p>
            </p:txBody>
          </p:sp>
        </p:grpSp>
        <p:grpSp>
          <p:nvGrpSpPr>
            <p:cNvPr id="16" name="Group 21"/>
            <p:cNvGrpSpPr/>
            <p:nvPr/>
          </p:nvGrpSpPr>
          <p:grpSpPr>
            <a:xfrm>
              <a:off x="3365258" y="5660091"/>
              <a:ext cx="6219334" cy="914400"/>
              <a:chOff x="84977" y="1212957"/>
              <a:chExt cx="3813927" cy="613618"/>
            </a:xfrm>
            <a:scene3d>
              <a:camera prst="orthographicFront"/>
              <a:lightRig rig="threePt" dir="t">
                <a:rot lat="0" lon="0" rev="7500000"/>
              </a:lightRig>
            </a:scene3d>
          </p:grpSpPr>
          <p:sp>
            <p:nvSpPr>
              <p:cNvPr id="17" name="Rounded Rectangle 16"/>
              <p:cNvSpPr/>
              <p:nvPr/>
            </p:nvSpPr>
            <p:spPr>
              <a:xfrm>
                <a:off x="84977" y="1212957"/>
                <a:ext cx="3813927" cy="613618"/>
              </a:xfrm>
              <a:prstGeom prst="roundRect">
                <a:avLst>
                  <a:gd name="adj" fmla="val 10000"/>
                </a:avLst>
              </a:prstGeom>
              <a:solidFill>
                <a:schemeClr val="accent1">
                  <a:lumMod val="40000"/>
                  <a:lumOff val="60000"/>
                  <a:alpha val="90000"/>
                </a:schemeClr>
              </a:solidFill>
              <a:sp3d z="-152400" extrusionH="63500" prstMaterial="dkEdge">
                <a:bevelT w="124450" h="16350" prst="relaxedInset"/>
                <a:contourClr>
                  <a:schemeClr val="bg1"/>
                </a:contourClr>
              </a:sp3d>
            </p:spPr>
            <p:style>
              <a:lnRef idx="1">
                <a:schemeClr val="accent6">
                  <a:shade val="80000"/>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18" name="Rounded Rectangle 4"/>
              <p:cNvSpPr/>
              <p:nvPr/>
            </p:nvSpPr>
            <p:spPr>
              <a:xfrm>
                <a:off x="102949" y="1230929"/>
                <a:ext cx="3777983" cy="577674"/>
              </a:xfrm>
              <a:prstGeom prst="rect">
                <a:avLst/>
              </a:prstGeom>
              <a:sp3d z="-152400"/>
            </p:spPr>
            <p:style>
              <a:lnRef idx="0">
                <a:scrgbClr r="0" g="0" b="0"/>
              </a:lnRef>
              <a:fillRef idx="0">
                <a:scrgbClr r="0" g="0" b="0"/>
              </a:fillRef>
              <a:effectRef idx="0">
                <a:scrgbClr r="0" g="0" b="0"/>
              </a:effectRef>
              <a:fontRef idx="minor">
                <a:schemeClr val="dk1">
                  <a:hueOff val="0"/>
                  <a:satOff val="0"/>
                  <a:lumOff val="0"/>
                  <a:alphaOff val="0"/>
                </a:schemeClr>
              </a:fontRef>
            </p:style>
            <p:txBody>
              <a:bodyPr lIns="24184" tIns="16123" rIns="24184" bIns="16123" spcCol="1270" anchor="ctr"/>
              <a:lstStyle/>
              <a:p>
                <a:pPr algn="ctr" defTabSz="645505">
                  <a:lnSpc>
                    <a:spcPct val="90000"/>
                  </a:lnSpc>
                  <a:spcAft>
                    <a:spcPct val="35000"/>
                  </a:spcAft>
                  <a:defRPr/>
                </a:pPr>
                <a:endParaRPr lang="en-US" sz="1451" dirty="0"/>
              </a:p>
            </p:txBody>
          </p:sp>
        </p:grpSp>
        <p:sp>
          <p:nvSpPr>
            <p:cNvPr id="19" name="Rectangle 18"/>
            <p:cNvSpPr/>
            <p:nvPr/>
          </p:nvSpPr>
          <p:spPr>
            <a:xfrm>
              <a:off x="3549526" y="5771256"/>
              <a:ext cx="5896383" cy="654535"/>
            </a:xfrm>
            <a:prstGeom prst="rect">
              <a:avLst/>
            </a:prstGeom>
          </p:spPr>
          <p:txBody>
            <a:bodyPr lIns="94850" tIns="47425" rIns="94850" bIns="47425">
              <a:spAutoFit/>
            </a:bodyPr>
            <a:lstStyle/>
            <a:p>
              <a:pPr algn="ctr"/>
              <a:r>
                <a:rPr lang="en-US" sz="2000" b="1" dirty="0"/>
                <a:t>Operational Efficiency Enhancement</a:t>
              </a:r>
              <a:r>
                <a:rPr lang="en-US" sz="2000" dirty="0"/>
                <a:t>: Identify opportunities for efficiency improvement in the supply chain based on sales trends.</a:t>
              </a:r>
              <a:endParaRPr lang="en-US" altLang="en-US" sz="2000" dirty="0"/>
            </a:p>
          </p:txBody>
        </p:sp>
        <p:sp>
          <p:nvSpPr>
            <p:cNvPr id="20" name="Curved Right Arrow 19"/>
            <p:cNvSpPr/>
            <p:nvPr/>
          </p:nvSpPr>
          <p:spPr>
            <a:xfrm>
              <a:off x="2396551" y="1701529"/>
              <a:ext cx="937145" cy="106238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lIns="94850" tIns="47425" rIns="94850" bIns="47425" anchor="ctr"/>
            <a:lstStyle/>
            <a:p>
              <a:pPr algn="ctr">
                <a:defRPr/>
              </a:pPr>
              <a:endParaRPr lang="en-GB" sz="1632">
                <a:solidFill>
                  <a:schemeClr val="tx1"/>
                </a:solidFill>
              </a:endParaRPr>
            </a:p>
          </p:txBody>
        </p:sp>
        <p:sp>
          <p:nvSpPr>
            <p:cNvPr id="21" name="Curved Left Arrow 20"/>
            <p:cNvSpPr/>
            <p:nvPr/>
          </p:nvSpPr>
          <p:spPr>
            <a:xfrm>
              <a:off x="9422978" y="1620915"/>
              <a:ext cx="888200" cy="114300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lIns="94850" tIns="47425" rIns="94850" bIns="47425" anchor="ctr"/>
            <a:lstStyle/>
            <a:p>
              <a:pPr algn="ctr">
                <a:defRPr/>
              </a:pPr>
              <a:endParaRPr lang="en-GB" sz="1632">
                <a:solidFill>
                  <a:schemeClr val="tx1"/>
                </a:solidFill>
              </a:endParaRPr>
            </a:p>
          </p:txBody>
        </p:sp>
        <p:sp>
          <p:nvSpPr>
            <p:cNvPr id="22" name="Curved Left Arrow 21"/>
            <p:cNvSpPr/>
            <p:nvPr/>
          </p:nvSpPr>
          <p:spPr>
            <a:xfrm>
              <a:off x="9584207" y="3906914"/>
              <a:ext cx="888200" cy="991848"/>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lIns="94850" tIns="47425" rIns="94850" bIns="47425" anchor="ctr"/>
            <a:lstStyle/>
            <a:p>
              <a:pPr algn="ctr">
                <a:defRPr/>
              </a:pPr>
              <a:endParaRPr lang="en-GB" sz="1632">
                <a:solidFill>
                  <a:schemeClr val="tx1"/>
                </a:solidFill>
              </a:endParaRPr>
            </a:p>
          </p:txBody>
        </p:sp>
        <p:sp>
          <p:nvSpPr>
            <p:cNvPr id="23" name="Curved Left Arrow 22"/>
            <p:cNvSpPr/>
            <p:nvPr/>
          </p:nvSpPr>
          <p:spPr>
            <a:xfrm>
              <a:off x="9503593" y="2840211"/>
              <a:ext cx="888200" cy="1066704"/>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lIns="94850" tIns="47425" rIns="94850" bIns="47425" anchor="ctr"/>
            <a:lstStyle/>
            <a:p>
              <a:pPr algn="ctr">
                <a:defRPr/>
              </a:pPr>
              <a:endParaRPr lang="en-GB" sz="1632">
                <a:solidFill>
                  <a:schemeClr val="tx1"/>
                </a:solidFill>
              </a:endParaRPr>
            </a:p>
          </p:txBody>
        </p:sp>
        <p:sp>
          <p:nvSpPr>
            <p:cNvPr id="24" name="Curved Left Arrow 23"/>
            <p:cNvSpPr/>
            <p:nvPr/>
          </p:nvSpPr>
          <p:spPr>
            <a:xfrm>
              <a:off x="9664822" y="5049914"/>
              <a:ext cx="889640" cy="1066704"/>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lIns="94850" tIns="47425" rIns="94850" bIns="47425" anchor="ctr"/>
            <a:lstStyle/>
            <a:p>
              <a:pPr algn="ctr">
                <a:defRPr/>
              </a:pPr>
              <a:endParaRPr lang="en-GB" sz="1632">
                <a:solidFill>
                  <a:schemeClr val="tx1"/>
                </a:solidFill>
              </a:endParaRPr>
            </a:p>
          </p:txBody>
        </p:sp>
        <p:sp>
          <p:nvSpPr>
            <p:cNvPr id="25" name="Curved Right Arrow 24"/>
            <p:cNvSpPr/>
            <p:nvPr/>
          </p:nvSpPr>
          <p:spPr>
            <a:xfrm>
              <a:off x="2477166" y="2763915"/>
              <a:ext cx="937145" cy="106382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lIns="94850" tIns="47425" rIns="94850" bIns="47425" anchor="ctr"/>
            <a:lstStyle/>
            <a:p>
              <a:pPr algn="ctr">
                <a:defRPr/>
              </a:pPr>
              <a:endParaRPr lang="en-GB" sz="1632">
                <a:solidFill>
                  <a:schemeClr val="tx1"/>
                </a:solidFill>
              </a:endParaRPr>
            </a:p>
          </p:txBody>
        </p:sp>
        <p:sp>
          <p:nvSpPr>
            <p:cNvPr id="26" name="Curved Right Arrow 25"/>
            <p:cNvSpPr/>
            <p:nvPr/>
          </p:nvSpPr>
          <p:spPr>
            <a:xfrm>
              <a:off x="2396551" y="3911234"/>
              <a:ext cx="937145" cy="106238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lIns="94850" tIns="47425" rIns="94850" bIns="47425" anchor="ctr"/>
            <a:lstStyle/>
            <a:p>
              <a:pPr algn="ctr">
                <a:defRPr/>
              </a:pPr>
              <a:endParaRPr lang="en-GB" sz="1632">
                <a:solidFill>
                  <a:schemeClr val="tx1"/>
                </a:solidFill>
              </a:endParaRPr>
            </a:p>
          </p:txBody>
        </p:sp>
        <p:sp>
          <p:nvSpPr>
            <p:cNvPr id="27" name="Curved Right Arrow 26"/>
            <p:cNvSpPr/>
            <p:nvPr/>
          </p:nvSpPr>
          <p:spPr>
            <a:xfrm>
              <a:off x="2315936" y="5130529"/>
              <a:ext cx="937145" cy="106238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lIns="94850" tIns="47425" rIns="94850" bIns="47425" anchor="ctr"/>
            <a:lstStyle/>
            <a:p>
              <a:pPr algn="ctr">
                <a:defRPr/>
              </a:pPr>
              <a:endParaRPr lang="en-GB" sz="1632">
                <a:solidFill>
                  <a:schemeClr val="tx1"/>
                </a:solidFill>
              </a:endParaRPr>
            </a:p>
          </p:txBody>
        </p:sp>
      </p:grpSp>
    </p:spTree>
    <p:extLst>
      <p:ext uri="{BB962C8B-B14F-4D97-AF65-F5344CB8AC3E}">
        <p14:creationId xmlns:p14="http://schemas.microsoft.com/office/powerpoint/2010/main" val="2038467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77" y="-2221"/>
            <a:ext cx="12192000" cy="6858000"/>
          </a:xfrm>
          <a:prstGeom prst="rect">
            <a:avLst/>
          </a:prstGeom>
          <a:solidFill>
            <a:schemeClr val="tx1">
              <a:alpha val="4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3">
            <a:extLst>
              <a:ext uri="{FF2B5EF4-FFF2-40B4-BE49-F238E27FC236}">
                <a16:creationId xmlns:a16="http://schemas.microsoft.com/office/drawing/2014/main" id="{85B584B4-B85E-428E-90E5-F76C3B766C95}"/>
              </a:ext>
            </a:extLst>
          </p:cNvPr>
          <p:cNvSpPr txBox="1">
            <a:spLocks/>
          </p:cNvSpPr>
          <p:nvPr/>
        </p:nvSpPr>
        <p:spPr>
          <a:xfrm>
            <a:off x="474171" y="3600133"/>
            <a:ext cx="5789469" cy="1019734"/>
          </a:xfrm>
          <a:prstGeom prst="rect">
            <a:avLst/>
          </a:prstGeom>
        </p:spPr>
        <p:txBody>
          <a:bodyPr vert="horz" lIns="91440" tIns="45720" rIns="91440" bIns="45720" rtlCol="0" anchor="b">
            <a:normAutofit fontScale="77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Bef>
                <a:spcPct val="0"/>
              </a:spcBef>
              <a:spcAft>
                <a:spcPts val="600"/>
              </a:spcAft>
            </a:pPr>
            <a:r>
              <a:rPr lang="en-US" sz="6000" b="1" dirty="0">
                <a:solidFill>
                  <a:schemeClr val="bg1"/>
                </a:solidFill>
                <a:latin typeface="+mj-lt"/>
                <a:ea typeface="+mj-ea"/>
                <a:cs typeface="+mj-cs"/>
              </a:rPr>
              <a:t>Our Detailed Analysis</a:t>
            </a:r>
          </a:p>
        </p:txBody>
      </p:sp>
      <p:sp>
        <p:nvSpPr>
          <p:cNvPr id="7" name="Rectangle 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bg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0112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189605"/>
          </a:xfrm>
        </p:spPr>
        <p:txBody>
          <a:bodyPr/>
          <a:lstStyle/>
          <a:p>
            <a:r>
              <a:rPr lang="en-US" b="1" dirty="0"/>
              <a:t>Goal 1</a:t>
            </a:r>
            <a:br>
              <a:rPr lang="en-US" b="1" dirty="0"/>
            </a:br>
            <a:r>
              <a:rPr lang="en-US" b="1" dirty="0"/>
              <a:t>Sales Patterns Understanding: </a:t>
            </a:r>
            <a:r>
              <a:rPr lang="en-US" dirty="0"/>
              <a:t>Uncover trends and patterns in sales to adapt strategies for</a:t>
            </a:r>
            <a:br>
              <a:rPr lang="en-US" dirty="0"/>
            </a:br>
            <a:r>
              <a:rPr lang="en-US" dirty="0"/>
              <a:t>peak and off-peak periods. </a:t>
            </a:r>
            <a:br>
              <a:rPr lang="en-US" dirty="0"/>
            </a:br>
            <a:endParaRPr lang="en-US" dirty="0"/>
          </a:p>
        </p:txBody>
      </p:sp>
      <p:graphicFrame>
        <p:nvGraphicFramePr>
          <p:cNvPr id="4" name="Chart 3">
            <a:extLst>
              <a:ext uri="{FF2B5EF4-FFF2-40B4-BE49-F238E27FC236}">
                <a16:creationId xmlns:a16="http://schemas.microsoft.com/office/drawing/2014/main" id="{3697AC65-70FE-4262-834E-AEF1727E98FC}"/>
              </a:ext>
            </a:extLst>
          </p:cNvPr>
          <p:cNvGraphicFramePr>
            <a:graphicFrameLocks/>
          </p:cNvGraphicFramePr>
          <p:nvPr>
            <p:extLst>
              <p:ext uri="{D42A27DB-BD31-4B8C-83A1-F6EECF244321}">
                <p14:modId xmlns:p14="http://schemas.microsoft.com/office/powerpoint/2010/main" val="3452186287"/>
              </p:ext>
            </p:extLst>
          </p:nvPr>
        </p:nvGraphicFramePr>
        <p:xfrm>
          <a:off x="3004457" y="1449355"/>
          <a:ext cx="5377543" cy="336077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47872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24867"/>
          </a:xfrm>
        </p:spPr>
        <p:txBody>
          <a:bodyPr/>
          <a:lstStyle/>
          <a:p>
            <a:pPr algn="ctr"/>
            <a:r>
              <a:rPr lang="en-US" sz="4800" b="1" dirty="0"/>
              <a:t> The overall trend in sales over time</a:t>
            </a:r>
          </a:p>
        </p:txBody>
      </p:sp>
      <p:sp>
        <p:nvSpPr>
          <p:cNvPr id="3" name="Text Placeholder 2"/>
          <p:cNvSpPr>
            <a:spLocks noGrp="1"/>
          </p:cNvSpPr>
          <p:nvPr>
            <p:ph type="body" idx="1"/>
          </p:nvPr>
        </p:nvSpPr>
        <p:spPr>
          <a:xfrm>
            <a:off x="838200" y="5554823"/>
            <a:ext cx="10515600" cy="1138335"/>
          </a:xfrm>
        </p:spPr>
        <p:txBody>
          <a:bodyPr>
            <a:normAutofit/>
          </a:bodyPr>
          <a:lstStyle/>
          <a:p>
            <a:r>
              <a:rPr lang="en-US" sz="2800" b="1" dirty="0"/>
              <a:t>Our findings reveal a downward Trend in Sales activity between 2017 to 2018 for Mavin Toys.</a:t>
            </a:r>
          </a:p>
        </p:txBody>
      </p:sp>
      <p:graphicFrame>
        <p:nvGraphicFramePr>
          <p:cNvPr id="4" name="Chart 3">
            <a:extLst>
              <a:ext uri="{FF2B5EF4-FFF2-40B4-BE49-F238E27FC236}">
                <a16:creationId xmlns:a16="http://schemas.microsoft.com/office/drawing/2014/main" id="{3697AC65-70FE-4262-834E-AEF1727E98FC}"/>
              </a:ext>
            </a:extLst>
          </p:cNvPr>
          <p:cNvGraphicFramePr>
            <a:graphicFrameLocks/>
          </p:cNvGraphicFramePr>
          <p:nvPr>
            <p:extLst>
              <p:ext uri="{D42A27DB-BD31-4B8C-83A1-F6EECF244321}">
                <p14:modId xmlns:p14="http://schemas.microsoft.com/office/powerpoint/2010/main" val="2626185159"/>
              </p:ext>
            </p:extLst>
          </p:nvPr>
        </p:nvGraphicFramePr>
        <p:xfrm>
          <a:off x="2631077" y="875950"/>
          <a:ext cx="6124304" cy="45075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39784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18646"/>
          </a:xfrm>
        </p:spPr>
        <p:txBody>
          <a:bodyPr/>
          <a:lstStyle/>
          <a:p>
            <a:pPr algn="ctr"/>
            <a:r>
              <a:rPr lang="en-US" b="1" dirty="0"/>
              <a:t>Specific months of sales peak and decline</a:t>
            </a:r>
          </a:p>
        </p:txBody>
      </p:sp>
      <p:sp>
        <p:nvSpPr>
          <p:cNvPr id="3" name="Text Placeholder 2"/>
          <p:cNvSpPr>
            <a:spLocks noGrp="1"/>
          </p:cNvSpPr>
          <p:nvPr>
            <p:ph type="body" idx="1"/>
          </p:nvPr>
        </p:nvSpPr>
        <p:spPr>
          <a:xfrm>
            <a:off x="331470" y="5262697"/>
            <a:ext cx="11635740" cy="1752057"/>
          </a:xfrm>
        </p:spPr>
        <p:txBody>
          <a:bodyPr>
            <a:normAutofit fontScale="92500" lnSpcReduction="10000"/>
          </a:bodyPr>
          <a:lstStyle/>
          <a:p>
            <a:r>
              <a:rPr lang="en-US" sz="2800" dirty="0"/>
              <a:t>Sales significantly Peaks within November and December 2017, while in 2018 it started on a downward trend between January and February, and also significantly rose in march followed by a progressive decline up to August 2018 whilst there is no activity across the locations from October to December 2018.</a:t>
            </a:r>
          </a:p>
        </p:txBody>
      </p:sp>
      <p:graphicFrame>
        <p:nvGraphicFramePr>
          <p:cNvPr id="6" name="Chart 5">
            <a:extLst>
              <a:ext uri="{FF2B5EF4-FFF2-40B4-BE49-F238E27FC236}">
                <a16:creationId xmlns:a16="http://schemas.microsoft.com/office/drawing/2014/main" id="{F0188304-B9DB-4E9B-B8AA-E01AD9121B32}"/>
              </a:ext>
            </a:extLst>
          </p:cNvPr>
          <p:cNvGraphicFramePr>
            <a:graphicFrameLocks/>
          </p:cNvGraphicFramePr>
          <p:nvPr>
            <p:extLst>
              <p:ext uri="{D42A27DB-BD31-4B8C-83A1-F6EECF244321}">
                <p14:modId xmlns:p14="http://schemas.microsoft.com/office/powerpoint/2010/main" val="2528309054"/>
              </p:ext>
            </p:extLst>
          </p:nvPr>
        </p:nvGraphicFramePr>
        <p:xfrm>
          <a:off x="944880" y="757647"/>
          <a:ext cx="10408920" cy="442830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9875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189605"/>
          </a:xfrm>
        </p:spPr>
        <p:txBody>
          <a:bodyPr/>
          <a:lstStyle/>
          <a:p>
            <a:r>
              <a:rPr lang="en-US" b="1" dirty="0"/>
              <a:t>Goal 2</a:t>
            </a:r>
            <a:br>
              <a:rPr lang="en-US" b="1" dirty="0"/>
            </a:br>
            <a:r>
              <a:rPr lang="en-US" b="1" dirty="0"/>
              <a:t>Product Performance Evaluation</a:t>
            </a:r>
            <a:r>
              <a:rPr lang="en-US" dirty="0"/>
              <a:t>: Evaluate the performance of products in terms of sales volume and profitability. </a:t>
            </a:r>
            <a:br>
              <a:rPr lang="en-US" altLang="en-US" dirty="0"/>
            </a:br>
            <a:endParaRPr lang="en-US" dirty="0"/>
          </a:p>
        </p:txBody>
      </p:sp>
      <p:graphicFrame>
        <p:nvGraphicFramePr>
          <p:cNvPr id="4" name="Chart 3">
            <a:extLst>
              <a:ext uri="{FF2B5EF4-FFF2-40B4-BE49-F238E27FC236}">
                <a16:creationId xmlns:a16="http://schemas.microsoft.com/office/drawing/2014/main" id="{3697AC65-70FE-4262-834E-AEF1727E98FC}"/>
              </a:ext>
            </a:extLst>
          </p:cNvPr>
          <p:cNvGraphicFramePr>
            <a:graphicFrameLocks/>
          </p:cNvGraphicFramePr>
          <p:nvPr>
            <p:extLst/>
          </p:nvPr>
        </p:nvGraphicFramePr>
        <p:xfrm>
          <a:off x="3004457" y="1449355"/>
          <a:ext cx="5377543" cy="336077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96451123"/>
      </p:ext>
    </p:extLst>
  </p:cSld>
  <p:clrMapOvr>
    <a:masterClrMapping/>
  </p:clrMapOvr>
</p:sld>
</file>

<file path=ppt/theme/theme1.xml><?xml version="1.0" encoding="utf-8"?>
<a:theme xmlns:a="http://schemas.openxmlformats.org/drawingml/2006/main" name="Dxp Red">
  <a:themeElements>
    <a:clrScheme name="dxp">
      <a:dk1>
        <a:sysClr val="windowText" lastClr="000000"/>
      </a:dk1>
      <a:lt1>
        <a:sysClr val="window" lastClr="FFFFFF"/>
      </a:lt1>
      <a:dk2>
        <a:srgbClr val="44546A"/>
      </a:dk2>
      <a:lt2>
        <a:srgbClr val="E7E6E6"/>
      </a:lt2>
      <a:accent1>
        <a:srgbClr val="C00000"/>
      </a:accent1>
      <a:accent2>
        <a:srgbClr val="FF0000"/>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Xp yellow">
  <a:themeElements>
    <a:clrScheme name="DXP yellow">
      <a:dk1>
        <a:sysClr val="windowText" lastClr="000000"/>
      </a:dk1>
      <a:lt1>
        <a:sysClr val="window" lastClr="FFFFFF"/>
      </a:lt1>
      <a:dk2>
        <a:srgbClr val="44546A"/>
      </a:dk2>
      <a:lt2>
        <a:srgbClr val="E7E6E6"/>
      </a:lt2>
      <a:accent1>
        <a:srgbClr val="FFC000"/>
      </a:accent1>
      <a:accent2>
        <a:srgbClr val="7F7F7F"/>
      </a:accent2>
      <a:accent3>
        <a:srgbClr val="C00000"/>
      </a:accent3>
      <a:accent4>
        <a:srgbClr val="FFD965"/>
      </a:accent4>
      <a:accent5>
        <a:srgbClr val="600000"/>
      </a:accent5>
      <a:accent6>
        <a:srgbClr val="323F4F"/>
      </a:accent6>
      <a:hlink>
        <a:srgbClr val="FFC000"/>
      </a:hlink>
      <a:folHlink>
        <a:srgbClr val="C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Xp Gray">
  <a:themeElements>
    <a:clrScheme name="DXP Gray">
      <a:dk1>
        <a:sysClr val="windowText" lastClr="000000"/>
      </a:dk1>
      <a:lt1>
        <a:sysClr val="window" lastClr="FFFFFF"/>
      </a:lt1>
      <a:dk2>
        <a:srgbClr val="000000"/>
      </a:dk2>
      <a:lt2>
        <a:srgbClr val="F8F8F8"/>
      </a:lt2>
      <a:accent1>
        <a:srgbClr val="595959"/>
      </a:accent1>
      <a:accent2>
        <a:srgbClr val="C0C0C0"/>
      </a:accent2>
      <a:accent3>
        <a:srgbClr val="858585"/>
      </a:accent3>
      <a:accent4>
        <a:srgbClr val="BFBFBF"/>
      </a:accent4>
      <a:accent5>
        <a:srgbClr val="6C6C6C"/>
      </a:accent5>
      <a:accent6>
        <a:srgbClr val="E0E0E0"/>
      </a:accent6>
      <a:hlink>
        <a:srgbClr val="B2B2B2"/>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B795420E7BE284C83194DF242C881D3" ma:contentTypeVersion="10" ma:contentTypeDescription="Create a new document." ma:contentTypeScope="" ma:versionID="b523ccb846ad4a0b4a16f9fec96507a8">
  <xsd:schema xmlns:xsd="http://www.w3.org/2001/XMLSchema" xmlns:xs="http://www.w3.org/2001/XMLSchema" xmlns:p="http://schemas.microsoft.com/office/2006/metadata/properties" xmlns:ns3="a54c7ba7-28bf-46b6-a502-0c488769abf2" xmlns:ns4="44a9fbfc-7ca3-4c22-aa88-7ddc38ab0c9a" targetNamespace="http://schemas.microsoft.com/office/2006/metadata/properties" ma:root="true" ma:fieldsID="f3930a5850fde0d40dd019420ae22f13" ns3:_="" ns4:_="">
    <xsd:import namespace="a54c7ba7-28bf-46b6-a502-0c488769abf2"/>
    <xsd:import namespace="44a9fbfc-7ca3-4c22-aa88-7ddc38ab0c9a"/>
    <xsd:element name="properties">
      <xsd:complexType>
        <xsd:sequence>
          <xsd:element name="documentManagement">
            <xsd:complexType>
              <xsd:all>
                <xsd:element ref="ns3:MediaServiceMetadata" minOccurs="0"/>
                <xsd:element ref="ns3:MediaServiceFastMetadata" minOccurs="0"/>
                <xsd:element ref="ns4:SharedWithUsers" minOccurs="0"/>
                <xsd:element ref="ns3:MediaServiceDateTaken" minOccurs="0"/>
                <xsd:element ref="ns3:MediaServiceAutoTags" minOccurs="0"/>
                <xsd:element ref="ns4:SharedWithDetails" minOccurs="0"/>
                <xsd:element ref="ns4:SharingHintHash"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54c7ba7-28bf-46b6-a502-0c488769abf2"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1" nillable="true" ma:displayName="MediaServiceDateTaken" ma:description="" ma:hidden="true" ma:internalName="MediaServiceDateTaken" ma:readOnly="true">
      <xsd:simpleType>
        <xsd:restriction base="dms:Text"/>
      </xsd:simpleType>
    </xsd:element>
    <xsd:element name="MediaServiceAutoTags" ma:index="12" nillable="true" ma:displayName="MediaServiceAutoTags" ma:description="" ma:internalName="MediaServiceAutoTags"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4a9fbfc-7ca3-4c22-aa88-7ddc38ab0c9a"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description="" ma:internalName="SharedWithDetails" ma:readOnly="true">
      <xsd:simpleType>
        <xsd:restriction base="dms:Note">
          <xsd:maxLength value="255"/>
        </xsd:restriction>
      </xsd:simpleType>
    </xsd:element>
    <xsd:element name="SharingHintHash" ma:index="14" nillable="true" ma:displayName="Sharing Hint Hash" ma:description=""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57A36A8-8BC1-4089-B9A6-EF09AB009954}">
  <ds:schemaRefs>
    <ds:schemaRef ds:uri="http://schemas.microsoft.com/office/2006/documentManagement/types"/>
    <ds:schemaRef ds:uri="http://schemas.microsoft.com/office/infopath/2007/PartnerControls"/>
    <ds:schemaRef ds:uri="a54c7ba7-28bf-46b6-a502-0c488769abf2"/>
    <ds:schemaRef ds:uri="http://purl.org/dc/elements/1.1/"/>
    <ds:schemaRef ds:uri="http://schemas.microsoft.com/office/2006/metadata/properties"/>
    <ds:schemaRef ds:uri="http://purl.org/dc/terms/"/>
    <ds:schemaRef ds:uri="44a9fbfc-7ca3-4c22-aa88-7ddc38ab0c9a"/>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7459710F-140F-40F2-ABEF-CD108D25391C}">
  <ds:schemaRefs>
    <ds:schemaRef ds:uri="http://schemas.microsoft.com/sharepoint/v3/contenttype/forms"/>
  </ds:schemaRefs>
</ds:datastoreItem>
</file>

<file path=customXml/itemProps3.xml><?xml version="1.0" encoding="utf-8"?>
<ds:datastoreItem xmlns:ds="http://schemas.openxmlformats.org/officeDocument/2006/customXml" ds:itemID="{0F4E9A56-6F0F-41BC-9086-0B17604529A4}">
  <ds:schemaRefs>
    <ds:schemaRef ds:uri="44a9fbfc-7ca3-4c22-aa88-7ddc38ab0c9a"/>
    <ds:schemaRef ds:uri="a54c7ba7-28bf-46b6-a502-0c488769abf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6138</TotalTime>
  <Words>1577</Words>
  <Application>Microsoft Office PowerPoint</Application>
  <PresentationFormat>Widescreen</PresentationFormat>
  <Paragraphs>136</Paragraphs>
  <Slides>31</Slides>
  <Notes>1</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31</vt:i4>
      </vt:variant>
    </vt:vector>
  </HeadingPairs>
  <TitlesOfParts>
    <vt:vector size="38" baseType="lpstr">
      <vt:lpstr>Arial</vt:lpstr>
      <vt:lpstr>Calibri</vt:lpstr>
      <vt:lpstr>Calibri Light</vt:lpstr>
      <vt:lpstr>Tahoma</vt:lpstr>
      <vt:lpstr>Dxp Red</vt:lpstr>
      <vt:lpstr>DXp yellow</vt:lpstr>
      <vt:lpstr>DXp Gray</vt:lpstr>
      <vt:lpstr>PowerPoint Presentation</vt:lpstr>
      <vt:lpstr>TEAM FIVE (5) MEMBERS. . .</vt:lpstr>
      <vt:lpstr>Brief Background and Objective of the Analysis</vt:lpstr>
      <vt:lpstr>The Project Goals Statement</vt:lpstr>
      <vt:lpstr>PowerPoint Presentation</vt:lpstr>
      <vt:lpstr>Goal 1 Sales Patterns Understanding: Uncover trends and patterns in sales to adapt strategies for peak and off-peak periods.  </vt:lpstr>
      <vt:lpstr> The overall trend in sales over time</vt:lpstr>
      <vt:lpstr>Specific months of sales peak and decline</vt:lpstr>
      <vt:lpstr>Goal 2 Product Performance Evaluation: Evaluate the performance of products in terms of sales volume and profitability.  </vt:lpstr>
      <vt:lpstr>The product categories with the highest and lowest sales volume</vt:lpstr>
      <vt:lpstr>Variation of the average profit per sale across different product categories</vt:lpstr>
      <vt:lpstr> Products that are the top sellers in terms of quantity sold</vt:lpstr>
      <vt:lpstr>Goal 3 Store Location Impact: Examine the influence of store location on sales and profitability metrics.   </vt:lpstr>
      <vt:lpstr>How the location of the store impact sales performance</vt:lpstr>
      <vt:lpstr>Correlation between the number of units bought and the store's location</vt:lpstr>
      <vt:lpstr>The relationship between store city and the average profit per sale</vt:lpstr>
      <vt:lpstr>Goal 4 Pricing Strategy Refinement: Analyze the relationship between product cost, price, and sales to optimize pricing strategies.   </vt:lpstr>
      <vt:lpstr>How the cost and price of products impact sales and profit</vt:lpstr>
      <vt:lpstr>Influence of the product category on the price of products</vt:lpstr>
      <vt:lpstr>Goal 5 Operational Efficiency Enhancement: Identify opportunities for efficiency improvement in the supply chain based on sales trends.  </vt:lpstr>
      <vt:lpstr>The distribution of sales across different cities</vt:lpstr>
      <vt:lpstr> Seasonal trends in the units bought for specific product categories</vt:lpstr>
      <vt:lpstr>The profit margin/average profit margin for each product category</vt:lpstr>
      <vt:lpstr>The store locations that generate the highest and lowest revenues</vt:lpstr>
      <vt:lpstr>Difference in sales performance based on store name</vt:lpstr>
      <vt:lpstr>Limitation of the Dataset</vt:lpstr>
      <vt:lpstr>Recommendations</vt:lpstr>
      <vt:lpstr>Recommendations Cont’d</vt:lpstr>
      <vt:lpstr>Recommendations Cont’d</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JUHEL NIGERIA  DIGITAL STARTEGY</dc:title>
  <dc:creator>Opeoluwa Loye</dc:creator>
  <cp:lastModifiedBy>FNU LNU</cp:lastModifiedBy>
  <cp:revision>318</cp:revision>
  <dcterms:created xsi:type="dcterms:W3CDTF">2020-08-20T23:33:48Z</dcterms:created>
  <dcterms:modified xsi:type="dcterms:W3CDTF">2023-09-06T13:36:27Z</dcterms:modified>
</cp:coreProperties>
</file>