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62" r:id="rId5"/>
    <p:sldId id="269" r:id="rId6"/>
    <p:sldId id="271" r:id="rId7"/>
    <p:sldId id="260" r:id="rId8"/>
    <p:sldId id="25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0A6EEF-4020-6BC8-A1AE-621BFC0D7C49}" name="Michal Adámek" initials="" userId="S::michal.adamek@student.spsmb.cz::c57a64fc-2339-47da-aba8-28ebb035853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37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579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5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30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9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50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81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283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175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263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530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853E820-E8B2-4E50-A676-BED247B787B8}" type="datetimeFigureOut">
              <a:rPr lang="cs-CZ" smtClean="0"/>
              <a:t>28.05.2024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hyperlink" Target="https://cs.wikipedia.org/wiki/Microsoft_Visual_Studio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en.wikipedia.org/wiki/Unity_%28game_engine%2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cs.wikipedia.org/wiki/Aseprit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gi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.gif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2.png"/><Relationship Id="rId3" Type="http://schemas.openxmlformats.org/officeDocument/2006/relationships/image" Target="../media/image2.gif"/><Relationship Id="rId7" Type="http://schemas.openxmlformats.org/officeDocument/2006/relationships/image" Target="../media/image11.png"/><Relationship Id="rId12" Type="http://schemas.openxmlformats.org/officeDocument/2006/relationships/image" Target="../media/image2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0.pn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7.svg"/><Relationship Id="rId18" Type="http://schemas.openxmlformats.org/officeDocument/2006/relationships/image" Target="../media/image1.gif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2.gif"/><Relationship Id="rId4" Type="http://schemas.openxmlformats.org/officeDocument/2006/relationships/image" Target="../media/image4.sv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gif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12" Type="http://schemas.openxmlformats.org/officeDocument/2006/relationships/image" Target="../media/image36.gif"/><Relationship Id="rId17" Type="http://schemas.openxmlformats.org/officeDocument/2006/relationships/image" Target="../media/image41.gif"/><Relationship Id="rId2" Type="http://schemas.openxmlformats.org/officeDocument/2006/relationships/image" Target="../media/image3.png"/><Relationship Id="rId16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6.svg"/><Relationship Id="rId15" Type="http://schemas.openxmlformats.org/officeDocument/2006/relationships/image" Target="../media/image39.gif"/><Relationship Id="rId10" Type="http://schemas.openxmlformats.org/officeDocument/2006/relationships/image" Target="../media/image34.png"/><Relationship Id="rId4" Type="http://schemas.openxmlformats.org/officeDocument/2006/relationships/image" Target="../media/image5.png"/><Relationship Id="rId9" Type="http://schemas.openxmlformats.org/officeDocument/2006/relationships/image" Target="../media/image33.png"/><Relationship Id="rId14" Type="http://schemas.openxmlformats.org/officeDocument/2006/relationships/image" Target="../media/image38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6.gif"/><Relationship Id="rId18" Type="http://schemas.openxmlformats.org/officeDocument/2006/relationships/image" Target="../media/image51.svg"/><Relationship Id="rId26" Type="http://schemas.openxmlformats.org/officeDocument/2006/relationships/image" Target="../media/image59.png"/><Relationship Id="rId3" Type="http://schemas.openxmlformats.org/officeDocument/2006/relationships/image" Target="../media/image42.gif"/><Relationship Id="rId21" Type="http://schemas.openxmlformats.org/officeDocument/2006/relationships/image" Target="../media/image54.png"/><Relationship Id="rId7" Type="http://schemas.openxmlformats.org/officeDocument/2006/relationships/image" Target="../media/image8.svg"/><Relationship Id="rId12" Type="http://schemas.openxmlformats.org/officeDocument/2006/relationships/image" Target="../media/image45.gif"/><Relationship Id="rId17" Type="http://schemas.openxmlformats.org/officeDocument/2006/relationships/image" Target="../media/image50.png"/><Relationship Id="rId25" Type="http://schemas.openxmlformats.org/officeDocument/2006/relationships/image" Target="../media/image58.svg"/><Relationship Id="rId2" Type="http://schemas.openxmlformats.org/officeDocument/2006/relationships/image" Target="../media/image40.gif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29" Type="http://schemas.openxmlformats.org/officeDocument/2006/relationships/image" Target="../media/image6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4.svg"/><Relationship Id="rId24" Type="http://schemas.openxmlformats.org/officeDocument/2006/relationships/image" Target="../media/image57.png"/><Relationship Id="rId5" Type="http://schemas.openxmlformats.org/officeDocument/2006/relationships/image" Target="../media/image6.svg"/><Relationship Id="rId15" Type="http://schemas.openxmlformats.org/officeDocument/2006/relationships/image" Target="../media/image48.png"/><Relationship Id="rId23" Type="http://schemas.openxmlformats.org/officeDocument/2006/relationships/image" Target="../media/image56.gif"/><Relationship Id="rId28" Type="http://schemas.openxmlformats.org/officeDocument/2006/relationships/image" Target="../media/image61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5.png"/><Relationship Id="rId9" Type="http://schemas.openxmlformats.org/officeDocument/2006/relationships/image" Target="../media/image4.svg"/><Relationship Id="rId14" Type="http://schemas.openxmlformats.org/officeDocument/2006/relationships/image" Target="../media/image47.gif"/><Relationship Id="rId22" Type="http://schemas.openxmlformats.org/officeDocument/2006/relationships/image" Target="../media/image55.svg"/><Relationship Id="rId27" Type="http://schemas.openxmlformats.org/officeDocument/2006/relationships/image" Target="../media/image6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38.gif"/><Relationship Id="rId18" Type="http://schemas.openxmlformats.org/officeDocument/2006/relationships/image" Target="../media/image59.png"/><Relationship Id="rId3" Type="http://schemas.openxmlformats.org/officeDocument/2006/relationships/image" Target="../media/image7.png"/><Relationship Id="rId21" Type="http://schemas.openxmlformats.org/officeDocument/2006/relationships/image" Target="../media/image62.svg"/><Relationship Id="rId7" Type="http://schemas.openxmlformats.org/officeDocument/2006/relationships/image" Target="../media/image5.png"/><Relationship Id="rId12" Type="http://schemas.openxmlformats.org/officeDocument/2006/relationships/image" Target="../media/image37.gif"/><Relationship Id="rId17" Type="http://schemas.openxmlformats.org/officeDocument/2006/relationships/image" Target="../media/image66.gif"/><Relationship Id="rId2" Type="http://schemas.openxmlformats.org/officeDocument/2006/relationships/image" Target="../media/image63.gif"/><Relationship Id="rId16" Type="http://schemas.openxmlformats.org/officeDocument/2006/relationships/image" Target="../media/image65.gif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41.gif"/><Relationship Id="rId5" Type="http://schemas.openxmlformats.org/officeDocument/2006/relationships/image" Target="../media/image9.png"/><Relationship Id="rId15" Type="http://schemas.openxmlformats.org/officeDocument/2006/relationships/image" Target="../media/image64.gif"/><Relationship Id="rId23" Type="http://schemas.openxmlformats.org/officeDocument/2006/relationships/image" Target="../media/image58.svg"/><Relationship Id="rId10" Type="http://schemas.openxmlformats.org/officeDocument/2006/relationships/image" Target="../media/image40.gif"/><Relationship Id="rId19" Type="http://schemas.openxmlformats.org/officeDocument/2006/relationships/image" Target="../media/image60.svg"/><Relationship Id="rId4" Type="http://schemas.openxmlformats.org/officeDocument/2006/relationships/image" Target="../media/image8.svg"/><Relationship Id="rId9" Type="http://schemas.openxmlformats.org/officeDocument/2006/relationships/image" Target="../media/image39.gif"/><Relationship Id="rId14" Type="http://schemas.openxmlformats.org/officeDocument/2006/relationships/image" Target="../media/image46.gif"/><Relationship Id="rId22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0D0CC-D5DE-4A6D-815D-48CDD6032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3182112"/>
            <a:ext cx="9958301" cy="1143000"/>
          </a:xfrm>
        </p:spPr>
        <p:txBody>
          <a:bodyPr>
            <a:normAutofit/>
          </a:bodyPr>
          <a:lstStyle/>
          <a:p>
            <a:r>
              <a:rPr lang="en-US" sz="6600" dirty="0"/>
              <a:t>Ro</a:t>
            </a:r>
            <a:r>
              <a:rPr lang="cs-CZ" sz="6600" dirty="0" err="1"/>
              <a:t>čníková</a:t>
            </a:r>
            <a:r>
              <a:rPr lang="cs-CZ" sz="6600" dirty="0"/>
              <a:t> práce (Age </a:t>
            </a:r>
            <a:r>
              <a:rPr lang="cs-CZ" sz="6600" dirty="0" err="1"/>
              <a:t>of</a:t>
            </a:r>
            <a:r>
              <a:rPr lang="cs-CZ" sz="6600" dirty="0"/>
              <a:t> </a:t>
            </a:r>
            <a:r>
              <a:rPr lang="cs-CZ" sz="6600" dirty="0" err="1"/>
              <a:t>War</a:t>
            </a:r>
            <a:r>
              <a:rPr lang="cs-CZ" sz="6600" dirty="0"/>
              <a:t>)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ED49109-1F31-4FCD-8E2A-6276C3DB1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Michal Adámek</a:t>
            </a:r>
          </a:p>
        </p:txBody>
      </p:sp>
    </p:spTree>
    <p:extLst>
      <p:ext uri="{BB962C8B-B14F-4D97-AF65-F5344CB8AC3E}">
        <p14:creationId xmlns:p14="http://schemas.microsoft.com/office/powerpoint/2010/main" val="2177455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A05C4D-044C-936F-A0E6-22FB1077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B9A1BE9-3127-F00C-0B9D-231F4B94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Unity – </a:t>
            </a:r>
            <a:r>
              <a:rPr lang="cs-CZ" dirty="0">
                <a:hlinkClick r:id="rId2"/>
              </a:rPr>
              <a:t>zdroj</a:t>
            </a:r>
            <a:r>
              <a:rPr lang="cs-CZ" dirty="0"/>
              <a:t> (</a:t>
            </a:r>
            <a:r>
              <a:rPr lang="cs-CZ" dirty="0" err="1"/>
              <a:t>čerp</a:t>
            </a:r>
            <a:r>
              <a:rPr lang="cs-CZ" dirty="0"/>
              <a:t>. 02.05.2024), obrázek č. 1</a:t>
            </a:r>
          </a:p>
          <a:p>
            <a:r>
              <a:rPr lang="cs-CZ" dirty="0"/>
              <a:t>MVS 2022 – </a:t>
            </a:r>
            <a:r>
              <a:rPr lang="cs-CZ" dirty="0">
                <a:hlinkClick r:id="rId3"/>
              </a:rPr>
              <a:t>zdroj</a:t>
            </a:r>
            <a:r>
              <a:rPr lang="cs-CZ" dirty="0"/>
              <a:t> (</a:t>
            </a:r>
            <a:r>
              <a:rPr lang="cs-CZ" dirty="0" err="1"/>
              <a:t>čerp</a:t>
            </a:r>
            <a:r>
              <a:rPr lang="cs-CZ" dirty="0"/>
              <a:t>. 02.05.2024), obrázek č. 2</a:t>
            </a:r>
          </a:p>
          <a:p>
            <a:r>
              <a:rPr lang="cs-CZ" dirty="0" err="1"/>
              <a:t>Aseprite</a:t>
            </a:r>
            <a:r>
              <a:rPr lang="cs-CZ" dirty="0"/>
              <a:t> – </a:t>
            </a:r>
            <a:r>
              <a:rPr lang="cs-CZ" dirty="0">
                <a:hlinkClick r:id="rId4"/>
              </a:rPr>
              <a:t>zdroj</a:t>
            </a:r>
            <a:r>
              <a:rPr lang="cs-CZ" dirty="0"/>
              <a:t> (</a:t>
            </a:r>
            <a:r>
              <a:rPr lang="cs-CZ" dirty="0" err="1"/>
              <a:t>čerp</a:t>
            </a:r>
            <a:r>
              <a:rPr lang="cs-CZ" dirty="0"/>
              <a:t>. 02.05.2024), obrázek č. 3</a:t>
            </a:r>
          </a:p>
        </p:txBody>
      </p:sp>
      <p:pic>
        <p:nvPicPr>
          <p:cNvPr id="4" name="Grafický objekt 3" descr="Fotoaparát se souvislou výplní">
            <a:extLst>
              <a:ext uri="{FF2B5EF4-FFF2-40B4-BE49-F238E27FC236}">
                <a16:creationId xmlns:a16="http://schemas.microsoft.com/office/drawing/2014/main" id="{639B7BA7-74EB-2049-1340-501B31DE0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14400" y="-914400"/>
            <a:ext cx="914400" cy="914400"/>
          </a:xfrm>
          <a:prstGeom prst="rect">
            <a:avLst/>
          </a:prstGeom>
        </p:spPr>
      </p:pic>
      <p:pic>
        <p:nvPicPr>
          <p:cNvPr id="5" name="Grafický objekt 4" descr="Pruhový graf se souvislou výplní">
            <a:extLst>
              <a:ext uri="{FF2B5EF4-FFF2-40B4-BE49-F238E27FC236}">
                <a16:creationId xmlns:a16="http://schemas.microsoft.com/office/drawing/2014/main" id="{75A83193-1D18-9038-5316-128F91B7FD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14400" y="82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27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220E5DCC-F179-D51B-62AD-C40A71D45F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42" y="4742597"/>
            <a:ext cx="914400" cy="1828800"/>
          </a:xfrm>
          <a:prstGeom prst="rect">
            <a:avLst/>
          </a:prstGeom>
        </p:spPr>
      </p:pic>
      <p:pic>
        <p:nvPicPr>
          <p:cNvPr id="3" name="Obrázek 2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6BA2373E-774B-4EE8-DF98-056F2EAA44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89242" y="4742597"/>
            <a:ext cx="914400" cy="1828800"/>
          </a:xfrm>
          <a:prstGeom prst="rect">
            <a:avLst/>
          </a:prstGeom>
        </p:spPr>
      </p:pic>
      <p:pic>
        <p:nvPicPr>
          <p:cNvPr id="6" name="Obrázek 5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63007F58-6984-56FC-1253-268B863CA4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242" y="4758440"/>
            <a:ext cx="914400" cy="18288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24F3AF9-CCCD-2AD6-5C36-9E8F81B9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grpSp>
        <p:nvGrpSpPr>
          <p:cNvPr id="51" name="Skupina 50">
            <a:extLst>
              <a:ext uri="{FF2B5EF4-FFF2-40B4-BE49-F238E27FC236}">
                <a16:creationId xmlns:a16="http://schemas.microsoft.com/office/drawing/2014/main" id="{162BAEDB-078C-E69F-5AD8-3BDDC08E80F2}"/>
              </a:ext>
            </a:extLst>
          </p:cNvPr>
          <p:cNvGrpSpPr/>
          <p:nvPr/>
        </p:nvGrpSpPr>
        <p:grpSpPr>
          <a:xfrm>
            <a:off x="4610799" y="3423440"/>
            <a:ext cx="1232802" cy="1335000"/>
            <a:chOff x="5017557" y="3179850"/>
            <a:chExt cx="1232802" cy="1335000"/>
          </a:xfrm>
        </p:grpSpPr>
        <p:pic>
          <p:nvPicPr>
            <p:cNvPr id="11" name="Grafický objekt 10" descr="Podrobný plán se souvislou výplní">
              <a:extLst>
                <a:ext uri="{FF2B5EF4-FFF2-40B4-BE49-F238E27FC236}">
                  <a16:creationId xmlns:a16="http://schemas.microsoft.com/office/drawing/2014/main" id="{60999D0C-FC0B-DCAA-A1AB-545AC9F91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81600" y="3179850"/>
              <a:ext cx="914400" cy="914400"/>
            </a:xfrm>
            <a:prstGeom prst="rect">
              <a:avLst/>
            </a:prstGeom>
          </p:spPr>
        </p:pic>
        <p:sp>
          <p:nvSpPr>
            <p:cNvPr id="44" name="TextovéPole 43">
              <a:extLst>
                <a:ext uri="{FF2B5EF4-FFF2-40B4-BE49-F238E27FC236}">
                  <a16:creationId xmlns:a16="http://schemas.microsoft.com/office/drawing/2014/main" id="{76020481-6B22-6B0E-3C9F-24A92C480743}"/>
                </a:ext>
              </a:extLst>
            </p:cNvPr>
            <p:cNvSpPr txBox="1"/>
            <p:nvPr/>
          </p:nvSpPr>
          <p:spPr>
            <a:xfrm>
              <a:off x="5017557" y="4145518"/>
              <a:ext cx="1232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Průběh hry</a:t>
              </a:r>
            </a:p>
          </p:txBody>
        </p:sp>
      </p:grpSp>
      <p:grpSp>
        <p:nvGrpSpPr>
          <p:cNvPr id="50" name="Skupina 49">
            <a:extLst>
              <a:ext uri="{FF2B5EF4-FFF2-40B4-BE49-F238E27FC236}">
                <a16:creationId xmlns:a16="http://schemas.microsoft.com/office/drawing/2014/main" id="{828933DF-527F-21BC-1BE5-FE7F13161BAB}"/>
              </a:ext>
            </a:extLst>
          </p:cNvPr>
          <p:cNvGrpSpPr/>
          <p:nvPr/>
        </p:nvGrpSpPr>
        <p:grpSpPr>
          <a:xfrm>
            <a:off x="6235195" y="2759845"/>
            <a:ext cx="1469151" cy="1338310"/>
            <a:chOff x="6586710" y="3176540"/>
            <a:chExt cx="1469151" cy="1338310"/>
          </a:xfrm>
        </p:grpSpPr>
        <p:pic>
          <p:nvPicPr>
            <p:cNvPr id="7" name="Grafický objekt 6" descr="Aspirace se souvislou výplní">
              <a:extLst>
                <a:ext uri="{FF2B5EF4-FFF2-40B4-BE49-F238E27FC236}">
                  <a16:creationId xmlns:a16="http://schemas.microsoft.com/office/drawing/2014/main" id="{E6CA6258-272F-E798-C484-752160784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64086" y="3176540"/>
              <a:ext cx="914400" cy="914400"/>
            </a:xfrm>
            <a:prstGeom prst="rect">
              <a:avLst/>
            </a:prstGeom>
          </p:spPr>
        </p:pic>
        <p:sp>
          <p:nvSpPr>
            <p:cNvPr id="45" name="TextovéPole 44">
              <a:extLst>
                <a:ext uri="{FF2B5EF4-FFF2-40B4-BE49-F238E27FC236}">
                  <a16:creationId xmlns:a16="http://schemas.microsoft.com/office/drawing/2014/main" id="{B5C656D7-9CAE-2D2B-643B-E1D543CE026A}"/>
                </a:ext>
              </a:extLst>
            </p:cNvPr>
            <p:cNvSpPr txBox="1"/>
            <p:nvPr/>
          </p:nvSpPr>
          <p:spPr>
            <a:xfrm>
              <a:off x="6586710" y="4145518"/>
              <a:ext cx="1469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Problematika</a:t>
              </a:r>
            </a:p>
          </p:txBody>
        </p:sp>
      </p:grp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E3269EBB-5E7D-B44A-3BE6-849E425C9640}"/>
              </a:ext>
            </a:extLst>
          </p:cNvPr>
          <p:cNvGrpSpPr/>
          <p:nvPr/>
        </p:nvGrpSpPr>
        <p:grpSpPr>
          <a:xfrm>
            <a:off x="8254800" y="3423440"/>
            <a:ext cx="914400" cy="1338310"/>
            <a:chOff x="8977755" y="3176540"/>
            <a:chExt cx="914400" cy="1338310"/>
          </a:xfrm>
        </p:grpSpPr>
        <p:pic>
          <p:nvPicPr>
            <p:cNvPr id="9" name="Grafický objekt 8" descr="Pruhový graf se souvislou výplní">
              <a:extLst>
                <a:ext uri="{FF2B5EF4-FFF2-40B4-BE49-F238E27FC236}">
                  <a16:creationId xmlns:a16="http://schemas.microsoft.com/office/drawing/2014/main" id="{29689715-B704-AB2E-2239-CCF9B5A22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77755" y="3176540"/>
              <a:ext cx="914400" cy="914400"/>
            </a:xfrm>
            <a:prstGeom prst="rect">
              <a:avLst/>
            </a:prstGeom>
          </p:spPr>
        </p:pic>
        <p:sp>
          <p:nvSpPr>
            <p:cNvPr id="46" name="TextovéPole 45">
              <a:extLst>
                <a:ext uri="{FF2B5EF4-FFF2-40B4-BE49-F238E27FC236}">
                  <a16:creationId xmlns:a16="http://schemas.microsoft.com/office/drawing/2014/main" id="{7B2E34BB-25EB-94F1-3836-4427E4445D36}"/>
                </a:ext>
              </a:extLst>
            </p:cNvPr>
            <p:cNvSpPr txBox="1"/>
            <p:nvPr/>
          </p:nvSpPr>
          <p:spPr>
            <a:xfrm>
              <a:off x="9085134" y="4145518"/>
              <a:ext cx="699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Závěr</a:t>
              </a:r>
            </a:p>
          </p:txBody>
        </p:sp>
      </p:grpSp>
      <p:grpSp>
        <p:nvGrpSpPr>
          <p:cNvPr id="48" name="Skupina 47">
            <a:extLst>
              <a:ext uri="{FF2B5EF4-FFF2-40B4-BE49-F238E27FC236}">
                <a16:creationId xmlns:a16="http://schemas.microsoft.com/office/drawing/2014/main" id="{311D4BFB-D3B7-D61F-6F58-06AE1CF27FED}"/>
              </a:ext>
            </a:extLst>
          </p:cNvPr>
          <p:cNvGrpSpPr/>
          <p:nvPr/>
        </p:nvGrpSpPr>
        <p:grpSpPr>
          <a:xfrm>
            <a:off x="9837998" y="3157397"/>
            <a:ext cx="1232803" cy="1338310"/>
            <a:chOff x="10676709" y="3176540"/>
            <a:chExt cx="1232803" cy="1338310"/>
          </a:xfrm>
        </p:grpSpPr>
        <p:pic>
          <p:nvPicPr>
            <p:cNvPr id="15" name="Grafický objekt 14" descr="Fotoaparát se souvislou výplní">
              <a:extLst>
                <a:ext uri="{FF2B5EF4-FFF2-40B4-BE49-F238E27FC236}">
                  <a16:creationId xmlns:a16="http://schemas.microsoft.com/office/drawing/2014/main" id="{0579D273-760D-05F5-30D9-F583B8346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35911" y="3176540"/>
              <a:ext cx="914400" cy="914400"/>
            </a:xfrm>
            <a:prstGeom prst="rect">
              <a:avLst/>
            </a:prstGeom>
          </p:spPr>
        </p:pic>
        <p:sp>
          <p:nvSpPr>
            <p:cNvPr id="47" name="TextovéPole 46">
              <a:extLst>
                <a:ext uri="{FF2B5EF4-FFF2-40B4-BE49-F238E27FC236}">
                  <a16:creationId xmlns:a16="http://schemas.microsoft.com/office/drawing/2014/main" id="{A3802F91-7016-A8A8-94EB-3F8ABD81F09B}"/>
                </a:ext>
              </a:extLst>
            </p:cNvPr>
            <p:cNvSpPr txBox="1"/>
            <p:nvPr/>
          </p:nvSpPr>
          <p:spPr>
            <a:xfrm>
              <a:off x="10676709" y="4145518"/>
              <a:ext cx="1232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Ukázka hry</a:t>
              </a:r>
            </a:p>
          </p:txBody>
        </p:sp>
      </p:grpSp>
      <p:pic>
        <p:nvPicPr>
          <p:cNvPr id="82" name="Grafický objekt 81" descr="Psací podložka s klipsou se souvislou výplní">
            <a:extLst>
              <a:ext uri="{FF2B5EF4-FFF2-40B4-BE49-F238E27FC236}">
                <a16:creationId xmlns:a16="http://schemas.microsoft.com/office/drawing/2014/main" id="{9479F242-4499-7E04-637E-94C1D9BD0A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2880" y="-914400"/>
            <a:ext cx="914400" cy="914400"/>
          </a:xfrm>
          <a:prstGeom prst="rect">
            <a:avLst/>
          </a:prstGeom>
        </p:spPr>
      </p:pic>
      <p:grpSp>
        <p:nvGrpSpPr>
          <p:cNvPr id="85" name="Skupina 84">
            <a:extLst>
              <a:ext uri="{FF2B5EF4-FFF2-40B4-BE49-F238E27FC236}">
                <a16:creationId xmlns:a16="http://schemas.microsoft.com/office/drawing/2014/main" id="{128FE6DF-A2FB-04F0-7D99-E28B3AAADD28}"/>
              </a:ext>
            </a:extLst>
          </p:cNvPr>
          <p:cNvGrpSpPr/>
          <p:nvPr/>
        </p:nvGrpSpPr>
        <p:grpSpPr>
          <a:xfrm>
            <a:off x="1432948" y="3328940"/>
            <a:ext cx="914400" cy="1429500"/>
            <a:chOff x="1432948" y="3328940"/>
            <a:chExt cx="914400" cy="1429500"/>
          </a:xfrm>
        </p:grpSpPr>
        <p:pic>
          <p:nvPicPr>
            <p:cNvPr id="81" name="Grafický objekt 80" descr="Psací podložka s klipsou se souvislou výplní">
              <a:extLst>
                <a:ext uri="{FF2B5EF4-FFF2-40B4-BE49-F238E27FC236}">
                  <a16:creationId xmlns:a16="http://schemas.microsoft.com/office/drawing/2014/main" id="{984C495B-4154-D3C8-2B53-D9E8F163B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432948" y="3328940"/>
              <a:ext cx="914400" cy="914400"/>
            </a:xfrm>
            <a:prstGeom prst="rect">
              <a:avLst/>
            </a:prstGeom>
          </p:spPr>
        </p:pic>
        <p:sp>
          <p:nvSpPr>
            <p:cNvPr id="84" name="TextovéPole 83">
              <a:extLst>
                <a:ext uri="{FF2B5EF4-FFF2-40B4-BE49-F238E27FC236}">
                  <a16:creationId xmlns:a16="http://schemas.microsoft.com/office/drawing/2014/main" id="{8F57ADC2-8F7B-8564-F654-D2E78E8CC029}"/>
                </a:ext>
              </a:extLst>
            </p:cNvPr>
            <p:cNvSpPr txBox="1"/>
            <p:nvPr/>
          </p:nvSpPr>
          <p:spPr>
            <a:xfrm>
              <a:off x="1540327" y="4389108"/>
              <a:ext cx="6996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Úvod</a:t>
              </a:r>
            </a:p>
          </p:txBody>
        </p:sp>
      </p:grpSp>
      <p:grpSp>
        <p:nvGrpSpPr>
          <p:cNvPr id="91" name="Skupina 90">
            <a:extLst>
              <a:ext uri="{FF2B5EF4-FFF2-40B4-BE49-F238E27FC236}">
                <a16:creationId xmlns:a16="http://schemas.microsoft.com/office/drawing/2014/main" id="{8DD4F79E-41A2-6174-BBA4-84E53163CAC3}"/>
              </a:ext>
            </a:extLst>
          </p:cNvPr>
          <p:cNvGrpSpPr/>
          <p:nvPr/>
        </p:nvGrpSpPr>
        <p:grpSpPr>
          <a:xfrm>
            <a:off x="2477361" y="2759845"/>
            <a:ext cx="2014878" cy="1338310"/>
            <a:chOff x="2477361" y="2759845"/>
            <a:chExt cx="2014878" cy="1338310"/>
          </a:xfrm>
        </p:grpSpPr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A9001F20-8437-4C8D-3DA3-79B8D1FB075C}"/>
                </a:ext>
              </a:extLst>
            </p:cNvPr>
            <p:cNvSpPr txBox="1"/>
            <p:nvPr/>
          </p:nvSpPr>
          <p:spPr>
            <a:xfrm>
              <a:off x="2477361" y="3728823"/>
              <a:ext cx="2014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Použitá technologie</a:t>
              </a:r>
            </a:p>
          </p:txBody>
        </p:sp>
        <p:pic>
          <p:nvPicPr>
            <p:cNvPr id="87" name="Grafický objekt 86" descr="Cmd terminál se souvislou výplní">
              <a:extLst>
                <a:ext uri="{FF2B5EF4-FFF2-40B4-BE49-F238E27FC236}">
                  <a16:creationId xmlns:a16="http://schemas.microsoft.com/office/drawing/2014/main" id="{700B57AC-AC5B-AD6B-8B89-2B87ADA53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22800" y="2759845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Obrázek 4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BA5D144E-6670-DEE2-38FC-2B47FBA94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742597"/>
            <a:ext cx="914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44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1.48148E-6 L -0.5375 1.48148E-6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10"/>
                            </p:stCondLst>
                            <p:childTnLst>
                              <p:par>
                                <p:cTn id="14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1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76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7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2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20"/>
                            </p:stCondLst>
                            <p:childTnLst>
                              <p:par>
                                <p:cTn id="3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0.53333 1.48148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7971F4D9-E2FA-8636-DC06-47F77C0C16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4742597"/>
            <a:ext cx="914400" cy="18288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D67B8B12-F912-47BE-AD66-D2817C84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pic>
        <p:nvPicPr>
          <p:cNvPr id="23" name="Grafický objekt 22" descr="Psací podložka s klipsou se souvislou výplní">
            <a:extLst>
              <a:ext uri="{FF2B5EF4-FFF2-40B4-BE49-F238E27FC236}">
                <a16:creationId xmlns:a16="http://schemas.microsoft.com/office/drawing/2014/main" id="{FF8AA795-F131-B1E2-74CF-0A4AA5572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  <p:pic>
        <p:nvPicPr>
          <p:cNvPr id="29" name="Grafický objekt 28" descr="Cmd terminál se souvislou výplní">
            <a:extLst>
              <a:ext uri="{FF2B5EF4-FFF2-40B4-BE49-F238E27FC236}">
                <a16:creationId xmlns:a16="http://schemas.microsoft.com/office/drawing/2014/main" id="{CE3354EF-B5DA-AAD1-E61C-FF561B25A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880" y="-914400"/>
            <a:ext cx="914400" cy="914400"/>
          </a:xfrm>
          <a:prstGeom prst="rect">
            <a:avLst/>
          </a:prstGeom>
        </p:spPr>
      </p:pic>
      <p:grpSp>
        <p:nvGrpSpPr>
          <p:cNvPr id="41" name="Skupina 40">
            <a:extLst>
              <a:ext uri="{FF2B5EF4-FFF2-40B4-BE49-F238E27FC236}">
                <a16:creationId xmlns:a16="http://schemas.microsoft.com/office/drawing/2014/main" id="{90DF8181-E0A5-F3A1-9144-589CE28E63EA}"/>
              </a:ext>
            </a:extLst>
          </p:cNvPr>
          <p:cNvGrpSpPr/>
          <p:nvPr/>
        </p:nvGrpSpPr>
        <p:grpSpPr>
          <a:xfrm>
            <a:off x="2759352" y="2713440"/>
            <a:ext cx="6673296" cy="1431119"/>
            <a:chOff x="949359" y="2687960"/>
            <a:chExt cx="6673296" cy="1431119"/>
          </a:xfrm>
        </p:grpSpPr>
        <p:grpSp>
          <p:nvGrpSpPr>
            <p:cNvPr id="24" name="Skupina 23">
              <a:extLst>
                <a:ext uri="{FF2B5EF4-FFF2-40B4-BE49-F238E27FC236}">
                  <a16:creationId xmlns:a16="http://schemas.microsoft.com/office/drawing/2014/main" id="{46D49048-BB58-C6D0-9B4B-A5889815B012}"/>
                </a:ext>
              </a:extLst>
            </p:cNvPr>
            <p:cNvGrpSpPr/>
            <p:nvPr/>
          </p:nvGrpSpPr>
          <p:grpSpPr>
            <a:xfrm>
              <a:off x="3943107" y="2745657"/>
              <a:ext cx="914400" cy="1366686"/>
              <a:chOff x="7213200" y="2745657"/>
              <a:chExt cx="914400" cy="1366686"/>
            </a:xfrm>
          </p:grpSpPr>
          <p:pic>
            <p:nvPicPr>
              <p:cNvPr id="19" name="Grafický objekt 18" descr="Webový design se souvislou výplní">
                <a:extLst>
                  <a:ext uri="{FF2B5EF4-FFF2-40B4-BE49-F238E27FC236}">
                    <a16:creationId xmlns:a16="http://schemas.microsoft.com/office/drawing/2014/main" id="{B3FB0ECF-639F-FCEE-12CB-1DCDE859D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213200" y="274565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A01757CE-4FA4-1C3D-60B9-411FD423024B}"/>
                  </a:ext>
                </a:extLst>
              </p:cNvPr>
              <p:cNvSpPr txBox="1"/>
              <p:nvPr/>
            </p:nvSpPr>
            <p:spPr>
              <a:xfrm>
                <a:off x="7213200" y="3712233"/>
                <a:ext cx="9144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2000" dirty="0"/>
                  <a:t>Unity</a:t>
                </a:r>
              </a:p>
            </p:txBody>
          </p:sp>
        </p:grpSp>
        <p:grpSp>
          <p:nvGrpSpPr>
            <p:cNvPr id="26" name="Skupina 25">
              <a:extLst>
                <a:ext uri="{FF2B5EF4-FFF2-40B4-BE49-F238E27FC236}">
                  <a16:creationId xmlns:a16="http://schemas.microsoft.com/office/drawing/2014/main" id="{39F8DF6A-670F-1A24-7FC0-8F118E0234C1}"/>
                </a:ext>
              </a:extLst>
            </p:cNvPr>
            <p:cNvGrpSpPr/>
            <p:nvPr/>
          </p:nvGrpSpPr>
          <p:grpSpPr>
            <a:xfrm>
              <a:off x="949359" y="2687960"/>
              <a:ext cx="1371600" cy="1424383"/>
              <a:chOff x="1638465" y="2684088"/>
              <a:chExt cx="1371600" cy="1424383"/>
            </a:xfrm>
          </p:grpSpPr>
          <p:grpSp>
            <p:nvGrpSpPr>
              <p:cNvPr id="18" name="Skupina 17">
                <a:extLst>
                  <a:ext uri="{FF2B5EF4-FFF2-40B4-BE49-F238E27FC236}">
                    <a16:creationId xmlns:a16="http://schemas.microsoft.com/office/drawing/2014/main" id="{8F4243C2-F5D3-C6ED-0303-EBFB797A3E00}"/>
                  </a:ext>
                </a:extLst>
              </p:cNvPr>
              <p:cNvGrpSpPr/>
              <p:nvPr/>
            </p:nvGrpSpPr>
            <p:grpSpPr>
              <a:xfrm>
                <a:off x="1690433" y="2684088"/>
                <a:ext cx="1142645" cy="1228200"/>
                <a:chOff x="1724380" y="2745657"/>
                <a:chExt cx="1142645" cy="1228200"/>
              </a:xfrm>
            </p:grpSpPr>
            <p:cxnSp>
              <p:nvCxnSpPr>
                <p:cNvPr id="5" name="Přímá spojnice se šipkou 4">
                  <a:extLst>
                    <a:ext uri="{FF2B5EF4-FFF2-40B4-BE49-F238E27FC236}">
                      <a16:creationId xmlns:a16="http://schemas.microsoft.com/office/drawing/2014/main" id="{0B3B8CA4-E498-C49E-B57B-87690BC3D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39250" y="2818513"/>
                  <a:ext cx="0" cy="82777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Přímá spojnice se šipkou 5">
                  <a:extLst>
                    <a:ext uri="{FF2B5EF4-FFF2-40B4-BE49-F238E27FC236}">
                      <a16:creationId xmlns:a16="http://schemas.microsoft.com/office/drawing/2014/main" id="{98962D63-D433-C239-258D-98CD703A6E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9250" y="3646288"/>
                  <a:ext cx="82777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ovéPole 9">
                  <a:extLst>
                    <a:ext uri="{FF2B5EF4-FFF2-40B4-BE49-F238E27FC236}">
                      <a16:creationId xmlns:a16="http://schemas.microsoft.com/office/drawing/2014/main" id="{4CF05506-8D12-ADDC-2417-1B291A8F5D1C}"/>
                    </a:ext>
                  </a:extLst>
                </p:cNvPr>
                <p:cNvSpPr txBox="1"/>
                <p:nvPr/>
              </p:nvSpPr>
              <p:spPr>
                <a:xfrm>
                  <a:off x="2560646" y="3604525"/>
                  <a:ext cx="2689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s-CZ" dirty="0"/>
                    <a:t>x</a:t>
                  </a:r>
                </a:p>
              </p:txBody>
            </p:sp>
            <p:sp>
              <p:nvSpPr>
                <p:cNvPr id="11" name="TextovéPole 10">
                  <a:extLst>
                    <a:ext uri="{FF2B5EF4-FFF2-40B4-BE49-F238E27FC236}">
                      <a16:creationId xmlns:a16="http://schemas.microsoft.com/office/drawing/2014/main" id="{26F27389-FA4B-B6D3-A215-E0412BFCA406}"/>
                    </a:ext>
                  </a:extLst>
                </p:cNvPr>
                <p:cNvSpPr txBox="1"/>
                <p:nvPr/>
              </p:nvSpPr>
              <p:spPr>
                <a:xfrm>
                  <a:off x="1724380" y="2745657"/>
                  <a:ext cx="2196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s-CZ" dirty="0"/>
                    <a:t>y</a:t>
                  </a:r>
                </a:p>
              </p:txBody>
            </p:sp>
          </p:grpSp>
          <p:sp>
            <p:nvSpPr>
              <p:cNvPr id="22" name="TextovéPole 21">
                <a:extLst>
                  <a:ext uri="{FF2B5EF4-FFF2-40B4-BE49-F238E27FC236}">
                    <a16:creationId xmlns:a16="http://schemas.microsoft.com/office/drawing/2014/main" id="{F7A81ACC-E187-9C50-1236-0467D6CA0205}"/>
                  </a:ext>
                </a:extLst>
              </p:cNvPr>
              <p:cNvSpPr txBox="1"/>
              <p:nvPr/>
            </p:nvSpPr>
            <p:spPr>
              <a:xfrm>
                <a:off x="1638465" y="3708361"/>
                <a:ext cx="137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2000" dirty="0"/>
                  <a:t>2D</a:t>
                </a:r>
              </a:p>
            </p:txBody>
          </p:sp>
        </p:grpSp>
        <p:grpSp>
          <p:nvGrpSpPr>
            <p:cNvPr id="27" name="Skupina 26">
              <a:extLst>
                <a:ext uri="{FF2B5EF4-FFF2-40B4-BE49-F238E27FC236}">
                  <a16:creationId xmlns:a16="http://schemas.microsoft.com/office/drawing/2014/main" id="{27FA1630-CC47-3675-F71B-B52312EB3BC9}"/>
                </a:ext>
              </a:extLst>
            </p:cNvPr>
            <p:cNvGrpSpPr/>
            <p:nvPr/>
          </p:nvGrpSpPr>
          <p:grpSpPr>
            <a:xfrm>
              <a:off x="6251055" y="2756944"/>
              <a:ext cx="1371600" cy="1362135"/>
              <a:chOff x="4064400" y="2750208"/>
              <a:chExt cx="1371600" cy="1362135"/>
            </a:xfrm>
          </p:grpSpPr>
          <p:sp>
            <p:nvSpPr>
              <p:cNvPr id="28" name="TextovéPole 27">
                <a:extLst>
                  <a:ext uri="{FF2B5EF4-FFF2-40B4-BE49-F238E27FC236}">
                    <a16:creationId xmlns:a16="http://schemas.microsoft.com/office/drawing/2014/main" id="{7D8B0238-5523-88BC-C05F-EA9CCC90F20B}"/>
                  </a:ext>
                </a:extLst>
              </p:cNvPr>
              <p:cNvSpPr txBox="1"/>
              <p:nvPr/>
            </p:nvSpPr>
            <p:spPr>
              <a:xfrm>
                <a:off x="4064400" y="3712233"/>
                <a:ext cx="1371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2000" dirty="0"/>
                  <a:t>Age </a:t>
                </a:r>
                <a:r>
                  <a:rPr lang="cs-CZ" sz="2000" dirty="0" err="1"/>
                  <a:t>of</a:t>
                </a:r>
                <a:r>
                  <a:rPr lang="cs-CZ" sz="2000" dirty="0"/>
                  <a:t> </a:t>
                </a:r>
                <a:r>
                  <a:rPr lang="cs-CZ" sz="2000" dirty="0" err="1"/>
                  <a:t>War</a:t>
                </a:r>
                <a:endParaRPr lang="cs-CZ" sz="2000" dirty="0"/>
              </a:p>
            </p:txBody>
          </p:sp>
          <p:pic>
            <p:nvPicPr>
              <p:cNvPr id="30" name="Grafický objekt 29" descr="Žárovka se souvislou výplní">
                <a:extLst>
                  <a:ext uri="{FF2B5EF4-FFF2-40B4-BE49-F238E27FC236}">
                    <a16:creationId xmlns:a16="http://schemas.microsoft.com/office/drawing/2014/main" id="{F7743EC0-A477-5996-FC56-BE39E15AD8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293000" y="2750208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8" name="Obrázek 7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D38599F9-E805-0300-948A-1CB33DCA23F3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2" y="4742597"/>
            <a:ext cx="914400" cy="1828800"/>
          </a:xfrm>
          <a:prstGeom prst="rect">
            <a:avLst/>
          </a:prstGeom>
        </p:spPr>
      </p:pic>
      <p:pic>
        <p:nvPicPr>
          <p:cNvPr id="3" name="Obrázek 2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41A58AF4-AA8C-D5C7-1D6B-3A0C45D2C9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92000" y="4742597"/>
            <a:ext cx="914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7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1.48148E-6 L 0.32031 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Obrázek 25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9616F143-2370-5E75-25E5-6AA7427C8D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2" y="4742597"/>
            <a:ext cx="914400" cy="1828800"/>
          </a:xfrm>
          <a:prstGeom prst="rect">
            <a:avLst/>
          </a:prstGeom>
        </p:spPr>
      </p:pic>
      <p:pic>
        <p:nvPicPr>
          <p:cNvPr id="24" name="Obrázek 23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F73CC379-232F-4CD0-9B93-A0EE912498D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952" y="4742597"/>
            <a:ext cx="914400" cy="18288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AED02B5-2F81-1EF7-B2ED-E32934E8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Použitá technologie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4295EB95-9E00-141D-44FE-58FEFF249FB6}"/>
              </a:ext>
            </a:extLst>
          </p:cNvPr>
          <p:cNvGrpSpPr/>
          <p:nvPr/>
        </p:nvGrpSpPr>
        <p:grpSpPr>
          <a:xfrm>
            <a:off x="3982211" y="-2011968"/>
            <a:ext cx="4288538" cy="1935768"/>
            <a:chOff x="3982211" y="-293658"/>
            <a:chExt cx="4288538" cy="1935768"/>
          </a:xfrm>
        </p:grpSpPr>
        <p:grpSp>
          <p:nvGrpSpPr>
            <p:cNvPr id="5" name="Skupina 4">
              <a:extLst>
                <a:ext uri="{FF2B5EF4-FFF2-40B4-BE49-F238E27FC236}">
                  <a16:creationId xmlns:a16="http://schemas.microsoft.com/office/drawing/2014/main" id="{4C78C75F-FBCA-6647-26D7-3F48FCFC7BCC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82211" y="575056"/>
              <a:ext cx="4288538" cy="1067054"/>
              <a:chOff x="3951731" y="582724"/>
              <a:chExt cx="4288538" cy="1067054"/>
            </a:xfrm>
          </p:grpSpPr>
          <p:grpSp>
            <p:nvGrpSpPr>
              <p:cNvPr id="16" name="Skupina 15">
                <a:extLst>
                  <a:ext uri="{FF2B5EF4-FFF2-40B4-BE49-F238E27FC236}">
                    <a16:creationId xmlns:a16="http://schemas.microsoft.com/office/drawing/2014/main" id="{EAA09B87-163A-E904-126B-DA395B476662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951731" y="582724"/>
                <a:ext cx="4288538" cy="1067054"/>
                <a:chOff x="4355590" y="628444"/>
                <a:chExt cx="4288538" cy="1067054"/>
              </a:xfrm>
            </p:grpSpPr>
            <p:pic>
              <p:nvPicPr>
                <p:cNvPr id="18" name="Obrázek 17">
                  <a:extLst>
                    <a:ext uri="{FF2B5EF4-FFF2-40B4-BE49-F238E27FC236}">
                      <a16:creationId xmlns:a16="http://schemas.microsoft.com/office/drawing/2014/main" id="{228CD9CB-7796-ECA4-1257-4323C2A5D1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355591" y="671672"/>
                  <a:ext cx="2761489" cy="707886"/>
                </a:xfrm>
                <a:prstGeom prst="cloudCallout">
                  <a:avLst>
                    <a:gd name="adj1" fmla="val 10293"/>
                    <a:gd name="adj2" fmla="val 3080"/>
                  </a:avLst>
                </a:prstGeom>
              </p:spPr>
            </p:pic>
            <p:pic>
              <p:nvPicPr>
                <p:cNvPr id="19" name="Obrázek 18">
                  <a:extLst>
                    <a:ext uri="{FF2B5EF4-FFF2-40B4-BE49-F238E27FC236}">
                      <a16:creationId xmlns:a16="http://schemas.microsoft.com/office/drawing/2014/main" id="{73928E21-E055-030C-576B-F21356DEF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355590" y="987612"/>
                  <a:ext cx="2761489" cy="707886"/>
                </a:xfrm>
                <a:prstGeom prst="cloudCallout">
                  <a:avLst>
                    <a:gd name="adj1" fmla="val 9631"/>
                    <a:gd name="adj2" fmla="val -24046"/>
                  </a:avLst>
                </a:prstGeom>
              </p:spPr>
            </p:pic>
            <p:pic>
              <p:nvPicPr>
                <p:cNvPr id="20" name="Obrázek 19">
                  <a:extLst>
                    <a:ext uri="{FF2B5EF4-FFF2-40B4-BE49-F238E27FC236}">
                      <a16:creationId xmlns:a16="http://schemas.microsoft.com/office/drawing/2014/main" id="{8B05ED37-6E7E-FEA0-6540-18832E3F7A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522974" y="987612"/>
                  <a:ext cx="2761489" cy="707886"/>
                </a:xfrm>
                <a:prstGeom prst="cloudCallout">
                  <a:avLst>
                    <a:gd name="adj1" fmla="val -11561"/>
                    <a:gd name="adj2" fmla="val -51173"/>
                  </a:avLst>
                </a:prstGeom>
              </p:spPr>
            </p:pic>
            <p:pic>
              <p:nvPicPr>
                <p:cNvPr id="21" name="Obrázek 20">
                  <a:extLst>
                    <a:ext uri="{FF2B5EF4-FFF2-40B4-BE49-F238E27FC236}">
                      <a16:creationId xmlns:a16="http://schemas.microsoft.com/office/drawing/2014/main" id="{36DB67AA-4E62-C8C4-EC7B-00917F87F2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882639" y="628444"/>
                  <a:ext cx="2761489" cy="707886"/>
                </a:xfrm>
                <a:prstGeom prst="cloudCallout">
                  <a:avLst>
                    <a:gd name="adj1" fmla="val -16528"/>
                    <a:gd name="adj2" fmla="val -5962"/>
                  </a:avLst>
                </a:prstGeom>
              </p:spPr>
            </p:pic>
          </p:grpSp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FB95EE2A-9B20-942E-5766-206498F67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5256" y="719884"/>
                <a:ext cx="27614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4000" dirty="0" err="1">
                    <a:solidFill>
                      <a:schemeClr val="bg1"/>
                    </a:solidFill>
                  </a:rPr>
                  <a:t>Wish</a:t>
                </a:r>
                <a:r>
                  <a:rPr lang="cs-CZ" sz="4000" dirty="0">
                    <a:solidFill>
                      <a:schemeClr val="bg1"/>
                    </a:solidFill>
                  </a:rPr>
                  <a:t> </a:t>
                </a:r>
                <a:r>
                  <a:rPr lang="cs-CZ" sz="4000" dirty="0" err="1">
                    <a:solidFill>
                      <a:schemeClr val="bg1"/>
                    </a:solidFill>
                  </a:rPr>
                  <a:t>of</a:t>
                </a:r>
                <a:r>
                  <a:rPr lang="cs-CZ" sz="4000" dirty="0">
                    <a:solidFill>
                      <a:schemeClr val="bg1"/>
                    </a:solidFill>
                  </a:rPr>
                  <a:t> </a:t>
                </a:r>
                <a:r>
                  <a:rPr lang="cs-CZ" sz="4000" dirty="0" err="1">
                    <a:solidFill>
                      <a:schemeClr val="bg1"/>
                    </a:solidFill>
                  </a:rPr>
                  <a:t>War</a:t>
                </a:r>
                <a:endParaRPr lang="cs-CZ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Skupina 5">
              <a:extLst>
                <a:ext uri="{FF2B5EF4-FFF2-40B4-BE49-F238E27FC236}">
                  <a16:creationId xmlns:a16="http://schemas.microsoft.com/office/drawing/2014/main" id="{80A4C3DE-D2C4-44E0-8870-AE0F491DF7D0}"/>
                </a:ext>
              </a:extLst>
            </p:cNvPr>
            <p:cNvGrpSpPr/>
            <p:nvPr/>
          </p:nvGrpSpPr>
          <p:grpSpPr>
            <a:xfrm>
              <a:off x="4343064" y="-194910"/>
              <a:ext cx="188640" cy="951376"/>
              <a:chOff x="4312584" y="-187242"/>
              <a:chExt cx="188640" cy="951376"/>
            </a:xfrm>
          </p:grpSpPr>
          <p:sp>
            <p:nvSpPr>
              <p:cNvPr id="12" name="Ovál 11">
                <a:extLst>
                  <a:ext uri="{FF2B5EF4-FFF2-40B4-BE49-F238E27FC236}">
                    <a16:creationId xmlns:a16="http://schemas.microsoft.com/office/drawing/2014/main" id="{A866E889-A9A3-70F6-1189-DD75C89873E9}"/>
                  </a:ext>
                </a:extLst>
              </p:cNvPr>
              <p:cNvSpPr/>
              <p:nvPr/>
            </p:nvSpPr>
            <p:spPr>
              <a:xfrm>
                <a:off x="4321224" y="22012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F05A55DB-B413-813D-6A9D-2FD8840F8AF3}"/>
                  </a:ext>
                </a:extLst>
              </p:cNvPr>
              <p:cNvSpPr/>
              <p:nvPr/>
            </p:nvSpPr>
            <p:spPr>
              <a:xfrm>
                <a:off x="4312584" y="476134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" name="Ovál 13">
                <a:extLst>
                  <a:ext uri="{FF2B5EF4-FFF2-40B4-BE49-F238E27FC236}">
                    <a16:creationId xmlns:a16="http://schemas.microsoft.com/office/drawing/2014/main" id="{8BEEA7A8-5563-DFDB-DF00-0DA60432F5EB}"/>
                  </a:ext>
                </a:extLst>
              </p:cNvPr>
              <p:cNvSpPr/>
              <p:nvPr/>
            </p:nvSpPr>
            <p:spPr>
              <a:xfrm>
                <a:off x="4316904" y="244020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" name="Ovál 14">
                <a:extLst>
                  <a:ext uri="{FF2B5EF4-FFF2-40B4-BE49-F238E27FC236}">
                    <a16:creationId xmlns:a16="http://schemas.microsoft.com/office/drawing/2014/main" id="{D1592AF8-FFF2-DF2F-B895-83888F5A56A9}"/>
                  </a:ext>
                </a:extLst>
              </p:cNvPr>
              <p:cNvSpPr/>
              <p:nvPr/>
            </p:nvSpPr>
            <p:spPr>
              <a:xfrm>
                <a:off x="4321224" y="-187242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grpSp>
          <p:nvGrpSpPr>
            <p:cNvPr id="7" name="Skupina 6">
              <a:extLst>
                <a:ext uri="{FF2B5EF4-FFF2-40B4-BE49-F238E27FC236}">
                  <a16:creationId xmlns:a16="http://schemas.microsoft.com/office/drawing/2014/main" id="{79A0A1CA-551F-38F0-6245-3C1CBD6055D8}"/>
                </a:ext>
              </a:extLst>
            </p:cNvPr>
            <p:cNvGrpSpPr/>
            <p:nvPr/>
          </p:nvGrpSpPr>
          <p:grpSpPr>
            <a:xfrm>
              <a:off x="7704666" y="-293658"/>
              <a:ext cx="196592" cy="955490"/>
              <a:chOff x="7674186" y="-191356"/>
              <a:chExt cx="196592" cy="955490"/>
            </a:xfrm>
          </p:grpSpPr>
          <p:sp>
            <p:nvSpPr>
              <p:cNvPr id="8" name="Ovál 7">
                <a:extLst>
                  <a:ext uri="{FF2B5EF4-FFF2-40B4-BE49-F238E27FC236}">
                    <a16:creationId xmlns:a16="http://schemas.microsoft.com/office/drawing/2014/main" id="{34EA682E-B8C5-44EF-922C-661D466777F5}"/>
                  </a:ext>
                </a:extLst>
              </p:cNvPr>
              <p:cNvSpPr/>
              <p:nvPr/>
            </p:nvSpPr>
            <p:spPr>
              <a:xfrm>
                <a:off x="7674186" y="476134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" name="Ovál 8">
                <a:extLst>
                  <a:ext uri="{FF2B5EF4-FFF2-40B4-BE49-F238E27FC236}">
                    <a16:creationId xmlns:a16="http://schemas.microsoft.com/office/drawing/2014/main" id="{CFDFD2D6-E9FB-42C5-50C5-2E9F9B3B94EF}"/>
                  </a:ext>
                </a:extLst>
              </p:cNvPr>
              <p:cNvSpPr/>
              <p:nvPr/>
            </p:nvSpPr>
            <p:spPr>
              <a:xfrm>
                <a:off x="7678506" y="244020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" name="Ovál 9">
                <a:extLst>
                  <a:ext uri="{FF2B5EF4-FFF2-40B4-BE49-F238E27FC236}">
                    <a16:creationId xmlns:a16="http://schemas.microsoft.com/office/drawing/2014/main" id="{D00C8FD8-F0E3-B2AD-324C-C88247FB7170}"/>
                  </a:ext>
                </a:extLst>
              </p:cNvPr>
              <p:cNvSpPr/>
              <p:nvPr/>
            </p:nvSpPr>
            <p:spPr>
              <a:xfrm>
                <a:off x="7682826" y="22012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" name="Ovál 10">
                <a:extLst>
                  <a:ext uri="{FF2B5EF4-FFF2-40B4-BE49-F238E27FC236}">
                    <a16:creationId xmlns:a16="http://schemas.microsoft.com/office/drawing/2014/main" id="{25D48283-7F73-B97D-4635-D3464A94CDE0}"/>
                  </a:ext>
                </a:extLst>
              </p:cNvPr>
              <p:cNvSpPr/>
              <p:nvPr/>
            </p:nvSpPr>
            <p:spPr>
              <a:xfrm>
                <a:off x="7690778" y="-191356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</p:grpSp>
      <p:pic>
        <p:nvPicPr>
          <p:cNvPr id="25" name="Grafický objekt 24" descr="Podrobný plán se souvislou výplní">
            <a:extLst>
              <a:ext uri="{FF2B5EF4-FFF2-40B4-BE49-F238E27FC236}">
                <a16:creationId xmlns:a16="http://schemas.microsoft.com/office/drawing/2014/main" id="{A851C060-9998-EBCE-454B-CE120AB9A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880" y="-914400"/>
            <a:ext cx="914400" cy="914400"/>
          </a:xfrm>
          <a:prstGeom prst="rect">
            <a:avLst/>
          </a:prstGeom>
        </p:spPr>
      </p:pic>
      <p:pic>
        <p:nvPicPr>
          <p:cNvPr id="28" name="Grafický objekt 27" descr="Psací podložka s klipsou se souvislou výplní">
            <a:extLst>
              <a:ext uri="{FF2B5EF4-FFF2-40B4-BE49-F238E27FC236}">
                <a16:creationId xmlns:a16="http://schemas.microsoft.com/office/drawing/2014/main" id="{3FC74480-D8BD-0C68-1FBD-AE9C1C2C5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14400" y="822960"/>
            <a:ext cx="914400" cy="914400"/>
          </a:xfrm>
          <a:prstGeom prst="rect">
            <a:avLst/>
          </a:prstGeom>
        </p:spPr>
      </p:pic>
      <p:pic>
        <p:nvPicPr>
          <p:cNvPr id="30" name="Grafický objekt 29" descr="Cmd terminál se souvislou výplní">
            <a:extLst>
              <a:ext uri="{FF2B5EF4-FFF2-40B4-BE49-F238E27FC236}">
                <a16:creationId xmlns:a16="http://schemas.microsoft.com/office/drawing/2014/main" id="{C1BF8961-C33D-26CE-F4FF-2B14DC5972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  <p:grpSp>
        <p:nvGrpSpPr>
          <p:cNvPr id="46" name="Skupina 45">
            <a:extLst>
              <a:ext uri="{FF2B5EF4-FFF2-40B4-BE49-F238E27FC236}">
                <a16:creationId xmlns:a16="http://schemas.microsoft.com/office/drawing/2014/main" id="{EB9C28A8-6CB3-2A83-F61E-E8131C6C85BF}"/>
              </a:ext>
            </a:extLst>
          </p:cNvPr>
          <p:cNvGrpSpPr/>
          <p:nvPr/>
        </p:nvGrpSpPr>
        <p:grpSpPr>
          <a:xfrm>
            <a:off x="3079680" y="2590532"/>
            <a:ext cx="6093600" cy="1676935"/>
            <a:chOff x="3049200" y="3099872"/>
            <a:chExt cx="6093600" cy="1676935"/>
          </a:xfrm>
        </p:grpSpPr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68D04116-BF13-9402-44D4-3434B09489FC}"/>
                </a:ext>
              </a:extLst>
            </p:cNvPr>
            <p:cNvGrpSpPr/>
            <p:nvPr/>
          </p:nvGrpSpPr>
          <p:grpSpPr>
            <a:xfrm>
              <a:off x="3049200" y="3099872"/>
              <a:ext cx="6093600" cy="1307603"/>
              <a:chOff x="3049200" y="3099872"/>
              <a:chExt cx="6093600" cy="1307603"/>
            </a:xfrm>
          </p:grpSpPr>
          <p:pic>
            <p:nvPicPr>
              <p:cNvPr id="1026" name="Picture 2" descr="Unity (game engine) - Wikipedia">
                <a:extLst>
                  <a:ext uri="{FF2B5EF4-FFF2-40B4-BE49-F238E27FC236}">
                    <a16:creationId xmlns:a16="http://schemas.microsoft.com/office/drawing/2014/main" id="{83BC78A2-D185-EA31-9A6F-194863732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9200" y="3228111"/>
                <a:ext cx="2811880" cy="103570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1" name="Obdélník: se zakulacenými rohy 30">
                <a:extLst>
                  <a:ext uri="{FF2B5EF4-FFF2-40B4-BE49-F238E27FC236}">
                    <a16:creationId xmlns:a16="http://schemas.microsoft.com/office/drawing/2014/main" id="{BF129723-7B1B-FE2B-BBC6-7B1A411539C1}"/>
                  </a:ext>
                </a:extLst>
              </p:cNvPr>
              <p:cNvSpPr/>
              <p:nvPr/>
            </p:nvSpPr>
            <p:spPr>
              <a:xfrm>
                <a:off x="4087368" y="3228111"/>
                <a:ext cx="2130552" cy="113395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pic>
            <p:nvPicPr>
              <p:cNvPr id="1028" name="Picture 4" descr="Logo">
                <a:extLst>
                  <a:ext uri="{FF2B5EF4-FFF2-40B4-BE49-F238E27FC236}">
                    <a16:creationId xmlns:a16="http://schemas.microsoft.com/office/drawing/2014/main" id="{8BC48FB2-48E3-5671-7003-EFA168C34F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5936" y="3141935"/>
                <a:ext cx="1220127" cy="12201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Aseprite – Wikipedie">
                <a:extLst>
                  <a:ext uri="{FF2B5EF4-FFF2-40B4-BE49-F238E27FC236}">
                    <a16:creationId xmlns:a16="http://schemas.microsoft.com/office/drawing/2014/main" id="{156FF194-D36E-168D-CE01-3A34CD277C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22673" y="3099872"/>
                <a:ext cx="1220127" cy="13076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3" name="TextovéPole 42">
              <a:extLst>
                <a:ext uri="{FF2B5EF4-FFF2-40B4-BE49-F238E27FC236}">
                  <a16:creationId xmlns:a16="http://schemas.microsoft.com/office/drawing/2014/main" id="{01FE2098-F029-227A-DD20-0AF285740A69}"/>
                </a:ext>
              </a:extLst>
            </p:cNvPr>
            <p:cNvSpPr txBox="1"/>
            <p:nvPr/>
          </p:nvSpPr>
          <p:spPr>
            <a:xfrm>
              <a:off x="3049200" y="4407475"/>
              <a:ext cx="933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dirty="0"/>
                <a:t>Unity</a:t>
              </a:r>
            </a:p>
          </p:txBody>
        </p:sp>
        <p:sp>
          <p:nvSpPr>
            <p:cNvPr id="44" name="TextovéPole 43">
              <a:extLst>
                <a:ext uri="{FF2B5EF4-FFF2-40B4-BE49-F238E27FC236}">
                  <a16:creationId xmlns:a16="http://schemas.microsoft.com/office/drawing/2014/main" id="{6232CF0B-80A0-9493-532F-1916D043CA2C}"/>
                </a:ext>
              </a:extLst>
            </p:cNvPr>
            <p:cNvSpPr txBox="1"/>
            <p:nvPr/>
          </p:nvSpPr>
          <p:spPr>
            <a:xfrm>
              <a:off x="5485936" y="4407475"/>
              <a:ext cx="1220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dirty="0"/>
                <a:t>MVS 2022</a:t>
              </a:r>
            </a:p>
          </p:txBody>
        </p:sp>
        <p:sp>
          <p:nvSpPr>
            <p:cNvPr id="45" name="TextovéPole 44">
              <a:extLst>
                <a:ext uri="{FF2B5EF4-FFF2-40B4-BE49-F238E27FC236}">
                  <a16:creationId xmlns:a16="http://schemas.microsoft.com/office/drawing/2014/main" id="{AAAF39A6-EDDC-955E-C721-56E7F816EEDB}"/>
                </a:ext>
              </a:extLst>
            </p:cNvPr>
            <p:cNvSpPr txBox="1"/>
            <p:nvPr/>
          </p:nvSpPr>
          <p:spPr>
            <a:xfrm>
              <a:off x="7922673" y="4407475"/>
              <a:ext cx="1220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dirty="0" err="1"/>
                <a:t>Aseprite</a:t>
              </a:r>
              <a:endParaRPr lang="cs-CZ" dirty="0"/>
            </a:p>
          </p:txBody>
        </p:sp>
      </p:grpSp>
      <p:pic>
        <p:nvPicPr>
          <p:cNvPr id="34" name="Obrázek 33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398490F9-173D-A4BB-9D9F-F3CE21D57D6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02" y="4735891"/>
            <a:ext cx="914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3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48148E-6 L 0.34167 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614B90-37D1-C8A2-BCAD-3077E831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hry</a:t>
            </a:r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ED0BFCBA-67D3-654D-6AF7-6C41451C5019}"/>
              </a:ext>
            </a:extLst>
          </p:cNvPr>
          <p:cNvGrpSpPr/>
          <p:nvPr/>
        </p:nvGrpSpPr>
        <p:grpSpPr>
          <a:xfrm>
            <a:off x="3982211" y="-293658"/>
            <a:ext cx="4288538" cy="1935768"/>
            <a:chOff x="3982211" y="-293658"/>
            <a:chExt cx="4288538" cy="1935768"/>
          </a:xfrm>
        </p:grpSpPr>
        <p:grpSp>
          <p:nvGrpSpPr>
            <p:cNvPr id="5" name="Skupina 4">
              <a:extLst>
                <a:ext uri="{FF2B5EF4-FFF2-40B4-BE49-F238E27FC236}">
                  <a16:creationId xmlns:a16="http://schemas.microsoft.com/office/drawing/2014/main" id="{153F7E90-0BA4-780E-175C-52E3A9D3202B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82211" y="575056"/>
              <a:ext cx="4288538" cy="1067054"/>
              <a:chOff x="3951731" y="582724"/>
              <a:chExt cx="4288538" cy="1067054"/>
            </a:xfrm>
          </p:grpSpPr>
          <p:grpSp>
            <p:nvGrpSpPr>
              <p:cNvPr id="16" name="Skupina 15">
                <a:extLst>
                  <a:ext uri="{FF2B5EF4-FFF2-40B4-BE49-F238E27FC236}">
                    <a16:creationId xmlns:a16="http://schemas.microsoft.com/office/drawing/2014/main" id="{87133678-7C46-FDFF-9027-58CBEE820D6C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951731" y="582724"/>
                <a:ext cx="4288538" cy="1067054"/>
                <a:chOff x="4355590" y="628444"/>
                <a:chExt cx="4288538" cy="1067054"/>
              </a:xfrm>
            </p:grpSpPr>
            <p:pic>
              <p:nvPicPr>
                <p:cNvPr id="18" name="Obrázek 17">
                  <a:extLst>
                    <a:ext uri="{FF2B5EF4-FFF2-40B4-BE49-F238E27FC236}">
                      <a16:creationId xmlns:a16="http://schemas.microsoft.com/office/drawing/2014/main" id="{DAD2D61B-A170-DECE-930C-03D532DEC4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355591" y="671672"/>
                  <a:ext cx="2761489" cy="707886"/>
                </a:xfrm>
                <a:prstGeom prst="cloudCallout">
                  <a:avLst>
                    <a:gd name="adj1" fmla="val 10293"/>
                    <a:gd name="adj2" fmla="val 3080"/>
                  </a:avLst>
                </a:prstGeom>
              </p:spPr>
            </p:pic>
            <p:pic>
              <p:nvPicPr>
                <p:cNvPr id="19" name="Obrázek 18">
                  <a:extLst>
                    <a:ext uri="{FF2B5EF4-FFF2-40B4-BE49-F238E27FC236}">
                      <a16:creationId xmlns:a16="http://schemas.microsoft.com/office/drawing/2014/main" id="{8286353B-EEA2-0621-2F1B-CDBBB22FC1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355590" y="987612"/>
                  <a:ext cx="2761489" cy="707886"/>
                </a:xfrm>
                <a:prstGeom prst="cloudCallout">
                  <a:avLst>
                    <a:gd name="adj1" fmla="val 9631"/>
                    <a:gd name="adj2" fmla="val -24046"/>
                  </a:avLst>
                </a:prstGeom>
              </p:spPr>
            </p:pic>
            <p:pic>
              <p:nvPicPr>
                <p:cNvPr id="20" name="Obrázek 19">
                  <a:extLst>
                    <a:ext uri="{FF2B5EF4-FFF2-40B4-BE49-F238E27FC236}">
                      <a16:creationId xmlns:a16="http://schemas.microsoft.com/office/drawing/2014/main" id="{FE02ABF3-1832-C5DA-E0AD-502B56D29B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522974" y="987612"/>
                  <a:ext cx="2761489" cy="707886"/>
                </a:xfrm>
                <a:prstGeom prst="cloudCallout">
                  <a:avLst>
                    <a:gd name="adj1" fmla="val -11561"/>
                    <a:gd name="adj2" fmla="val -51173"/>
                  </a:avLst>
                </a:prstGeom>
              </p:spPr>
            </p:pic>
            <p:pic>
              <p:nvPicPr>
                <p:cNvPr id="21" name="Obrázek 20">
                  <a:extLst>
                    <a:ext uri="{FF2B5EF4-FFF2-40B4-BE49-F238E27FC236}">
                      <a16:creationId xmlns:a16="http://schemas.microsoft.com/office/drawing/2014/main" id="{D74C0CE3-9947-7148-899C-D59DE0DBF8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882639" y="628444"/>
                  <a:ext cx="2761489" cy="707886"/>
                </a:xfrm>
                <a:prstGeom prst="cloudCallout">
                  <a:avLst>
                    <a:gd name="adj1" fmla="val -16528"/>
                    <a:gd name="adj2" fmla="val -5962"/>
                  </a:avLst>
                </a:prstGeom>
              </p:spPr>
            </p:pic>
          </p:grpSp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8E9707A0-1C98-2794-8DC1-AFBD11C827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5256" y="719884"/>
                <a:ext cx="27614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4000" dirty="0" err="1">
                    <a:solidFill>
                      <a:schemeClr val="bg1"/>
                    </a:solidFill>
                  </a:rPr>
                  <a:t>Wish</a:t>
                </a:r>
                <a:r>
                  <a:rPr lang="cs-CZ" sz="4000" dirty="0">
                    <a:solidFill>
                      <a:schemeClr val="bg1"/>
                    </a:solidFill>
                  </a:rPr>
                  <a:t> </a:t>
                </a:r>
                <a:r>
                  <a:rPr lang="cs-CZ" sz="4000" dirty="0" err="1">
                    <a:solidFill>
                      <a:schemeClr val="bg1"/>
                    </a:solidFill>
                  </a:rPr>
                  <a:t>of</a:t>
                </a:r>
                <a:r>
                  <a:rPr lang="cs-CZ" sz="4000" dirty="0">
                    <a:solidFill>
                      <a:schemeClr val="bg1"/>
                    </a:solidFill>
                  </a:rPr>
                  <a:t> </a:t>
                </a:r>
                <a:r>
                  <a:rPr lang="cs-CZ" sz="4000" dirty="0" err="1">
                    <a:solidFill>
                      <a:schemeClr val="bg1"/>
                    </a:solidFill>
                  </a:rPr>
                  <a:t>War</a:t>
                </a:r>
                <a:endParaRPr lang="cs-CZ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Skupina 5">
              <a:extLst>
                <a:ext uri="{FF2B5EF4-FFF2-40B4-BE49-F238E27FC236}">
                  <a16:creationId xmlns:a16="http://schemas.microsoft.com/office/drawing/2014/main" id="{39820DE6-F2C0-E972-3096-8675F32194F6}"/>
                </a:ext>
              </a:extLst>
            </p:cNvPr>
            <p:cNvGrpSpPr/>
            <p:nvPr/>
          </p:nvGrpSpPr>
          <p:grpSpPr>
            <a:xfrm>
              <a:off x="4343064" y="-194910"/>
              <a:ext cx="188640" cy="951376"/>
              <a:chOff x="4312584" y="-187242"/>
              <a:chExt cx="188640" cy="951376"/>
            </a:xfrm>
          </p:grpSpPr>
          <p:sp>
            <p:nvSpPr>
              <p:cNvPr id="12" name="Ovál 11">
                <a:extLst>
                  <a:ext uri="{FF2B5EF4-FFF2-40B4-BE49-F238E27FC236}">
                    <a16:creationId xmlns:a16="http://schemas.microsoft.com/office/drawing/2014/main" id="{8353884E-5738-2E8C-E445-36F399AFC564}"/>
                  </a:ext>
                </a:extLst>
              </p:cNvPr>
              <p:cNvSpPr/>
              <p:nvPr/>
            </p:nvSpPr>
            <p:spPr>
              <a:xfrm>
                <a:off x="4321224" y="22012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3" name="Ovál 12">
                <a:extLst>
                  <a:ext uri="{FF2B5EF4-FFF2-40B4-BE49-F238E27FC236}">
                    <a16:creationId xmlns:a16="http://schemas.microsoft.com/office/drawing/2014/main" id="{B30737D7-5B11-A5BF-F48F-E61CBC434C12}"/>
                  </a:ext>
                </a:extLst>
              </p:cNvPr>
              <p:cNvSpPr/>
              <p:nvPr/>
            </p:nvSpPr>
            <p:spPr>
              <a:xfrm>
                <a:off x="4312584" y="476134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4" name="Ovál 13">
                <a:extLst>
                  <a:ext uri="{FF2B5EF4-FFF2-40B4-BE49-F238E27FC236}">
                    <a16:creationId xmlns:a16="http://schemas.microsoft.com/office/drawing/2014/main" id="{375FB0C8-73FC-E00A-EDF6-4C7BBF9BA781}"/>
                  </a:ext>
                </a:extLst>
              </p:cNvPr>
              <p:cNvSpPr/>
              <p:nvPr/>
            </p:nvSpPr>
            <p:spPr>
              <a:xfrm>
                <a:off x="4316904" y="244020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5" name="Ovál 14">
                <a:extLst>
                  <a:ext uri="{FF2B5EF4-FFF2-40B4-BE49-F238E27FC236}">
                    <a16:creationId xmlns:a16="http://schemas.microsoft.com/office/drawing/2014/main" id="{AE7C3CC8-4B8D-7480-4901-56955FBF309C}"/>
                  </a:ext>
                </a:extLst>
              </p:cNvPr>
              <p:cNvSpPr/>
              <p:nvPr/>
            </p:nvSpPr>
            <p:spPr>
              <a:xfrm>
                <a:off x="4321224" y="-187242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grpSp>
          <p:nvGrpSpPr>
            <p:cNvPr id="7" name="Skupina 6">
              <a:extLst>
                <a:ext uri="{FF2B5EF4-FFF2-40B4-BE49-F238E27FC236}">
                  <a16:creationId xmlns:a16="http://schemas.microsoft.com/office/drawing/2014/main" id="{601DE4B3-0C36-88AB-AD83-27CAAA4360E2}"/>
                </a:ext>
              </a:extLst>
            </p:cNvPr>
            <p:cNvGrpSpPr/>
            <p:nvPr/>
          </p:nvGrpSpPr>
          <p:grpSpPr>
            <a:xfrm>
              <a:off x="7704666" y="-293658"/>
              <a:ext cx="196592" cy="955490"/>
              <a:chOff x="7674186" y="-191356"/>
              <a:chExt cx="196592" cy="955490"/>
            </a:xfrm>
          </p:grpSpPr>
          <p:sp>
            <p:nvSpPr>
              <p:cNvPr id="8" name="Ovál 7">
                <a:extLst>
                  <a:ext uri="{FF2B5EF4-FFF2-40B4-BE49-F238E27FC236}">
                    <a16:creationId xmlns:a16="http://schemas.microsoft.com/office/drawing/2014/main" id="{91F00E70-A31D-0556-2350-30AD50823CE8}"/>
                  </a:ext>
                </a:extLst>
              </p:cNvPr>
              <p:cNvSpPr/>
              <p:nvPr/>
            </p:nvSpPr>
            <p:spPr>
              <a:xfrm>
                <a:off x="7674186" y="476134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9" name="Ovál 8">
                <a:extLst>
                  <a:ext uri="{FF2B5EF4-FFF2-40B4-BE49-F238E27FC236}">
                    <a16:creationId xmlns:a16="http://schemas.microsoft.com/office/drawing/2014/main" id="{A95B0BFE-3215-4428-34C9-ACFFD2E43BBC}"/>
                  </a:ext>
                </a:extLst>
              </p:cNvPr>
              <p:cNvSpPr/>
              <p:nvPr/>
            </p:nvSpPr>
            <p:spPr>
              <a:xfrm>
                <a:off x="7678506" y="244020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0" name="Ovál 9">
                <a:extLst>
                  <a:ext uri="{FF2B5EF4-FFF2-40B4-BE49-F238E27FC236}">
                    <a16:creationId xmlns:a16="http://schemas.microsoft.com/office/drawing/2014/main" id="{EDF0A21A-079B-BD4B-6BE3-496AEF961FC1}"/>
                  </a:ext>
                </a:extLst>
              </p:cNvPr>
              <p:cNvSpPr/>
              <p:nvPr/>
            </p:nvSpPr>
            <p:spPr>
              <a:xfrm>
                <a:off x="7682826" y="22012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11" name="Ovál 10">
                <a:extLst>
                  <a:ext uri="{FF2B5EF4-FFF2-40B4-BE49-F238E27FC236}">
                    <a16:creationId xmlns:a16="http://schemas.microsoft.com/office/drawing/2014/main" id="{29F43A66-88AB-D1C5-0220-CD86C3288BC0}"/>
                  </a:ext>
                </a:extLst>
              </p:cNvPr>
              <p:cNvSpPr/>
              <p:nvPr/>
            </p:nvSpPr>
            <p:spPr>
              <a:xfrm>
                <a:off x="7690778" y="-191356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</p:grpSp>
      <p:pic>
        <p:nvPicPr>
          <p:cNvPr id="22" name="Grafický objekt 21" descr="Podrobný plán se souvislou výplní">
            <a:extLst>
              <a:ext uri="{FF2B5EF4-FFF2-40B4-BE49-F238E27FC236}">
                <a16:creationId xmlns:a16="http://schemas.microsoft.com/office/drawing/2014/main" id="{A5E5412D-38FC-E8A6-1F8F-261C52348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  <p:pic>
        <p:nvPicPr>
          <p:cNvPr id="23" name="Grafický objekt 22" descr="Aspirace se souvislou výplní">
            <a:extLst>
              <a:ext uri="{FF2B5EF4-FFF2-40B4-BE49-F238E27FC236}">
                <a16:creationId xmlns:a16="http://schemas.microsoft.com/office/drawing/2014/main" id="{6F1928F1-78A1-ECC0-CAED-522D5C520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972" y="-914400"/>
            <a:ext cx="914400" cy="914400"/>
          </a:xfrm>
          <a:prstGeom prst="rect">
            <a:avLst/>
          </a:prstGeom>
        </p:spPr>
      </p:pic>
      <p:pic>
        <p:nvPicPr>
          <p:cNvPr id="26" name="Grafický objekt 25" descr="Cmd terminál se souvislou výplní">
            <a:extLst>
              <a:ext uri="{FF2B5EF4-FFF2-40B4-BE49-F238E27FC236}">
                <a16:creationId xmlns:a16="http://schemas.microsoft.com/office/drawing/2014/main" id="{3D5F3925-7D0C-F2F1-33A5-3F0602240C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14400" y="822960"/>
            <a:ext cx="914400" cy="914400"/>
          </a:xfrm>
          <a:prstGeom prst="rect">
            <a:avLst/>
          </a:prstGeom>
        </p:spPr>
      </p:pic>
      <p:pic>
        <p:nvPicPr>
          <p:cNvPr id="39" name="Obrázek 38">
            <a:extLst>
              <a:ext uri="{FF2B5EF4-FFF2-40B4-BE49-F238E27FC236}">
                <a16:creationId xmlns:a16="http://schemas.microsoft.com/office/drawing/2014/main" id="{126BF4FC-5FEB-3F63-A74D-86EBF13041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89" y="2095866"/>
            <a:ext cx="10637014" cy="1048451"/>
          </a:xfrm>
          <a:prstGeom prst="rect">
            <a:avLst/>
          </a:prstGeom>
        </p:spPr>
      </p:pic>
      <p:pic>
        <p:nvPicPr>
          <p:cNvPr id="41" name="Obrázek 40">
            <a:extLst>
              <a:ext uri="{FF2B5EF4-FFF2-40B4-BE49-F238E27FC236}">
                <a16:creationId xmlns:a16="http://schemas.microsoft.com/office/drawing/2014/main" id="{2DB5BDD9-480A-9185-8C98-2CAF5F0EC5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" y="3433765"/>
            <a:ext cx="362192" cy="1715647"/>
          </a:xfrm>
          <a:prstGeom prst="rect">
            <a:avLst/>
          </a:prstGeom>
        </p:spPr>
      </p:pic>
      <p:pic>
        <p:nvPicPr>
          <p:cNvPr id="43" name="Obrázek 42">
            <a:extLst>
              <a:ext uri="{FF2B5EF4-FFF2-40B4-BE49-F238E27FC236}">
                <a16:creationId xmlns:a16="http://schemas.microsoft.com/office/drawing/2014/main" id="{A16C14B8-C3C6-470A-073A-198A5CD21F4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41" y="3424233"/>
            <a:ext cx="371724" cy="1725179"/>
          </a:xfrm>
          <a:prstGeom prst="rect">
            <a:avLst/>
          </a:prstGeom>
        </p:spPr>
      </p:pic>
      <p:grpSp>
        <p:nvGrpSpPr>
          <p:cNvPr id="55" name="Skupina 54">
            <a:extLst>
              <a:ext uri="{FF2B5EF4-FFF2-40B4-BE49-F238E27FC236}">
                <a16:creationId xmlns:a16="http://schemas.microsoft.com/office/drawing/2014/main" id="{375D8C5D-94E7-AAFB-067E-5D9BBD018DF2}"/>
              </a:ext>
            </a:extLst>
          </p:cNvPr>
          <p:cNvGrpSpPr/>
          <p:nvPr/>
        </p:nvGrpSpPr>
        <p:grpSpPr>
          <a:xfrm>
            <a:off x="3734430" y="3886409"/>
            <a:ext cx="4723142" cy="1556266"/>
            <a:chOff x="3734430" y="3865680"/>
            <a:chExt cx="4723142" cy="1556266"/>
          </a:xfrm>
        </p:grpSpPr>
        <p:grpSp>
          <p:nvGrpSpPr>
            <p:cNvPr id="36" name="Skupina 35">
              <a:extLst>
                <a:ext uri="{FF2B5EF4-FFF2-40B4-BE49-F238E27FC236}">
                  <a16:creationId xmlns:a16="http://schemas.microsoft.com/office/drawing/2014/main" id="{F423F573-9E00-7D44-AED9-28FE7A951864}"/>
                </a:ext>
              </a:extLst>
            </p:cNvPr>
            <p:cNvGrpSpPr/>
            <p:nvPr/>
          </p:nvGrpSpPr>
          <p:grpSpPr>
            <a:xfrm>
              <a:off x="3734430" y="3865680"/>
              <a:ext cx="914400" cy="1283732"/>
              <a:chOff x="1482347" y="3328940"/>
              <a:chExt cx="914400" cy="1283732"/>
            </a:xfrm>
          </p:grpSpPr>
          <p:pic>
            <p:nvPicPr>
              <p:cNvPr id="28" name="Grafický objekt 27" descr="Bezpečnostní kamera se souvislou výplní">
                <a:extLst>
                  <a:ext uri="{FF2B5EF4-FFF2-40B4-BE49-F238E27FC236}">
                    <a16:creationId xmlns:a16="http://schemas.microsoft.com/office/drawing/2014/main" id="{F553FC23-AD0E-1D27-C37C-0A68F6610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482347" y="332894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9" name="TextovéPole 28">
                <a:extLst>
                  <a:ext uri="{FF2B5EF4-FFF2-40B4-BE49-F238E27FC236}">
                    <a16:creationId xmlns:a16="http://schemas.microsoft.com/office/drawing/2014/main" id="{594A41A1-2199-F31C-2BD1-F1425E2C06A1}"/>
                  </a:ext>
                </a:extLst>
              </p:cNvPr>
              <p:cNvSpPr txBox="1"/>
              <p:nvPr/>
            </p:nvSpPr>
            <p:spPr>
              <a:xfrm>
                <a:off x="1482347" y="424334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dirty="0"/>
                  <a:t>Kamera</a:t>
                </a:r>
              </a:p>
            </p:txBody>
          </p:sp>
        </p:grpSp>
        <p:grpSp>
          <p:nvGrpSpPr>
            <p:cNvPr id="48" name="Skupina 47">
              <a:extLst>
                <a:ext uri="{FF2B5EF4-FFF2-40B4-BE49-F238E27FC236}">
                  <a16:creationId xmlns:a16="http://schemas.microsoft.com/office/drawing/2014/main" id="{F9E821E6-EB65-CF66-053A-725FDB4E02CE}"/>
                </a:ext>
              </a:extLst>
            </p:cNvPr>
            <p:cNvGrpSpPr/>
            <p:nvPr/>
          </p:nvGrpSpPr>
          <p:grpSpPr>
            <a:xfrm>
              <a:off x="7543172" y="3865680"/>
              <a:ext cx="914400" cy="1283732"/>
              <a:chOff x="5441822" y="3713684"/>
              <a:chExt cx="914400" cy="1283732"/>
            </a:xfrm>
          </p:grpSpPr>
          <p:sp>
            <p:nvSpPr>
              <p:cNvPr id="30" name="TextovéPole 29">
                <a:extLst>
                  <a:ext uri="{FF2B5EF4-FFF2-40B4-BE49-F238E27FC236}">
                    <a16:creationId xmlns:a16="http://schemas.microsoft.com/office/drawing/2014/main" id="{19B77BC3-818A-F2E6-254A-871BEE86781B}"/>
                  </a:ext>
                </a:extLst>
              </p:cNvPr>
              <p:cNvSpPr txBox="1"/>
              <p:nvPr/>
            </p:nvSpPr>
            <p:spPr>
              <a:xfrm>
                <a:off x="5637698" y="4628084"/>
                <a:ext cx="5226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dirty="0"/>
                  <a:t>UI</a:t>
                </a:r>
              </a:p>
            </p:txBody>
          </p:sp>
          <p:pic>
            <p:nvPicPr>
              <p:cNvPr id="47" name="Grafický objekt 46" descr="Blog se souvislou výplní">
                <a:extLst>
                  <a:ext uri="{FF2B5EF4-FFF2-40B4-BE49-F238E27FC236}">
                    <a16:creationId xmlns:a16="http://schemas.microsoft.com/office/drawing/2014/main" id="{DEC0B9D4-3F92-6052-E14C-81CE1BD2D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441822" y="371368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Skupina 53">
              <a:extLst>
                <a:ext uri="{FF2B5EF4-FFF2-40B4-BE49-F238E27FC236}">
                  <a16:creationId xmlns:a16="http://schemas.microsoft.com/office/drawing/2014/main" id="{061C9F6E-CE2F-6F3F-E5ED-EC73B739192B}"/>
                </a:ext>
              </a:extLst>
            </p:cNvPr>
            <p:cNvGrpSpPr/>
            <p:nvPr/>
          </p:nvGrpSpPr>
          <p:grpSpPr>
            <a:xfrm>
              <a:off x="5638800" y="4138214"/>
              <a:ext cx="950108" cy="1283732"/>
              <a:chOff x="5638800" y="4138214"/>
              <a:chExt cx="950108" cy="1283732"/>
            </a:xfrm>
          </p:grpSpPr>
          <p:sp>
            <p:nvSpPr>
              <p:cNvPr id="50" name="TextovéPole 49">
                <a:extLst>
                  <a:ext uri="{FF2B5EF4-FFF2-40B4-BE49-F238E27FC236}">
                    <a16:creationId xmlns:a16="http://schemas.microsoft.com/office/drawing/2014/main" id="{E1A9BED9-C233-2535-89B9-BB5BED1C14D8}"/>
                  </a:ext>
                </a:extLst>
              </p:cNvPr>
              <p:cNvSpPr txBox="1"/>
              <p:nvPr/>
            </p:nvSpPr>
            <p:spPr>
              <a:xfrm>
                <a:off x="5675118" y="5052614"/>
                <a:ext cx="913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dirty="0"/>
                  <a:t>Menu</a:t>
                </a:r>
              </a:p>
            </p:txBody>
          </p:sp>
          <p:pic>
            <p:nvPicPr>
              <p:cNvPr id="53" name="Grafický objekt 52" descr="Seznam se souvislou výplní">
                <a:extLst>
                  <a:ext uri="{FF2B5EF4-FFF2-40B4-BE49-F238E27FC236}">
                    <a16:creationId xmlns:a16="http://schemas.microsoft.com/office/drawing/2014/main" id="{8E05435C-D706-C767-3AF2-4B7262867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5638800" y="4138214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25" name="Obrázek 24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06B9E7AA-C30A-7207-FE56-958466A151FB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72" y="4742597"/>
            <a:ext cx="914400" cy="1828800"/>
          </a:xfrm>
          <a:prstGeom prst="rect">
            <a:avLst/>
          </a:prstGeom>
        </p:spPr>
      </p:pic>
      <p:pic>
        <p:nvPicPr>
          <p:cNvPr id="27" name="Obrázek 26" descr="Obsah obrázku kreslené, klipart, umění, ilustrace&#10;&#10;Popis byl vytvořen automaticky">
            <a:extLst>
              <a:ext uri="{FF2B5EF4-FFF2-40B4-BE49-F238E27FC236}">
                <a16:creationId xmlns:a16="http://schemas.microsoft.com/office/drawing/2014/main" id="{A37333C7-5DF8-EBF5-3BE0-BF32C9F6CF76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972" y="4742597"/>
            <a:ext cx="914400" cy="1828800"/>
          </a:xfrm>
          <a:prstGeom prst="rect">
            <a:avLst/>
          </a:prstGeom>
        </p:spPr>
      </p:pic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2C435E58-05D6-5BCE-7BE8-5012888D47A6}"/>
              </a:ext>
            </a:extLst>
          </p:cNvPr>
          <p:cNvSpPr/>
          <p:nvPr/>
        </p:nvSpPr>
        <p:spPr>
          <a:xfrm>
            <a:off x="1095372" y="2145453"/>
            <a:ext cx="1095378" cy="98022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bdélník: se zakulacenými rohy 23">
            <a:extLst>
              <a:ext uri="{FF2B5EF4-FFF2-40B4-BE49-F238E27FC236}">
                <a16:creationId xmlns:a16="http://schemas.microsoft.com/office/drawing/2014/main" id="{42DA9149-9297-F4FC-ED07-181B3DECFFDC}"/>
              </a:ext>
            </a:extLst>
          </p:cNvPr>
          <p:cNvSpPr/>
          <p:nvPr/>
        </p:nvSpPr>
        <p:spPr>
          <a:xfrm>
            <a:off x="3857625" y="2129980"/>
            <a:ext cx="3685548" cy="98022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bdélník: se zakulacenými rohy 30">
            <a:extLst>
              <a:ext uri="{FF2B5EF4-FFF2-40B4-BE49-F238E27FC236}">
                <a16:creationId xmlns:a16="http://schemas.microsoft.com/office/drawing/2014/main" id="{64188DC1-58CF-7FE9-2B3D-EA4971A4D87F}"/>
              </a:ext>
            </a:extLst>
          </p:cNvPr>
          <p:cNvSpPr/>
          <p:nvPr/>
        </p:nvSpPr>
        <p:spPr>
          <a:xfrm>
            <a:off x="7884666" y="2129980"/>
            <a:ext cx="3694188" cy="98022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171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0.41875 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4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560A31-D05D-904D-D2A4-80BDA4C6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Průběh hry (Obrázky)</a:t>
            </a:r>
          </a:p>
        </p:txBody>
      </p:sp>
      <p:pic>
        <p:nvPicPr>
          <p:cNvPr id="4" name="Grafický objekt 3" descr="Podrobný plán se souvislou výplní">
            <a:extLst>
              <a:ext uri="{FF2B5EF4-FFF2-40B4-BE49-F238E27FC236}">
                <a16:creationId xmlns:a16="http://schemas.microsoft.com/office/drawing/2014/main" id="{BE646456-26B5-3AD1-CDDD-57EB61D9B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  <p:pic>
        <p:nvPicPr>
          <p:cNvPr id="5" name="Grafický objekt 4" descr="Aspirace se souvislou výplní">
            <a:extLst>
              <a:ext uri="{FF2B5EF4-FFF2-40B4-BE49-F238E27FC236}">
                <a16:creationId xmlns:a16="http://schemas.microsoft.com/office/drawing/2014/main" id="{1AE98C8A-2A19-83A6-7970-765BF3D831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972" y="-914400"/>
            <a:ext cx="914400" cy="914400"/>
          </a:xfrm>
          <a:prstGeom prst="rect">
            <a:avLst/>
          </a:prstGeom>
        </p:spPr>
      </p:pic>
      <p:pic>
        <p:nvPicPr>
          <p:cNvPr id="6" name="Grafický objekt 5" descr="Cmd terminál se souvislou výplní">
            <a:extLst>
              <a:ext uri="{FF2B5EF4-FFF2-40B4-BE49-F238E27FC236}">
                <a16:creationId xmlns:a16="http://schemas.microsoft.com/office/drawing/2014/main" id="{9797DC85-A06B-756D-C7AC-DCF64C21B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4400" y="822960"/>
            <a:ext cx="914400" cy="914400"/>
          </a:xfrm>
          <a:prstGeom prst="rect">
            <a:avLst/>
          </a:prstGeom>
        </p:spPr>
      </p:pic>
      <p:grpSp>
        <p:nvGrpSpPr>
          <p:cNvPr id="29" name="Skupina 28">
            <a:extLst>
              <a:ext uri="{FF2B5EF4-FFF2-40B4-BE49-F238E27FC236}">
                <a16:creationId xmlns:a16="http://schemas.microsoft.com/office/drawing/2014/main" id="{3B152037-001B-3C42-0B3E-1C110F1B3E32}"/>
              </a:ext>
            </a:extLst>
          </p:cNvPr>
          <p:cNvGrpSpPr/>
          <p:nvPr/>
        </p:nvGrpSpPr>
        <p:grpSpPr>
          <a:xfrm>
            <a:off x="6181214" y="2241434"/>
            <a:ext cx="5151321" cy="3273829"/>
            <a:chOff x="6664140" y="2328024"/>
            <a:chExt cx="5151321" cy="3273829"/>
          </a:xfrm>
        </p:grpSpPr>
        <p:pic>
          <p:nvPicPr>
            <p:cNvPr id="22" name="Obrázek 21" descr="Obsah obrázku umění&#10;&#10;Popis byl vytvořen automaticky se střední mírou spolehlivosti">
              <a:extLst>
                <a:ext uri="{FF2B5EF4-FFF2-40B4-BE49-F238E27FC236}">
                  <a16:creationId xmlns:a16="http://schemas.microsoft.com/office/drawing/2014/main" id="{7AAB2764-163E-6202-E3A7-C0C56347B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143460" y="2328024"/>
              <a:ext cx="1672001" cy="1080000"/>
            </a:xfrm>
            <a:prstGeom prst="rect">
              <a:avLst/>
            </a:prstGeom>
          </p:spPr>
        </p:pic>
        <p:pic>
          <p:nvPicPr>
            <p:cNvPr id="26" name="Obrázek 25" descr="Obsah obrázku hodiny, Nástěnné hodiny&#10;&#10;Popis byl vytvořen automaticky">
              <a:extLst>
                <a:ext uri="{FF2B5EF4-FFF2-40B4-BE49-F238E27FC236}">
                  <a16:creationId xmlns:a16="http://schemas.microsoft.com/office/drawing/2014/main" id="{59AD6C1C-B0F7-3CA6-2089-4EDA2728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397119" y="3226354"/>
              <a:ext cx="1528302" cy="1080000"/>
            </a:xfrm>
            <a:prstGeom prst="rect">
              <a:avLst/>
            </a:prstGeom>
          </p:spPr>
        </p:pic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59C91530-19E5-8B54-15E4-9EE6A68D5321}"/>
                </a:ext>
              </a:extLst>
            </p:cNvPr>
            <p:cNvSpPr txBox="1"/>
            <p:nvPr/>
          </p:nvSpPr>
          <p:spPr>
            <a:xfrm>
              <a:off x="8744226" y="5232521"/>
              <a:ext cx="97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Pevnosti</a:t>
              </a:r>
            </a:p>
          </p:txBody>
        </p:sp>
        <p:pic>
          <p:nvPicPr>
            <p:cNvPr id="24" name="Obrázek 23" descr="Obsah obrázku budova, okno, dům&#10;&#10;Popis byl vytvořen automaticky">
              <a:extLst>
                <a:ext uri="{FF2B5EF4-FFF2-40B4-BE49-F238E27FC236}">
                  <a16:creationId xmlns:a16="http://schemas.microsoft.com/office/drawing/2014/main" id="{F333E426-28F6-FEC5-8DBB-FBCBE1A3F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046996" y="4152521"/>
              <a:ext cx="1756849" cy="1080000"/>
            </a:xfrm>
            <a:prstGeom prst="rect">
              <a:avLst/>
            </a:prstGeom>
          </p:spPr>
        </p:pic>
        <p:pic>
          <p:nvPicPr>
            <p:cNvPr id="28" name="Obrázek 27" descr="Obsah obrázku snímek obrazovky&#10;&#10;Popis byl vytvořen automaticky">
              <a:extLst>
                <a:ext uri="{FF2B5EF4-FFF2-40B4-BE49-F238E27FC236}">
                  <a16:creationId xmlns:a16="http://schemas.microsoft.com/office/drawing/2014/main" id="{9AB68812-DF70-03FF-4BA9-12F935E29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4140" y="3722207"/>
              <a:ext cx="1700347" cy="1080000"/>
            </a:xfrm>
            <a:prstGeom prst="rect">
              <a:avLst/>
            </a:prstGeom>
          </p:spPr>
        </p:pic>
        <p:pic>
          <p:nvPicPr>
            <p:cNvPr id="30" name="Obrázek 29" descr="Obsah obrázku snímek obrazovky, čtverec, Obdélník&#10;&#10;Popis byl vytvořen automaticky">
              <a:extLst>
                <a:ext uri="{FF2B5EF4-FFF2-40B4-BE49-F238E27FC236}">
                  <a16:creationId xmlns:a16="http://schemas.microsoft.com/office/drawing/2014/main" id="{ED8EA240-FEAF-5C5A-E945-73AD79A03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0723" y="2349000"/>
              <a:ext cx="990000" cy="1080000"/>
            </a:xfrm>
            <a:prstGeom prst="rect">
              <a:avLst/>
            </a:prstGeom>
          </p:spPr>
        </p:pic>
      </p:grpSp>
      <p:grpSp>
        <p:nvGrpSpPr>
          <p:cNvPr id="10" name="Skupina 9">
            <a:extLst>
              <a:ext uri="{FF2B5EF4-FFF2-40B4-BE49-F238E27FC236}">
                <a16:creationId xmlns:a16="http://schemas.microsoft.com/office/drawing/2014/main" id="{F8B7F34E-79DE-83BB-0020-5DCDF1088EB5}"/>
              </a:ext>
            </a:extLst>
          </p:cNvPr>
          <p:cNvGrpSpPr/>
          <p:nvPr/>
        </p:nvGrpSpPr>
        <p:grpSpPr>
          <a:xfrm>
            <a:off x="1007191" y="2146166"/>
            <a:ext cx="4141139" cy="3105004"/>
            <a:chOff x="1007191" y="2146166"/>
            <a:chExt cx="4141139" cy="3105004"/>
          </a:xfrm>
        </p:grpSpPr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F80CB791-25F8-30FC-6609-817EEF0478C2}"/>
                </a:ext>
              </a:extLst>
            </p:cNvPr>
            <p:cNvSpPr txBox="1"/>
            <p:nvPr/>
          </p:nvSpPr>
          <p:spPr>
            <a:xfrm>
              <a:off x="2828910" y="488183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Jednotky</a:t>
              </a:r>
            </a:p>
          </p:txBody>
        </p:sp>
        <p:grpSp>
          <p:nvGrpSpPr>
            <p:cNvPr id="3" name="Skupina 2">
              <a:extLst>
                <a:ext uri="{FF2B5EF4-FFF2-40B4-BE49-F238E27FC236}">
                  <a16:creationId xmlns:a16="http://schemas.microsoft.com/office/drawing/2014/main" id="{9C1D9B0F-1CA8-E52A-7900-56199AA6E368}"/>
                </a:ext>
              </a:extLst>
            </p:cNvPr>
            <p:cNvGrpSpPr/>
            <p:nvPr/>
          </p:nvGrpSpPr>
          <p:grpSpPr>
            <a:xfrm>
              <a:off x="1007191" y="2146166"/>
              <a:ext cx="4141139" cy="2798429"/>
              <a:chOff x="1007191" y="2146166"/>
              <a:chExt cx="4141139" cy="2798429"/>
            </a:xfrm>
          </p:grpSpPr>
          <p:pic>
            <p:nvPicPr>
              <p:cNvPr id="20" name="Obrázek 19" descr="Obsah obrázku kreslené, umění, design&#10;&#10;Popis byl vytvořen automaticky">
                <a:extLst>
                  <a:ext uri="{FF2B5EF4-FFF2-40B4-BE49-F238E27FC236}">
                    <a16:creationId xmlns:a16="http://schemas.microsoft.com/office/drawing/2014/main" id="{ED414609-A75F-3C26-D7AC-2DBDD3B089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740170" y="2273717"/>
                <a:ext cx="914400" cy="1828800"/>
              </a:xfrm>
              <a:prstGeom prst="rect">
                <a:avLst/>
              </a:prstGeom>
            </p:spPr>
          </p:pic>
          <p:pic>
            <p:nvPicPr>
              <p:cNvPr id="23" name="Obrázek 22" descr="Obsah obrázku klipart, umění, kreslené&#10;&#10;Popis byl vytvořen automaticky">
                <a:extLst>
                  <a:ext uri="{FF2B5EF4-FFF2-40B4-BE49-F238E27FC236}">
                    <a16:creationId xmlns:a16="http://schemas.microsoft.com/office/drawing/2014/main" id="{3CFAC5FA-FBC7-E54C-B1AD-765E2AADA4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9126" y="2146166"/>
                <a:ext cx="914400" cy="1828800"/>
              </a:xfrm>
              <a:prstGeom prst="rect">
                <a:avLst/>
              </a:prstGeom>
            </p:spPr>
          </p:pic>
          <p:pic>
            <p:nvPicPr>
              <p:cNvPr id="9" name="Obrázek 8" descr="Obsah obrázku kreslené, umění&#10;&#10;Popis byl vytvořen automaticky">
                <a:extLst>
                  <a:ext uri="{FF2B5EF4-FFF2-40B4-BE49-F238E27FC236}">
                    <a16:creationId xmlns:a16="http://schemas.microsoft.com/office/drawing/2014/main" id="{6D4CB115-4A4F-0762-61A8-6D1C93C4D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7191" y="3115795"/>
                <a:ext cx="914400" cy="1828800"/>
              </a:xfrm>
              <a:prstGeom prst="rect">
                <a:avLst/>
              </a:prstGeom>
            </p:spPr>
          </p:pic>
          <p:pic>
            <p:nvPicPr>
              <p:cNvPr id="13" name="Obrázek 12" descr="Obsah obrázku kreslené, umění&#10;&#10;Popis byl vytvořen automaticky">
                <a:extLst>
                  <a:ext uri="{FF2B5EF4-FFF2-40B4-BE49-F238E27FC236}">
                    <a16:creationId xmlns:a16="http://schemas.microsoft.com/office/drawing/2014/main" id="{EF6BAA8B-FED3-BB20-173E-052FA02DA5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18051" y="2741395"/>
                <a:ext cx="914400" cy="1828800"/>
              </a:xfrm>
              <a:prstGeom prst="rect">
                <a:avLst/>
              </a:prstGeom>
            </p:spPr>
          </p:pic>
          <p:pic>
            <p:nvPicPr>
              <p:cNvPr id="17" name="Obrázek 16" descr="Obsah obrázku kreslené, klipart, Animace, ilustrace&#10;&#10;Popis byl vytvořen automaticky">
                <a:extLst>
                  <a:ext uri="{FF2B5EF4-FFF2-40B4-BE49-F238E27FC236}">
                    <a16:creationId xmlns:a16="http://schemas.microsoft.com/office/drawing/2014/main" id="{CBBE917A-F0CD-6B54-AC13-6718699170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4233930" y="2963949"/>
                <a:ext cx="914400" cy="1828800"/>
              </a:xfrm>
              <a:prstGeom prst="rect">
                <a:avLst/>
              </a:prstGeom>
            </p:spPr>
          </p:pic>
        </p:grpSp>
      </p:grpSp>
      <p:grpSp>
        <p:nvGrpSpPr>
          <p:cNvPr id="31" name="Skupina 30">
            <a:extLst>
              <a:ext uri="{FF2B5EF4-FFF2-40B4-BE49-F238E27FC236}">
                <a16:creationId xmlns:a16="http://schemas.microsoft.com/office/drawing/2014/main" id="{54B59766-D2E1-92A6-71AD-D274A5815DF8}"/>
              </a:ext>
            </a:extLst>
          </p:cNvPr>
          <p:cNvGrpSpPr/>
          <p:nvPr/>
        </p:nvGrpSpPr>
        <p:grpSpPr>
          <a:xfrm>
            <a:off x="3982211" y="-2011968"/>
            <a:ext cx="4288538" cy="1935768"/>
            <a:chOff x="3982211" y="-293658"/>
            <a:chExt cx="4288538" cy="1935768"/>
          </a:xfrm>
        </p:grpSpPr>
        <p:grpSp>
          <p:nvGrpSpPr>
            <p:cNvPr id="32" name="Skupina 31">
              <a:extLst>
                <a:ext uri="{FF2B5EF4-FFF2-40B4-BE49-F238E27FC236}">
                  <a16:creationId xmlns:a16="http://schemas.microsoft.com/office/drawing/2014/main" id="{D3E027E4-4A85-6804-E5E6-2A371CBBA228}"/>
                </a:ext>
              </a:extLst>
            </p:cNvPr>
            <p:cNvGrpSpPr>
              <a:grpSpLocks/>
            </p:cNvGrpSpPr>
            <p:nvPr/>
          </p:nvGrpSpPr>
          <p:grpSpPr>
            <a:xfrm>
              <a:off x="3982211" y="575056"/>
              <a:ext cx="4288538" cy="1067054"/>
              <a:chOff x="3951731" y="582724"/>
              <a:chExt cx="4288538" cy="1067054"/>
            </a:xfrm>
          </p:grpSpPr>
          <p:grpSp>
            <p:nvGrpSpPr>
              <p:cNvPr id="45" name="Skupina 44">
                <a:extLst>
                  <a:ext uri="{FF2B5EF4-FFF2-40B4-BE49-F238E27FC236}">
                    <a16:creationId xmlns:a16="http://schemas.microsoft.com/office/drawing/2014/main" id="{3ADA1B57-56A5-48F0-F0FB-DBB3F057EA6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951731" y="582724"/>
                <a:ext cx="4288538" cy="1067054"/>
                <a:chOff x="4355590" y="628444"/>
                <a:chExt cx="4288538" cy="1067054"/>
              </a:xfrm>
            </p:grpSpPr>
            <p:pic>
              <p:nvPicPr>
                <p:cNvPr id="47" name="Obrázek 46">
                  <a:extLst>
                    <a:ext uri="{FF2B5EF4-FFF2-40B4-BE49-F238E27FC236}">
                      <a16:creationId xmlns:a16="http://schemas.microsoft.com/office/drawing/2014/main" id="{6B5FF38F-CCD5-162F-BBC2-4E7E3D7611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355591" y="671672"/>
                  <a:ext cx="2761489" cy="707886"/>
                </a:xfrm>
                <a:prstGeom prst="cloudCallout">
                  <a:avLst>
                    <a:gd name="adj1" fmla="val 10293"/>
                    <a:gd name="adj2" fmla="val 3080"/>
                  </a:avLst>
                </a:prstGeom>
              </p:spPr>
            </p:pic>
            <p:pic>
              <p:nvPicPr>
                <p:cNvPr id="48" name="Obrázek 47">
                  <a:extLst>
                    <a:ext uri="{FF2B5EF4-FFF2-40B4-BE49-F238E27FC236}">
                      <a16:creationId xmlns:a16="http://schemas.microsoft.com/office/drawing/2014/main" id="{B7A36A45-B1B6-07F0-9A02-891745DC6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355590" y="987612"/>
                  <a:ext cx="2761489" cy="707886"/>
                </a:xfrm>
                <a:prstGeom prst="cloudCallout">
                  <a:avLst>
                    <a:gd name="adj1" fmla="val 9631"/>
                    <a:gd name="adj2" fmla="val -24046"/>
                  </a:avLst>
                </a:prstGeom>
              </p:spPr>
            </p:pic>
            <p:pic>
              <p:nvPicPr>
                <p:cNvPr id="49" name="Obrázek 48">
                  <a:extLst>
                    <a:ext uri="{FF2B5EF4-FFF2-40B4-BE49-F238E27FC236}">
                      <a16:creationId xmlns:a16="http://schemas.microsoft.com/office/drawing/2014/main" id="{787BEF26-BF20-DDD2-FBD3-F010390DBB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522974" y="987612"/>
                  <a:ext cx="2761489" cy="707886"/>
                </a:xfrm>
                <a:prstGeom prst="cloudCallout">
                  <a:avLst>
                    <a:gd name="adj1" fmla="val -11561"/>
                    <a:gd name="adj2" fmla="val -51173"/>
                  </a:avLst>
                </a:prstGeom>
              </p:spPr>
            </p:pic>
            <p:pic>
              <p:nvPicPr>
                <p:cNvPr id="50" name="Obrázek 49">
                  <a:extLst>
                    <a:ext uri="{FF2B5EF4-FFF2-40B4-BE49-F238E27FC236}">
                      <a16:creationId xmlns:a16="http://schemas.microsoft.com/office/drawing/2014/main" id="{5BC279B7-8D1C-13B4-2AEF-8915846669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5882639" y="628444"/>
                  <a:ext cx="2761489" cy="707886"/>
                </a:xfrm>
                <a:prstGeom prst="cloudCallout">
                  <a:avLst>
                    <a:gd name="adj1" fmla="val -16528"/>
                    <a:gd name="adj2" fmla="val -5962"/>
                  </a:avLst>
                </a:prstGeom>
              </p:spPr>
            </p:pic>
          </p:grpSp>
          <p:sp>
            <p:nvSpPr>
              <p:cNvPr id="46" name="TextovéPole 45">
                <a:extLst>
                  <a:ext uri="{FF2B5EF4-FFF2-40B4-BE49-F238E27FC236}">
                    <a16:creationId xmlns:a16="http://schemas.microsoft.com/office/drawing/2014/main" id="{4A91A2CE-F772-3BEC-D3B0-B8027FDB8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15256" y="719884"/>
                <a:ext cx="276148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4000" dirty="0" err="1">
                    <a:solidFill>
                      <a:schemeClr val="bg1"/>
                    </a:solidFill>
                  </a:rPr>
                  <a:t>Wish</a:t>
                </a:r>
                <a:r>
                  <a:rPr lang="cs-CZ" sz="4000" dirty="0">
                    <a:solidFill>
                      <a:schemeClr val="bg1"/>
                    </a:solidFill>
                  </a:rPr>
                  <a:t> </a:t>
                </a:r>
                <a:r>
                  <a:rPr lang="cs-CZ" sz="4000" dirty="0" err="1">
                    <a:solidFill>
                      <a:schemeClr val="bg1"/>
                    </a:solidFill>
                  </a:rPr>
                  <a:t>of</a:t>
                </a:r>
                <a:r>
                  <a:rPr lang="cs-CZ" sz="4000" dirty="0">
                    <a:solidFill>
                      <a:schemeClr val="bg1"/>
                    </a:solidFill>
                  </a:rPr>
                  <a:t> </a:t>
                </a:r>
                <a:r>
                  <a:rPr lang="cs-CZ" sz="4000" dirty="0" err="1">
                    <a:solidFill>
                      <a:schemeClr val="bg1"/>
                    </a:solidFill>
                  </a:rPr>
                  <a:t>War</a:t>
                </a:r>
                <a:endParaRPr lang="cs-CZ" sz="4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3" name="Skupina 32">
              <a:extLst>
                <a:ext uri="{FF2B5EF4-FFF2-40B4-BE49-F238E27FC236}">
                  <a16:creationId xmlns:a16="http://schemas.microsoft.com/office/drawing/2014/main" id="{E707D073-614B-B201-5694-B4343AAFB316}"/>
                </a:ext>
              </a:extLst>
            </p:cNvPr>
            <p:cNvGrpSpPr/>
            <p:nvPr/>
          </p:nvGrpSpPr>
          <p:grpSpPr>
            <a:xfrm>
              <a:off x="4343064" y="-194910"/>
              <a:ext cx="188640" cy="951376"/>
              <a:chOff x="4312584" y="-187242"/>
              <a:chExt cx="188640" cy="951376"/>
            </a:xfrm>
          </p:grpSpPr>
          <p:sp>
            <p:nvSpPr>
              <p:cNvPr id="41" name="Ovál 40">
                <a:extLst>
                  <a:ext uri="{FF2B5EF4-FFF2-40B4-BE49-F238E27FC236}">
                    <a16:creationId xmlns:a16="http://schemas.microsoft.com/office/drawing/2014/main" id="{03CE5DFB-C821-AF4A-7C7E-FF0A50912E50}"/>
                  </a:ext>
                </a:extLst>
              </p:cNvPr>
              <p:cNvSpPr/>
              <p:nvPr/>
            </p:nvSpPr>
            <p:spPr>
              <a:xfrm>
                <a:off x="4321224" y="22012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2" name="Ovál 41">
                <a:extLst>
                  <a:ext uri="{FF2B5EF4-FFF2-40B4-BE49-F238E27FC236}">
                    <a16:creationId xmlns:a16="http://schemas.microsoft.com/office/drawing/2014/main" id="{6D39FC08-4D0E-4FD8-274D-C508498DD8E7}"/>
                  </a:ext>
                </a:extLst>
              </p:cNvPr>
              <p:cNvSpPr/>
              <p:nvPr/>
            </p:nvSpPr>
            <p:spPr>
              <a:xfrm>
                <a:off x="4312584" y="476134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3" name="Ovál 42">
                <a:extLst>
                  <a:ext uri="{FF2B5EF4-FFF2-40B4-BE49-F238E27FC236}">
                    <a16:creationId xmlns:a16="http://schemas.microsoft.com/office/drawing/2014/main" id="{A76551DB-1247-9255-38D3-3535C65D6ACA}"/>
                  </a:ext>
                </a:extLst>
              </p:cNvPr>
              <p:cNvSpPr/>
              <p:nvPr/>
            </p:nvSpPr>
            <p:spPr>
              <a:xfrm>
                <a:off x="4316904" y="244020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4" name="Ovál 43">
                <a:extLst>
                  <a:ext uri="{FF2B5EF4-FFF2-40B4-BE49-F238E27FC236}">
                    <a16:creationId xmlns:a16="http://schemas.microsoft.com/office/drawing/2014/main" id="{0E7657EB-FED1-01E5-2D0D-3D3EEF165FAC}"/>
                  </a:ext>
                </a:extLst>
              </p:cNvPr>
              <p:cNvSpPr/>
              <p:nvPr/>
            </p:nvSpPr>
            <p:spPr>
              <a:xfrm>
                <a:off x="4321224" y="-187242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grpSp>
          <p:nvGrpSpPr>
            <p:cNvPr id="34" name="Skupina 33">
              <a:extLst>
                <a:ext uri="{FF2B5EF4-FFF2-40B4-BE49-F238E27FC236}">
                  <a16:creationId xmlns:a16="http://schemas.microsoft.com/office/drawing/2014/main" id="{211224F0-4491-88F2-DA28-F766748B396E}"/>
                </a:ext>
              </a:extLst>
            </p:cNvPr>
            <p:cNvGrpSpPr/>
            <p:nvPr/>
          </p:nvGrpSpPr>
          <p:grpSpPr>
            <a:xfrm>
              <a:off x="7704666" y="-293658"/>
              <a:ext cx="196592" cy="955490"/>
              <a:chOff x="7674186" y="-191356"/>
              <a:chExt cx="196592" cy="955490"/>
            </a:xfrm>
          </p:grpSpPr>
          <p:sp>
            <p:nvSpPr>
              <p:cNvPr id="37" name="Ovál 36">
                <a:extLst>
                  <a:ext uri="{FF2B5EF4-FFF2-40B4-BE49-F238E27FC236}">
                    <a16:creationId xmlns:a16="http://schemas.microsoft.com/office/drawing/2014/main" id="{5DB443EE-8275-D4F9-3BE6-79443E497C0D}"/>
                  </a:ext>
                </a:extLst>
              </p:cNvPr>
              <p:cNvSpPr/>
              <p:nvPr/>
            </p:nvSpPr>
            <p:spPr>
              <a:xfrm>
                <a:off x="7674186" y="476134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8" name="Ovál 37">
                <a:extLst>
                  <a:ext uri="{FF2B5EF4-FFF2-40B4-BE49-F238E27FC236}">
                    <a16:creationId xmlns:a16="http://schemas.microsoft.com/office/drawing/2014/main" id="{FA168485-C18D-6503-CF65-FFC2D61C2ACE}"/>
                  </a:ext>
                </a:extLst>
              </p:cNvPr>
              <p:cNvSpPr/>
              <p:nvPr/>
            </p:nvSpPr>
            <p:spPr>
              <a:xfrm>
                <a:off x="7678506" y="244020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9" name="Ovál 38">
                <a:extLst>
                  <a:ext uri="{FF2B5EF4-FFF2-40B4-BE49-F238E27FC236}">
                    <a16:creationId xmlns:a16="http://schemas.microsoft.com/office/drawing/2014/main" id="{CF8D8D46-D9C6-ACFD-7BD3-A62E140D0118}"/>
                  </a:ext>
                </a:extLst>
              </p:cNvPr>
              <p:cNvSpPr/>
              <p:nvPr/>
            </p:nvSpPr>
            <p:spPr>
              <a:xfrm>
                <a:off x="7682826" y="22012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40" name="Ovál 39">
                <a:extLst>
                  <a:ext uri="{FF2B5EF4-FFF2-40B4-BE49-F238E27FC236}">
                    <a16:creationId xmlns:a16="http://schemas.microsoft.com/office/drawing/2014/main" id="{A24C4BF2-3DDD-93E0-B34A-5729E55BFEFB}"/>
                  </a:ext>
                </a:extLst>
              </p:cNvPr>
              <p:cNvSpPr/>
              <p:nvPr/>
            </p:nvSpPr>
            <p:spPr>
              <a:xfrm>
                <a:off x="7690778" y="-191356"/>
                <a:ext cx="180000" cy="28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isometricOffAxis2Right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769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kreslené, umění&#10;&#10;Popis byl vytvořen automaticky">
            <a:extLst>
              <a:ext uri="{FF2B5EF4-FFF2-40B4-BE49-F238E27FC236}">
                <a16:creationId xmlns:a16="http://schemas.microsoft.com/office/drawing/2014/main" id="{536836CC-F455-10CB-D644-9C282B37C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403" y="2988049"/>
            <a:ext cx="914400" cy="1828800"/>
          </a:xfrm>
          <a:prstGeom prst="rect">
            <a:avLst/>
          </a:prstGeom>
        </p:spPr>
      </p:pic>
      <p:pic>
        <p:nvPicPr>
          <p:cNvPr id="20" name="Obrázek 19">
            <a:extLst>
              <a:ext uri="{FF2B5EF4-FFF2-40B4-BE49-F238E27FC236}">
                <a16:creationId xmlns:a16="http://schemas.microsoft.com/office/drawing/2014/main" id="{A54C57E9-EC01-AF95-F0DB-05C411EB1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683197" y="2988049"/>
            <a:ext cx="914400" cy="18288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2D160B6-0D3A-46EF-97DF-462ABC01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Problematika</a:t>
            </a:r>
          </a:p>
        </p:txBody>
      </p:sp>
      <p:pic>
        <p:nvPicPr>
          <p:cNvPr id="4" name="Grafický objekt 3" descr="Aspirace se souvislou výplní">
            <a:extLst>
              <a:ext uri="{FF2B5EF4-FFF2-40B4-BE49-F238E27FC236}">
                <a16:creationId xmlns:a16="http://schemas.microsoft.com/office/drawing/2014/main" id="{30EA23DB-A5D6-C8DD-DD0C-3A415D9F0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  <p:pic>
        <p:nvPicPr>
          <p:cNvPr id="5" name="Grafický objekt 4" descr="Pruhový graf se souvislou výplní">
            <a:extLst>
              <a:ext uri="{FF2B5EF4-FFF2-40B4-BE49-F238E27FC236}">
                <a16:creationId xmlns:a16="http://schemas.microsoft.com/office/drawing/2014/main" id="{51532D65-74C5-C3F7-ADC4-EC7A9D573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2880" y="-914400"/>
            <a:ext cx="914400" cy="914400"/>
          </a:xfrm>
          <a:prstGeom prst="rect">
            <a:avLst/>
          </a:prstGeom>
        </p:spPr>
      </p:pic>
      <p:pic>
        <p:nvPicPr>
          <p:cNvPr id="7" name="Grafický objekt 6" descr="Podrobný plán se souvislou výplní">
            <a:extLst>
              <a:ext uri="{FF2B5EF4-FFF2-40B4-BE49-F238E27FC236}">
                <a16:creationId xmlns:a16="http://schemas.microsoft.com/office/drawing/2014/main" id="{FFE6032E-EA5A-9811-DD73-CC6A39098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914400" y="822960"/>
            <a:ext cx="914400" cy="914400"/>
          </a:xfrm>
          <a:prstGeom prst="rect">
            <a:avLst/>
          </a:prstGeom>
        </p:spPr>
      </p:pic>
      <p:grpSp>
        <p:nvGrpSpPr>
          <p:cNvPr id="14" name="Skupina 13">
            <a:extLst>
              <a:ext uri="{FF2B5EF4-FFF2-40B4-BE49-F238E27FC236}">
                <a16:creationId xmlns:a16="http://schemas.microsoft.com/office/drawing/2014/main" id="{EF756ED0-B96C-780C-3B50-F7295772ED4C}"/>
              </a:ext>
            </a:extLst>
          </p:cNvPr>
          <p:cNvGrpSpPr/>
          <p:nvPr/>
        </p:nvGrpSpPr>
        <p:grpSpPr>
          <a:xfrm>
            <a:off x="5508803" y="2841854"/>
            <a:ext cx="1174394" cy="914400"/>
            <a:chOff x="5508803" y="2971800"/>
            <a:chExt cx="1174394" cy="914400"/>
          </a:xfrm>
        </p:grpSpPr>
        <p:pic>
          <p:nvPicPr>
            <p:cNvPr id="12" name="Grafický objekt 11" descr="Meč se souvislou výplní">
              <a:extLst>
                <a:ext uri="{FF2B5EF4-FFF2-40B4-BE49-F238E27FC236}">
                  <a16:creationId xmlns:a16="http://schemas.microsoft.com/office/drawing/2014/main" id="{E597189B-3998-D8F0-7CF9-BF86750BF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508803" y="2971800"/>
              <a:ext cx="914400" cy="914400"/>
            </a:xfrm>
            <a:prstGeom prst="rect">
              <a:avLst/>
            </a:prstGeom>
          </p:spPr>
        </p:pic>
        <p:pic>
          <p:nvPicPr>
            <p:cNvPr id="13" name="Grafický objekt 12" descr="Meč se souvislou výplní">
              <a:extLst>
                <a:ext uri="{FF2B5EF4-FFF2-40B4-BE49-F238E27FC236}">
                  <a16:creationId xmlns:a16="http://schemas.microsoft.com/office/drawing/2014/main" id="{B28BCC4F-61E1-D90B-6FD0-58FB0D1DF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5768797" y="2971800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69882F4C-36AA-2BBD-1DCB-BBE00CD8C4F5}"/>
              </a:ext>
            </a:extLst>
          </p:cNvPr>
          <p:cNvSpPr txBox="1"/>
          <p:nvPr/>
        </p:nvSpPr>
        <p:spPr>
          <a:xfrm>
            <a:off x="4848759" y="2403274"/>
            <a:ext cx="40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?</a:t>
            </a:r>
            <a:endParaRPr lang="cs-CZ" dirty="0"/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34BE23A3-6449-6F8F-B3C6-9B9BC3EFECDF}"/>
              </a:ext>
            </a:extLst>
          </p:cNvPr>
          <p:cNvSpPr txBox="1"/>
          <p:nvPr/>
        </p:nvSpPr>
        <p:spPr>
          <a:xfrm>
            <a:off x="6940372" y="2407363"/>
            <a:ext cx="400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3200" dirty="0"/>
              <a:t>?</a:t>
            </a:r>
            <a:endParaRPr lang="cs-CZ" dirty="0"/>
          </a:p>
        </p:txBody>
      </p:sp>
      <p:pic>
        <p:nvPicPr>
          <p:cNvPr id="17" name="Obrázek 16" descr="Obsah obrázku kreslené, umění&#10;&#10;Popis byl vytvořen automaticky">
            <a:extLst>
              <a:ext uri="{FF2B5EF4-FFF2-40B4-BE49-F238E27FC236}">
                <a16:creationId xmlns:a16="http://schemas.microsoft.com/office/drawing/2014/main" id="{BBD0A090-3559-7B32-5244-33986B8F115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008" y="2997992"/>
            <a:ext cx="914400" cy="1828800"/>
          </a:xfrm>
          <a:prstGeom prst="rect">
            <a:avLst/>
          </a:prstGeom>
        </p:spPr>
      </p:pic>
      <p:pic>
        <p:nvPicPr>
          <p:cNvPr id="19" name="Obrázek 18" descr="Obsah obrázku kreslené, klipart, umění&#10;&#10;Popis byl vytvořen automaticky">
            <a:extLst>
              <a:ext uri="{FF2B5EF4-FFF2-40B4-BE49-F238E27FC236}">
                <a16:creationId xmlns:a16="http://schemas.microsoft.com/office/drawing/2014/main" id="{26F1FFF4-AE57-63E7-8E09-FD0830FD55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2988049"/>
            <a:ext cx="914400" cy="1828800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0AB6BF49-16FD-52AC-68A5-34F6F6E76A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2192000" y="2988049"/>
            <a:ext cx="914400" cy="1828800"/>
          </a:xfrm>
          <a:prstGeom prst="rect">
            <a:avLst/>
          </a:prstGeom>
        </p:spPr>
      </p:pic>
      <p:pic>
        <p:nvPicPr>
          <p:cNvPr id="23" name="Grafický objekt 22" descr="Dokument se souvislou výplní">
            <a:extLst>
              <a:ext uri="{FF2B5EF4-FFF2-40B4-BE49-F238E27FC236}">
                <a16:creationId xmlns:a16="http://schemas.microsoft.com/office/drawing/2014/main" id="{E8E4B1FF-DF5A-4B2E-8420-5A30C67A80D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34359" y="2238461"/>
            <a:ext cx="914400" cy="914400"/>
          </a:xfrm>
          <a:prstGeom prst="rect">
            <a:avLst/>
          </a:prstGeom>
        </p:spPr>
      </p:pic>
      <p:pic>
        <p:nvPicPr>
          <p:cNvPr id="24" name="Grafický objekt 23" descr="Dokument se souvislou výplní">
            <a:extLst>
              <a:ext uri="{FF2B5EF4-FFF2-40B4-BE49-F238E27FC236}">
                <a16:creationId xmlns:a16="http://schemas.microsoft.com/office/drawing/2014/main" id="{844032F7-2595-5A43-327C-5F45F7CB34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40422" y="2238461"/>
            <a:ext cx="914400" cy="914400"/>
          </a:xfrm>
          <a:prstGeom prst="rect">
            <a:avLst/>
          </a:prstGeom>
        </p:spPr>
      </p:pic>
      <p:grpSp>
        <p:nvGrpSpPr>
          <p:cNvPr id="42" name="Skupina 41">
            <a:extLst>
              <a:ext uri="{FF2B5EF4-FFF2-40B4-BE49-F238E27FC236}">
                <a16:creationId xmlns:a16="http://schemas.microsoft.com/office/drawing/2014/main" id="{59C63997-BAC0-9992-E063-731417A80C07}"/>
              </a:ext>
            </a:extLst>
          </p:cNvPr>
          <p:cNvGrpSpPr/>
          <p:nvPr/>
        </p:nvGrpSpPr>
        <p:grpSpPr>
          <a:xfrm>
            <a:off x="4391559" y="1445097"/>
            <a:ext cx="3406063" cy="793364"/>
            <a:chOff x="4391559" y="1445097"/>
            <a:chExt cx="3406063" cy="793364"/>
          </a:xfrm>
        </p:grpSpPr>
        <p:cxnSp>
          <p:nvCxnSpPr>
            <p:cNvPr id="32" name="Spojnice: zakřivená 31">
              <a:extLst>
                <a:ext uri="{FF2B5EF4-FFF2-40B4-BE49-F238E27FC236}">
                  <a16:creationId xmlns:a16="http://schemas.microsoft.com/office/drawing/2014/main" id="{DA8B96BE-F43E-D628-26D5-009D1156FF62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rot="10800000" flipV="1">
              <a:off x="4391559" y="1445097"/>
              <a:ext cx="1645740" cy="79336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pojnice: zakřivená 39">
              <a:extLst>
                <a:ext uri="{FF2B5EF4-FFF2-40B4-BE49-F238E27FC236}">
                  <a16:creationId xmlns:a16="http://schemas.microsoft.com/office/drawing/2014/main" id="{7ECD606C-D7F0-2674-78FE-52DB242267D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5988915" y="1445097"/>
              <a:ext cx="1808707" cy="79336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Skupina 48">
            <a:extLst>
              <a:ext uri="{FF2B5EF4-FFF2-40B4-BE49-F238E27FC236}">
                <a16:creationId xmlns:a16="http://schemas.microsoft.com/office/drawing/2014/main" id="{F9FBC495-7770-077E-8962-E29BECAF83A4}"/>
              </a:ext>
            </a:extLst>
          </p:cNvPr>
          <p:cNvGrpSpPr/>
          <p:nvPr/>
        </p:nvGrpSpPr>
        <p:grpSpPr>
          <a:xfrm>
            <a:off x="4848759" y="2695661"/>
            <a:ext cx="2491663" cy="1206788"/>
            <a:chOff x="4848759" y="2695661"/>
            <a:chExt cx="2491663" cy="1206788"/>
          </a:xfrm>
        </p:grpSpPr>
        <p:cxnSp>
          <p:nvCxnSpPr>
            <p:cNvPr id="45" name="Spojnice: zakřivená 44">
              <a:extLst>
                <a:ext uri="{FF2B5EF4-FFF2-40B4-BE49-F238E27FC236}">
                  <a16:creationId xmlns:a16="http://schemas.microsoft.com/office/drawing/2014/main" id="{EB1380DB-5A78-E22B-8C60-B579F75234D4}"/>
                </a:ext>
              </a:extLst>
            </p:cNvPr>
            <p:cNvCxnSpPr>
              <a:stCxn id="3" idx="3"/>
              <a:endCxn id="24" idx="1"/>
            </p:cNvCxnSpPr>
            <p:nvPr/>
          </p:nvCxnSpPr>
          <p:spPr>
            <a:xfrm flipV="1">
              <a:off x="5508803" y="2695661"/>
              <a:ext cx="1831619" cy="120678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pojnice: zakřivená 45">
              <a:extLst>
                <a:ext uri="{FF2B5EF4-FFF2-40B4-BE49-F238E27FC236}">
                  <a16:creationId xmlns:a16="http://schemas.microsoft.com/office/drawing/2014/main" id="{C978A487-EA87-AB54-43CC-3334DA33BE3F}"/>
                </a:ext>
              </a:extLst>
            </p:cNvPr>
            <p:cNvCxnSpPr>
              <a:cxnSpLocks/>
              <a:stCxn id="20" idx="3"/>
              <a:endCxn id="23" idx="3"/>
            </p:cNvCxnSpPr>
            <p:nvPr/>
          </p:nvCxnSpPr>
          <p:spPr>
            <a:xfrm rot="10800000">
              <a:off x="4848759" y="2695661"/>
              <a:ext cx="1834438" cy="1206788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Grafický objekt 51" descr="Krychle se souvislou výplní">
            <a:extLst>
              <a:ext uri="{FF2B5EF4-FFF2-40B4-BE49-F238E27FC236}">
                <a16:creationId xmlns:a16="http://schemas.microsoft.com/office/drawing/2014/main" id="{F423B904-8F64-F72B-D7AB-7B562FBA36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638800" y="3962147"/>
            <a:ext cx="914400" cy="914400"/>
          </a:xfrm>
          <a:prstGeom prst="rect">
            <a:avLst/>
          </a:prstGeom>
        </p:spPr>
      </p:pic>
      <p:grpSp>
        <p:nvGrpSpPr>
          <p:cNvPr id="92" name="Skupina 91">
            <a:extLst>
              <a:ext uri="{FF2B5EF4-FFF2-40B4-BE49-F238E27FC236}">
                <a16:creationId xmlns:a16="http://schemas.microsoft.com/office/drawing/2014/main" id="{BCE6084C-C872-CEAB-0AB9-2E8C699A0C2F}"/>
              </a:ext>
            </a:extLst>
          </p:cNvPr>
          <p:cNvGrpSpPr/>
          <p:nvPr/>
        </p:nvGrpSpPr>
        <p:grpSpPr>
          <a:xfrm>
            <a:off x="5638800" y="4689274"/>
            <a:ext cx="914400" cy="1330273"/>
            <a:chOff x="5638800" y="4689274"/>
            <a:chExt cx="914400" cy="1330273"/>
          </a:xfrm>
        </p:grpSpPr>
        <p:pic>
          <p:nvPicPr>
            <p:cNvPr id="54" name="Grafický objekt 53" descr="Filtr se souvislou výplní">
              <a:extLst>
                <a:ext uri="{FF2B5EF4-FFF2-40B4-BE49-F238E27FC236}">
                  <a16:creationId xmlns:a16="http://schemas.microsoft.com/office/drawing/2014/main" id="{B7FB47C9-A562-F426-F354-43AB2B6DA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638800" y="5105147"/>
              <a:ext cx="914400" cy="914400"/>
            </a:xfrm>
            <a:prstGeom prst="rect">
              <a:avLst/>
            </a:prstGeom>
          </p:spPr>
        </p:pic>
        <p:sp>
          <p:nvSpPr>
            <p:cNvPr id="66" name="TextovéPole 65">
              <a:extLst>
                <a:ext uri="{FF2B5EF4-FFF2-40B4-BE49-F238E27FC236}">
                  <a16:creationId xmlns:a16="http://schemas.microsoft.com/office/drawing/2014/main" id="{BD7B3057-778F-D289-9A12-EABA113220CE}"/>
                </a:ext>
              </a:extLst>
            </p:cNvPr>
            <p:cNvSpPr txBox="1"/>
            <p:nvPr/>
          </p:nvSpPr>
          <p:spPr>
            <a:xfrm>
              <a:off x="5721707" y="4689274"/>
              <a:ext cx="8314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dirty="0"/>
                <a:t>Tag</a:t>
              </a:r>
              <a:endParaRPr lang="cs-CZ" dirty="0"/>
            </a:p>
          </p:txBody>
        </p:sp>
      </p:grpSp>
      <p:grpSp>
        <p:nvGrpSpPr>
          <p:cNvPr id="93" name="Skupina 92">
            <a:extLst>
              <a:ext uri="{FF2B5EF4-FFF2-40B4-BE49-F238E27FC236}">
                <a16:creationId xmlns:a16="http://schemas.microsoft.com/office/drawing/2014/main" id="{B1692D48-5D4E-4996-080E-629B68302869}"/>
              </a:ext>
            </a:extLst>
          </p:cNvPr>
          <p:cNvGrpSpPr/>
          <p:nvPr/>
        </p:nvGrpSpPr>
        <p:grpSpPr>
          <a:xfrm>
            <a:off x="1410501" y="4584159"/>
            <a:ext cx="9370998" cy="1415503"/>
            <a:chOff x="1410501" y="4584159"/>
            <a:chExt cx="9370998" cy="1415503"/>
          </a:xfrm>
        </p:grpSpPr>
        <p:cxnSp>
          <p:nvCxnSpPr>
            <p:cNvPr id="56" name="Spojnice: zakřivená 55">
              <a:extLst>
                <a:ext uri="{FF2B5EF4-FFF2-40B4-BE49-F238E27FC236}">
                  <a16:creationId xmlns:a16="http://schemas.microsoft.com/office/drawing/2014/main" id="{00C6195A-2888-2CDE-5337-56797D21753F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rot="10800000">
              <a:off x="2524927" y="4876548"/>
              <a:ext cx="3241051" cy="1123113"/>
            </a:xfrm>
            <a:prstGeom prst="curvedConnector3">
              <a:avLst>
                <a:gd name="adj1" fmla="val 519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pojnice: zakřivená 62">
              <a:extLst>
                <a:ext uri="{FF2B5EF4-FFF2-40B4-BE49-F238E27FC236}">
                  <a16:creationId xmlns:a16="http://schemas.microsoft.com/office/drawing/2014/main" id="{7823BA70-8E0D-D351-8317-D10E4332273F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 flipV="1">
              <a:off x="6423203" y="4876547"/>
              <a:ext cx="3243871" cy="112311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ovéPole 66">
              <a:extLst>
                <a:ext uri="{FF2B5EF4-FFF2-40B4-BE49-F238E27FC236}">
                  <a16:creationId xmlns:a16="http://schemas.microsoft.com/office/drawing/2014/main" id="{9587BA7D-5714-448C-0E89-0BD1D802C7F2}"/>
                </a:ext>
              </a:extLst>
            </p:cNvPr>
            <p:cNvSpPr txBox="1"/>
            <p:nvPr/>
          </p:nvSpPr>
          <p:spPr>
            <a:xfrm>
              <a:off x="1410501" y="4584159"/>
              <a:ext cx="1114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dirty="0" err="1"/>
                <a:t>Array</a:t>
              </a:r>
              <a:endParaRPr lang="cs-CZ" dirty="0"/>
            </a:p>
          </p:txBody>
        </p:sp>
        <p:sp>
          <p:nvSpPr>
            <p:cNvPr id="68" name="TextovéPole 67">
              <a:extLst>
                <a:ext uri="{FF2B5EF4-FFF2-40B4-BE49-F238E27FC236}">
                  <a16:creationId xmlns:a16="http://schemas.microsoft.com/office/drawing/2014/main" id="{6AE136B5-489D-8660-056A-76ADCE662859}"/>
                </a:ext>
              </a:extLst>
            </p:cNvPr>
            <p:cNvSpPr txBox="1"/>
            <p:nvPr/>
          </p:nvSpPr>
          <p:spPr>
            <a:xfrm>
              <a:off x="9667074" y="4584159"/>
              <a:ext cx="1114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3200" dirty="0" err="1"/>
                <a:t>Array</a:t>
              </a:r>
              <a:endParaRPr lang="cs-CZ" dirty="0"/>
            </a:p>
          </p:txBody>
        </p:sp>
      </p:grpSp>
      <p:grpSp>
        <p:nvGrpSpPr>
          <p:cNvPr id="94" name="Skupina 93">
            <a:extLst>
              <a:ext uri="{FF2B5EF4-FFF2-40B4-BE49-F238E27FC236}">
                <a16:creationId xmlns:a16="http://schemas.microsoft.com/office/drawing/2014/main" id="{F37047CC-1CDD-6971-3FFD-90C85DC01547}"/>
              </a:ext>
            </a:extLst>
          </p:cNvPr>
          <p:cNvGrpSpPr/>
          <p:nvPr/>
        </p:nvGrpSpPr>
        <p:grpSpPr>
          <a:xfrm>
            <a:off x="1480529" y="3889208"/>
            <a:ext cx="9168228" cy="927641"/>
            <a:chOff x="1480529" y="3889208"/>
            <a:chExt cx="9168228" cy="927641"/>
          </a:xfrm>
        </p:grpSpPr>
        <p:pic>
          <p:nvPicPr>
            <p:cNvPr id="90" name="Grafický objekt 89" descr="Aktualizovat se souvislou výplní">
              <a:extLst>
                <a:ext uri="{FF2B5EF4-FFF2-40B4-BE49-F238E27FC236}">
                  <a16:creationId xmlns:a16="http://schemas.microsoft.com/office/drawing/2014/main" id="{27B211B5-FD01-6E5C-AE37-D209D7452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6200000">
              <a:off x="1480529" y="3902449"/>
              <a:ext cx="914400" cy="914400"/>
            </a:xfrm>
            <a:prstGeom prst="rect">
              <a:avLst/>
            </a:prstGeom>
          </p:spPr>
        </p:pic>
        <p:pic>
          <p:nvPicPr>
            <p:cNvPr id="91" name="Grafický objekt 90" descr="Aktualizovat se souvislou výplní">
              <a:extLst>
                <a:ext uri="{FF2B5EF4-FFF2-40B4-BE49-F238E27FC236}">
                  <a16:creationId xmlns:a16="http://schemas.microsoft.com/office/drawing/2014/main" id="{8B8B2E81-3679-6A36-726E-A00B416C8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 rot="16200000">
              <a:off x="9734357" y="3889208"/>
              <a:ext cx="914400" cy="914400"/>
            </a:xfrm>
            <a:prstGeom prst="rect">
              <a:avLst/>
            </a:prstGeom>
          </p:spPr>
        </p:pic>
      </p:grpSp>
      <p:grpSp>
        <p:nvGrpSpPr>
          <p:cNvPr id="100" name="Skupina 99">
            <a:extLst>
              <a:ext uri="{FF2B5EF4-FFF2-40B4-BE49-F238E27FC236}">
                <a16:creationId xmlns:a16="http://schemas.microsoft.com/office/drawing/2014/main" id="{8B7FF0A6-A37D-26D1-59F4-B4BF77315CF3}"/>
              </a:ext>
            </a:extLst>
          </p:cNvPr>
          <p:cNvGrpSpPr/>
          <p:nvPr/>
        </p:nvGrpSpPr>
        <p:grpSpPr>
          <a:xfrm>
            <a:off x="1410501" y="2695661"/>
            <a:ext cx="9370998" cy="2180887"/>
            <a:chOff x="1410501" y="2695661"/>
            <a:chExt cx="9370998" cy="2180887"/>
          </a:xfrm>
        </p:grpSpPr>
        <p:cxnSp>
          <p:nvCxnSpPr>
            <p:cNvPr id="96" name="Spojnice: zakřivená 95">
              <a:extLst>
                <a:ext uri="{FF2B5EF4-FFF2-40B4-BE49-F238E27FC236}">
                  <a16:creationId xmlns:a16="http://schemas.microsoft.com/office/drawing/2014/main" id="{34BA8CFF-21B9-FDE5-E29E-A5471A7E4E7B}"/>
                </a:ext>
              </a:extLst>
            </p:cNvPr>
            <p:cNvCxnSpPr>
              <a:stCxn id="67" idx="1"/>
            </p:cNvCxnSpPr>
            <p:nvPr/>
          </p:nvCxnSpPr>
          <p:spPr>
            <a:xfrm rot="10800000" flipH="1">
              <a:off x="1410501" y="2695661"/>
              <a:ext cx="2523858" cy="2180887"/>
            </a:xfrm>
            <a:prstGeom prst="curvedConnector3">
              <a:avLst>
                <a:gd name="adj1" fmla="val -905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pojnice: zakřivená 96">
              <a:extLst>
                <a:ext uri="{FF2B5EF4-FFF2-40B4-BE49-F238E27FC236}">
                  <a16:creationId xmlns:a16="http://schemas.microsoft.com/office/drawing/2014/main" id="{96E8824D-EFD0-7ACD-D2EF-96FFAC73AB2E}"/>
                </a:ext>
              </a:extLst>
            </p:cNvPr>
            <p:cNvCxnSpPr>
              <a:cxnSpLocks/>
              <a:stCxn id="68" idx="3"/>
              <a:endCxn id="24" idx="3"/>
            </p:cNvCxnSpPr>
            <p:nvPr/>
          </p:nvCxnSpPr>
          <p:spPr>
            <a:xfrm flipH="1" flipV="1">
              <a:off x="8254822" y="2695661"/>
              <a:ext cx="2526677" cy="2180886"/>
            </a:xfrm>
            <a:prstGeom prst="curvedConnector3">
              <a:avLst>
                <a:gd name="adj1" fmla="val -90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Obrázek 102" descr="Obsah obrázku kreslené, kresba, klipart&#10;&#10;Popis byl vytvořen automaticky">
            <a:extLst>
              <a:ext uri="{FF2B5EF4-FFF2-40B4-BE49-F238E27FC236}">
                <a16:creationId xmlns:a16="http://schemas.microsoft.com/office/drawing/2014/main" id="{D824DB95-6734-38D9-0A81-90FB689EBF9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74072" y="2988047"/>
            <a:ext cx="914400" cy="1828800"/>
          </a:xfrm>
          <a:prstGeom prst="rect">
            <a:avLst/>
          </a:prstGeom>
        </p:spPr>
      </p:pic>
      <p:pic>
        <p:nvPicPr>
          <p:cNvPr id="104" name="Grafický objekt 103" descr="Hodiny se souvislou výplní">
            <a:extLst>
              <a:ext uri="{FF2B5EF4-FFF2-40B4-BE49-F238E27FC236}">
                <a16:creationId xmlns:a16="http://schemas.microsoft.com/office/drawing/2014/main" id="{4543400B-C1D2-47D2-49EB-85B86D97D47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2185157" y="2402865"/>
            <a:ext cx="914400" cy="914400"/>
          </a:xfrm>
          <a:prstGeom prst="rect">
            <a:avLst/>
          </a:prstGeom>
        </p:spPr>
      </p:pic>
      <p:pic>
        <p:nvPicPr>
          <p:cNvPr id="105" name="Grafický objekt 104" descr="Deska s klipem, částečně zaškrtnuté se souvislou výplní">
            <a:extLst>
              <a:ext uri="{FF2B5EF4-FFF2-40B4-BE49-F238E27FC236}">
                <a16:creationId xmlns:a16="http://schemas.microsoft.com/office/drawing/2014/main" id="{A1CA1963-086D-60F5-AEB8-6A72FC30801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-914400" y="2468230"/>
            <a:ext cx="914400" cy="914400"/>
          </a:xfrm>
          <a:prstGeom prst="rect">
            <a:avLst/>
          </a:prstGeom>
        </p:spPr>
      </p:pic>
      <p:pic>
        <p:nvPicPr>
          <p:cNvPr id="106" name="Grafický objekt 105" descr="Aspirace se souvislou výplní">
            <a:extLst>
              <a:ext uri="{FF2B5EF4-FFF2-40B4-BE49-F238E27FC236}">
                <a16:creationId xmlns:a16="http://schemas.microsoft.com/office/drawing/2014/main" id="{DB55AD21-7E0F-1DCE-1EC4-10F65286993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-919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77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-1.48148E-6 L 0.4515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045E-16 -1.48148E-6 L -0.45182 -1.48148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 -0.1430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5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Obrázek 26" descr="Obsah obrázku klipart, Animace, kreslené, umění&#10;&#10;Popis byl vytvořen automaticky">
            <a:extLst>
              <a:ext uri="{FF2B5EF4-FFF2-40B4-BE49-F238E27FC236}">
                <a16:creationId xmlns:a16="http://schemas.microsoft.com/office/drawing/2014/main" id="{1D0A4F92-182B-22D6-15B3-14D4A5236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3440" y="3395533"/>
            <a:ext cx="914400" cy="182880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5788C96-3D5D-4BCA-97DD-5485E9DA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pic>
        <p:nvPicPr>
          <p:cNvPr id="4" name="Grafický objekt 3" descr="Pruhový graf se souvislou výplní">
            <a:extLst>
              <a:ext uri="{FF2B5EF4-FFF2-40B4-BE49-F238E27FC236}">
                <a16:creationId xmlns:a16="http://schemas.microsoft.com/office/drawing/2014/main" id="{F8CDACFD-07FD-12FD-0640-31415E549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  <p:pic>
        <p:nvPicPr>
          <p:cNvPr id="5" name="Grafický objekt 4" descr="Fotoaparát se souvislou výplní">
            <a:extLst>
              <a:ext uri="{FF2B5EF4-FFF2-40B4-BE49-F238E27FC236}">
                <a16:creationId xmlns:a16="http://schemas.microsoft.com/office/drawing/2014/main" id="{459561F8-DCC6-08E5-B69E-40BBDB373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2880" y="-919050"/>
            <a:ext cx="914400" cy="914400"/>
          </a:xfrm>
          <a:prstGeom prst="rect">
            <a:avLst/>
          </a:prstGeom>
        </p:spPr>
      </p:pic>
      <p:pic>
        <p:nvPicPr>
          <p:cNvPr id="6" name="Grafický objekt 5" descr="Aspirace se souvislou výplní">
            <a:extLst>
              <a:ext uri="{FF2B5EF4-FFF2-40B4-BE49-F238E27FC236}">
                <a16:creationId xmlns:a16="http://schemas.microsoft.com/office/drawing/2014/main" id="{0030FCEF-A00A-5518-EBDF-9A4246C900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914400" y="822960"/>
            <a:ext cx="914400" cy="914400"/>
          </a:xfrm>
          <a:prstGeom prst="rect">
            <a:avLst/>
          </a:prstGeom>
        </p:spPr>
      </p:pic>
      <p:pic>
        <p:nvPicPr>
          <p:cNvPr id="9" name="Obrázek 8" descr="Obsah obrázku kreslené, umění&#10;&#10;Popis byl vytvořen automaticky">
            <a:extLst>
              <a:ext uri="{FF2B5EF4-FFF2-40B4-BE49-F238E27FC236}">
                <a16:creationId xmlns:a16="http://schemas.microsoft.com/office/drawing/2014/main" id="{21C1178E-92E5-EB5B-6AD9-92E55DC7E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17" y="4397563"/>
            <a:ext cx="914400" cy="1828800"/>
          </a:xfrm>
          <a:prstGeom prst="rect">
            <a:avLst/>
          </a:prstGeom>
        </p:spPr>
      </p:pic>
      <p:pic>
        <p:nvPicPr>
          <p:cNvPr id="11" name="Obrázek 10" descr="Obsah obrázku kreslené, umění&#10;&#10;Popis byl vytvořen automaticky">
            <a:extLst>
              <a:ext uri="{FF2B5EF4-FFF2-40B4-BE49-F238E27FC236}">
                <a16:creationId xmlns:a16="http://schemas.microsoft.com/office/drawing/2014/main" id="{D11EDA00-C910-E8AE-E557-B9340DAE2F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937" y="4000070"/>
            <a:ext cx="914400" cy="1828800"/>
          </a:xfrm>
          <a:prstGeom prst="rect">
            <a:avLst/>
          </a:prstGeom>
        </p:spPr>
      </p:pic>
      <p:pic>
        <p:nvPicPr>
          <p:cNvPr id="13" name="Obrázek 12" descr="Obsah obrázku kreslené, klipart, Animace, ilustrace&#10;&#10;Popis byl vytvořen automaticky">
            <a:extLst>
              <a:ext uri="{FF2B5EF4-FFF2-40B4-BE49-F238E27FC236}">
                <a16:creationId xmlns:a16="http://schemas.microsoft.com/office/drawing/2014/main" id="{FDE51C4E-F6C6-2D8B-FB34-9799D09E0F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17042" y="3857414"/>
            <a:ext cx="914400" cy="1828800"/>
          </a:xfrm>
          <a:prstGeom prst="rect">
            <a:avLst/>
          </a:prstGeom>
        </p:spPr>
      </p:pic>
      <p:pic>
        <p:nvPicPr>
          <p:cNvPr id="15" name="Obrázek 14" descr="Obsah obrázku kreslené, umění, design&#10;&#10;Popis byl vytvořen automaticky">
            <a:extLst>
              <a:ext uri="{FF2B5EF4-FFF2-40B4-BE49-F238E27FC236}">
                <a16:creationId xmlns:a16="http://schemas.microsoft.com/office/drawing/2014/main" id="{630E8AFD-7702-ABFE-2896-3FE15C3936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68803" y="4397563"/>
            <a:ext cx="914400" cy="1828800"/>
          </a:xfrm>
          <a:prstGeom prst="rect">
            <a:avLst/>
          </a:prstGeom>
        </p:spPr>
      </p:pic>
      <p:pic>
        <p:nvPicPr>
          <p:cNvPr id="17" name="Obrázek 16" descr="Obsah obrázku klipart, umění, kreslené&#10;&#10;Popis byl vytvořen automaticky">
            <a:extLst>
              <a:ext uri="{FF2B5EF4-FFF2-40B4-BE49-F238E27FC236}">
                <a16:creationId xmlns:a16="http://schemas.microsoft.com/office/drawing/2014/main" id="{14D8FFC8-C89C-84BA-E108-41698C5C32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716" y="3395533"/>
            <a:ext cx="914400" cy="1828800"/>
          </a:xfrm>
          <a:prstGeom prst="rect">
            <a:avLst/>
          </a:prstGeom>
        </p:spPr>
      </p:pic>
      <p:pic>
        <p:nvPicPr>
          <p:cNvPr id="19" name="Obrázek 18" descr="Obsah obrázku kreslené, klipart, umění&#10;&#10;Popis byl vytvořen automaticky">
            <a:extLst>
              <a:ext uri="{FF2B5EF4-FFF2-40B4-BE49-F238E27FC236}">
                <a16:creationId xmlns:a16="http://schemas.microsoft.com/office/drawing/2014/main" id="{E6B91E3D-4A5B-002A-897A-DAEDBA7388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4000070"/>
            <a:ext cx="914400" cy="1828800"/>
          </a:xfrm>
          <a:prstGeom prst="rect">
            <a:avLst/>
          </a:prstGeom>
        </p:spPr>
      </p:pic>
      <p:pic>
        <p:nvPicPr>
          <p:cNvPr id="21" name="Obrázek 20">
            <a:extLst>
              <a:ext uri="{FF2B5EF4-FFF2-40B4-BE49-F238E27FC236}">
                <a16:creationId xmlns:a16="http://schemas.microsoft.com/office/drawing/2014/main" id="{20C74099-B18D-695A-B527-A8ACA897DC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75360" y="4397563"/>
            <a:ext cx="914400" cy="1828800"/>
          </a:xfrm>
          <a:prstGeom prst="rect">
            <a:avLst/>
          </a:prstGeom>
        </p:spPr>
      </p:pic>
      <p:pic>
        <p:nvPicPr>
          <p:cNvPr id="29" name="Obrázek 28" descr="Obsah obrázku kreslené, klipart, Animace, kresba&#10;&#10;Popis byl vytvořen automaticky">
            <a:extLst>
              <a:ext uri="{FF2B5EF4-FFF2-40B4-BE49-F238E27FC236}">
                <a16:creationId xmlns:a16="http://schemas.microsoft.com/office/drawing/2014/main" id="{7CD95B10-352B-5734-6075-50ABE70581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85157" y="3857414"/>
            <a:ext cx="914400" cy="1828800"/>
          </a:xfrm>
          <a:prstGeom prst="rect">
            <a:avLst/>
          </a:prstGeom>
        </p:spPr>
      </p:pic>
      <p:pic>
        <p:nvPicPr>
          <p:cNvPr id="31" name="Obrázek 30" descr="Obsah obrázku kreslené, umění, design&#10;&#10;Popis byl vytvořen automaticky">
            <a:extLst>
              <a:ext uri="{FF2B5EF4-FFF2-40B4-BE49-F238E27FC236}">
                <a16:creationId xmlns:a16="http://schemas.microsoft.com/office/drawing/2014/main" id="{07E44C1F-5D1F-5F14-A210-6C65B14A29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275820" y="4397563"/>
            <a:ext cx="914400" cy="1828800"/>
          </a:xfrm>
          <a:prstGeom prst="rect">
            <a:avLst/>
          </a:prstGeom>
        </p:spPr>
      </p:pic>
      <p:pic>
        <p:nvPicPr>
          <p:cNvPr id="43" name="Grafický objekt 42" descr="Deska s klipem, částečně zaškrtnuté se souvislou výplní">
            <a:extLst>
              <a:ext uri="{FF2B5EF4-FFF2-40B4-BE49-F238E27FC236}">
                <a16:creationId xmlns:a16="http://schemas.microsoft.com/office/drawing/2014/main" id="{AB087C68-C10D-E411-3668-DD5C27D1EE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76708" y="2455327"/>
            <a:ext cx="914400" cy="914400"/>
          </a:xfrm>
          <a:prstGeom prst="rect">
            <a:avLst/>
          </a:prstGeom>
        </p:spPr>
      </p:pic>
      <p:pic>
        <p:nvPicPr>
          <p:cNvPr id="35" name="Grafický objekt 34" descr="Aspirace se souvislou výplní">
            <a:extLst>
              <a:ext uri="{FF2B5EF4-FFF2-40B4-BE49-F238E27FC236}">
                <a16:creationId xmlns:a16="http://schemas.microsoft.com/office/drawing/2014/main" id="{57ECC034-96DD-6B25-AEEE-885610BACD9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638800" y="1932062"/>
            <a:ext cx="914400" cy="914400"/>
          </a:xfrm>
          <a:prstGeom prst="rect">
            <a:avLst/>
          </a:prstGeom>
        </p:spPr>
      </p:pic>
      <p:pic>
        <p:nvPicPr>
          <p:cNvPr id="41" name="Grafický objekt 40" descr="Hodiny se souvislou výplní">
            <a:extLst>
              <a:ext uri="{FF2B5EF4-FFF2-40B4-BE49-F238E27FC236}">
                <a16:creationId xmlns:a16="http://schemas.microsoft.com/office/drawing/2014/main" id="{7E171067-4612-6FCF-ED61-03178CB87A6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00892" y="23892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8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39726 -2.22222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33333E-6 L -0.38073 -3.33333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3889E-18 3.33333E-6 L 0.4306 3.33333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5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35 2.96296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00"/>
                            </p:stCondLst>
                            <p:childTnLst>
                              <p:par>
                                <p:cTn id="4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96296E-6 L -0.3444 2.96296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04993-CFDA-BC0C-EFC5-5A83456B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AD2F593-B5B8-41DE-1DDE-160730EA3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4" name="Grafický objekt 3" descr="Fotoaparát se souvislou výplní">
            <a:extLst>
              <a:ext uri="{FF2B5EF4-FFF2-40B4-BE49-F238E27FC236}">
                <a16:creationId xmlns:a16="http://schemas.microsoft.com/office/drawing/2014/main" id="{9CA3AA7B-1EA7-3A4B-6AEA-BD08F2503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0" y="822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51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1241</TotalTime>
  <Words>101</Words>
  <Application>Microsoft Office PowerPoint</Application>
  <PresentationFormat>Širokoúhlá obrazovka</PresentationFormat>
  <Paragraphs>41</Paragraphs>
  <Slides>10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Retrospektiva</vt:lpstr>
      <vt:lpstr>Ročníková práce (Age of War)</vt:lpstr>
      <vt:lpstr>Obsah</vt:lpstr>
      <vt:lpstr>Úvod</vt:lpstr>
      <vt:lpstr>Použitá technologie</vt:lpstr>
      <vt:lpstr>Průběh hry</vt:lpstr>
      <vt:lpstr>Průběh hry (Obrázky)</vt:lpstr>
      <vt:lpstr>Problematika</vt:lpstr>
      <vt:lpstr>Závěr</vt:lpstr>
      <vt:lpstr>Ukázka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Ročníková práce</dc:title>
  <dc:creator>Michal Adámek</dc:creator>
  <cp:lastModifiedBy>Michal Adámek</cp:lastModifiedBy>
  <cp:revision>353</cp:revision>
  <dcterms:created xsi:type="dcterms:W3CDTF">2021-12-15T16:23:31Z</dcterms:created>
  <dcterms:modified xsi:type="dcterms:W3CDTF">2024-05-28T04:35:51Z</dcterms:modified>
</cp:coreProperties>
</file>