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AC64E-6DF3-FAED-6B2D-CAEB1EB37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8D0FAE-370A-CE3A-BC8E-52697514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A06672-BFA3-B165-A245-3ED9E845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FFA250-88A8-2CDE-C4BD-9C57AA7F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AD429B-740C-A405-C645-8E87AF0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733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FB536-0D86-8EC8-93C9-EEED7A97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BB08807-1D81-5FC8-5EFD-5FC4F63DB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64EA7B-6ED7-8982-AD81-777C314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08FFFD-817A-9A56-744D-70B1ABF0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359DB8-FB6F-0AA1-79AF-CFA7B3CE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03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26703A3-40B9-8089-3A29-F938F9AD8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D158827-82E0-2BE4-5A9B-D63DFB1F7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2812FA-EE5F-1BB7-8C69-431DE3AC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EFEB02-FC31-79B8-3D7D-009B9EC6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040F0B-3F97-EEC6-A0A5-787685B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59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16662B-95DE-A991-AFF7-56801701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8D15B3-B8AC-96E8-3804-73F0D701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491379-39F4-EF29-B3DB-F29586A2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CF4B60-81A2-0332-1A52-C5AD5535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8B7339-8CBF-A192-210A-728C1561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327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127966-1E1B-F339-A3E1-78D7C04A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9945238-9488-E200-6841-B10638DD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B99B3F-16E6-9993-7C06-22400D49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7A94DD-23F8-1ACD-BEC9-5D2BEE5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DA3216-F4F7-CBF5-6B60-6088DA45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18E201-D807-9DCC-241E-D0130BD1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BB5693-D029-E951-5437-25811DA31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4ADD183-F398-F86E-D068-1318AF3D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29EEA3E-12CB-4BBD-D11E-A4FD7930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5FB7A86-9F39-DA5A-D3E4-537C735E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705FE4-6FC3-7A26-1C7C-FCEDF2E9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9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A733A-0EC2-FA37-1A5E-8535E90D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038727-E280-7463-E5D2-AD34FE07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4BC5BCA-1C83-7375-A5F4-FEC93D48E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F3714B2-CC30-1774-EE3A-547EEFEE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D7494EE-65D5-0ADB-82D8-739E3BDBE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92FF1B5-930E-533F-ABE3-08E4A4F0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17A2573-68B1-3EC7-0EA8-2456C9BE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684D3EE-30C9-2E63-2FE2-53E13D9B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8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443EDB-1D4D-40AA-5CE3-F3554C9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20C16F9-C19A-6FE8-81D4-367F70B2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8109966-A9EC-A936-FAC7-737E8903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18F9177-CD29-5737-B7E8-E3005A99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33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C0EA2CD-7D77-C6C3-B2FF-AA2989DF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C48BC2D-2745-E0BB-7D78-833ED90A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15B38F-FB15-B18F-BD12-EB0176A5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3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AA1FA-C74F-7ECE-C99E-6AEE3C52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372C1C-C675-1860-4D1C-782F4AAA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75A3103-9B82-1D4B-7063-F87EB4CC6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5E8749-89BC-94FA-A8AE-C8D3255E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AC39B3-EB7B-C0DD-69A0-E33BC2F8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996602F-2C18-48CD-5AF5-AEED98B8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49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7031C-EC98-8890-8E79-2E0F0738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4B98EED-CD6F-5E1C-6CB7-7360D230D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5D8E1D-2060-0A98-6122-2FD0CFE7B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C665B04-7CAB-BF8F-689B-4743F108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C1132AF-4D15-5755-DD98-F62C594B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A3757CA-7ABA-F608-D297-102423D7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36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24CFDA5-0219-D675-CEDE-59D767E5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0877EDA-2860-B3DD-A58E-523436A6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225AC4-9B06-16BA-455A-DE2A727FB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ED48-A352-43DB-B11C-5882599E2D82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379CF2-B66E-37FE-1845-EBEDD43BA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D144B2-26DC-D6BE-673C-17F3098A2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541B-84B8-42FB-B66D-BCC7DF4E3F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37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85B90-81D1-7103-8359-1BC8402D1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numCol="1" anchor="ctr">
            <a:normAutofit/>
          </a:bodyPr>
          <a:lstStyle/>
          <a:p>
            <a:r>
              <a:rPr lang="cs-CZ" sz="5400" dirty="0"/>
              <a:t>Obchodní akademie Mladá Boleslav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545A1E-7756-8CAA-2940-8F72AC3B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6"/>
            <a:ext cx="9144000" cy="1003491"/>
          </a:xfrm>
        </p:spPr>
        <p:txBody>
          <a:bodyPr numCol="1">
            <a:normAutofit/>
          </a:bodyPr>
          <a:lstStyle/>
          <a:p>
            <a:r>
              <a:rPr lang="cs-CZ" dirty="0"/>
              <a:t>Michal Adámek			Jiří </a:t>
            </a:r>
            <a:r>
              <a:rPr lang="cs-CZ" dirty="0" err="1"/>
              <a:t>Přívratský</a:t>
            </a:r>
            <a:endParaRPr lang="cs-CZ" dirty="0"/>
          </a:p>
          <a:p>
            <a:r>
              <a:rPr lang="cs-CZ" dirty="0"/>
              <a:t>2.Bi</a:t>
            </a:r>
          </a:p>
        </p:txBody>
      </p:sp>
    </p:spTree>
    <p:extLst>
      <p:ext uri="{BB962C8B-B14F-4D97-AF65-F5344CB8AC3E}">
        <p14:creationId xmlns:p14="http://schemas.microsoft.com/office/powerpoint/2010/main" val="374278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F91572-DBF0-6B6C-B753-A4DD6D2A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Původní návrh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30F0F9-B7A7-5937-2BB3-2F1112BB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969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37CF96-8C6E-68CB-3AC2-6340CEAC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Inspirace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64D0A8-BFF3-37DC-ADDF-949E3909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9BC1E-5C58-B889-749C-72B875B1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Proces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CB9FC5-F180-89EA-6EE1-CEA55A43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95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5BDAD0-698B-D2E3-EE6D-D6BF7A38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Cíle změn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8E9178-C432-C798-27DD-D786DB26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Přehledné</a:t>
            </a:r>
          </a:p>
          <a:p>
            <a:r>
              <a:rPr lang="cs-CZ" dirty="0"/>
              <a:t>Vešlo více věcí</a:t>
            </a:r>
          </a:p>
        </p:txBody>
      </p:sp>
    </p:spTree>
    <p:extLst>
      <p:ext uri="{BB962C8B-B14F-4D97-AF65-F5344CB8AC3E}">
        <p14:creationId xmlns:p14="http://schemas.microsoft.com/office/powerpoint/2010/main" val="268367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13741-D72D-8390-3195-A03E395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Finální vzhled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482DA-55D8-DC2C-E351-F3E856F4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20706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Širokoúhlá obrazovka</PresentationFormat>
  <Paragraphs>10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Obchodní akademie Mladá Boleslav</vt:lpstr>
      <vt:lpstr>Původní návrh</vt:lpstr>
      <vt:lpstr>Inspirace</vt:lpstr>
      <vt:lpstr>Proces</vt:lpstr>
      <vt:lpstr>Cíle změn</vt:lpstr>
      <vt:lpstr>Finální vzhled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Obchodní akademie Mladá Boleslav</dc:title>
  <dc:creator>Michal Adámek</dc:creator>
  <cp:lastModifiedBy>Michal Adámek</cp:lastModifiedBy>
  <cp:revision>2</cp:revision>
  <dcterms:created xsi:type="dcterms:W3CDTF">2023-04-13T13:11:17Z</dcterms:created>
  <dcterms:modified xsi:type="dcterms:W3CDTF">2023-04-18T14:59:03Z</dcterms:modified>
</cp:coreProperties>
</file>