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jacobso:Documents:Payments:5dysfunctionsVoting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jacobso:Documents:Payments:5dysfunctionsVoting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44792213473316"/>
          <c:y val="0.0833333333333333"/>
          <c:w val="0.797633202099737"/>
          <c:h val="0.8224693788276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invertIfNegative val="0"/>
          <c:cat>
            <c:strRef>
              <c:f>Sheet1!$B$2</c:f>
              <c:strCache>
                <c:ptCount val="1"/>
                <c:pt idx="0">
                  <c:v>Trust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</c:v>
                </c:pt>
              </c:strCache>
            </c:strRef>
          </c:tx>
          <c:invertIfNegative val="0"/>
          <c:cat>
            <c:strRef>
              <c:f>Sheet1!$B$2</c:f>
              <c:strCache>
                <c:ptCount val="1"/>
                <c:pt idx="0">
                  <c:v>Trust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699736"/>
        <c:axId val="-2142504536"/>
      </c:barChart>
      <c:catAx>
        <c:axId val="-21446997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2504536"/>
        <c:crosses val="autoZero"/>
        <c:auto val="1"/>
        <c:lblAlgn val="ctr"/>
        <c:lblOffset val="100"/>
        <c:noMultiLvlLbl val="0"/>
      </c:catAx>
      <c:valAx>
        <c:axId val="-2142504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699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invertIfNegative val="0"/>
          <c:cat>
            <c:strRef>
              <c:f>Sheet1!$B$3:$B$5</c:f>
              <c:strCache>
                <c:ptCount val="3"/>
                <c:pt idx="0">
                  <c:v>Trust</c:v>
                </c:pt>
                <c:pt idx="1">
                  <c:v>Comfortable in Conflict</c:v>
                </c:pt>
                <c:pt idx="2">
                  <c:v>Commitment to decisions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6.0</c:v>
                </c:pt>
                <c:pt idx="1">
                  <c:v>6.0</c:v>
                </c:pt>
                <c:pt idx="2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</c:v>
                </c:pt>
              </c:strCache>
            </c:strRef>
          </c:tx>
          <c:invertIfNegative val="0"/>
          <c:cat>
            <c:strRef>
              <c:f>Sheet1!$B$3:$B$5</c:f>
              <c:strCache>
                <c:ptCount val="3"/>
                <c:pt idx="0">
                  <c:v>Trust</c:v>
                </c:pt>
                <c:pt idx="1">
                  <c:v>Comfortable in Conflict</c:v>
                </c:pt>
                <c:pt idx="2">
                  <c:v>Commitment to decisions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3.0</c:v>
                </c:pt>
                <c:pt idx="1">
                  <c:v>3.0</c:v>
                </c:pt>
                <c:pt idx="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7147304"/>
        <c:axId val="-2096226728"/>
      </c:barChart>
      <c:catAx>
        <c:axId val="-20971473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6226728"/>
        <c:crosses val="autoZero"/>
        <c:auto val="1"/>
        <c:lblAlgn val="ctr"/>
        <c:lblOffset val="100"/>
        <c:noMultiLvlLbl val="0"/>
      </c:catAx>
      <c:valAx>
        <c:axId val="-2096226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7147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51DC3-180B-CF45-ACD9-C9B552D4A77A}" type="doc">
      <dgm:prSet loTypeId="urn:microsoft.com/office/officeart/2005/8/layout/pyramid3" loCatId="" qsTypeId="urn:microsoft.com/office/officeart/2005/8/quickstyle/simple4" qsCatId="simple" csTypeId="urn:microsoft.com/office/officeart/2005/8/colors/accent1_2" csCatId="accent1" phldr="1"/>
      <dgm:spPr/>
    </dgm:pt>
    <dgm:pt modelId="{9DD1E9FA-7836-9C47-8331-4E4E5C619E58}">
      <dgm:prSet phldrT="[Text]"/>
      <dgm:spPr/>
      <dgm:t>
        <a:bodyPr/>
        <a:lstStyle/>
        <a:p>
          <a:r>
            <a:rPr lang="en-US" dirty="0" smtClean="0"/>
            <a:t>Inattention to</a:t>
          </a:r>
        </a:p>
        <a:p>
          <a:r>
            <a:rPr lang="en-US" dirty="0" smtClean="0"/>
            <a:t>RESULTS</a:t>
          </a:r>
          <a:endParaRPr lang="en-US" dirty="0"/>
        </a:p>
      </dgm:t>
    </dgm:pt>
    <dgm:pt modelId="{B4A0DE96-A2A9-A741-9476-1C053C4A63D0}" type="parTrans" cxnId="{42500D14-446B-C245-B5B2-1032A0B681B7}">
      <dgm:prSet/>
      <dgm:spPr/>
      <dgm:t>
        <a:bodyPr/>
        <a:lstStyle/>
        <a:p>
          <a:endParaRPr lang="en-US"/>
        </a:p>
      </dgm:t>
    </dgm:pt>
    <dgm:pt modelId="{7803DAA8-F18D-714D-8B21-24CF97F0DE60}" type="sibTrans" cxnId="{42500D14-446B-C245-B5B2-1032A0B681B7}">
      <dgm:prSet/>
      <dgm:spPr/>
      <dgm:t>
        <a:bodyPr/>
        <a:lstStyle/>
        <a:p>
          <a:endParaRPr lang="en-US"/>
        </a:p>
      </dgm:t>
    </dgm:pt>
    <dgm:pt modelId="{D96C910A-CD1F-C540-AF05-A45B4366CB82}">
      <dgm:prSet phldrT="[Text]"/>
      <dgm:spPr/>
      <dgm:t>
        <a:bodyPr/>
        <a:lstStyle/>
        <a:p>
          <a:r>
            <a:rPr lang="en-US" dirty="0" smtClean="0"/>
            <a:t>Fear of</a:t>
          </a:r>
        </a:p>
        <a:p>
          <a:r>
            <a:rPr lang="en-US" dirty="0" smtClean="0"/>
            <a:t>CONFLICT</a:t>
          </a:r>
          <a:endParaRPr lang="en-US" dirty="0"/>
        </a:p>
      </dgm:t>
    </dgm:pt>
    <dgm:pt modelId="{2CCF3547-6759-764A-A84A-59D082F55EC9}" type="parTrans" cxnId="{C6AAA0B4-614D-5846-8850-D7DA16FB863B}">
      <dgm:prSet/>
      <dgm:spPr/>
      <dgm:t>
        <a:bodyPr/>
        <a:lstStyle/>
        <a:p>
          <a:endParaRPr lang="en-US"/>
        </a:p>
      </dgm:t>
    </dgm:pt>
    <dgm:pt modelId="{D79F3295-10F2-EC4C-90A6-59C5A26396F7}" type="sibTrans" cxnId="{C6AAA0B4-614D-5846-8850-D7DA16FB863B}">
      <dgm:prSet/>
      <dgm:spPr/>
      <dgm:t>
        <a:bodyPr/>
        <a:lstStyle/>
        <a:p>
          <a:endParaRPr lang="en-US"/>
        </a:p>
      </dgm:t>
    </dgm:pt>
    <dgm:pt modelId="{7104F3D0-77DE-2F41-82C7-4B47834600E5}">
      <dgm:prSet phldrT="[Text]"/>
      <dgm:spPr/>
      <dgm:t>
        <a:bodyPr/>
        <a:lstStyle/>
        <a:p>
          <a:r>
            <a:rPr lang="en-US" dirty="0" smtClean="0"/>
            <a:t>Absence of</a:t>
          </a:r>
          <a:br>
            <a:rPr lang="en-US" dirty="0" smtClean="0"/>
          </a:br>
          <a:r>
            <a:rPr lang="en-US" dirty="0" smtClean="0"/>
            <a:t>TRUST</a:t>
          </a:r>
          <a:endParaRPr lang="en-US" dirty="0"/>
        </a:p>
      </dgm:t>
    </dgm:pt>
    <dgm:pt modelId="{FBAE0072-2E1D-7B47-9656-9F94C09D79EC}" type="parTrans" cxnId="{7C1FBEB0-31D4-0F48-9754-6FBBAF1D12FD}">
      <dgm:prSet/>
      <dgm:spPr/>
      <dgm:t>
        <a:bodyPr/>
        <a:lstStyle/>
        <a:p>
          <a:endParaRPr lang="en-US"/>
        </a:p>
      </dgm:t>
    </dgm:pt>
    <dgm:pt modelId="{EDB85C87-1A4C-3F45-BCC6-134790D60FAE}" type="sibTrans" cxnId="{7C1FBEB0-31D4-0F48-9754-6FBBAF1D12FD}">
      <dgm:prSet/>
      <dgm:spPr/>
      <dgm:t>
        <a:bodyPr/>
        <a:lstStyle/>
        <a:p>
          <a:endParaRPr lang="en-US"/>
        </a:p>
      </dgm:t>
    </dgm:pt>
    <dgm:pt modelId="{B83E1AB6-0B2D-7B4E-9535-97E1EAF5C74C}">
      <dgm:prSet/>
      <dgm:spPr/>
      <dgm:t>
        <a:bodyPr/>
        <a:lstStyle/>
        <a:p>
          <a:r>
            <a:rPr lang="en-US" dirty="0" smtClean="0"/>
            <a:t>Absence of</a:t>
          </a:r>
          <a:br>
            <a:rPr lang="en-US" dirty="0" smtClean="0"/>
          </a:br>
          <a:r>
            <a:rPr lang="en-US" dirty="0" smtClean="0"/>
            <a:t>ACCOUNTABILITY</a:t>
          </a:r>
          <a:endParaRPr lang="en-US" dirty="0"/>
        </a:p>
      </dgm:t>
    </dgm:pt>
    <dgm:pt modelId="{1AB1CF57-23E0-4348-A025-ED25F06DB2D4}" type="parTrans" cxnId="{D96846A2-EEDA-484B-95B7-9360C12F7692}">
      <dgm:prSet/>
      <dgm:spPr/>
      <dgm:t>
        <a:bodyPr/>
        <a:lstStyle/>
        <a:p>
          <a:endParaRPr lang="en-US"/>
        </a:p>
      </dgm:t>
    </dgm:pt>
    <dgm:pt modelId="{01BAC441-9B23-BA49-9A1E-7FA8D08C082A}" type="sibTrans" cxnId="{D96846A2-EEDA-484B-95B7-9360C12F7692}">
      <dgm:prSet/>
      <dgm:spPr/>
      <dgm:t>
        <a:bodyPr/>
        <a:lstStyle/>
        <a:p>
          <a:endParaRPr lang="en-US"/>
        </a:p>
      </dgm:t>
    </dgm:pt>
    <dgm:pt modelId="{5E3B13E1-5E4F-6240-8E24-6D1713018962}">
      <dgm:prSet/>
      <dgm:spPr/>
      <dgm:t>
        <a:bodyPr/>
        <a:lstStyle/>
        <a:p>
          <a:r>
            <a:rPr lang="en-US" dirty="0" smtClean="0"/>
            <a:t>Lack of</a:t>
          </a:r>
          <a:br>
            <a:rPr lang="en-US" dirty="0" smtClean="0"/>
          </a:br>
          <a:r>
            <a:rPr lang="en-US" dirty="0" smtClean="0"/>
            <a:t>COMMITMENT</a:t>
          </a:r>
          <a:endParaRPr lang="en-US" dirty="0"/>
        </a:p>
      </dgm:t>
    </dgm:pt>
    <dgm:pt modelId="{20062CBD-8B18-454F-B66F-D5162C3F2FF8}" type="parTrans" cxnId="{696E7AA9-BF2F-2A4A-8B3E-A656B5C2F5D6}">
      <dgm:prSet/>
      <dgm:spPr/>
      <dgm:t>
        <a:bodyPr/>
        <a:lstStyle/>
        <a:p>
          <a:endParaRPr lang="en-US"/>
        </a:p>
      </dgm:t>
    </dgm:pt>
    <dgm:pt modelId="{22FD260E-FF0C-4147-9B7E-7E63D008338D}" type="sibTrans" cxnId="{696E7AA9-BF2F-2A4A-8B3E-A656B5C2F5D6}">
      <dgm:prSet/>
      <dgm:spPr/>
      <dgm:t>
        <a:bodyPr/>
        <a:lstStyle/>
        <a:p>
          <a:endParaRPr lang="en-US"/>
        </a:p>
      </dgm:t>
    </dgm:pt>
    <dgm:pt modelId="{791E95DC-8127-5742-870B-AE3FF914BB93}" type="pres">
      <dgm:prSet presAssocID="{37E51DC3-180B-CF45-ACD9-C9B552D4A77A}" presName="Name0" presStyleCnt="0">
        <dgm:presLayoutVars>
          <dgm:dir/>
          <dgm:animLvl val="lvl"/>
          <dgm:resizeHandles val="exact"/>
        </dgm:presLayoutVars>
      </dgm:prSet>
      <dgm:spPr/>
    </dgm:pt>
    <dgm:pt modelId="{33A5D7FB-DC04-A64C-B0A1-8DFD73FB7D8E}" type="pres">
      <dgm:prSet presAssocID="{9DD1E9FA-7836-9C47-8331-4E4E5C619E58}" presName="Name8" presStyleCnt="0"/>
      <dgm:spPr/>
    </dgm:pt>
    <dgm:pt modelId="{3038AA6B-1900-6F45-865B-D8F278A3106E}" type="pres">
      <dgm:prSet presAssocID="{9DD1E9FA-7836-9C47-8331-4E4E5C619E58}" presName="level" presStyleLbl="node1" presStyleIdx="0" presStyleCnt="5" custLinFactNeighborX="-21142" custLinFactNeighborY="-281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E67E3-35A7-CF4E-840C-79B031F09101}" type="pres">
      <dgm:prSet presAssocID="{9DD1E9FA-7836-9C47-8331-4E4E5C619E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149C9-D253-C648-977F-F40A991615FB}" type="pres">
      <dgm:prSet presAssocID="{B83E1AB6-0B2D-7B4E-9535-97E1EAF5C74C}" presName="Name8" presStyleCnt="0"/>
      <dgm:spPr/>
    </dgm:pt>
    <dgm:pt modelId="{823D7DFB-8F30-D043-8C9B-DC906D510E10}" type="pres">
      <dgm:prSet presAssocID="{B83E1AB6-0B2D-7B4E-9535-97E1EAF5C74C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21CE8-AA74-8A49-93DD-56B9CB0B1408}" type="pres">
      <dgm:prSet presAssocID="{B83E1AB6-0B2D-7B4E-9535-97E1EAF5C74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2F0E9-1678-3647-B670-126DD8B1EEE8}" type="pres">
      <dgm:prSet presAssocID="{5E3B13E1-5E4F-6240-8E24-6D1713018962}" presName="Name8" presStyleCnt="0"/>
      <dgm:spPr/>
    </dgm:pt>
    <dgm:pt modelId="{35DD7AF3-539C-264F-B757-5E16EAC99946}" type="pres">
      <dgm:prSet presAssocID="{5E3B13E1-5E4F-6240-8E24-6D1713018962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43569-D694-A148-BCEC-A41B181FA912}" type="pres">
      <dgm:prSet presAssocID="{5E3B13E1-5E4F-6240-8E24-6D171301896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3AFE7-4EE6-6147-A4E4-FD10F466044E}" type="pres">
      <dgm:prSet presAssocID="{D96C910A-CD1F-C540-AF05-A45B4366CB82}" presName="Name8" presStyleCnt="0"/>
      <dgm:spPr/>
    </dgm:pt>
    <dgm:pt modelId="{117D37DF-2848-FD41-BDE5-6351D11E1C17}" type="pres">
      <dgm:prSet presAssocID="{D96C910A-CD1F-C540-AF05-A45B4366CB82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326AC-CE46-2946-A95F-4AC469D5D21C}" type="pres">
      <dgm:prSet presAssocID="{D96C910A-CD1F-C540-AF05-A45B4366CB8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34F7B-C33A-094E-8FCA-9E5EA9ED5D19}" type="pres">
      <dgm:prSet presAssocID="{7104F3D0-77DE-2F41-82C7-4B47834600E5}" presName="Name8" presStyleCnt="0"/>
      <dgm:spPr/>
    </dgm:pt>
    <dgm:pt modelId="{63A9BFF9-3723-BC42-A493-3BCF58959105}" type="pres">
      <dgm:prSet presAssocID="{7104F3D0-77DE-2F41-82C7-4B47834600E5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45BC1-E5A0-044D-895D-DBB6426095F2}" type="pres">
      <dgm:prSet presAssocID="{7104F3D0-77DE-2F41-82C7-4B47834600E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D8C08D-D020-D345-A271-E4D0D227D5E5}" type="presOf" srcId="{B83E1AB6-0B2D-7B4E-9535-97E1EAF5C74C}" destId="{823D7DFB-8F30-D043-8C9B-DC906D510E10}" srcOrd="0" destOrd="0" presId="urn:microsoft.com/office/officeart/2005/8/layout/pyramid3"/>
    <dgm:cxn modelId="{42500D14-446B-C245-B5B2-1032A0B681B7}" srcId="{37E51DC3-180B-CF45-ACD9-C9B552D4A77A}" destId="{9DD1E9FA-7836-9C47-8331-4E4E5C619E58}" srcOrd="0" destOrd="0" parTransId="{B4A0DE96-A2A9-A741-9476-1C053C4A63D0}" sibTransId="{7803DAA8-F18D-714D-8B21-24CF97F0DE60}"/>
    <dgm:cxn modelId="{7BEB59E2-93DC-BF48-A524-701C659DD39B}" type="presOf" srcId="{D96C910A-CD1F-C540-AF05-A45B4366CB82}" destId="{8B7326AC-CE46-2946-A95F-4AC469D5D21C}" srcOrd="1" destOrd="0" presId="urn:microsoft.com/office/officeart/2005/8/layout/pyramid3"/>
    <dgm:cxn modelId="{F6D72B0A-127B-4C41-AB15-8B2D0D2030E8}" type="presOf" srcId="{D96C910A-CD1F-C540-AF05-A45B4366CB82}" destId="{117D37DF-2848-FD41-BDE5-6351D11E1C17}" srcOrd="0" destOrd="0" presId="urn:microsoft.com/office/officeart/2005/8/layout/pyramid3"/>
    <dgm:cxn modelId="{028F343D-CF4C-784B-9A90-C3A08565E629}" type="presOf" srcId="{37E51DC3-180B-CF45-ACD9-C9B552D4A77A}" destId="{791E95DC-8127-5742-870B-AE3FF914BB93}" srcOrd="0" destOrd="0" presId="urn:microsoft.com/office/officeart/2005/8/layout/pyramid3"/>
    <dgm:cxn modelId="{1ABF7823-B427-F642-ACD7-568EC519AB48}" type="presOf" srcId="{7104F3D0-77DE-2F41-82C7-4B47834600E5}" destId="{63A9BFF9-3723-BC42-A493-3BCF58959105}" srcOrd="0" destOrd="0" presId="urn:microsoft.com/office/officeart/2005/8/layout/pyramid3"/>
    <dgm:cxn modelId="{C6AAA0B4-614D-5846-8850-D7DA16FB863B}" srcId="{37E51DC3-180B-CF45-ACD9-C9B552D4A77A}" destId="{D96C910A-CD1F-C540-AF05-A45B4366CB82}" srcOrd="3" destOrd="0" parTransId="{2CCF3547-6759-764A-A84A-59D082F55EC9}" sibTransId="{D79F3295-10F2-EC4C-90A6-59C5A26396F7}"/>
    <dgm:cxn modelId="{696E7AA9-BF2F-2A4A-8B3E-A656B5C2F5D6}" srcId="{37E51DC3-180B-CF45-ACD9-C9B552D4A77A}" destId="{5E3B13E1-5E4F-6240-8E24-6D1713018962}" srcOrd="2" destOrd="0" parTransId="{20062CBD-8B18-454F-B66F-D5162C3F2FF8}" sibTransId="{22FD260E-FF0C-4147-9B7E-7E63D008338D}"/>
    <dgm:cxn modelId="{24CF4B9F-269B-854E-99A3-318FD214674A}" type="presOf" srcId="{5E3B13E1-5E4F-6240-8E24-6D1713018962}" destId="{35DD7AF3-539C-264F-B757-5E16EAC99946}" srcOrd="0" destOrd="0" presId="urn:microsoft.com/office/officeart/2005/8/layout/pyramid3"/>
    <dgm:cxn modelId="{3A9CE636-34FC-914C-BE73-0304B9499B8D}" type="presOf" srcId="{5E3B13E1-5E4F-6240-8E24-6D1713018962}" destId="{A5043569-D694-A148-BCEC-A41B181FA912}" srcOrd="1" destOrd="0" presId="urn:microsoft.com/office/officeart/2005/8/layout/pyramid3"/>
    <dgm:cxn modelId="{108854DA-C30B-314D-B9AE-5745903B1416}" type="presOf" srcId="{9DD1E9FA-7836-9C47-8331-4E4E5C619E58}" destId="{24BE67E3-35A7-CF4E-840C-79B031F09101}" srcOrd="1" destOrd="0" presId="urn:microsoft.com/office/officeart/2005/8/layout/pyramid3"/>
    <dgm:cxn modelId="{7C1FBEB0-31D4-0F48-9754-6FBBAF1D12FD}" srcId="{37E51DC3-180B-CF45-ACD9-C9B552D4A77A}" destId="{7104F3D0-77DE-2F41-82C7-4B47834600E5}" srcOrd="4" destOrd="0" parTransId="{FBAE0072-2E1D-7B47-9656-9F94C09D79EC}" sibTransId="{EDB85C87-1A4C-3F45-BCC6-134790D60FAE}"/>
    <dgm:cxn modelId="{D96846A2-EEDA-484B-95B7-9360C12F7692}" srcId="{37E51DC3-180B-CF45-ACD9-C9B552D4A77A}" destId="{B83E1AB6-0B2D-7B4E-9535-97E1EAF5C74C}" srcOrd="1" destOrd="0" parTransId="{1AB1CF57-23E0-4348-A025-ED25F06DB2D4}" sibTransId="{01BAC441-9B23-BA49-9A1E-7FA8D08C082A}"/>
    <dgm:cxn modelId="{9A57DC29-02AE-BA4C-9BC3-54281FB9BAA3}" type="presOf" srcId="{9DD1E9FA-7836-9C47-8331-4E4E5C619E58}" destId="{3038AA6B-1900-6F45-865B-D8F278A3106E}" srcOrd="0" destOrd="0" presId="urn:microsoft.com/office/officeart/2005/8/layout/pyramid3"/>
    <dgm:cxn modelId="{BA674488-7DC6-F64C-BE76-9C93D5B08602}" type="presOf" srcId="{B83E1AB6-0B2D-7B4E-9535-97E1EAF5C74C}" destId="{D4521CE8-AA74-8A49-93DD-56B9CB0B1408}" srcOrd="1" destOrd="0" presId="urn:microsoft.com/office/officeart/2005/8/layout/pyramid3"/>
    <dgm:cxn modelId="{7F729D8B-A03E-F64E-A05A-32264EC28E66}" type="presOf" srcId="{7104F3D0-77DE-2F41-82C7-4B47834600E5}" destId="{CC745BC1-E5A0-044D-895D-DBB6426095F2}" srcOrd="1" destOrd="0" presId="urn:microsoft.com/office/officeart/2005/8/layout/pyramid3"/>
    <dgm:cxn modelId="{F17427E4-2F4B-F241-B556-7DF0E047E261}" type="presParOf" srcId="{791E95DC-8127-5742-870B-AE3FF914BB93}" destId="{33A5D7FB-DC04-A64C-B0A1-8DFD73FB7D8E}" srcOrd="0" destOrd="0" presId="urn:microsoft.com/office/officeart/2005/8/layout/pyramid3"/>
    <dgm:cxn modelId="{3EA2D52D-A385-2646-AEB4-7A55A83B440E}" type="presParOf" srcId="{33A5D7FB-DC04-A64C-B0A1-8DFD73FB7D8E}" destId="{3038AA6B-1900-6F45-865B-D8F278A3106E}" srcOrd="0" destOrd="0" presId="urn:microsoft.com/office/officeart/2005/8/layout/pyramid3"/>
    <dgm:cxn modelId="{8E4DF1CC-0998-6C44-A0BF-E7D6AA87A513}" type="presParOf" srcId="{33A5D7FB-DC04-A64C-B0A1-8DFD73FB7D8E}" destId="{24BE67E3-35A7-CF4E-840C-79B031F09101}" srcOrd="1" destOrd="0" presId="urn:microsoft.com/office/officeart/2005/8/layout/pyramid3"/>
    <dgm:cxn modelId="{1EB442CB-1030-1146-A496-B031D937F2A3}" type="presParOf" srcId="{791E95DC-8127-5742-870B-AE3FF914BB93}" destId="{9A3149C9-D253-C648-977F-F40A991615FB}" srcOrd="1" destOrd="0" presId="urn:microsoft.com/office/officeart/2005/8/layout/pyramid3"/>
    <dgm:cxn modelId="{AC3A12A4-5BD0-1141-9E58-B4A425965F97}" type="presParOf" srcId="{9A3149C9-D253-C648-977F-F40A991615FB}" destId="{823D7DFB-8F30-D043-8C9B-DC906D510E10}" srcOrd="0" destOrd="0" presId="urn:microsoft.com/office/officeart/2005/8/layout/pyramid3"/>
    <dgm:cxn modelId="{2EF87D0E-EB9D-3343-8159-F88680E89C41}" type="presParOf" srcId="{9A3149C9-D253-C648-977F-F40A991615FB}" destId="{D4521CE8-AA74-8A49-93DD-56B9CB0B1408}" srcOrd="1" destOrd="0" presId="urn:microsoft.com/office/officeart/2005/8/layout/pyramid3"/>
    <dgm:cxn modelId="{9716AB62-94AE-D14B-8E20-1D1FB5BE28AC}" type="presParOf" srcId="{791E95DC-8127-5742-870B-AE3FF914BB93}" destId="{B7F2F0E9-1678-3647-B670-126DD8B1EEE8}" srcOrd="2" destOrd="0" presId="urn:microsoft.com/office/officeart/2005/8/layout/pyramid3"/>
    <dgm:cxn modelId="{0BF43029-E7FB-0B4D-B1AE-7E18D58FA943}" type="presParOf" srcId="{B7F2F0E9-1678-3647-B670-126DD8B1EEE8}" destId="{35DD7AF3-539C-264F-B757-5E16EAC99946}" srcOrd="0" destOrd="0" presId="urn:microsoft.com/office/officeart/2005/8/layout/pyramid3"/>
    <dgm:cxn modelId="{17DE5253-533B-6741-A765-602A211982BE}" type="presParOf" srcId="{B7F2F0E9-1678-3647-B670-126DD8B1EEE8}" destId="{A5043569-D694-A148-BCEC-A41B181FA912}" srcOrd="1" destOrd="0" presId="urn:microsoft.com/office/officeart/2005/8/layout/pyramid3"/>
    <dgm:cxn modelId="{92366363-4276-BA4D-8396-96FBECC23FAC}" type="presParOf" srcId="{791E95DC-8127-5742-870B-AE3FF914BB93}" destId="{27C3AFE7-4EE6-6147-A4E4-FD10F466044E}" srcOrd="3" destOrd="0" presId="urn:microsoft.com/office/officeart/2005/8/layout/pyramid3"/>
    <dgm:cxn modelId="{1F801BB1-EC61-464C-AD2E-FFA167ADEB4F}" type="presParOf" srcId="{27C3AFE7-4EE6-6147-A4E4-FD10F466044E}" destId="{117D37DF-2848-FD41-BDE5-6351D11E1C17}" srcOrd="0" destOrd="0" presId="urn:microsoft.com/office/officeart/2005/8/layout/pyramid3"/>
    <dgm:cxn modelId="{1331A40C-B499-6441-9C30-A7731C251D4E}" type="presParOf" srcId="{27C3AFE7-4EE6-6147-A4E4-FD10F466044E}" destId="{8B7326AC-CE46-2946-A95F-4AC469D5D21C}" srcOrd="1" destOrd="0" presId="urn:microsoft.com/office/officeart/2005/8/layout/pyramid3"/>
    <dgm:cxn modelId="{E20116AC-1AD9-FC41-920D-BC9ED088709B}" type="presParOf" srcId="{791E95DC-8127-5742-870B-AE3FF914BB93}" destId="{09534F7B-C33A-094E-8FCA-9E5EA9ED5D19}" srcOrd="4" destOrd="0" presId="urn:microsoft.com/office/officeart/2005/8/layout/pyramid3"/>
    <dgm:cxn modelId="{489BD00B-186A-A34E-BA3A-7877FA083E8E}" type="presParOf" srcId="{09534F7B-C33A-094E-8FCA-9E5EA9ED5D19}" destId="{63A9BFF9-3723-BC42-A493-3BCF58959105}" srcOrd="0" destOrd="0" presId="urn:microsoft.com/office/officeart/2005/8/layout/pyramid3"/>
    <dgm:cxn modelId="{155F48D3-6115-4B4A-9BB1-849B645D8A7E}" type="presParOf" srcId="{09534F7B-C33A-094E-8FCA-9E5EA9ED5D19}" destId="{CC745BC1-E5A0-044D-895D-DBB6426095F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53B594-0342-7148-9692-DB0334B2AA1F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65DDBB95-B8B4-A04B-A628-5530C2E5D6C4}">
      <dgm:prSet phldrT="[Text]"/>
      <dgm:spPr/>
      <dgm:t>
        <a:bodyPr/>
        <a:lstStyle/>
        <a:p>
          <a:r>
            <a:rPr lang="en-US" dirty="0" smtClean="0"/>
            <a:t>Full</a:t>
          </a:r>
        </a:p>
        <a:p>
          <a:r>
            <a:rPr lang="en-US" dirty="0" smtClean="0"/>
            <a:t>COMMITMENT</a:t>
          </a:r>
          <a:endParaRPr lang="en-US" dirty="0"/>
        </a:p>
      </dgm:t>
    </dgm:pt>
    <dgm:pt modelId="{BC2F46B4-B5AE-A142-93D8-BE593C539364}" type="parTrans" cxnId="{70CBAFE1-F60F-084E-980C-692E54B45581}">
      <dgm:prSet/>
      <dgm:spPr/>
      <dgm:t>
        <a:bodyPr/>
        <a:lstStyle/>
        <a:p>
          <a:endParaRPr lang="en-US"/>
        </a:p>
      </dgm:t>
    </dgm:pt>
    <dgm:pt modelId="{83D0AFA0-63F9-1147-9A40-FA21C984F6F7}" type="sibTrans" cxnId="{70CBAFE1-F60F-084E-980C-692E54B45581}">
      <dgm:prSet/>
      <dgm:spPr/>
      <dgm:t>
        <a:bodyPr/>
        <a:lstStyle/>
        <a:p>
          <a:endParaRPr lang="en-US"/>
        </a:p>
      </dgm:t>
    </dgm:pt>
    <dgm:pt modelId="{F1D38137-40D0-714B-8026-150385BAA512}">
      <dgm:prSet phldrT="[Text]"/>
      <dgm:spPr/>
      <dgm:t>
        <a:bodyPr/>
        <a:lstStyle/>
        <a:p>
          <a:r>
            <a:rPr lang="en-US" dirty="0" smtClean="0"/>
            <a:t>Comfortable being in productive</a:t>
          </a:r>
        </a:p>
        <a:p>
          <a:r>
            <a:rPr lang="en-US" dirty="0" smtClean="0"/>
            <a:t>CONFLICT</a:t>
          </a:r>
          <a:endParaRPr lang="en-US" dirty="0"/>
        </a:p>
      </dgm:t>
    </dgm:pt>
    <dgm:pt modelId="{4494EF6A-C5FF-6D4E-8781-95E7A27F0E57}" type="parTrans" cxnId="{AA759380-CE4F-8743-A316-3B4506AF8C54}">
      <dgm:prSet/>
      <dgm:spPr/>
      <dgm:t>
        <a:bodyPr/>
        <a:lstStyle/>
        <a:p>
          <a:endParaRPr lang="en-US"/>
        </a:p>
      </dgm:t>
    </dgm:pt>
    <dgm:pt modelId="{1138C744-5EFB-3A4E-B971-02E0BCDF2BF1}" type="sibTrans" cxnId="{AA759380-CE4F-8743-A316-3B4506AF8C54}">
      <dgm:prSet/>
      <dgm:spPr/>
      <dgm:t>
        <a:bodyPr/>
        <a:lstStyle/>
        <a:p>
          <a:endParaRPr lang="en-US"/>
        </a:p>
      </dgm:t>
    </dgm:pt>
    <dgm:pt modelId="{4A2F52E5-6A0D-EB4B-9ECC-38DF3287F19E}">
      <dgm:prSet phldrT="[Text]"/>
      <dgm:spPr/>
      <dgm:t>
        <a:bodyPr/>
        <a:lstStyle/>
        <a:p>
          <a:r>
            <a:rPr lang="en-US" dirty="0" smtClean="0"/>
            <a:t>Established</a:t>
          </a:r>
        </a:p>
        <a:p>
          <a:r>
            <a:rPr lang="en-US" dirty="0" smtClean="0"/>
            <a:t>TRUST</a:t>
          </a:r>
          <a:endParaRPr lang="en-US" dirty="0"/>
        </a:p>
      </dgm:t>
    </dgm:pt>
    <dgm:pt modelId="{63CB485F-336F-5B49-B761-8B089CF59E26}" type="parTrans" cxnId="{34C57D9D-48D1-124E-A398-0DB445AF57F6}">
      <dgm:prSet/>
      <dgm:spPr/>
      <dgm:t>
        <a:bodyPr/>
        <a:lstStyle/>
        <a:p>
          <a:endParaRPr lang="en-US"/>
        </a:p>
      </dgm:t>
    </dgm:pt>
    <dgm:pt modelId="{95A5C2CF-35B7-C04B-B543-BD7BE942B8A5}" type="sibTrans" cxnId="{34C57D9D-48D1-124E-A398-0DB445AF57F6}">
      <dgm:prSet/>
      <dgm:spPr/>
      <dgm:t>
        <a:bodyPr/>
        <a:lstStyle/>
        <a:p>
          <a:endParaRPr lang="en-US"/>
        </a:p>
      </dgm:t>
    </dgm:pt>
    <dgm:pt modelId="{652B2129-C043-B844-9262-06A64D1A56A2}">
      <dgm:prSet/>
      <dgm:spPr/>
      <dgm:t>
        <a:bodyPr/>
        <a:lstStyle/>
        <a:p>
          <a:r>
            <a:rPr lang="en-US" dirty="0" smtClean="0"/>
            <a:t>Solid </a:t>
          </a:r>
          <a:br>
            <a:rPr lang="en-US" dirty="0" smtClean="0"/>
          </a:br>
          <a:r>
            <a:rPr lang="en-US" dirty="0" smtClean="0"/>
            <a:t>ACCOUNTABILITY</a:t>
          </a:r>
          <a:endParaRPr lang="en-US" dirty="0"/>
        </a:p>
      </dgm:t>
    </dgm:pt>
    <dgm:pt modelId="{4E4B3B39-3D49-1341-93BA-383B47B97398}" type="parTrans" cxnId="{AAA791B7-8531-C44C-9B7E-E70F8E36D599}">
      <dgm:prSet/>
      <dgm:spPr/>
      <dgm:t>
        <a:bodyPr/>
        <a:lstStyle/>
        <a:p>
          <a:endParaRPr lang="en-US"/>
        </a:p>
      </dgm:t>
    </dgm:pt>
    <dgm:pt modelId="{DBC261C6-C7F0-6A4C-BAEB-DB1F2E07B28A}" type="sibTrans" cxnId="{AAA791B7-8531-C44C-9B7E-E70F8E36D599}">
      <dgm:prSet/>
      <dgm:spPr/>
      <dgm:t>
        <a:bodyPr/>
        <a:lstStyle/>
        <a:p>
          <a:endParaRPr lang="en-US"/>
        </a:p>
      </dgm:t>
    </dgm:pt>
    <dgm:pt modelId="{FC8DD261-AF97-F841-905A-B5B21A41B044}">
      <dgm:prSet/>
      <dgm:spPr/>
      <dgm:t>
        <a:bodyPr/>
        <a:lstStyle/>
        <a:p>
          <a:r>
            <a:rPr lang="en-US" dirty="0" smtClean="0"/>
            <a:t>Attention to</a:t>
          </a:r>
          <a:br>
            <a:rPr lang="en-US" dirty="0" smtClean="0"/>
          </a:br>
          <a:r>
            <a:rPr lang="en-US" dirty="0" smtClean="0"/>
            <a:t>RESULTS</a:t>
          </a:r>
          <a:endParaRPr lang="en-US" dirty="0"/>
        </a:p>
      </dgm:t>
    </dgm:pt>
    <dgm:pt modelId="{B7D22212-ECBF-F748-A4F7-25184EC68394}" type="parTrans" cxnId="{75CE8BCC-7F94-084E-8CD6-B0A546075BB9}">
      <dgm:prSet/>
      <dgm:spPr/>
      <dgm:t>
        <a:bodyPr/>
        <a:lstStyle/>
        <a:p>
          <a:endParaRPr lang="en-US"/>
        </a:p>
      </dgm:t>
    </dgm:pt>
    <dgm:pt modelId="{C8E29719-0D77-6541-AC90-0B1F6F1588D0}" type="sibTrans" cxnId="{75CE8BCC-7F94-084E-8CD6-B0A546075BB9}">
      <dgm:prSet/>
      <dgm:spPr/>
      <dgm:t>
        <a:bodyPr/>
        <a:lstStyle/>
        <a:p>
          <a:endParaRPr lang="en-US"/>
        </a:p>
      </dgm:t>
    </dgm:pt>
    <dgm:pt modelId="{83511EAF-538F-1B4F-8EE8-CAF8EB01F9C1}" type="pres">
      <dgm:prSet presAssocID="{1253B594-0342-7148-9692-DB0334B2AA1F}" presName="Name0" presStyleCnt="0">
        <dgm:presLayoutVars>
          <dgm:dir/>
          <dgm:animLvl val="lvl"/>
          <dgm:resizeHandles val="exact"/>
        </dgm:presLayoutVars>
      </dgm:prSet>
      <dgm:spPr/>
    </dgm:pt>
    <dgm:pt modelId="{8F9CE18C-1789-4645-A6BC-0DF3E6224CB3}" type="pres">
      <dgm:prSet presAssocID="{FC8DD261-AF97-F841-905A-B5B21A41B044}" presName="Name8" presStyleCnt="0"/>
      <dgm:spPr/>
    </dgm:pt>
    <dgm:pt modelId="{CFC32C07-F54B-4A40-9198-C63C3A058485}" type="pres">
      <dgm:prSet presAssocID="{FC8DD261-AF97-F841-905A-B5B21A41B044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5704D-2875-3247-8E8E-3EEBDE82C63C}" type="pres">
      <dgm:prSet presAssocID="{FC8DD261-AF97-F841-905A-B5B21A41B0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DF1D4-5A3A-3442-B001-4E9B4ABA72DE}" type="pres">
      <dgm:prSet presAssocID="{652B2129-C043-B844-9262-06A64D1A56A2}" presName="Name8" presStyleCnt="0"/>
      <dgm:spPr/>
    </dgm:pt>
    <dgm:pt modelId="{ECF1B424-7113-FD48-BAD6-4E60DB0643FD}" type="pres">
      <dgm:prSet presAssocID="{652B2129-C043-B844-9262-06A64D1A56A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C2582-EF03-6C48-9A06-12FE6262044E}" type="pres">
      <dgm:prSet presAssocID="{652B2129-C043-B844-9262-06A64D1A56A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5F232-59CF-6D49-835A-8B01C3022681}" type="pres">
      <dgm:prSet presAssocID="{65DDBB95-B8B4-A04B-A628-5530C2E5D6C4}" presName="Name8" presStyleCnt="0"/>
      <dgm:spPr/>
    </dgm:pt>
    <dgm:pt modelId="{78077768-B9C6-124E-AFB6-4C876F42491E}" type="pres">
      <dgm:prSet presAssocID="{65DDBB95-B8B4-A04B-A628-5530C2E5D6C4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9AE1A-69A2-4547-BEC9-75E80BCC23C8}" type="pres">
      <dgm:prSet presAssocID="{65DDBB95-B8B4-A04B-A628-5530C2E5D6C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59036-C8E6-B442-9E02-A26658551D65}" type="pres">
      <dgm:prSet presAssocID="{F1D38137-40D0-714B-8026-150385BAA512}" presName="Name8" presStyleCnt="0"/>
      <dgm:spPr/>
    </dgm:pt>
    <dgm:pt modelId="{500408D0-BC5E-1C4C-8218-16181654EAD4}" type="pres">
      <dgm:prSet presAssocID="{F1D38137-40D0-714B-8026-150385BAA512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09E1A-1633-5043-B17F-F9A4F28BDE70}" type="pres">
      <dgm:prSet presAssocID="{F1D38137-40D0-714B-8026-150385BAA51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505B1-51DF-4544-A20B-95852DEFDFDB}" type="pres">
      <dgm:prSet presAssocID="{4A2F52E5-6A0D-EB4B-9ECC-38DF3287F19E}" presName="Name8" presStyleCnt="0"/>
      <dgm:spPr/>
    </dgm:pt>
    <dgm:pt modelId="{9DECD80A-7C2C-C64A-80F7-6A56A0E5AA5C}" type="pres">
      <dgm:prSet presAssocID="{4A2F52E5-6A0D-EB4B-9ECC-38DF3287F19E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3A8CE-1C33-424B-808D-BF44062867A1}" type="pres">
      <dgm:prSet presAssocID="{4A2F52E5-6A0D-EB4B-9ECC-38DF3287F19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CBAFE1-F60F-084E-980C-692E54B45581}" srcId="{1253B594-0342-7148-9692-DB0334B2AA1F}" destId="{65DDBB95-B8B4-A04B-A628-5530C2E5D6C4}" srcOrd="2" destOrd="0" parTransId="{BC2F46B4-B5AE-A142-93D8-BE593C539364}" sibTransId="{83D0AFA0-63F9-1147-9A40-FA21C984F6F7}"/>
    <dgm:cxn modelId="{32A08C5A-DF6E-9B4C-9C7F-B43107AAB7E5}" type="presOf" srcId="{652B2129-C043-B844-9262-06A64D1A56A2}" destId="{153C2582-EF03-6C48-9A06-12FE6262044E}" srcOrd="1" destOrd="0" presId="urn:microsoft.com/office/officeart/2005/8/layout/pyramid1"/>
    <dgm:cxn modelId="{995AD996-69FE-034B-8D22-F3E707860E46}" type="presOf" srcId="{F1D38137-40D0-714B-8026-150385BAA512}" destId="{500408D0-BC5E-1C4C-8218-16181654EAD4}" srcOrd="0" destOrd="0" presId="urn:microsoft.com/office/officeart/2005/8/layout/pyramid1"/>
    <dgm:cxn modelId="{AA759380-CE4F-8743-A316-3B4506AF8C54}" srcId="{1253B594-0342-7148-9692-DB0334B2AA1F}" destId="{F1D38137-40D0-714B-8026-150385BAA512}" srcOrd="3" destOrd="0" parTransId="{4494EF6A-C5FF-6D4E-8781-95E7A27F0E57}" sibTransId="{1138C744-5EFB-3A4E-B971-02E0BCDF2BF1}"/>
    <dgm:cxn modelId="{AAA791B7-8531-C44C-9B7E-E70F8E36D599}" srcId="{1253B594-0342-7148-9692-DB0334B2AA1F}" destId="{652B2129-C043-B844-9262-06A64D1A56A2}" srcOrd="1" destOrd="0" parTransId="{4E4B3B39-3D49-1341-93BA-383B47B97398}" sibTransId="{DBC261C6-C7F0-6A4C-BAEB-DB1F2E07B28A}"/>
    <dgm:cxn modelId="{DEBC4A9F-7C37-3C4D-BE0A-70994411587C}" type="presOf" srcId="{4A2F52E5-6A0D-EB4B-9ECC-38DF3287F19E}" destId="{9DECD80A-7C2C-C64A-80F7-6A56A0E5AA5C}" srcOrd="0" destOrd="0" presId="urn:microsoft.com/office/officeart/2005/8/layout/pyramid1"/>
    <dgm:cxn modelId="{34C57D9D-48D1-124E-A398-0DB445AF57F6}" srcId="{1253B594-0342-7148-9692-DB0334B2AA1F}" destId="{4A2F52E5-6A0D-EB4B-9ECC-38DF3287F19E}" srcOrd="4" destOrd="0" parTransId="{63CB485F-336F-5B49-B761-8B089CF59E26}" sibTransId="{95A5C2CF-35B7-C04B-B543-BD7BE942B8A5}"/>
    <dgm:cxn modelId="{37DE5228-8C49-7F43-A7DC-4D7046968C4C}" type="presOf" srcId="{1253B594-0342-7148-9692-DB0334B2AA1F}" destId="{83511EAF-538F-1B4F-8EE8-CAF8EB01F9C1}" srcOrd="0" destOrd="0" presId="urn:microsoft.com/office/officeart/2005/8/layout/pyramid1"/>
    <dgm:cxn modelId="{D8095BDE-3FD5-C445-B851-00AC3CE95C1B}" type="presOf" srcId="{65DDBB95-B8B4-A04B-A628-5530C2E5D6C4}" destId="{A599AE1A-69A2-4547-BEC9-75E80BCC23C8}" srcOrd="1" destOrd="0" presId="urn:microsoft.com/office/officeart/2005/8/layout/pyramid1"/>
    <dgm:cxn modelId="{75CE8BCC-7F94-084E-8CD6-B0A546075BB9}" srcId="{1253B594-0342-7148-9692-DB0334B2AA1F}" destId="{FC8DD261-AF97-F841-905A-B5B21A41B044}" srcOrd="0" destOrd="0" parTransId="{B7D22212-ECBF-F748-A4F7-25184EC68394}" sibTransId="{C8E29719-0D77-6541-AC90-0B1F6F1588D0}"/>
    <dgm:cxn modelId="{3349A962-8554-464B-A60E-93B392B342A0}" type="presOf" srcId="{FC8DD261-AF97-F841-905A-B5B21A41B044}" destId="{EE35704D-2875-3247-8E8E-3EEBDE82C63C}" srcOrd="1" destOrd="0" presId="urn:microsoft.com/office/officeart/2005/8/layout/pyramid1"/>
    <dgm:cxn modelId="{335A8E15-8113-604C-9423-F77386A7BD27}" type="presOf" srcId="{4A2F52E5-6A0D-EB4B-9ECC-38DF3287F19E}" destId="{CF63A8CE-1C33-424B-808D-BF44062867A1}" srcOrd="1" destOrd="0" presId="urn:microsoft.com/office/officeart/2005/8/layout/pyramid1"/>
    <dgm:cxn modelId="{3F84FE57-3C62-A949-8CA9-0DE9AD8E7C61}" type="presOf" srcId="{F1D38137-40D0-714B-8026-150385BAA512}" destId="{6C709E1A-1633-5043-B17F-F9A4F28BDE70}" srcOrd="1" destOrd="0" presId="urn:microsoft.com/office/officeart/2005/8/layout/pyramid1"/>
    <dgm:cxn modelId="{C8F34F84-F7DB-D646-B391-55C8E12C9F34}" type="presOf" srcId="{FC8DD261-AF97-F841-905A-B5B21A41B044}" destId="{CFC32C07-F54B-4A40-9198-C63C3A058485}" srcOrd="0" destOrd="0" presId="urn:microsoft.com/office/officeart/2005/8/layout/pyramid1"/>
    <dgm:cxn modelId="{DE3D3074-973B-5847-B64C-C570B549CCB6}" type="presOf" srcId="{65DDBB95-B8B4-A04B-A628-5530C2E5D6C4}" destId="{78077768-B9C6-124E-AFB6-4C876F42491E}" srcOrd="0" destOrd="0" presId="urn:microsoft.com/office/officeart/2005/8/layout/pyramid1"/>
    <dgm:cxn modelId="{052DB3D7-DC20-2441-8A73-AB683FE8F7B8}" type="presOf" srcId="{652B2129-C043-B844-9262-06A64D1A56A2}" destId="{ECF1B424-7113-FD48-BAD6-4E60DB0643FD}" srcOrd="0" destOrd="0" presId="urn:microsoft.com/office/officeart/2005/8/layout/pyramid1"/>
    <dgm:cxn modelId="{2C868325-A9ED-4A43-848F-15A76ED0CB11}" type="presParOf" srcId="{83511EAF-538F-1B4F-8EE8-CAF8EB01F9C1}" destId="{8F9CE18C-1789-4645-A6BC-0DF3E6224CB3}" srcOrd="0" destOrd="0" presId="urn:microsoft.com/office/officeart/2005/8/layout/pyramid1"/>
    <dgm:cxn modelId="{9172A73E-BE18-5742-AF74-A1D47563EDAA}" type="presParOf" srcId="{8F9CE18C-1789-4645-A6BC-0DF3E6224CB3}" destId="{CFC32C07-F54B-4A40-9198-C63C3A058485}" srcOrd="0" destOrd="0" presId="urn:microsoft.com/office/officeart/2005/8/layout/pyramid1"/>
    <dgm:cxn modelId="{A392A7C2-9467-8349-BDF3-E90E2F019731}" type="presParOf" srcId="{8F9CE18C-1789-4645-A6BC-0DF3E6224CB3}" destId="{EE35704D-2875-3247-8E8E-3EEBDE82C63C}" srcOrd="1" destOrd="0" presId="urn:microsoft.com/office/officeart/2005/8/layout/pyramid1"/>
    <dgm:cxn modelId="{E346F8A1-52C4-E942-BAA5-DCD30E0C96EE}" type="presParOf" srcId="{83511EAF-538F-1B4F-8EE8-CAF8EB01F9C1}" destId="{7BBDF1D4-5A3A-3442-B001-4E9B4ABA72DE}" srcOrd="1" destOrd="0" presId="urn:microsoft.com/office/officeart/2005/8/layout/pyramid1"/>
    <dgm:cxn modelId="{E145B434-3CBF-9D4C-A114-9FB181D4BA08}" type="presParOf" srcId="{7BBDF1D4-5A3A-3442-B001-4E9B4ABA72DE}" destId="{ECF1B424-7113-FD48-BAD6-4E60DB0643FD}" srcOrd="0" destOrd="0" presId="urn:microsoft.com/office/officeart/2005/8/layout/pyramid1"/>
    <dgm:cxn modelId="{CAE72EF7-776C-F44B-8621-B3EDDFC6FDE7}" type="presParOf" srcId="{7BBDF1D4-5A3A-3442-B001-4E9B4ABA72DE}" destId="{153C2582-EF03-6C48-9A06-12FE6262044E}" srcOrd="1" destOrd="0" presId="urn:microsoft.com/office/officeart/2005/8/layout/pyramid1"/>
    <dgm:cxn modelId="{27DE293F-51D7-0541-9BD2-3207E38312D3}" type="presParOf" srcId="{83511EAF-538F-1B4F-8EE8-CAF8EB01F9C1}" destId="{5195F232-59CF-6D49-835A-8B01C3022681}" srcOrd="2" destOrd="0" presId="urn:microsoft.com/office/officeart/2005/8/layout/pyramid1"/>
    <dgm:cxn modelId="{14ABAE7D-EE3F-1D4C-AFFE-20E28B454A97}" type="presParOf" srcId="{5195F232-59CF-6D49-835A-8B01C3022681}" destId="{78077768-B9C6-124E-AFB6-4C876F42491E}" srcOrd="0" destOrd="0" presId="urn:microsoft.com/office/officeart/2005/8/layout/pyramid1"/>
    <dgm:cxn modelId="{7087B5A0-9BAE-514B-AD2F-C4B74C95CE85}" type="presParOf" srcId="{5195F232-59CF-6D49-835A-8B01C3022681}" destId="{A599AE1A-69A2-4547-BEC9-75E80BCC23C8}" srcOrd="1" destOrd="0" presId="urn:microsoft.com/office/officeart/2005/8/layout/pyramid1"/>
    <dgm:cxn modelId="{BA72D846-A958-5747-B77A-A3E528191239}" type="presParOf" srcId="{83511EAF-538F-1B4F-8EE8-CAF8EB01F9C1}" destId="{70659036-C8E6-B442-9E02-A26658551D65}" srcOrd="3" destOrd="0" presId="urn:microsoft.com/office/officeart/2005/8/layout/pyramid1"/>
    <dgm:cxn modelId="{80BCCCF7-8BF7-6241-AE1C-F57C4A2A2277}" type="presParOf" srcId="{70659036-C8E6-B442-9E02-A26658551D65}" destId="{500408D0-BC5E-1C4C-8218-16181654EAD4}" srcOrd="0" destOrd="0" presId="urn:microsoft.com/office/officeart/2005/8/layout/pyramid1"/>
    <dgm:cxn modelId="{C17FB8F7-79AC-B346-80D3-0128CA139ABB}" type="presParOf" srcId="{70659036-C8E6-B442-9E02-A26658551D65}" destId="{6C709E1A-1633-5043-B17F-F9A4F28BDE70}" srcOrd="1" destOrd="0" presId="urn:microsoft.com/office/officeart/2005/8/layout/pyramid1"/>
    <dgm:cxn modelId="{AF692932-D32A-AF4D-AA45-5125FDDF25BD}" type="presParOf" srcId="{83511EAF-538F-1B4F-8EE8-CAF8EB01F9C1}" destId="{511505B1-51DF-4544-A20B-95852DEFDFDB}" srcOrd="4" destOrd="0" presId="urn:microsoft.com/office/officeart/2005/8/layout/pyramid1"/>
    <dgm:cxn modelId="{746F996A-5964-324E-A606-49DAF4131AB3}" type="presParOf" srcId="{511505B1-51DF-4544-A20B-95852DEFDFDB}" destId="{9DECD80A-7C2C-C64A-80F7-6A56A0E5AA5C}" srcOrd="0" destOrd="0" presId="urn:microsoft.com/office/officeart/2005/8/layout/pyramid1"/>
    <dgm:cxn modelId="{3C9BF0C1-1C37-FA42-95B2-564DF200D749}" type="presParOf" srcId="{511505B1-51DF-4544-A20B-95852DEFDFDB}" destId="{CF63A8CE-1C33-424B-808D-BF44062867A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53B594-0342-7148-9692-DB0334B2AA1F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65DDBB95-B8B4-A04B-A628-5530C2E5D6C4}">
      <dgm:prSet phldrT="[Text]"/>
      <dgm:spPr/>
      <dgm:t>
        <a:bodyPr/>
        <a:lstStyle/>
        <a:p>
          <a:r>
            <a:rPr lang="en-US" dirty="0" smtClean="0"/>
            <a:t>Full</a:t>
          </a:r>
        </a:p>
        <a:p>
          <a:r>
            <a:rPr lang="en-US" dirty="0" smtClean="0"/>
            <a:t>COMMITMENT</a:t>
          </a:r>
          <a:endParaRPr lang="en-US" dirty="0"/>
        </a:p>
      </dgm:t>
    </dgm:pt>
    <dgm:pt modelId="{BC2F46B4-B5AE-A142-93D8-BE593C539364}" type="parTrans" cxnId="{70CBAFE1-F60F-084E-980C-692E54B45581}">
      <dgm:prSet/>
      <dgm:spPr/>
      <dgm:t>
        <a:bodyPr/>
        <a:lstStyle/>
        <a:p>
          <a:endParaRPr lang="en-US"/>
        </a:p>
      </dgm:t>
    </dgm:pt>
    <dgm:pt modelId="{83D0AFA0-63F9-1147-9A40-FA21C984F6F7}" type="sibTrans" cxnId="{70CBAFE1-F60F-084E-980C-692E54B45581}">
      <dgm:prSet/>
      <dgm:spPr/>
      <dgm:t>
        <a:bodyPr/>
        <a:lstStyle/>
        <a:p>
          <a:endParaRPr lang="en-US"/>
        </a:p>
      </dgm:t>
    </dgm:pt>
    <dgm:pt modelId="{F1D38137-40D0-714B-8026-150385BAA512}">
      <dgm:prSet phldrT="[Text]"/>
      <dgm:spPr/>
      <dgm:t>
        <a:bodyPr/>
        <a:lstStyle/>
        <a:p>
          <a:r>
            <a:rPr lang="en-US" dirty="0" smtClean="0"/>
            <a:t>Comfortable being in productive</a:t>
          </a:r>
        </a:p>
        <a:p>
          <a:r>
            <a:rPr lang="en-US" dirty="0" smtClean="0"/>
            <a:t>CONFLICT</a:t>
          </a:r>
          <a:endParaRPr lang="en-US" dirty="0"/>
        </a:p>
      </dgm:t>
    </dgm:pt>
    <dgm:pt modelId="{4494EF6A-C5FF-6D4E-8781-95E7A27F0E57}" type="parTrans" cxnId="{AA759380-CE4F-8743-A316-3B4506AF8C54}">
      <dgm:prSet/>
      <dgm:spPr/>
      <dgm:t>
        <a:bodyPr/>
        <a:lstStyle/>
        <a:p>
          <a:endParaRPr lang="en-US"/>
        </a:p>
      </dgm:t>
    </dgm:pt>
    <dgm:pt modelId="{1138C744-5EFB-3A4E-B971-02E0BCDF2BF1}" type="sibTrans" cxnId="{AA759380-CE4F-8743-A316-3B4506AF8C54}">
      <dgm:prSet/>
      <dgm:spPr/>
      <dgm:t>
        <a:bodyPr/>
        <a:lstStyle/>
        <a:p>
          <a:endParaRPr lang="en-US"/>
        </a:p>
      </dgm:t>
    </dgm:pt>
    <dgm:pt modelId="{4A2F52E5-6A0D-EB4B-9ECC-38DF3287F19E}">
      <dgm:prSet phldrT="[Text]"/>
      <dgm:spPr/>
      <dgm:t>
        <a:bodyPr/>
        <a:lstStyle/>
        <a:p>
          <a:r>
            <a:rPr lang="en-US" dirty="0" smtClean="0"/>
            <a:t>Established</a:t>
          </a:r>
        </a:p>
        <a:p>
          <a:r>
            <a:rPr lang="en-US" dirty="0" smtClean="0"/>
            <a:t>TRUST</a:t>
          </a:r>
          <a:endParaRPr lang="en-US" dirty="0"/>
        </a:p>
      </dgm:t>
    </dgm:pt>
    <dgm:pt modelId="{63CB485F-336F-5B49-B761-8B089CF59E26}" type="parTrans" cxnId="{34C57D9D-48D1-124E-A398-0DB445AF57F6}">
      <dgm:prSet/>
      <dgm:spPr/>
      <dgm:t>
        <a:bodyPr/>
        <a:lstStyle/>
        <a:p>
          <a:endParaRPr lang="en-US"/>
        </a:p>
      </dgm:t>
    </dgm:pt>
    <dgm:pt modelId="{95A5C2CF-35B7-C04B-B543-BD7BE942B8A5}" type="sibTrans" cxnId="{34C57D9D-48D1-124E-A398-0DB445AF57F6}">
      <dgm:prSet/>
      <dgm:spPr/>
      <dgm:t>
        <a:bodyPr/>
        <a:lstStyle/>
        <a:p>
          <a:endParaRPr lang="en-US"/>
        </a:p>
      </dgm:t>
    </dgm:pt>
    <dgm:pt modelId="{652B2129-C043-B844-9262-06A64D1A56A2}">
      <dgm:prSet/>
      <dgm:spPr/>
      <dgm:t>
        <a:bodyPr/>
        <a:lstStyle/>
        <a:p>
          <a:r>
            <a:rPr lang="en-US" dirty="0" smtClean="0"/>
            <a:t>Solid </a:t>
          </a:r>
          <a:br>
            <a:rPr lang="en-US" dirty="0" smtClean="0"/>
          </a:br>
          <a:r>
            <a:rPr lang="en-US" dirty="0" smtClean="0"/>
            <a:t>ACCOUNTABILITY</a:t>
          </a:r>
          <a:endParaRPr lang="en-US" dirty="0"/>
        </a:p>
      </dgm:t>
    </dgm:pt>
    <dgm:pt modelId="{4E4B3B39-3D49-1341-93BA-383B47B97398}" type="parTrans" cxnId="{AAA791B7-8531-C44C-9B7E-E70F8E36D599}">
      <dgm:prSet/>
      <dgm:spPr/>
      <dgm:t>
        <a:bodyPr/>
        <a:lstStyle/>
        <a:p>
          <a:endParaRPr lang="en-US"/>
        </a:p>
      </dgm:t>
    </dgm:pt>
    <dgm:pt modelId="{DBC261C6-C7F0-6A4C-BAEB-DB1F2E07B28A}" type="sibTrans" cxnId="{AAA791B7-8531-C44C-9B7E-E70F8E36D599}">
      <dgm:prSet/>
      <dgm:spPr/>
      <dgm:t>
        <a:bodyPr/>
        <a:lstStyle/>
        <a:p>
          <a:endParaRPr lang="en-US"/>
        </a:p>
      </dgm:t>
    </dgm:pt>
    <dgm:pt modelId="{FC8DD261-AF97-F841-905A-B5B21A41B044}">
      <dgm:prSet/>
      <dgm:spPr/>
      <dgm:t>
        <a:bodyPr/>
        <a:lstStyle/>
        <a:p>
          <a:r>
            <a:rPr lang="en-US" smtClean="0"/>
            <a:t>Attention to</a:t>
          </a:r>
          <a:br>
            <a:rPr lang="en-US" smtClean="0"/>
          </a:br>
          <a:r>
            <a:rPr lang="en-US" smtClean="0"/>
            <a:t>RESULTS</a:t>
          </a:r>
          <a:endParaRPr lang="en-US" dirty="0"/>
        </a:p>
      </dgm:t>
    </dgm:pt>
    <dgm:pt modelId="{B7D22212-ECBF-F748-A4F7-25184EC68394}" type="parTrans" cxnId="{75CE8BCC-7F94-084E-8CD6-B0A546075BB9}">
      <dgm:prSet/>
      <dgm:spPr/>
      <dgm:t>
        <a:bodyPr/>
        <a:lstStyle/>
        <a:p>
          <a:endParaRPr lang="en-US"/>
        </a:p>
      </dgm:t>
    </dgm:pt>
    <dgm:pt modelId="{C8E29719-0D77-6541-AC90-0B1F6F1588D0}" type="sibTrans" cxnId="{75CE8BCC-7F94-084E-8CD6-B0A546075BB9}">
      <dgm:prSet/>
      <dgm:spPr/>
      <dgm:t>
        <a:bodyPr/>
        <a:lstStyle/>
        <a:p>
          <a:endParaRPr lang="en-US"/>
        </a:p>
      </dgm:t>
    </dgm:pt>
    <dgm:pt modelId="{83511EAF-538F-1B4F-8EE8-CAF8EB01F9C1}" type="pres">
      <dgm:prSet presAssocID="{1253B594-0342-7148-9692-DB0334B2AA1F}" presName="Name0" presStyleCnt="0">
        <dgm:presLayoutVars>
          <dgm:dir/>
          <dgm:animLvl val="lvl"/>
          <dgm:resizeHandles val="exact"/>
        </dgm:presLayoutVars>
      </dgm:prSet>
      <dgm:spPr/>
    </dgm:pt>
    <dgm:pt modelId="{8F9CE18C-1789-4645-A6BC-0DF3E6224CB3}" type="pres">
      <dgm:prSet presAssocID="{FC8DD261-AF97-F841-905A-B5B21A41B044}" presName="Name8" presStyleCnt="0"/>
      <dgm:spPr/>
    </dgm:pt>
    <dgm:pt modelId="{CFC32C07-F54B-4A40-9198-C63C3A058485}" type="pres">
      <dgm:prSet presAssocID="{FC8DD261-AF97-F841-905A-B5B21A41B044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5704D-2875-3247-8E8E-3EEBDE82C63C}" type="pres">
      <dgm:prSet presAssocID="{FC8DD261-AF97-F841-905A-B5B21A41B0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DF1D4-5A3A-3442-B001-4E9B4ABA72DE}" type="pres">
      <dgm:prSet presAssocID="{652B2129-C043-B844-9262-06A64D1A56A2}" presName="Name8" presStyleCnt="0"/>
      <dgm:spPr/>
    </dgm:pt>
    <dgm:pt modelId="{ECF1B424-7113-FD48-BAD6-4E60DB0643FD}" type="pres">
      <dgm:prSet presAssocID="{652B2129-C043-B844-9262-06A64D1A56A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C2582-EF03-6C48-9A06-12FE6262044E}" type="pres">
      <dgm:prSet presAssocID="{652B2129-C043-B844-9262-06A64D1A56A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5F232-59CF-6D49-835A-8B01C3022681}" type="pres">
      <dgm:prSet presAssocID="{65DDBB95-B8B4-A04B-A628-5530C2E5D6C4}" presName="Name8" presStyleCnt="0"/>
      <dgm:spPr/>
    </dgm:pt>
    <dgm:pt modelId="{78077768-B9C6-124E-AFB6-4C876F42491E}" type="pres">
      <dgm:prSet presAssocID="{65DDBB95-B8B4-A04B-A628-5530C2E5D6C4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9AE1A-69A2-4547-BEC9-75E80BCC23C8}" type="pres">
      <dgm:prSet presAssocID="{65DDBB95-B8B4-A04B-A628-5530C2E5D6C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59036-C8E6-B442-9E02-A26658551D65}" type="pres">
      <dgm:prSet presAssocID="{F1D38137-40D0-714B-8026-150385BAA512}" presName="Name8" presStyleCnt="0"/>
      <dgm:spPr/>
    </dgm:pt>
    <dgm:pt modelId="{500408D0-BC5E-1C4C-8218-16181654EAD4}" type="pres">
      <dgm:prSet presAssocID="{F1D38137-40D0-714B-8026-150385BAA512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09E1A-1633-5043-B17F-F9A4F28BDE70}" type="pres">
      <dgm:prSet presAssocID="{F1D38137-40D0-714B-8026-150385BAA51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505B1-51DF-4544-A20B-95852DEFDFDB}" type="pres">
      <dgm:prSet presAssocID="{4A2F52E5-6A0D-EB4B-9ECC-38DF3287F19E}" presName="Name8" presStyleCnt="0"/>
      <dgm:spPr/>
    </dgm:pt>
    <dgm:pt modelId="{9DECD80A-7C2C-C64A-80F7-6A56A0E5AA5C}" type="pres">
      <dgm:prSet presAssocID="{4A2F52E5-6A0D-EB4B-9ECC-38DF3287F19E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3A8CE-1C33-424B-808D-BF44062867A1}" type="pres">
      <dgm:prSet presAssocID="{4A2F52E5-6A0D-EB4B-9ECC-38DF3287F19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B11129-D114-FF40-A385-52A0FF367801}" type="presOf" srcId="{652B2129-C043-B844-9262-06A64D1A56A2}" destId="{153C2582-EF03-6C48-9A06-12FE6262044E}" srcOrd="1" destOrd="0" presId="urn:microsoft.com/office/officeart/2005/8/layout/pyramid1"/>
    <dgm:cxn modelId="{70CBAFE1-F60F-084E-980C-692E54B45581}" srcId="{1253B594-0342-7148-9692-DB0334B2AA1F}" destId="{65DDBB95-B8B4-A04B-A628-5530C2E5D6C4}" srcOrd="2" destOrd="0" parTransId="{BC2F46B4-B5AE-A142-93D8-BE593C539364}" sibTransId="{83D0AFA0-63F9-1147-9A40-FA21C984F6F7}"/>
    <dgm:cxn modelId="{E3C5ACDC-A650-724A-80E5-EB9991592C99}" type="presOf" srcId="{FC8DD261-AF97-F841-905A-B5B21A41B044}" destId="{EE35704D-2875-3247-8E8E-3EEBDE82C63C}" srcOrd="1" destOrd="0" presId="urn:microsoft.com/office/officeart/2005/8/layout/pyramid1"/>
    <dgm:cxn modelId="{80505417-8287-4043-9888-7ED467BDCD7C}" type="presOf" srcId="{F1D38137-40D0-714B-8026-150385BAA512}" destId="{6C709E1A-1633-5043-B17F-F9A4F28BDE70}" srcOrd="1" destOrd="0" presId="urn:microsoft.com/office/officeart/2005/8/layout/pyramid1"/>
    <dgm:cxn modelId="{AA759380-CE4F-8743-A316-3B4506AF8C54}" srcId="{1253B594-0342-7148-9692-DB0334B2AA1F}" destId="{F1D38137-40D0-714B-8026-150385BAA512}" srcOrd="3" destOrd="0" parTransId="{4494EF6A-C5FF-6D4E-8781-95E7A27F0E57}" sibTransId="{1138C744-5EFB-3A4E-B971-02E0BCDF2BF1}"/>
    <dgm:cxn modelId="{AAA791B7-8531-C44C-9B7E-E70F8E36D599}" srcId="{1253B594-0342-7148-9692-DB0334B2AA1F}" destId="{652B2129-C043-B844-9262-06A64D1A56A2}" srcOrd="1" destOrd="0" parTransId="{4E4B3B39-3D49-1341-93BA-383B47B97398}" sibTransId="{DBC261C6-C7F0-6A4C-BAEB-DB1F2E07B28A}"/>
    <dgm:cxn modelId="{73061E47-A233-7547-A01C-9A447F5D3CF9}" type="presOf" srcId="{4A2F52E5-6A0D-EB4B-9ECC-38DF3287F19E}" destId="{CF63A8CE-1C33-424B-808D-BF44062867A1}" srcOrd="1" destOrd="0" presId="urn:microsoft.com/office/officeart/2005/8/layout/pyramid1"/>
    <dgm:cxn modelId="{34C57D9D-48D1-124E-A398-0DB445AF57F6}" srcId="{1253B594-0342-7148-9692-DB0334B2AA1F}" destId="{4A2F52E5-6A0D-EB4B-9ECC-38DF3287F19E}" srcOrd="4" destOrd="0" parTransId="{63CB485F-336F-5B49-B761-8B089CF59E26}" sibTransId="{95A5C2CF-35B7-C04B-B543-BD7BE942B8A5}"/>
    <dgm:cxn modelId="{CFB00453-1170-2644-ABD0-F1E67E7C468B}" type="presOf" srcId="{652B2129-C043-B844-9262-06A64D1A56A2}" destId="{ECF1B424-7113-FD48-BAD6-4E60DB0643FD}" srcOrd="0" destOrd="0" presId="urn:microsoft.com/office/officeart/2005/8/layout/pyramid1"/>
    <dgm:cxn modelId="{CB1133B4-DC53-2642-B766-D63C520DBCE7}" type="presOf" srcId="{65DDBB95-B8B4-A04B-A628-5530C2E5D6C4}" destId="{78077768-B9C6-124E-AFB6-4C876F42491E}" srcOrd="0" destOrd="0" presId="urn:microsoft.com/office/officeart/2005/8/layout/pyramid1"/>
    <dgm:cxn modelId="{7AAA9CF8-B378-974A-8852-4EAED704367C}" type="presOf" srcId="{FC8DD261-AF97-F841-905A-B5B21A41B044}" destId="{CFC32C07-F54B-4A40-9198-C63C3A058485}" srcOrd="0" destOrd="0" presId="urn:microsoft.com/office/officeart/2005/8/layout/pyramid1"/>
    <dgm:cxn modelId="{179D3579-75D2-1C49-8F90-FD469BB391C0}" type="presOf" srcId="{F1D38137-40D0-714B-8026-150385BAA512}" destId="{500408D0-BC5E-1C4C-8218-16181654EAD4}" srcOrd="0" destOrd="0" presId="urn:microsoft.com/office/officeart/2005/8/layout/pyramid1"/>
    <dgm:cxn modelId="{75CE8BCC-7F94-084E-8CD6-B0A546075BB9}" srcId="{1253B594-0342-7148-9692-DB0334B2AA1F}" destId="{FC8DD261-AF97-F841-905A-B5B21A41B044}" srcOrd="0" destOrd="0" parTransId="{B7D22212-ECBF-F748-A4F7-25184EC68394}" sibTransId="{C8E29719-0D77-6541-AC90-0B1F6F1588D0}"/>
    <dgm:cxn modelId="{5A1AA951-FAE6-C244-B27C-24EA11986391}" type="presOf" srcId="{65DDBB95-B8B4-A04B-A628-5530C2E5D6C4}" destId="{A599AE1A-69A2-4547-BEC9-75E80BCC23C8}" srcOrd="1" destOrd="0" presId="urn:microsoft.com/office/officeart/2005/8/layout/pyramid1"/>
    <dgm:cxn modelId="{A2A4307C-590C-5B41-9C7F-40ACEA735861}" type="presOf" srcId="{4A2F52E5-6A0D-EB4B-9ECC-38DF3287F19E}" destId="{9DECD80A-7C2C-C64A-80F7-6A56A0E5AA5C}" srcOrd="0" destOrd="0" presId="urn:microsoft.com/office/officeart/2005/8/layout/pyramid1"/>
    <dgm:cxn modelId="{E612DC31-447F-0048-9738-5FA9D0EDDCCF}" type="presOf" srcId="{1253B594-0342-7148-9692-DB0334B2AA1F}" destId="{83511EAF-538F-1B4F-8EE8-CAF8EB01F9C1}" srcOrd="0" destOrd="0" presId="urn:microsoft.com/office/officeart/2005/8/layout/pyramid1"/>
    <dgm:cxn modelId="{307C67DC-BDA1-BA4B-A53A-E1E42FBF356D}" type="presParOf" srcId="{83511EAF-538F-1B4F-8EE8-CAF8EB01F9C1}" destId="{8F9CE18C-1789-4645-A6BC-0DF3E6224CB3}" srcOrd="0" destOrd="0" presId="urn:microsoft.com/office/officeart/2005/8/layout/pyramid1"/>
    <dgm:cxn modelId="{485E3791-1F0D-994D-98B8-EA8807C7BB4D}" type="presParOf" srcId="{8F9CE18C-1789-4645-A6BC-0DF3E6224CB3}" destId="{CFC32C07-F54B-4A40-9198-C63C3A058485}" srcOrd="0" destOrd="0" presId="urn:microsoft.com/office/officeart/2005/8/layout/pyramid1"/>
    <dgm:cxn modelId="{F972B98E-A89A-2841-A1AF-077BB259C195}" type="presParOf" srcId="{8F9CE18C-1789-4645-A6BC-0DF3E6224CB3}" destId="{EE35704D-2875-3247-8E8E-3EEBDE82C63C}" srcOrd="1" destOrd="0" presId="urn:microsoft.com/office/officeart/2005/8/layout/pyramid1"/>
    <dgm:cxn modelId="{8416EE32-6D0F-F042-841D-05EFC2DC1920}" type="presParOf" srcId="{83511EAF-538F-1B4F-8EE8-CAF8EB01F9C1}" destId="{7BBDF1D4-5A3A-3442-B001-4E9B4ABA72DE}" srcOrd="1" destOrd="0" presId="urn:microsoft.com/office/officeart/2005/8/layout/pyramid1"/>
    <dgm:cxn modelId="{0ADE4BEE-3265-F847-B2A1-267D69085189}" type="presParOf" srcId="{7BBDF1D4-5A3A-3442-B001-4E9B4ABA72DE}" destId="{ECF1B424-7113-FD48-BAD6-4E60DB0643FD}" srcOrd="0" destOrd="0" presId="urn:microsoft.com/office/officeart/2005/8/layout/pyramid1"/>
    <dgm:cxn modelId="{A9ECCAEB-8C4E-294A-AB15-CF19AA20B275}" type="presParOf" srcId="{7BBDF1D4-5A3A-3442-B001-4E9B4ABA72DE}" destId="{153C2582-EF03-6C48-9A06-12FE6262044E}" srcOrd="1" destOrd="0" presId="urn:microsoft.com/office/officeart/2005/8/layout/pyramid1"/>
    <dgm:cxn modelId="{9340BD36-B92D-9C44-9704-B675F71D99AF}" type="presParOf" srcId="{83511EAF-538F-1B4F-8EE8-CAF8EB01F9C1}" destId="{5195F232-59CF-6D49-835A-8B01C3022681}" srcOrd="2" destOrd="0" presId="urn:microsoft.com/office/officeart/2005/8/layout/pyramid1"/>
    <dgm:cxn modelId="{747BF58F-F054-7248-BEFD-4B2423FDEC12}" type="presParOf" srcId="{5195F232-59CF-6D49-835A-8B01C3022681}" destId="{78077768-B9C6-124E-AFB6-4C876F42491E}" srcOrd="0" destOrd="0" presId="urn:microsoft.com/office/officeart/2005/8/layout/pyramid1"/>
    <dgm:cxn modelId="{D2B0EFFC-4719-914F-9203-E5AA485CD60F}" type="presParOf" srcId="{5195F232-59CF-6D49-835A-8B01C3022681}" destId="{A599AE1A-69A2-4547-BEC9-75E80BCC23C8}" srcOrd="1" destOrd="0" presId="urn:microsoft.com/office/officeart/2005/8/layout/pyramid1"/>
    <dgm:cxn modelId="{D4114AE6-F899-A94A-AE12-2C5310E40D42}" type="presParOf" srcId="{83511EAF-538F-1B4F-8EE8-CAF8EB01F9C1}" destId="{70659036-C8E6-B442-9E02-A26658551D65}" srcOrd="3" destOrd="0" presId="urn:microsoft.com/office/officeart/2005/8/layout/pyramid1"/>
    <dgm:cxn modelId="{65C80CC1-3C6B-5048-8984-5643BD166CFE}" type="presParOf" srcId="{70659036-C8E6-B442-9E02-A26658551D65}" destId="{500408D0-BC5E-1C4C-8218-16181654EAD4}" srcOrd="0" destOrd="0" presId="urn:microsoft.com/office/officeart/2005/8/layout/pyramid1"/>
    <dgm:cxn modelId="{08434DCB-9765-5648-A3A1-F392F52908A6}" type="presParOf" srcId="{70659036-C8E6-B442-9E02-A26658551D65}" destId="{6C709E1A-1633-5043-B17F-F9A4F28BDE70}" srcOrd="1" destOrd="0" presId="urn:microsoft.com/office/officeart/2005/8/layout/pyramid1"/>
    <dgm:cxn modelId="{BD9DEB9E-2306-824C-B96E-0BC5C57AF08C}" type="presParOf" srcId="{83511EAF-538F-1B4F-8EE8-CAF8EB01F9C1}" destId="{511505B1-51DF-4544-A20B-95852DEFDFDB}" srcOrd="4" destOrd="0" presId="urn:microsoft.com/office/officeart/2005/8/layout/pyramid1"/>
    <dgm:cxn modelId="{E9DE93CB-E0DE-7F4A-849B-DAFE84B3641A}" type="presParOf" srcId="{511505B1-51DF-4544-A20B-95852DEFDFDB}" destId="{9DECD80A-7C2C-C64A-80F7-6A56A0E5AA5C}" srcOrd="0" destOrd="0" presId="urn:microsoft.com/office/officeart/2005/8/layout/pyramid1"/>
    <dgm:cxn modelId="{DE3E5061-A345-844F-B7E9-C0AEFC58D643}" type="presParOf" srcId="{511505B1-51DF-4544-A20B-95852DEFDFDB}" destId="{CF63A8CE-1C33-424B-808D-BF44062867A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8AA6B-1900-6F45-865B-D8F278A3106E}">
      <dsp:nvSpPr>
        <dsp:cNvPr id="0" name=""/>
        <dsp:cNvSpPr/>
      </dsp:nvSpPr>
      <dsp:spPr>
        <a:xfrm rot="10800000">
          <a:off x="0" y="0"/>
          <a:ext cx="6516002" cy="1018765"/>
        </a:xfrm>
        <a:prstGeom prst="trapezoid">
          <a:avLst>
            <a:gd name="adj" fmla="val 63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Inattention to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RESULTS</a:t>
          </a:r>
          <a:endParaRPr lang="en-US" sz="2300" kern="1200" dirty="0"/>
        </a:p>
      </dsp:txBody>
      <dsp:txXfrm rot="-10800000">
        <a:off x="1140300" y="0"/>
        <a:ext cx="4235401" cy="1018765"/>
      </dsp:txXfrm>
    </dsp:sp>
    <dsp:sp modelId="{823D7DFB-8F30-D043-8C9B-DC906D510E10}">
      <dsp:nvSpPr>
        <dsp:cNvPr id="0" name=""/>
        <dsp:cNvSpPr/>
      </dsp:nvSpPr>
      <dsp:spPr>
        <a:xfrm rot="10800000">
          <a:off x="651600" y="1018765"/>
          <a:ext cx="5212801" cy="1018765"/>
        </a:xfrm>
        <a:prstGeom prst="trapezoid">
          <a:avLst>
            <a:gd name="adj" fmla="val 63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Absence of</a:t>
          </a:r>
          <a:br>
            <a:rPr lang="en-US" sz="2300" kern="1200" dirty="0" smtClean="0"/>
          </a:br>
          <a:r>
            <a:rPr lang="en-US" sz="2300" kern="1200" dirty="0" smtClean="0"/>
            <a:t>ACCOUNTABILITY</a:t>
          </a:r>
          <a:endParaRPr lang="en-US" sz="2300" kern="1200" dirty="0"/>
        </a:p>
      </dsp:txBody>
      <dsp:txXfrm rot="-10800000">
        <a:off x="1563840" y="1018765"/>
        <a:ext cx="3388321" cy="1018765"/>
      </dsp:txXfrm>
    </dsp:sp>
    <dsp:sp modelId="{35DD7AF3-539C-264F-B757-5E16EAC99946}">
      <dsp:nvSpPr>
        <dsp:cNvPr id="0" name=""/>
        <dsp:cNvSpPr/>
      </dsp:nvSpPr>
      <dsp:spPr>
        <a:xfrm rot="10800000">
          <a:off x="1303200" y="2037530"/>
          <a:ext cx="3909601" cy="1018765"/>
        </a:xfrm>
        <a:prstGeom prst="trapezoid">
          <a:avLst>
            <a:gd name="adj" fmla="val 63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Lack of</a:t>
          </a:r>
          <a:br>
            <a:rPr lang="en-US" sz="2300" kern="1200" dirty="0" smtClean="0"/>
          </a:br>
          <a:r>
            <a:rPr lang="en-US" sz="2300" kern="1200" dirty="0" smtClean="0"/>
            <a:t>COMMITMENT</a:t>
          </a:r>
          <a:endParaRPr lang="en-US" sz="2300" kern="1200" dirty="0"/>
        </a:p>
      </dsp:txBody>
      <dsp:txXfrm rot="-10800000">
        <a:off x="1987380" y="2037530"/>
        <a:ext cx="2541240" cy="1018765"/>
      </dsp:txXfrm>
    </dsp:sp>
    <dsp:sp modelId="{117D37DF-2848-FD41-BDE5-6351D11E1C17}">
      <dsp:nvSpPr>
        <dsp:cNvPr id="0" name=""/>
        <dsp:cNvSpPr/>
      </dsp:nvSpPr>
      <dsp:spPr>
        <a:xfrm rot="10800000">
          <a:off x="1954800" y="3056295"/>
          <a:ext cx="2606400" cy="1018765"/>
        </a:xfrm>
        <a:prstGeom prst="trapezoid">
          <a:avLst>
            <a:gd name="adj" fmla="val 63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Fear of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CONFLICT</a:t>
          </a:r>
          <a:endParaRPr lang="en-US" sz="2300" kern="1200" dirty="0"/>
        </a:p>
      </dsp:txBody>
      <dsp:txXfrm rot="-10800000">
        <a:off x="2410920" y="3056295"/>
        <a:ext cx="1694160" cy="1018765"/>
      </dsp:txXfrm>
    </dsp:sp>
    <dsp:sp modelId="{63A9BFF9-3723-BC42-A493-3BCF58959105}">
      <dsp:nvSpPr>
        <dsp:cNvPr id="0" name=""/>
        <dsp:cNvSpPr/>
      </dsp:nvSpPr>
      <dsp:spPr>
        <a:xfrm rot="10800000">
          <a:off x="2606400" y="4075060"/>
          <a:ext cx="1303200" cy="1018765"/>
        </a:xfrm>
        <a:prstGeom prst="trapezoid">
          <a:avLst>
            <a:gd name="adj" fmla="val 63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Absence of</a:t>
          </a:r>
          <a:br>
            <a:rPr lang="en-US" sz="2300" kern="1200" dirty="0" smtClean="0"/>
          </a:br>
          <a:r>
            <a:rPr lang="en-US" sz="2300" kern="1200" dirty="0" smtClean="0"/>
            <a:t>TRUST</a:t>
          </a:r>
          <a:endParaRPr lang="en-US" sz="2300" kern="1200" dirty="0"/>
        </a:p>
      </dsp:txBody>
      <dsp:txXfrm rot="-10800000">
        <a:off x="2606400" y="4075060"/>
        <a:ext cx="1303200" cy="1018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2C07-F54B-4A40-9198-C63C3A058485}">
      <dsp:nvSpPr>
        <dsp:cNvPr id="0" name=""/>
        <dsp:cNvSpPr/>
      </dsp:nvSpPr>
      <dsp:spPr>
        <a:xfrm>
          <a:off x="2895600" y="0"/>
          <a:ext cx="1447800" cy="1036319"/>
        </a:xfrm>
        <a:prstGeom prst="trapezoid">
          <a:avLst>
            <a:gd name="adj" fmla="val 698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Attention to</a:t>
          </a:r>
          <a:br>
            <a:rPr lang="en-US" sz="2000" kern="1200" dirty="0" smtClean="0"/>
          </a:br>
          <a:r>
            <a:rPr lang="en-US" sz="2000" kern="1200" dirty="0" smtClean="0"/>
            <a:t>RESULTS</a:t>
          </a:r>
          <a:endParaRPr lang="en-US" sz="2000" kern="1200" dirty="0"/>
        </a:p>
      </dsp:txBody>
      <dsp:txXfrm>
        <a:off x="2895600" y="0"/>
        <a:ext cx="1447800" cy="1036319"/>
      </dsp:txXfrm>
    </dsp:sp>
    <dsp:sp modelId="{ECF1B424-7113-FD48-BAD6-4E60DB0643FD}">
      <dsp:nvSpPr>
        <dsp:cNvPr id="0" name=""/>
        <dsp:cNvSpPr/>
      </dsp:nvSpPr>
      <dsp:spPr>
        <a:xfrm>
          <a:off x="2171700" y="1036319"/>
          <a:ext cx="2895600" cy="1036319"/>
        </a:xfrm>
        <a:prstGeom prst="trapezoid">
          <a:avLst>
            <a:gd name="adj" fmla="val 698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Solid </a:t>
          </a:r>
          <a:br>
            <a:rPr lang="en-US" sz="2000" kern="1200" dirty="0" smtClean="0"/>
          </a:br>
          <a:r>
            <a:rPr lang="en-US" sz="2000" kern="1200" dirty="0" smtClean="0"/>
            <a:t>ACCOUNTABILITY</a:t>
          </a:r>
          <a:endParaRPr lang="en-US" sz="2000" kern="1200" dirty="0"/>
        </a:p>
      </dsp:txBody>
      <dsp:txXfrm>
        <a:off x="2678430" y="1036319"/>
        <a:ext cx="1882140" cy="1036319"/>
      </dsp:txXfrm>
    </dsp:sp>
    <dsp:sp modelId="{78077768-B9C6-124E-AFB6-4C876F42491E}">
      <dsp:nvSpPr>
        <dsp:cNvPr id="0" name=""/>
        <dsp:cNvSpPr/>
      </dsp:nvSpPr>
      <dsp:spPr>
        <a:xfrm>
          <a:off x="1447800" y="2072639"/>
          <a:ext cx="4343400" cy="1036319"/>
        </a:xfrm>
        <a:prstGeom prst="trapezoid">
          <a:avLst>
            <a:gd name="adj" fmla="val 698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Full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COMMITMENT</a:t>
          </a:r>
          <a:endParaRPr lang="en-US" sz="2000" kern="1200" dirty="0"/>
        </a:p>
      </dsp:txBody>
      <dsp:txXfrm>
        <a:off x="2207895" y="2072639"/>
        <a:ext cx="2823210" cy="1036319"/>
      </dsp:txXfrm>
    </dsp:sp>
    <dsp:sp modelId="{500408D0-BC5E-1C4C-8218-16181654EAD4}">
      <dsp:nvSpPr>
        <dsp:cNvPr id="0" name=""/>
        <dsp:cNvSpPr/>
      </dsp:nvSpPr>
      <dsp:spPr>
        <a:xfrm>
          <a:off x="723900" y="3108959"/>
          <a:ext cx="5791200" cy="1036319"/>
        </a:xfrm>
        <a:prstGeom prst="trapezoid">
          <a:avLst>
            <a:gd name="adj" fmla="val 698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Comfortable being in productive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CONFLICT</a:t>
          </a:r>
          <a:endParaRPr lang="en-US" sz="2000" kern="1200" dirty="0"/>
        </a:p>
      </dsp:txBody>
      <dsp:txXfrm>
        <a:off x="1737359" y="3108959"/>
        <a:ext cx="3764280" cy="1036319"/>
      </dsp:txXfrm>
    </dsp:sp>
    <dsp:sp modelId="{9DECD80A-7C2C-C64A-80F7-6A56A0E5AA5C}">
      <dsp:nvSpPr>
        <dsp:cNvPr id="0" name=""/>
        <dsp:cNvSpPr/>
      </dsp:nvSpPr>
      <dsp:spPr>
        <a:xfrm>
          <a:off x="0" y="4145279"/>
          <a:ext cx="7239000" cy="1036319"/>
        </a:xfrm>
        <a:prstGeom prst="trapezoid">
          <a:avLst>
            <a:gd name="adj" fmla="val 698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Established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TRUST</a:t>
          </a:r>
          <a:endParaRPr lang="en-US" sz="2000" kern="1200" dirty="0"/>
        </a:p>
      </dsp:txBody>
      <dsp:txXfrm>
        <a:off x="1266824" y="4145279"/>
        <a:ext cx="4705350" cy="1036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2C07-F54B-4A40-9198-C63C3A058485}">
      <dsp:nvSpPr>
        <dsp:cNvPr id="0" name=""/>
        <dsp:cNvSpPr/>
      </dsp:nvSpPr>
      <dsp:spPr>
        <a:xfrm>
          <a:off x="2895600" y="0"/>
          <a:ext cx="1447800" cy="1036319"/>
        </a:xfrm>
        <a:prstGeom prst="trapezoid">
          <a:avLst>
            <a:gd name="adj" fmla="val 698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Attention to</a:t>
          </a:r>
          <a:br>
            <a:rPr lang="en-US" sz="2000" kern="1200" smtClean="0"/>
          </a:br>
          <a:r>
            <a:rPr lang="en-US" sz="2000" kern="1200" smtClean="0"/>
            <a:t>RESULTS</a:t>
          </a:r>
          <a:endParaRPr lang="en-US" sz="2000" kern="1200" dirty="0"/>
        </a:p>
      </dsp:txBody>
      <dsp:txXfrm>
        <a:off x="2895600" y="0"/>
        <a:ext cx="1447800" cy="1036319"/>
      </dsp:txXfrm>
    </dsp:sp>
    <dsp:sp modelId="{ECF1B424-7113-FD48-BAD6-4E60DB0643FD}">
      <dsp:nvSpPr>
        <dsp:cNvPr id="0" name=""/>
        <dsp:cNvSpPr/>
      </dsp:nvSpPr>
      <dsp:spPr>
        <a:xfrm>
          <a:off x="2171700" y="1036319"/>
          <a:ext cx="2895600" cy="1036319"/>
        </a:xfrm>
        <a:prstGeom prst="trapezoid">
          <a:avLst>
            <a:gd name="adj" fmla="val 698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Solid </a:t>
          </a:r>
          <a:br>
            <a:rPr lang="en-US" sz="2000" kern="1200" dirty="0" smtClean="0"/>
          </a:br>
          <a:r>
            <a:rPr lang="en-US" sz="2000" kern="1200" dirty="0" smtClean="0"/>
            <a:t>ACCOUNTABILITY</a:t>
          </a:r>
          <a:endParaRPr lang="en-US" sz="2000" kern="1200" dirty="0"/>
        </a:p>
      </dsp:txBody>
      <dsp:txXfrm>
        <a:off x="2678430" y="1036319"/>
        <a:ext cx="1882140" cy="1036319"/>
      </dsp:txXfrm>
    </dsp:sp>
    <dsp:sp modelId="{78077768-B9C6-124E-AFB6-4C876F42491E}">
      <dsp:nvSpPr>
        <dsp:cNvPr id="0" name=""/>
        <dsp:cNvSpPr/>
      </dsp:nvSpPr>
      <dsp:spPr>
        <a:xfrm>
          <a:off x="1447800" y="2072639"/>
          <a:ext cx="4343400" cy="1036319"/>
        </a:xfrm>
        <a:prstGeom prst="trapezoid">
          <a:avLst>
            <a:gd name="adj" fmla="val 698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Full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COMMITMENT</a:t>
          </a:r>
          <a:endParaRPr lang="en-US" sz="2000" kern="1200" dirty="0"/>
        </a:p>
      </dsp:txBody>
      <dsp:txXfrm>
        <a:off x="2207895" y="2072639"/>
        <a:ext cx="2823210" cy="1036319"/>
      </dsp:txXfrm>
    </dsp:sp>
    <dsp:sp modelId="{500408D0-BC5E-1C4C-8218-16181654EAD4}">
      <dsp:nvSpPr>
        <dsp:cNvPr id="0" name=""/>
        <dsp:cNvSpPr/>
      </dsp:nvSpPr>
      <dsp:spPr>
        <a:xfrm>
          <a:off x="723900" y="3108959"/>
          <a:ext cx="5791200" cy="1036319"/>
        </a:xfrm>
        <a:prstGeom prst="trapezoid">
          <a:avLst>
            <a:gd name="adj" fmla="val 698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Comfortable being in productive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CONFLICT</a:t>
          </a:r>
          <a:endParaRPr lang="en-US" sz="2000" kern="1200" dirty="0"/>
        </a:p>
      </dsp:txBody>
      <dsp:txXfrm>
        <a:off x="1737359" y="3108959"/>
        <a:ext cx="3764280" cy="1036319"/>
      </dsp:txXfrm>
    </dsp:sp>
    <dsp:sp modelId="{9DECD80A-7C2C-C64A-80F7-6A56A0E5AA5C}">
      <dsp:nvSpPr>
        <dsp:cNvPr id="0" name=""/>
        <dsp:cNvSpPr/>
      </dsp:nvSpPr>
      <dsp:spPr>
        <a:xfrm>
          <a:off x="0" y="4145279"/>
          <a:ext cx="7239000" cy="1036319"/>
        </a:xfrm>
        <a:prstGeom prst="trapezoid">
          <a:avLst>
            <a:gd name="adj" fmla="val 698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Established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TRUST</a:t>
          </a:r>
          <a:endParaRPr lang="en-US" sz="2000" kern="1200" dirty="0"/>
        </a:p>
      </dsp:txBody>
      <dsp:txXfrm>
        <a:off x="1266824" y="4145279"/>
        <a:ext cx="4705350" cy="1036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9268-21A7-4FA1-8E37-F5CA71DE837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0877-A97F-4F4A-A8BF-D0EDEA25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dysfunctions of a team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3962400"/>
            <a:ext cx="2133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Absence of trust—unwilling to be </a:t>
            </a:r>
            <a:r>
              <a:rPr lang="en-US" sz="1000" i="1" dirty="0"/>
              <a:t>vulnerable</a:t>
            </a:r>
            <a:r>
              <a:rPr lang="en-US" sz="1000" dirty="0"/>
              <a:t> within the group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Fear of conflict—seeking </a:t>
            </a:r>
            <a:r>
              <a:rPr lang="en-US" sz="1000" i="1" dirty="0"/>
              <a:t>artificial harmony</a:t>
            </a:r>
            <a:r>
              <a:rPr lang="en-US" sz="1000" dirty="0"/>
              <a:t> over constructive passionate debate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Lack of commitment—feigning buy-in for group decisions creates </a:t>
            </a:r>
            <a:r>
              <a:rPr lang="en-US" sz="1000" i="1" dirty="0"/>
              <a:t>ambiguity</a:t>
            </a:r>
            <a:r>
              <a:rPr lang="en-US" sz="1000" dirty="0"/>
              <a:t> throughout the organization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Avoidance of accountability—ducking the responsibility to call peers on counterproductive behavior which sets </a:t>
            </a:r>
            <a:r>
              <a:rPr lang="en-US" sz="1000" i="1" dirty="0"/>
              <a:t>low standards</a:t>
            </a:r>
            <a:endParaRPr lang="en-US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Inattention to results—focusing on personal success, </a:t>
            </a:r>
            <a:r>
              <a:rPr lang="en-US" sz="1000" i="1" dirty="0"/>
              <a:t>status and ego</a:t>
            </a:r>
            <a:r>
              <a:rPr lang="en-US" sz="1000" dirty="0"/>
              <a:t> before team success</a:t>
            </a:r>
          </a:p>
          <a:p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934200" y="1143000"/>
            <a:ext cx="165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</a:t>
            </a:r>
            <a:r>
              <a:rPr lang="en-US" dirty="0" err="1" smtClean="0"/>
              <a:t>Lencioni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85872954"/>
              </p:ext>
            </p:extLst>
          </p:nvPr>
        </p:nvGraphicFramePr>
        <p:xfrm>
          <a:off x="1214920" y="1707356"/>
          <a:ext cx="6516002" cy="5093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3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strengths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1676399"/>
            <a:ext cx="213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Established trust—willing </a:t>
            </a:r>
            <a:r>
              <a:rPr lang="en-US" sz="1000" dirty="0"/>
              <a:t>to be </a:t>
            </a:r>
            <a:r>
              <a:rPr lang="en-US" sz="1000" i="1" dirty="0"/>
              <a:t>vulnerable</a:t>
            </a:r>
            <a:r>
              <a:rPr lang="en-US" sz="1000" dirty="0"/>
              <a:t> within the group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Fear of conflict</a:t>
            </a:r>
            <a:r>
              <a:rPr lang="en-US" sz="1000" dirty="0" smtClean="0"/>
              <a:t>—able to conduct </a:t>
            </a:r>
            <a:r>
              <a:rPr lang="en-US" sz="1000" dirty="0"/>
              <a:t>constructive passionate debate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Full commitment—real </a:t>
            </a:r>
            <a:r>
              <a:rPr lang="en-US" sz="1000" dirty="0"/>
              <a:t>buy-in for group </a:t>
            </a:r>
            <a:r>
              <a:rPr lang="en-US" sz="1000" dirty="0" smtClean="0"/>
              <a:t>decisions</a:t>
            </a:r>
            <a:endParaRPr lang="en-US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Solid accountability—routinely call </a:t>
            </a:r>
            <a:r>
              <a:rPr lang="en-US" sz="1000" dirty="0"/>
              <a:t>peers on </a:t>
            </a:r>
            <a:r>
              <a:rPr lang="en-US" sz="1000" dirty="0" smtClean="0"/>
              <a:t>behavior </a:t>
            </a:r>
            <a:r>
              <a:rPr lang="en-US" sz="1000" dirty="0"/>
              <a:t>which sets </a:t>
            </a:r>
            <a:r>
              <a:rPr lang="en-US" sz="1000" i="1" dirty="0"/>
              <a:t>low standards</a:t>
            </a:r>
            <a:endParaRPr lang="en-US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A</a:t>
            </a:r>
            <a:r>
              <a:rPr lang="en-US" sz="1000" dirty="0" smtClean="0"/>
              <a:t>ttention </a:t>
            </a:r>
            <a:r>
              <a:rPr lang="en-US" sz="1000" dirty="0"/>
              <a:t>to results—focusing on </a:t>
            </a:r>
            <a:r>
              <a:rPr lang="en-US" sz="1000" dirty="0" smtClean="0"/>
              <a:t>team success and an effective product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6066951" y="3557467"/>
            <a:ext cx="5105399" cy="73366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6930145"/>
              </p:ext>
            </p:extLst>
          </p:nvPr>
        </p:nvGraphicFramePr>
        <p:xfrm>
          <a:off x="838200" y="1219200"/>
          <a:ext cx="7239000" cy="518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55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April 1, 2016</a:t>
            </a:r>
            <a:endParaRPr lang="en-US" dirty="0"/>
          </a:p>
        </p:txBody>
      </p:sp>
      <p:graphicFrame>
        <p:nvGraphicFramePr>
          <p:cNvPr id="3" name="Chart 2" title="April 20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260292"/>
              </p:ext>
            </p:extLst>
          </p:nvPr>
        </p:nvGraphicFramePr>
        <p:xfrm>
          <a:off x="1447800" y="2057400"/>
          <a:ext cx="6172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278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Sept 19, 2016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586030"/>
              </p:ext>
            </p:extLst>
          </p:nvPr>
        </p:nvGraphicFramePr>
        <p:xfrm>
          <a:off x="1219200" y="1600200"/>
          <a:ext cx="6705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957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strengths – </a:t>
            </a:r>
            <a:r>
              <a:rPr lang="en-US" dirty="0" err="1" smtClean="0"/>
              <a:t>Murano</a:t>
            </a:r>
            <a:r>
              <a:rPr lang="en-US" dirty="0" smtClean="0"/>
              <a:t> Payments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1676399"/>
            <a:ext cx="213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Established trust—willing </a:t>
            </a:r>
            <a:r>
              <a:rPr lang="en-US" sz="1000" dirty="0"/>
              <a:t>to be </a:t>
            </a:r>
            <a:r>
              <a:rPr lang="en-US" sz="1000" i="1" dirty="0"/>
              <a:t>vulnerable</a:t>
            </a:r>
            <a:r>
              <a:rPr lang="en-US" sz="1000" dirty="0"/>
              <a:t> within the group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Fear of conflict</a:t>
            </a:r>
            <a:r>
              <a:rPr lang="en-US" sz="1000" dirty="0" smtClean="0"/>
              <a:t>—able to conduct </a:t>
            </a:r>
            <a:r>
              <a:rPr lang="en-US" sz="1000" dirty="0"/>
              <a:t>constructive passionate debate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Full commitment—real </a:t>
            </a:r>
            <a:r>
              <a:rPr lang="en-US" sz="1000" dirty="0"/>
              <a:t>buy-in for group </a:t>
            </a:r>
            <a:r>
              <a:rPr lang="en-US" sz="1000" dirty="0" smtClean="0"/>
              <a:t>decisions</a:t>
            </a:r>
            <a:endParaRPr lang="en-US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Solid accountability—routinely call </a:t>
            </a:r>
            <a:r>
              <a:rPr lang="en-US" sz="1000" dirty="0"/>
              <a:t>peers on </a:t>
            </a:r>
            <a:r>
              <a:rPr lang="en-US" sz="1000" dirty="0" smtClean="0"/>
              <a:t>behavior </a:t>
            </a:r>
            <a:r>
              <a:rPr lang="en-US" sz="1000" dirty="0"/>
              <a:t>which sets </a:t>
            </a:r>
            <a:r>
              <a:rPr lang="en-US" sz="1000" i="1" dirty="0"/>
              <a:t>low standards</a:t>
            </a:r>
            <a:endParaRPr lang="en-US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A</a:t>
            </a:r>
            <a:r>
              <a:rPr lang="en-US" sz="1000" dirty="0" smtClean="0"/>
              <a:t>ttention </a:t>
            </a:r>
            <a:r>
              <a:rPr lang="en-US" sz="1000" dirty="0"/>
              <a:t>to results—focusing on </a:t>
            </a:r>
            <a:r>
              <a:rPr lang="en-US" sz="1000" dirty="0" smtClean="0"/>
              <a:t>team success and an effective product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6066951" y="3405068"/>
            <a:ext cx="5105399" cy="73366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267200" y="6538059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83356427"/>
              </p:ext>
            </p:extLst>
          </p:nvPr>
        </p:nvGraphicFramePr>
        <p:xfrm>
          <a:off x="838200" y="1219200"/>
          <a:ext cx="7239000" cy="518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6488668"/>
            <a:ext cx="28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We are here on 4/1/2016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672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0" y="5181600"/>
            <a:ext cx="291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chemeClr val="bg1"/>
                </a:solidFill>
              </a:rPr>
              <a:t>We are here on </a:t>
            </a:r>
            <a:r>
              <a:rPr lang="en-US" dirty="0" smtClean="0">
                <a:solidFill>
                  <a:schemeClr val="bg1"/>
                </a:solidFill>
              </a:rPr>
              <a:t>9/19/</a:t>
            </a:r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6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11858</TotalTime>
  <Words>99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5 dysfunctions of a team</vt:lpstr>
      <vt:lpstr>5 strengths</vt:lpstr>
      <vt:lpstr>April 1, 2016</vt:lpstr>
      <vt:lpstr>Sept 19, 2016</vt:lpstr>
      <vt:lpstr>5 strengths – Murano Payments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dysfunctions</dc:title>
  <dc:creator>Melinda Stelzer (Contingent)</dc:creator>
  <cp:lastModifiedBy>SVBFG</cp:lastModifiedBy>
  <cp:revision>12</cp:revision>
  <dcterms:created xsi:type="dcterms:W3CDTF">2013-12-10T18:39:46Z</dcterms:created>
  <dcterms:modified xsi:type="dcterms:W3CDTF">2016-09-19T23:56:32Z</dcterms:modified>
</cp:coreProperties>
</file>