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04c758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04c758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04c7585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04c7585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04c7585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04c7585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04c7585b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04c7585b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Socioeconomic Determinants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Individual Income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90202" y="4115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41147050S 朱冠宇</a:t>
            </a:r>
            <a:endParaRPr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41247057S 陳育渝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oney | Uses: Anything relating to finance and money. Free C… | Flickr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04" y="1853850"/>
            <a:ext cx="4668076" cy="30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r>
              <a:rPr lang="zh-TW"/>
              <a:t>-</a:t>
            </a:r>
            <a:r>
              <a:rPr lang="zh-TW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American Citizens Annual Income</a:t>
            </a:r>
            <a:endParaRPr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60125" y="2117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From here:	</a:t>
            </a:r>
            <a:r>
              <a:rPr lang="zh-TW" sz="1600"/>
              <a:t>                     sadas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						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850" y="2059138"/>
            <a:ext cx="2469175" cy="24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38025" y="2117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812"/>
              <a:t>We only use: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Sex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Relationship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Race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Education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Age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Occupation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Worktine</a:t>
            </a:r>
            <a:endParaRPr sz="1812"/>
          </a:p>
          <a:p>
            <a:pPr indent="-3436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zh-TW" sz="1812"/>
              <a:t>Income</a:t>
            </a:r>
            <a:endParaRPr sz="18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zh-TW" sz="1812"/>
              <a:t>								</a:t>
            </a:r>
            <a:endParaRPr sz="18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Usage </a:t>
            </a:r>
            <a:r>
              <a:rPr lang="zh-TW"/>
              <a:t>Scenario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tudent | A college student, learning in the library with a … | Flickr"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51" y="2245050"/>
            <a:ext cx="2891725" cy="1928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writing, person, woman, young, sitting, office ..."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76" y="942850"/>
            <a:ext cx="2769077" cy="415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tician | Free SVG"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250" y="1326113"/>
            <a:ext cx="3388125" cy="33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5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