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0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7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4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8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32F5-81CF-4AD5-83AB-0B205AFD6BF0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F05-AD75-46D5-8CB2-11BC910C9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BRIDGIT AKINYI OMONDI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S080-01-1942/2020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INNOVATIONS IN INDUSTRIAL CHEMISTRY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401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summary,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DeKUT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stands as a hub of innovative solutions in industrial chemistry, promoting sustainability, efficiency, and environmental responsibility in industrial practices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institution's dedication to pioneering advancements continues to shape a more sustainable and technologically advanced industrial landscape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Collaboration, innovation, and adaptation remain crucial for further advancements in this field</a:t>
            </a:r>
            <a:r>
              <a:rPr lang="en-US" sz="2800" dirty="0"/>
              <a:t>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0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363272" cy="2290266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3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Industrial Chemistry is the foundation of turning raw materials into marketable products in a variety of businesses.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field is driven by innovations that promote sustainability, cost-effectiveness, and efficiency. Leading the way in industrial chemistry innovation,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Kimathi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University of Technology continuously leads the way in novel developments in a range of industrial processes.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ECO-FRIENDLY CATALYSTS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Catalysts play a crucial role in enhancing chemical reactions.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DeKUT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developed eco-friendly catalysts that not only accelerate reaction rates but also significantly reduce the environmental footprint of industrial processes.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innovations align with global sustainability goals by promoting greener practices while maintaining high efficiency in reactions.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WASTE MANAGEMENT INNOVATIONS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Industrial waste poses significant environmental challenges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DeKUT</a:t>
            </a:r>
            <a:r>
              <a:rPr lang="en-US" sz="2400" dirty="0"/>
              <a:t> addresses this issue by employing innovative chemical processes that transform waste into valuable resources or render it less harmful to the environment.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approach contributes to a circular economy concept, minimizing pollution and maximizing resource efficiency.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SPECIALTY CHEMICAL PRODUCTION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demand for specialty chemicals continues to rise across various industries.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DeKUT's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advancements in production methods have optimized routes, resulting in cost-effectiveness and enhanced purity of specialty chemicals.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innovations benefit industries reliant on these compounds by improving quality while reducing production costs.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RENEWABLE ENERGY &amp; SUSTAINABLE MATERIALS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the global shift towards renewable energy sources,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DeKUT's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research initiatives in designing sustainable materials and exploring energy storage solutions are crucial.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efforts aim to address resource depletion and climate change challenges, offering potential alternatives and more efficient energy storage 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COLLABORATIVE EFFORTS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Collaboration between academia, industry, and government bodies is pivotal in translating innovations into practical applications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DeKUT's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partnerships facilitate this transition, enabling the implementation of innovative solutions in real-world industrial settings.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collaborations amplify the impact of research and foster a more sustainable industrial landscape.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3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IMPACT &amp; APPLICATIONS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DeKUT's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innovations have led to tangible applications across industries.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Practical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implementations showcase the benefits of eco-friendly catalysts, efficient waste management, cost-effective specialty chemicals, and advancements in renewable energy technologies.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studies demonstrate the positive impact on both industries and the environment.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6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DIRECTIONS &amp; EXPANSION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Future innovation avenues include scaling up current solutions and addressing evolving industry needs.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DeKUT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continues to explore potential breakthroughs in industrial chemistry, aiming to expand its impact and adapt innovations to meet the dynamic requirements of various industries.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486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BRIDGIT AKINYI OMONDI S080-01-1942/2020</vt:lpstr>
      <vt:lpstr>INTRODUCTION</vt:lpstr>
      <vt:lpstr>ECO-FRIENDLY CATALYSTS</vt:lpstr>
      <vt:lpstr>WASTE MANAGEMENT INNOVATIONS</vt:lpstr>
      <vt:lpstr>SPECIALTY CHEMICAL PRODUCTION</vt:lpstr>
      <vt:lpstr>RENEWABLE ENERGY &amp; SUSTAINABLE MATERIALS</vt:lpstr>
      <vt:lpstr>COLLABORATIVE EFFORTS</vt:lpstr>
      <vt:lpstr>IMPACT &amp; APPLICATIONS</vt:lpstr>
      <vt:lpstr>FUTURE DIRECTIONS &amp; EXPANSION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BRIDGIT AKINYI OMONDI S080-01-1942/2020</dc:title>
  <dc:creator>ab</dc:creator>
  <cp:lastModifiedBy>ab</cp:lastModifiedBy>
  <cp:revision>2</cp:revision>
  <dcterms:created xsi:type="dcterms:W3CDTF">2023-11-21T18:25:50Z</dcterms:created>
  <dcterms:modified xsi:type="dcterms:W3CDTF">2023-11-21T19:03:58Z</dcterms:modified>
</cp:coreProperties>
</file>