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6" r:id="rId4"/>
    <p:sldId id="267" r:id="rId5"/>
    <p:sldId id="268" r:id="rId6"/>
    <p:sldId id="261" r:id="rId7"/>
    <p:sldId id="259" r:id="rId8"/>
    <p:sldId id="269" r:id="rId9"/>
    <p:sldId id="270" r:id="rId10"/>
    <p:sldId id="271" r:id="rId11"/>
    <p:sldId id="272" r:id="rId12"/>
    <p:sldId id="273" r:id="rId13"/>
    <p:sldId id="27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84C4E2-FE4A-4518-8C77-080C1C2B9E02}" v="118" dt="2024-07-18T11:50:43.6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59" d="100"/>
          <a:sy n="59" d="100"/>
        </p:scale>
        <p:origin x="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0AEBF1-052A-44F3-AD55-A352A51E2B11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5144DBD-9176-46EC-B6A4-A25E8FC1C755}">
      <dgm:prSet/>
      <dgm:spPr/>
      <dgm:t>
        <a:bodyPr/>
        <a:lstStyle/>
        <a:p>
          <a:r>
            <a:rPr lang="en-US" b="1" i="0" baseline="0"/>
            <a:t>Data Analysis</a:t>
          </a:r>
          <a:r>
            <a:rPr lang="en-US" b="0" i="0" baseline="0"/>
            <a:t> is the process of examining data sets to find trends and draw conclusions.</a:t>
          </a:r>
          <a:endParaRPr lang="en-US"/>
        </a:p>
      </dgm:t>
    </dgm:pt>
    <dgm:pt modelId="{5B2684F2-32FD-45CD-AE13-12C547573D09}" type="parTrans" cxnId="{A2E53E5D-2E02-422C-BB93-1DD698ED3CBE}">
      <dgm:prSet/>
      <dgm:spPr/>
      <dgm:t>
        <a:bodyPr/>
        <a:lstStyle/>
        <a:p>
          <a:endParaRPr lang="en-US"/>
        </a:p>
      </dgm:t>
    </dgm:pt>
    <dgm:pt modelId="{22F852E1-D4E7-4751-B891-B5C352A22332}" type="sibTrans" cxnId="{A2E53E5D-2E02-422C-BB93-1DD698ED3CBE}">
      <dgm:prSet/>
      <dgm:spPr/>
      <dgm:t>
        <a:bodyPr/>
        <a:lstStyle/>
        <a:p>
          <a:endParaRPr lang="en-US"/>
        </a:p>
      </dgm:t>
    </dgm:pt>
    <dgm:pt modelId="{D35B4684-0979-47FD-B6FC-71F23C3E2324}">
      <dgm:prSet/>
      <dgm:spPr/>
      <dgm:t>
        <a:bodyPr/>
        <a:lstStyle/>
        <a:p>
          <a:r>
            <a:rPr lang="en-US" b="1" i="0" baseline="0"/>
            <a:t>Data Analytics</a:t>
          </a:r>
          <a:r>
            <a:rPr lang="en-US" b="0" i="0" baseline="0"/>
            <a:t> encompasses the technologies and processes used to perform analysis and also involves predictive modeling and data visualization to inform decision-making. </a:t>
          </a:r>
          <a:endParaRPr lang="en-US"/>
        </a:p>
      </dgm:t>
    </dgm:pt>
    <dgm:pt modelId="{DDD813A1-23AB-4CC9-A35A-5101E63CA2A3}" type="parTrans" cxnId="{4A64887D-6BE0-49F1-AE17-54C1E3005193}">
      <dgm:prSet/>
      <dgm:spPr/>
      <dgm:t>
        <a:bodyPr/>
        <a:lstStyle/>
        <a:p>
          <a:endParaRPr lang="en-US"/>
        </a:p>
      </dgm:t>
    </dgm:pt>
    <dgm:pt modelId="{6356C389-B088-4B97-B82A-88285922C178}" type="sibTrans" cxnId="{4A64887D-6BE0-49F1-AE17-54C1E3005193}">
      <dgm:prSet/>
      <dgm:spPr/>
      <dgm:t>
        <a:bodyPr/>
        <a:lstStyle/>
        <a:p>
          <a:endParaRPr lang="en-US"/>
        </a:p>
      </dgm:t>
    </dgm:pt>
    <dgm:pt modelId="{32DDA18B-5A9F-4D29-B0A6-9566F4E515CB}" type="pres">
      <dgm:prSet presAssocID="{090AEBF1-052A-44F3-AD55-A352A51E2B1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C746A40-4F63-4B37-B662-8816CE783EE9}" type="pres">
      <dgm:prSet presAssocID="{15144DBD-9176-46EC-B6A4-A25E8FC1C755}" presName="hierRoot1" presStyleCnt="0"/>
      <dgm:spPr/>
    </dgm:pt>
    <dgm:pt modelId="{B3D388B1-A995-4AE5-9561-C8229BC36437}" type="pres">
      <dgm:prSet presAssocID="{15144DBD-9176-46EC-B6A4-A25E8FC1C755}" presName="composite" presStyleCnt="0"/>
      <dgm:spPr/>
    </dgm:pt>
    <dgm:pt modelId="{9C6A2847-0E0D-4955-A375-607321EB0DA5}" type="pres">
      <dgm:prSet presAssocID="{15144DBD-9176-46EC-B6A4-A25E8FC1C755}" presName="background" presStyleLbl="node0" presStyleIdx="0" presStyleCnt="2"/>
      <dgm:spPr/>
    </dgm:pt>
    <dgm:pt modelId="{2315C5F1-FB2A-430D-824D-3D4BA6800EFA}" type="pres">
      <dgm:prSet presAssocID="{15144DBD-9176-46EC-B6A4-A25E8FC1C755}" presName="text" presStyleLbl="fgAcc0" presStyleIdx="0" presStyleCnt="2">
        <dgm:presLayoutVars>
          <dgm:chPref val="3"/>
        </dgm:presLayoutVars>
      </dgm:prSet>
      <dgm:spPr/>
    </dgm:pt>
    <dgm:pt modelId="{FA55DDC8-80D9-4CC2-9061-CBB823E55CB5}" type="pres">
      <dgm:prSet presAssocID="{15144DBD-9176-46EC-B6A4-A25E8FC1C755}" presName="hierChild2" presStyleCnt="0"/>
      <dgm:spPr/>
    </dgm:pt>
    <dgm:pt modelId="{AC3C9D90-9E25-4326-ADBE-DD4E8778B06C}" type="pres">
      <dgm:prSet presAssocID="{D35B4684-0979-47FD-B6FC-71F23C3E2324}" presName="hierRoot1" presStyleCnt="0"/>
      <dgm:spPr/>
    </dgm:pt>
    <dgm:pt modelId="{36663109-2200-427C-A3C6-40FDF64656D8}" type="pres">
      <dgm:prSet presAssocID="{D35B4684-0979-47FD-B6FC-71F23C3E2324}" presName="composite" presStyleCnt="0"/>
      <dgm:spPr/>
    </dgm:pt>
    <dgm:pt modelId="{9DC718D7-C06B-46CC-9528-962C93F42C52}" type="pres">
      <dgm:prSet presAssocID="{D35B4684-0979-47FD-B6FC-71F23C3E2324}" presName="background" presStyleLbl="node0" presStyleIdx="1" presStyleCnt="2"/>
      <dgm:spPr/>
    </dgm:pt>
    <dgm:pt modelId="{D488F596-F231-43A6-98F3-BA95A0376934}" type="pres">
      <dgm:prSet presAssocID="{D35B4684-0979-47FD-B6FC-71F23C3E2324}" presName="text" presStyleLbl="fgAcc0" presStyleIdx="1" presStyleCnt="2">
        <dgm:presLayoutVars>
          <dgm:chPref val="3"/>
        </dgm:presLayoutVars>
      </dgm:prSet>
      <dgm:spPr/>
    </dgm:pt>
    <dgm:pt modelId="{91DA4278-58A7-4647-BEDE-34B1A356AC0F}" type="pres">
      <dgm:prSet presAssocID="{D35B4684-0979-47FD-B6FC-71F23C3E2324}" presName="hierChild2" presStyleCnt="0"/>
      <dgm:spPr/>
    </dgm:pt>
  </dgm:ptLst>
  <dgm:cxnLst>
    <dgm:cxn modelId="{5A95853F-A477-49A0-8AF6-263F418844E3}" type="presOf" srcId="{15144DBD-9176-46EC-B6A4-A25E8FC1C755}" destId="{2315C5F1-FB2A-430D-824D-3D4BA6800EFA}" srcOrd="0" destOrd="0" presId="urn:microsoft.com/office/officeart/2005/8/layout/hierarchy1"/>
    <dgm:cxn modelId="{A2E53E5D-2E02-422C-BB93-1DD698ED3CBE}" srcId="{090AEBF1-052A-44F3-AD55-A352A51E2B11}" destId="{15144DBD-9176-46EC-B6A4-A25E8FC1C755}" srcOrd="0" destOrd="0" parTransId="{5B2684F2-32FD-45CD-AE13-12C547573D09}" sibTransId="{22F852E1-D4E7-4751-B891-B5C352A22332}"/>
    <dgm:cxn modelId="{B4C0066B-C6C5-4157-934B-90091FA5BE3D}" type="presOf" srcId="{090AEBF1-052A-44F3-AD55-A352A51E2B11}" destId="{32DDA18B-5A9F-4D29-B0A6-9566F4E515CB}" srcOrd="0" destOrd="0" presId="urn:microsoft.com/office/officeart/2005/8/layout/hierarchy1"/>
    <dgm:cxn modelId="{4A64887D-6BE0-49F1-AE17-54C1E3005193}" srcId="{090AEBF1-052A-44F3-AD55-A352A51E2B11}" destId="{D35B4684-0979-47FD-B6FC-71F23C3E2324}" srcOrd="1" destOrd="0" parTransId="{DDD813A1-23AB-4CC9-A35A-5101E63CA2A3}" sibTransId="{6356C389-B088-4B97-B82A-88285922C178}"/>
    <dgm:cxn modelId="{6D1444F8-9441-43D2-9661-F1C4D0ECB192}" type="presOf" srcId="{D35B4684-0979-47FD-B6FC-71F23C3E2324}" destId="{D488F596-F231-43A6-98F3-BA95A0376934}" srcOrd="0" destOrd="0" presId="urn:microsoft.com/office/officeart/2005/8/layout/hierarchy1"/>
    <dgm:cxn modelId="{C978FD44-D7E9-407B-A358-767C8ACBF4E2}" type="presParOf" srcId="{32DDA18B-5A9F-4D29-B0A6-9566F4E515CB}" destId="{4C746A40-4F63-4B37-B662-8816CE783EE9}" srcOrd="0" destOrd="0" presId="urn:microsoft.com/office/officeart/2005/8/layout/hierarchy1"/>
    <dgm:cxn modelId="{1CDA1095-0F52-4758-B809-5654B99C2B0C}" type="presParOf" srcId="{4C746A40-4F63-4B37-B662-8816CE783EE9}" destId="{B3D388B1-A995-4AE5-9561-C8229BC36437}" srcOrd="0" destOrd="0" presId="urn:microsoft.com/office/officeart/2005/8/layout/hierarchy1"/>
    <dgm:cxn modelId="{A1F8258F-8075-496A-8374-DDE72337E94B}" type="presParOf" srcId="{B3D388B1-A995-4AE5-9561-C8229BC36437}" destId="{9C6A2847-0E0D-4955-A375-607321EB0DA5}" srcOrd="0" destOrd="0" presId="urn:microsoft.com/office/officeart/2005/8/layout/hierarchy1"/>
    <dgm:cxn modelId="{84D8E766-C239-4DF7-82DD-46C1E23FBD1C}" type="presParOf" srcId="{B3D388B1-A995-4AE5-9561-C8229BC36437}" destId="{2315C5F1-FB2A-430D-824D-3D4BA6800EFA}" srcOrd="1" destOrd="0" presId="urn:microsoft.com/office/officeart/2005/8/layout/hierarchy1"/>
    <dgm:cxn modelId="{7A658C0A-F60C-4632-8D65-E3A7DF46FEDF}" type="presParOf" srcId="{4C746A40-4F63-4B37-B662-8816CE783EE9}" destId="{FA55DDC8-80D9-4CC2-9061-CBB823E55CB5}" srcOrd="1" destOrd="0" presId="urn:microsoft.com/office/officeart/2005/8/layout/hierarchy1"/>
    <dgm:cxn modelId="{CAB19C6F-203F-42AD-AC18-3BBB6AC7DC7B}" type="presParOf" srcId="{32DDA18B-5A9F-4D29-B0A6-9566F4E515CB}" destId="{AC3C9D90-9E25-4326-ADBE-DD4E8778B06C}" srcOrd="1" destOrd="0" presId="urn:microsoft.com/office/officeart/2005/8/layout/hierarchy1"/>
    <dgm:cxn modelId="{A9CE245C-709C-4A90-BAF1-38CA85C26EE7}" type="presParOf" srcId="{AC3C9D90-9E25-4326-ADBE-DD4E8778B06C}" destId="{36663109-2200-427C-A3C6-40FDF64656D8}" srcOrd="0" destOrd="0" presId="urn:microsoft.com/office/officeart/2005/8/layout/hierarchy1"/>
    <dgm:cxn modelId="{6106B382-E6CC-4265-93F1-A6092C15D511}" type="presParOf" srcId="{36663109-2200-427C-A3C6-40FDF64656D8}" destId="{9DC718D7-C06B-46CC-9528-962C93F42C52}" srcOrd="0" destOrd="0" presId="urn:microsoft.com/office/officeart/2005/8/layout/hierarchy1"/>
    <dgm:cxn modelId="{425EF131-C78F-4359-B462-B1D5D307AE74}" type="presParOf" srcId="{36663109-2200-427C-A3C6-40FDF64656D8}" destId="{D488F596-F231-43A6-98F3-BA95A0376934}" srcOrd="1" destOrd="0" presId="urn:microsoft.com/office/officeart/2005/8/layout/hierarchy1"/>
    <dgm:cxn modelId="{04002454-5D3C-4EDF-B7E1-7535B6358067}" type="presParOf" srcId="{AC3C9D90-9E25-4326-ADBE-DD4E8778B06C}" destId="{91DA4278-58A7-4647-BEDE-34B1A356AC0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225F4D-1FDB-4B1D-B216-B0F11367ED78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E0F1E8-E381-47A0-919A-8A217C678D8E}">
      <dgm:prSet custT="1"/>
      <dgm:spPr/>
      <dgm:t>
        <a:bodyPr/>
        <a:lstStyle/>
        <a:p>
          <a:r>
            <a:rPr lang="en-US" sz="1200" dirty="0"/>
            <a:t>Problem Identification and Statements of Objectives</a:t>
          </a:r>
        </a:p>
      </dgm:t>
    </dgm:pt>
    <dgm:pt modelId="{F6790728-6D76-4018-B57A-567FE78E8206}" type="parTrans" cxnId="{15D1980F-6614-495C-B675-444D73A89D06}">
      <dgm:prSet/>
      <dgm:spPr/>
      <dgm:t>
        <a:bodyPr/>
        <a:lstStyle/>
        <a:p>
          <a:endParaRPr lang="en-US"/>
        </a:p>
      </dgm:t>
    </dgm:pt>
    <dgm:pt modelId="{0D5638FE-670E-4498-BC10-BCA173630383}" type="sibTrans" cxnId="{15D1980F-6614-495C-B675-444D73A89D06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1199B277-62B5-484C-A73D-89EBA4656BBF}">
      <dgm:prSet custT="1"/>
      <dgm:spPr/>
      <dgm:t>
        <a:bodyPr/>
        <a:lstStyle/>
        <a:p>
          <a:r>
            <a:rPr lang="en-US" sz="1600" dirty="0"/>
            <a:t>Gathering Data, Cleaning and Organizing Data</a:t>
          </a:r>
        </a:p>
      </dgm:t>
    </dgm:pt>
    <dgm:pt modelId="{673D680B-97D0-4E91-A03D-36F8FB84D779}" type="parTrans" cxnId="{D6BCB804-7A26-4E55-97B5-C7C38209C853}">
      <dgm:prSet/>
      <dgm:spPr/>
      <dgm:t>
        <a:bodyPr/>
        <a:lstStyle/>
        <a:p>
          <a:endParaRPr lang="en-US"/>
        </a:p>
      </dgm:t>
    </dgm:pt>
    <dgm:pt modelId="{8BD5AF57-56CA-4211-AAC1-97C18C283811}" type="sibTrans" cxnId="{D6BCB804-7A26-4E55-97B5-C7C38209C85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0477D285-2808-454B-8224-6A4359253DEA}">
      <dgm:prSet custT="1"/>
      <dgm:spPr/>
      <dgm:t>
        <a:bodyPr/>
        <a:lstStyle/>
        <a:p>
          <a:r>
            <a:rPr lang="en-US" sz="1200" dirty="0"/>
            <a:t>Analyzing data to find trends and patterns</a:t>
          </a:r>
        </a:p>
      </dgm:t>
    </dgm:pt>
    <dgm:pt modelId="{73AC90ED-48F3-4458-8ED8-986B96C19B2E}" type="parTrans" cxnId="{0B66EE7F-1598-4167-BCFF-2ACB7533FF56}">
      <dgm:prSet/>
      <dgm:spPr/>
      <dgm:t>
        <a:bodyPr/>
        <a:lstStyle/>
        <a:p>
          <a:endParaRPr lang="en-US"/>
        </a:p>
      </dgm:t>
    </dgm:pt>
    <dgm:pt modelId="{043800D2-6E1D-4682-9203-9E955E822797}" type="sibTrans" cxnId="{0B66EE7F-1598-4167-BCFF-2ACB7533FF56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2FA24276-C909-4D93-8EF9-BAEDB23098B5}">
      <dgm:prSet custT="1"/>
      <dgm:spPr/>
      <dgm:t>
        <a:bodyPr/>
        <a:lstStyle/>
        <a:p>
          <a:r>
            <a:rPr lang="en-US" sz="1200" dirty="0"/>
            <a:t>Creating Visualizations &amp; Report of Data </a:t>
          </a:r>
        </a:p>
      </dgm:t>
    </dgm:pt>
    <dgm:pt modelId="{DCFE936F-78F0-4E51-AD2B-907E52AB9A43}" type="parTrans" cxnId="{F8604F6E-E00A-40F8-92B8-9B198AA262BF}">
      <dgm:prSet/>
      <dgm:spPr/>
      <dgm:t>
        <a:bodyPr/>
        <a:lstStyle/>
        <a:p>
          <a:endParaRPr lang="en-US"/>
        </a:p>
      </dgm:t>
    </dgm:pt>
    <dgm:pt modelId="{C5D631AD-E401-4DF5-9668-00B960F7BF43}" type="sibTrans" cxnId="{F8604F6E-E00A-40F8-92B8-9B198AA262BF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36963699-C945-426F-9C49-B0DD63C87692}">
      <dgm:prSet custT="1"/>
      <dgm:spPr/>
      <dgm:t>
        <a:bodyPr/>
        <a:lstStyle/>
        <a:p>
          <a:r>
            <a:rPr lang="en-US" sz="1200" dirty="0"/>
            <a:t>Presenting Findings to Stakeholders for Decision Making</a:t>
          </a:r>
        </a:p>
      </dgm:t>
    </dgm:pt>
    <dgm:pt modelId="{48C79BBC-5C93-4DF1-B7A7-83445BC495CA}" type="parTrans" cxnId="{59C4EC37-A67E-448A-86DE-57C23A028C52}">
      <dgm:prSet/>
      <dgm:spPr/>
      <dgm:t>
        <a:bodyPr/>
        <a:lstStyle/>
        <a:p>
          <a:endParaRPr lang="en-US"/>
        </a:p>
      </dgm:t>
    </dgm:pt>
    <dgm:pt modelId="{0EAE93E8-A92A-441C-AC73-DC0862B33052}" type="sibTrans" cxnId="{59C4EC37-A67E-448A-86DE-57C23A028C52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4FDF71C3-3E68-4AB5-AC3A-D4615ACF2403}" type="pres">
      <dgm:prSet presAssocID="{4A225F4D-1FDB-4B1D-B216-B0F11367ED78}" presName="linearFlow" presStyleCnt="0">
        <dgm:presLayoutVars>
          <dgm:dir/>
          <dgm:animLvl val="lvl"/>
          <dgm:resizeHandles val="exact"/>
        </dgm:presLayoutVars>
      </dgm:prSet>
      <dgm:spPr/>
    </dgm:pt>
    <dgm:pt modelId="{73363F45-828A-4F0D-B7CA-8391C85E684E}" type="pres">
      <dgm:prSet presAssocID="{00E0F1E8-E381-47A0-919A-8A217C678D8E}" presName="compositeNode" presStyleCnt="0"/>
      <dgm:spPr/>
    </dgm:pt>
    <dgm:pt modelId="{C86EB039-248D-4BEF-983D-B70EB8F5CF5B}" type="pres">
      <dgm:prSet presAssocID="{00E0F1E8-E381-47A0-919A-8A217C678D8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EED760F-E06C-4334-8282-68F24864D11E}" type="pres">
      <dgm:prSet presAssocID="{00E0F1E8-E381-47A0-919A-8A217C678D8E}" presName="parSh" presStyleCnt="0"/>
      <dgm:spPr/>
    </dgm:pt>
    <dgm:pt modelId="{4714F927-6C87-4E80-A3C5-1782A711D1D0}" type="pres">
      <dgm:prSet presAssocID="{00E0F1E8-E381-47A0-919A-8A217C678D8E}" presName="lineNode" presStyleLbl="alignAccFollowNode1" presStyleIdx="0" presStyleCnt="15"/>
      <dgm:spPr/>
    </dgm:pt>
    <dgm:pt modelId="{A512D2C9-5F8E-4456-94CA-2A47DA27AA36}" type="pres">
      <dgm:prSet presAssocID="{00E0F1E8-E381-47A0-919A-8A217C678D8E}" presName="lineArrowNode" presStyleLbl="alignAccFollowNode1" presStyleIdx="1" presStyleCnt="15"/>
      <dgm:spPr/>
    </dgm:pt>
    <dgm:pt modelId="{8A05096F-7B99-4830-960C-4577B0F37B74}" type="pres">
      <dgm:prSet presAssocID="{0D5638FE-670E-4498-BC10-BCA173630383}" presName="sibTransNodeCircle" presStyleLbl="alignNode1" presStyleIdx="0" presStyleCnt="5">
        <dgm:presLayoutVars>
          <dgm:chMax val="0"/>
          <dgm:bulletEnabled/>
        </dgm:presLayoutVars>
      </dgm:prSet>
      <dgm:spPr/>
    </dgm:pt>
    <dgm:pt modelId="{6A5D177A-D9F1-4056-8CC9-861F11819CA4}" type="pres">
      <dgm:prSet presAssocID="{0D5638FE-670E-4498-BC10-BCA173630383}" presName="spacerBetweenCircleAndCallout" presStyleCnt="0">
        <dgm:presLayoutVars/>
      </dgm:prSet>
      <dgm:spPr/>
    </dgm:pt>
    <dgm:pt modelId="{49DFD8A6-3712-40E9-A15F-23498D2E3344}" type="pres">
      <dgm:prSet presAssocID="{00E0F1E8-E381-47A0-919A-8A217C678D8E}" presName="nodeText" presStyleLbl="alignAccFollowNode1" presStyleIdx="2" presStyleCnt="15">
        <dgm:presLayoutVars>
          <dgm:bulletEnabled val="1"/>
        </dgm:presLayoutVars>
      </dgm:prSet>
      <dgm:spPr/>
    </dgm:pt>
    <dgm:pt modelId="{6A5E6391-F91E-4C6A-8411-F538B322AAC9}" type="pres">
      <dgm:prSet presAssocID="{0D5638FE-670E-4498-BC10-BCA173630383}" presName="sibTransComposite" presStyleCnt="0"/>
      <dgm:spPr/>
    </dgm:pt>
    <dgm:pt modelId="{0383FD24-6905-484C-81AC-CCA226FDAC20}" type="pres">
      <dgm:prSet presAssocID="{1199B277-62B5-484C-A73D-89EBA4656BBF}" presName="compositeNode" presStyleCnt="0"/>
      <dgm:spPr/>
    </dgm:pt>
    <dgm:pt modelId="{353674C3-04B4-41ED-B4CC-0A4978A226CC}" type="pres">
      <dgm:prSet presAssocID="{1199B277-62B5-484C-A73D-89EBA4656BB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F5072ED-F77E-4010-8554-F6107F577FBB}" type="pres">
      <dgm:prSet presAssocID="{1199B277-62B5-484C-A73D-89EBA4656BBF}" presName="parSh" presStyleCnt="0"/>
      <dgm:spPr/>
    </dgm:pt>
    <dgm:pt modelId="{29D9D5A2-ECF6-485F-83AD-17D7FC326912}" type="pres">
      <dgm:prSet presAssocID="{1199B277-62B5-484C-A73D-89EBA4656BBF}" presName="lineNode" presStyleLbl="alignAccFollowNode1" presStyleIdx="3" presStyleCnt="15"/>
      <dgm:spPr/>
    </dgm:pt>
    <dgm:pt modelId="{B7BB653B-C01C-4B55-9105-66BFB46D6CCC}" type="pres">
      <dgm:prSet presAssocID="{1199B277-62B5-484C-A73D-89EBA4656BBF}" presName="lineArrowNode" presStyleLbl="alignAccFollowNode1" presStyleIdx="4" presStyleCnt="15"/>
      <dgm:spPr/>
    </dgm:pt>
    <dgm:pt modelId="{E50D8055-508B-4EFA-9E9A-B4A76745B9E1}" type="pres">
      <dgm:prSet presAssocID="{8BD5AF57-56CA-4211-AAC1-97C18C283811}" presName="sibTransNodeCircle" presStyleLbl="alignNode1" presStyleIdx="1" presStyleCnt="5">
        <dgm:presLayoutVars>
          <dgm:chMax val="0"/>
          <dgm:bulletEnabled/>
        </dgm:presLayoutVars>
      </dgm:prSet>
      <dgm:spPr/>
    </dgm:pt>
    <dgm:pt modelId="{3CD73A19-9A50-4C05-B898-B396A94DA5D3}" type="pres">
      <dgm:prSet presAssocID="{8BD5AF57-56CA-4211-AAC1-97C18C283811}" presName="spacerBetweenCircleAndCallout" presStyleCnt="0">
        <dgm:presLayoutVars/>
      </dgm:prSet>
      <dgm:spPr/>
    </dgm:pt>
    <dgm:pt modelId="{94B8F7DF-FB14-43D3-92E8-A812A9B1DF53}" type="pres">
      <dgm:prSet presAssocID="{1199B277-62B5-484C-A73D-89EBA4656BBF}" presName="nodeText" presStyleLbl="alignAccFollowNode1" presStyleIdx="5" presStyleCnt="15">
        <dgm:presLayoutVars>
          <dgm:bulletEnabled val="1"/>
        </dgm:presLayoutVars>
      </dgm:prSet>
      <dgm:spPr/>
    </dgm:pt>
    <dgm:pt modelId="{DFF3CE7A-C896-49A0-B633-1CC75CA01CB9}" type="pres">
      <dgm:prSet presAssocID="{8BD5AF57-56CA-4211-AAC1-97C18C283811}" presName="sibTransComposite" presStyleCnt="0"/>
      <dgm:spPr/>
    </dgm:pt>
    <dgm:pt modelId="{770495CD-997E-4608-80F8-6429081CB635}" type="pres">
      <dgm:prSet presAssocID="{0477D285-2808-454B-8224-6A4359253DEA}" presName="compositeNode" presStyleCnt="0"/>
      <dgm:spPr/>
    </dgm:pt>
    <dgm:pt modelId="{2661BCA6-D4A9-4939-8B41-0ECBE7800328}" type="pres">
      <dgm:prSet presAssocID="{0477D285-2808-454B-8224-6A4359253DEA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D1ED94B-53D8-479E-BE8D-F3F38E893E28}" type="pres">
      <dgm:prSet presAssocID="{0477D285-2808-454B-8224-6A4359253DEA}" presName="parSh" presStyleCnt="0"/>
      <dgm:spPr/>
    </dgm:pt>
    <dgm:pt modelId="{CA14E843-6C55-4BA4-961E-9B65058B61BB}" type="pres">
      <dgm:prSet presAssocID="{0477D285-2808-454B-8224-6A4359253DEA}" presName="lineNode" presStyleLbl="alignAccFollowNode1" presStyleIdx="6" presStyleCnt="15"/>
      <dgm:spPr/>
    </dgm:pt>
    <dgm:pt modelId="{6F5029A7-3426-4D4F-A7E1-4D81146A2D29}" type="pres">
      <dgm:prSet presAssocID="{0477D285-2808-454B-8224-6A4359253DEA}" presName="lineArrowNode" presStyleLbl="alignAccFollowNode1" presStyleIdx="7" presStyleCnt="15"/>
      <dgm:spPr/>
    </dgm:pt>
    <dgm:pt modelId="{9CA3F8A1-78F7-4F3C-AC5B-E49756C75593}" type="pres">
      <dgm:prSet presAssocID="{043800D2-6E1D-4682-9203-9E955E822797}" presName="sibTransNodeCircle" presStyleLbl="alignNode1" presStyleIdx="2" presStyleCnt="5">
        <dgm:presLayoutVars>
          <dgm:chMax val="0"/>
          <dgm:bulletEnabled/>
        </dgm:presLayoutVars>
      </dgm:prSet>
      <dgm:spPr/>
    </dgm:pt>
    <dgm:pt modelId="{34A075E7-CC69-4005-870F-FF65F7A93B0D}" type="pres">
      <dgm:prSet presAssocID="{043800D2-6E1D-4682-9203-9E955E822797}" presName="spacerBetweenCircleAndCallout" presStyleCnt="0">
        <dgm:presLayoutVars/>
      </dgm:prSet>
      <dgm:spPr/>
    </dgm:pt>
    <dgm:pt modelId="{B0AC1A42-0F3D-48AF-805F-E9A5724499BA}" type="pres">
      <dgm:prSet presAssocID="{0477D285-2808-454B-8224-6A4359253DEA}" presName="nodeText" presStyleLbl="alignAccFollowNode1" presStyleIdx="8" presStyleCnt="15">
        <dgm:presLayoutVars>
          <dgm:bulletEnabled val="1"/>
        </dgm:presLayoutVars>
      </dgm:prSet>
      <dgm:spPr/>
    </dgm:pt>
    <dgm:pt modelId="{FFEE3CB7-7B79-4D4B-A1ED-B2CFF2DED597}" type="pres">
      <dgm:prSet presAssocID="{043800D2-6E1D-4682-9203-9E955E822797}" presName="sibTransComposite" presStyleCnt="0"/>
      <dgm:spPr/>
    </dgm:pt>
    <dgm:pt modelId="{91E0EF1E-2642-42E6-986E-9B6852163174}" type="pres">
      <dgm:prSet presAssocID="{2FA24276-C909-4D93-8EF9-BAEDB23098B5}" presName="compositeNode" presStyleCnt="0"/>
      <dgm:spPr/>
    </dgm:pt>
    <dgm:pt modelId="{2500AC06-263B-49FA-85DB-272301E6006E}" type="pres">
      <dgm:prSet presAssocID="{2FA24276-C909-4D93-8EF9-BAEDB23098B5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B469812-BACB-4C44-9893-4154FFA4F2C0}" type="pres">
      <dgm:prSet presAssocID="{2FA24276-C909-4D93-8EF9-BAEDB23098B5}" presName="parSh" presStyleCnt="0"/>
      <dgm:spPr/>
    </dgm:pt>
    <dgm:pt modelId="{FD79AF60-55EF-4F43-B8A1-3F73DA1EE6C9}" type="pres">
      <dgm:prSet presAssocID="{2FA24276-C909-4D93-8EF9-BAEDB23098B5}" presName="lineNode" presStyleLbl="alignAccFollowNode1" presStyleIdx="9" presStyleCnt="15"/>
      <dgm:spPr/>
    </dgm:pt>
    <dgm:pt modelId="{8BC0189E-8199-4D7B-9553-AF809EC917C1}" type="pres">
      <dgm:prSet presAssocID="{2FA24276-C909-4D93-8EF9-BAEDB23098B5}" presName="lineArrowNode" presStyleLbl="alignAccFollowNode1" presStyleIdx="10" presStyleCnt="15"/>
      <dgm:spPr/>
    </dgm:pt>
    <dgm:pt modelId="{C5D666F8-97A0-43C5-8E4A-B1BF271364DB}" type="pres">
      <dgm:prSet presAssocID="{C5D631AD-E401-4DF5-9668-00B960F7BF43}" presName="sibTransNodeCircle" presStyleLbl="alignNode1" presStyleIdx="3" presStyleCnt="5">
        <dgm:presLayoutVars>
          <dgm:chMax val="0"/>
          <dgm:bulletEnabled/>
        </dgm:presLayoutVars>
      </dgm:prSet>
      <dgm:spPr/>
    </dgm:pt>
    <dgm:pt modelId="{95BB4063-9BCF-47D9-9864-340FE4B86C63}" type="pres">
      <dgm:prSet presAssocID="{C5D631AD-E401-4DF5-9668-00B960F7BF43}" presName="spacerBetweenCircleAndCallout" presStyleCnt="0">
        <dgm:presLayoutVars/>
      </dgm:prSet>
      <dgm:spPr/>
    </dgm:pt>
    <dgm:pt modelId="{27DDA143-6C8F-4B62-92BB-D925D07B036A}" type="pres">
      <dgm:prSet presAssocID="{2FA24276-C909-4D93-8EF9-BAEDB23098B5}" presName="nodeText" presStyleLbl="alignAccFollowNode1" presStyleIdx="11" presStyleCnt="15">
        <dgm:presLayoutVars>
          <dgm:bulletEnabled val="1"/>
        </dgm:presLayoutVars>
      </dgm:prSet>
      <dgm:spPr/>
    </dgm:pt>
    <dgm:pt modelId="{B5EA0616-2AC9-4408-BF99-D5D42EE5276C}" type="pres">
      <dgm:prSet presAssocID="{C5D631AD-E401-4DF5-9668-00B960F7BF43}" presName="sibTransComposite" presStyleCnt="0"/>
      <dgm:spPr/>
    </dgm:pt>
    <dgm:pt modelId="{C1D209F9-F945-45AF-8FC1-766A580986F0}" type="pres">
      <dgm:prSet presAssocID="{36963699-C945-426F-9C49-B0DD63C87692}" presName="compositeNode" presStyleCnt="0"/>
      <dgm:spPr/>
    </dgm:pt>
    <dgm:pt modelId="{15277270-4259-46A9-B214-48A2066E5B78}" type="pres">
      <dgm:prSet presAssocID="{36963699-C945-426F-9C49-B0DD63C87692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D907246B-F995-4C8B-B9F2-F517FC191DAD}" type="pres">
      <dgm:prSet presAssocID="{36963699-C945-426F-9C49-B0DD63C87692}" presName="parSh" presStyleCnt="0"/>
      <dgm:spPr/>
    </dgm:pt>
    <dgm:pt modelId="{6DA52830-F70D-4146-80AE-C0B7C669BE3F}" type="pres">
      <dgm:prSet presAssocID="{36963699-C945-426F-9C49-B0DD63C87692}" presName="lineNode" presStyleLbl="alignAccFollowNode1" presStyleIdx="12" presStyleCnt="15"/>
      <dgm:spPr/>
    </dgm:pt>
    <dgm:pt modelId="{4157FF33-61BC-43EE-BDF4-725B7D775350}" type="pres">
      <dgm:prSet presAssocID="{36963699-C945-426F-9C49-B0DD63C87692}" presName="lineArrowNode" presStyleLbl="alignAccFollowNode1" presStyleIdx="13" presStyleCnt="15"/>
      <dgm:spPr/>
    </dgm:pt>
    <dgm:pt modelId="{559F8DC0-36E6-4E94-AF83-B2C3718FD397}" type="pres">
      <dgm:prSet presAssocID="{0EAE93E8-A92A-441C-AC73-DC0862B33052}" presName="sibTransNodeCircle" presStyleLbl="alignNode1" presStyleIdx="4" presStyleCnt="5">
        <dgm:presLayoutVars>
          <dgm:chMax val="0"/>
          <dgm:bulletEnabled/>
        </dgm:presLayoutVars>
      </dgm:prSet>
      <dgm:spPr/>
    </dgm:pt>
    <dgm:pt modelId="{4940F9C4-924D-4AE6-AA7E-4525EC6CA57C}" type="pres">
      <dgm:prSet presAssocID="{0EAE93E8-A92A-441C-AC73-DC0862B33052}" presName="spacerBetweenCircleAndCallout" presStyleCnt="0">
        <dgm:presLayoutVars/>
      </dgm:prSet>
      <dgm:spPr/>
    </dgm:pt>
    <dgm:pt modelId="{EC8948EB-216B-4F23-8515-861E6F1B5523}" type="pres">
      <dgm:prSet presAssocID="{36963699-C945-426F-9C49-B0DD63C87692}" presName="nodeText" presStyleLbl="alignAccFollowNode1" presStyleIdx="14" presStyleCnt="15">
        <dgm:presLayoutVars>
          <dgm:bulletEnabled val="1"/>
        </dgm:presLayoutVars>
      </dgm:prSet>
      <dgm:spPr/>
    </dgm:pt>
  </dgm:ptLst>
  <dgm:cxnLst>
    <dgm:cxn modelId="{D6BCB804-7A26-4E55-97B5-C7C38209C853}" srcId="{4A225F4D-1FDB-4B1D-B216-B0F11367ED78}" destId="{1199B277-62B5-484C-A73D-89EBA4656BBF}" srcOrd="1" destOrd="0" parTransId="{673D680B-97D0-4E91-A03D-36F8FB84D779}" sibTransId="{8BD5AF57-56CA-4211-AAC1-97C18C283811}"/>
    <dgm:cxn modelId="{15D1980F-6614-495C-B675-444D73A89D06}" srcId="{4A225F4D-1FDB-4B1D-B216-B0F11367ED78}" destId="{00E0F1E8-E381-47A0-919A-8A217C678D8E}" srcOrd="0" destOrd="0" parTransId="{F6790728-6D76-4018-B57A-567FE78E8206}" sibTransId="{0D5638FE-670E-4498-BC10-BCA173630383}"/>
    <dgm:cxn modelId="{C115CD36-5EC0-4FC8-AC76-B1ED28C87C5C}" type="presOf" srcId="{00E0F1E8-E381-47A0-919A-8A217C678D8E}" destId="{49DFD8A6-3712-40E9-A15F-23498D2E3344}" srcOrd="0" destOrd="0" presId="urn:microsoft.com/office/officeart/2016/7/layout/LinearArrowProcessNumbered"/>
    <dgm:cxn modelId="{59C4EC37-A67E-448A-86DE-57C23A028C52}" srcId="{4A225F4D-1FDB-4B1D-B216-B0F11367ED78}" destId="{36963699-C945-426F-9C49-B0DD63C87692}" srcOrd="4" destOrd="0" parTransId="{48C79BBC-5C93-4DF1-B7A7-83445BC495CA}" sibTransId="{0EAE93E8-A92A-441C-AC73-DC0862B33052}"/>
    <dgm:cxn modelId="{4A33BF63-02A9-42EC-8F6D-6CFB12E4309F}" type="presOf" srcId="{C5D631AD-E401-4DF5-9668-00B960F7BF43}" destId="{C5D666F8-97A0-43C5-8E4A-B1BF271364DB}" srcOrd="0" destOrd="0" presId="urn:microsoft.com/office/officeart/2016/7/layout/LinearArrowProcessNumbered"/>
    <dgm:cxn modelId="{A408224E-BC23-4009-8214-A177F06306CC}" type="presOf" srcId="{36963699-C945-426F-9C49-B0DD63C87692}" destId="{EC8948EB-216B-4F23-8515-861E6F1B5523}" srcOrd="0" destOrd="0" presId="urn:microsoft.com/office/officeart/2016/7/layout/LinearArrowProcessNumbered"/>
    <dgm:cxn modelId="{F8604F6E-E00A-40F8-92B8-9B198AA262BF}" srcId="{4A225F4D-1FDB-4B1D-B216-B0F11367ED78}" destId="{2FA24276-C909-4D93-8EF9-BAEDB23098B5}" srcOrd="3" destOrd="0" parTransId="{DCFE936F-78F0-4E51-AD2B-907E52AB9A43}" sibTransId="{C5D631AD-E401-4DF5-9668-00B960F7BF43}"/>
    <dgm:cxn modelId="{0B66EE7F-1598-4167-BCFF-2ACB7533FF56}" srcId="{4A225F4D-1FDB-4B1D-B216-B0F11367ED78}" destId="{0477D285-2808-454B-8224-6A4359253DEA}" srcOrd="2" destOrd="0" parTransId="{73AC90ED-48F3-4458-8ED8-986B96C19B2E}" sibTransId="{043800D2-6E1D-4682-9203-9E955E822797}"/>
    <dgm:cxn modelId="{B6A3DC84-FAB1-4F46-8009-51204DB51F89}" type="presOf" srcId="{0EAE93E8-A92A-441C-AC73-DC0862B33052}" destId="{559F8DC0-36E6-4E94-AF83-B2C3718FD397}" srcOrd="0" destOrd="0" presId="urn:microsoft.com/office/officeart/2016/7/layout/LinearArrowProcessNumbered"/>
    <dgm:cxn modelId="{A833D79A-D41F-41C0-AB90-9BAF6FB1D1C1}" type="presOf" srcId="{0477D285-2808-454B-8224-6A4359253DEA}" destId="{B0AC1A42-0F3D-48AF-805F-E9A5724499BA}" srcOrd="0" destOrd="0" presId="urn:microsoft.com/office/officeart/2016/7/layout/LinearArrowProcessNumbered"/>
    <dgm:cxn modelId="{6AF6DAA4-9302-46E5-8BE5-13CCA02F136C}" type="presOf" srcId="{1199B277-62B5-484C-A73D-89EBA4656BBF}" destId="{94B8F7DF-FB14-43D3-92E8-A812A9B1DF53}" srcOrd="0" destOrd="0" presId="urn:microsoft.com/office/officeart/2016/7/layout/LinearArrowProcessNumbered"/>
    <dgm:cxn modelId="{D7AF61AC-FEEF-4D86-82C9-3647C07E9599}" type="presOf" srcId="{8BD5AF57-56CA-4211-AAC1-97C18C283811}" destId="{E50D8055-508B-4EFA-9E9A-B4A76745B9E1}" srcOrd="0" destOrd="0" presId="urn:microsoft.com/office/officeart/2016/7/layout/LinearArrowProcessNumbered"/>
    <dgm:cxn modelId="{2BEA19C5-F36D-4622-ABE9-559992387C19}" type="presOf" srcId="{043800D2-6E1D-4682-9203-9E955E822797}" destId="{9CA3F8A1-78F7-4F3C-AC5B-E49756C75593}" srcOrd="0" destOrd="0" presId="urn:microsoft.com/office/officeart/2016/7/layout/LinearArrowProcessNumbered"/>
    <dgm:cxn modelId="{B4252FD5-9996-4752-AEF0-B9F90C3F4E18}" type="presOf" srcId="{0D5638FE-670E-4498-BC10-BCA173630383}" destId="{8A05096F-7B99-4830-960C-4577B0F37B74}" srcOrd="0" destOrd="0" presId="urn:microsoft.com/office/officeart/2016/7/layout/LinearArrowProcessNumbered"/>
    <dgm:cxn modelId="{9849BDE1-AA49-49BC-9712-A64399FF11FF}" type="presOf" srcId="{2FA24276-C909-4D93-8EF9-BAEDB23098B5}" destId="{27DDA143-6C8F-4B62-92BB-D925D07B036A}" srcOrd="0" destOrd="0" presId="urn:microsoft.com/office/officeart/2016/7/layout/LinearArrowProcessNumbered"/>
    <dgm:cxn modelId="{38819DE7-5F06-4ABF-8961-2113BB5ACA52}" type="presOf" srcId="{4A225F4D-1FDB-4B1D-B216-B0F11367ED78}" destId="{4FDF71C3-3E68-4AB5-AC3A-D4615ACF2403}" srcOrd="0" destOrd="0" presId="urn:microsoft.com/office/officeart/2016/7/layout/LinearArrowProcessNumbered"/>
    <dgm:cxn modelId="{EA238819-7E48-42E8-B227-4F706E163581}" type="presParOf" srcId="{4FDF71C3-3E68-4AB5-AC3A-D4615ACF2403}" destId="{73363F45-828A-4F0D-B7CA-8391C85E684E}" srcOrd="0" destOrd="0" presId="urn:microsoft.com/office/officeart/2016/7/layout/LinearArrowProcessNumbered"/>
    <dgm:cxn modelId="{7961B2FF-042C-4417-B1DA-19B2946067C6}" type="presParOf" srcId="{73363F45-828A-4F0D-B7CA-8391C85E684E}" destId="{C86EB039-248D-4BEF-983D-B70EB8F5CF5B}" srcOrd="0" destOrd="0" presId="urn:microsoft.com/office/officeart/2016/7/layout/LinearArrowProcessNumbered"/>
    <dgm:cxn modelId="{4DC0CBB0-5CEC-49BE-BBBD-B8026D24E721}" type="presParOf" srcId="{73363F45-828A-4F0D-B7CA-8391C85E684E}" destId="{BEED760F-E06C-4334-8282-68F24864D11E}" srcOrd="1" destOrd="0" presId="urn:microsoft.com/office/officeart/2016/7/layout/LinearArrowProcessNumbered"/>
    <dgm:cxn modelId="{178A57FE-18AC-49EC-92D5-8355AA47D8EB}" type="presParOf" srcId="{BEED760F-E06C-4334-8282-68F24864D11E}" destId="{4714F927-6C87-4E80-A3C5-1782A711D1D0}" srcOrd="0" destOrd="0" presId="urn:microsoft.com/office/officeart/2016/7/layout/LinearArrowProcessNumbered"/>
    <dgm:cxn modelId="{E5E0BAE4-00E4-499B-8F59-9D313C897482}" type="presParOf" srcId="{BEED760F-E06C-4334-8282-68F24864D11E}" destId="{A512D2C9-5F8E-4456-94CA-2A47DA27AA36}" srcOrd="1" destOrd="0" presId="urn:microsoft.com/office/officeart/2016/7/layout/LinearArrowProcessNumbered"/>
    <dgm:cxn modelId="{04D00584-BF11-414F-8FCF-96E39292E62F}" type="presParOf" srcId="{BEED760F-E06C-4334-8282-68F24864D11E}" destId="{8A05096F-7B99-4830-960C-4577B0F37B74}" srcOrd="2" destOrd="0" presId="urn:microsoft.com/office/officeart/2016/7/layout/LinearArrowProcessNumbered"/>
    <dgm:cxn modelId="{A368EBE7-0446-431A-AF69-C17BB572D4BF}" type="presParOf" srcId="{BEED760F-E06C-4334-8282-68F24864D11E}" destId="{6A5D177A-D9F1-4056-8CC9-861F11819CA4}" srcOrd="3" destOrd="0" presId="urn:microsoft.com/office/officeart/2016/7/layout/LinearArrowProcessNumbered"/>
    <dgm:cxn modelId="{C6F92120-DEEF-4FF3-8BB7-9C95C24BDFB1}" type="presParOf" srcId="{73363F45-828A-4F0D-B7CA-8391C85E684E}" destId="{49DFD8A6-3712-40E9-A15F-23498D2E3344}" srcOrd="2" destOrd="0" presId="urn:microsoft.com/office/officeart/2016/7/layout/LinearArrowProcessNumbered"/>
    <dgm:cxn modelId="{F170EF51-3F64-4DCB-93E4-1B95CCB4861B}" type="presParOf" srcId="{4FDF71C3-3E68-4AB5-AC3A-D4615ACF2403}" destId="{6A5E6391-F91E-4C6A-8411-F538B322AAC9}" srcOrd="1" destOrd="0" presId="urn:microsoft.com/office/officeart/2016/7/layout/LinearArrowProcessNumbered"/>
    <dgm:cxn modelId="{BC026755-FB37-448A-BA80-293FB1B77070}" type="presParOf" srcId="{4FDF71C3-3E68-4AB5-AC3A-D4615ACF2403}" destId="{0383FD24-6905-484C-81AC-CCA226FDAC20}" srcOrd="2" destOrd="0" presId="urn:microsoft.com/office/officeart/2016/7/layout/LinearArrowProcessNumbered"/>
    <dgm:cxn modelId="{76BE128D-8768-488A-B6DC-0961025630F7}" type="presParOf" srcId="{0383FD24-6905-484C-81AC-CCA226FDAC20}" destId="{353674C3-04B4-41ED-B4CC-0A4978A226CC}" srcOrd="0" destOrd="0" presId="urn:microsoft.com/office/officeart/2016/7/layout/LinearArrowProcessNumbered"/>
    <dgm:cxn modelId="{D038BADC-6F99-470E-BD8D-814ED1311E91}" type="presParOf" srcId="{0383FD24-6905-484C-81AC-CCA226FDAC20}" destId="{6F5072ED-F77E-4010-8554-F6107F577FBB}" srcOrd="1" destOrd="0" presId="urn:microsoft.com/office/officeart/2016/7/layout/LinearArrowProcessNumbered"/>
    <dgm:cxn modelId="{BE69FE15-5345-4015-9088-B4181A88666A}" type="presParOf" srcId="{6F5072ED-F77E-4010-8554-F6107F577FBB}" destId="{29D9D5A2-ECF6-485F-83AD-17D7FC326912}" srcOrd="0" destOrd="0" presId="urn:microsoft.com/office/officeart/2016/7/layout/LinearArrowProcessNumbered"/>
    <dgm:cxn modelId="{AD2E2E52-5775-48FB-A315-E4790783BE93}" type="presParOf" srcId="{6F5072ED-F77E-4010-8554-F6107F577FBB}" destId="{B7BB653B-C01C-4B55-9105-66BFB46D6CCC}" srcOrd="1" destOrd="0" presId="urn:microsoft.com/office/officeart/2016/7/layout/LinearArrowProcessNumbered"/>
    <dgm:cxn modelId="{E7ACD853-28D1-470D-B9B6-952AB86DF3A5}" type="presParOf" srcId="{6F5072ED-F77E-4010-8554-F6107F577FBB}" destId="{E50D8055-508B-4EFA-9E9A-B4A76745B9E1}" srcOrd="2" destOrd="0" presId="urn:microsoft.com/office/officeart/2016/7/layout/LinearArrowProcessNumbered"/>
    <dgm:cxn modelId="{F16FBC47-7355-4A66-9673-A05643D5A1FC}" type="presParOf" srcId="{6F5072ED-F77E-4010-8554-F6107F577FBB}" destId="{3CD73A19-9A50-4C05-B898-B396A94DA5D3}" srcOrd="3" destOrd="0" presId="urn:microsoft.com/office/officeart/2016/7/layout/LinearArrowProcessNumbered"/>
    <dgm:cxn modelId="{1097D88A-60F7-4789-980D-F2C4B69430CB}" type="presParOf" srcId="{0383FD24-6905-484C-81AC-CCA226FDAC20}" destId="{94B8F7DF-FB14-43D3-92E8-A812A9B1DF53}" srcOrd="2" destOrd="0" presId="urn:microsoft.com/office/officeart/2016/7/layout/LinearArrowProcessNumbered"/>
    <dgm:cxn modelId="{8B160076-2B45-48BA-905C-1B881716B3CB}" type="presParOf" srcId="{4FDF71C3-3E68-4AB5-AC3A-D4615ACF2403}" destId="{DFF3CE7A-C896-49A0-B633-1CC75CA01CB9}" srcOrd="3" destOrd="0" presId="urn:microsoft.com/office/officeart/2016/7/layout/LinearArrowProcessNumbered"/>
    <dgm:cxn modelId="{8EE32CC0-C67E-42BE-B9AD-3FC554EB76FB}" type="presParOf" srcId="{4FDF71C3-3E68-4AB5-AC3A-D4615ACF2403}" destId="{770495CD-997E-4608-80F8-6429081CB635}" srcOrd="4" destOrd="0" presId="urn:microsoft.com/office/officeart/2016/7/layout/LinearArrowProcessNumbered"/>
    <dgm:cxn modelId="{B9AD01A5-96D2-4F3A-880C-A45FC76C0E7B}" type="presParOf" srcId="{770495CD-997E-4608-80F8-6429081CB635}" destId="{2661BCA6-D4A9-4939-8B41-0ECBE7800328}" srcOrd="0" destOrd="0" presId="urn:microsoft.com/office/officeart/2016/7/layout/LinearArrowProcessNumbered"/>
    <dgm:cxn modelId="{74DD4759-5C1B-4DA8-AFCF-93B655259B98}" type="presParOf" srcId="{770495CD-997E-4608-80F8-6429081CB635}" destId="{3D1ED94B-53D8-479E-BE8D-F3F38E893E28}" srcOrd="1" destOrd="0" presId="urn:microsoft.com/office/officeart/2016/7/layout/LinearArrowProcessNumbered"/>
    <dgm:cxn modelId="{D0DB7049-568E-4F1D-87B6-26600B75C522}" type="presParOf" srcId="{3D1ED94B-53D8-479E-BE8D-F3F38E893E28}" destId="{CA14E843-6C55-4BA4-961E-9B65058B61BB}" srcOrd="0" destOrd="0" presId="urn:microsoft.com/office/officeart/2016/7/layout/LinearArrowProcessNumbered"/>
    <dgm:cxn modelId="{2EACC4A9-3CB2-4F38-852C-E9750619E4D3}" type="presParOf" srcId="{3D1ED94B-53D8-479E-BE8D-F3F38E893E28}" destId="{6F5029A7-3426-4D4F-A7E1-4D81146A2D29}" srcOrd="1" destOrd="0" presId="urn:microsoft.com/office/officeart/2016/7/layout/LinearArrowProcessNumbered"/>
    <dgm:cxn modelId="{51FBC0AD-6E93-47EF-A4AF-C45213E6C335}" type="presParOf" srcId="{3D1ED94B-53D8-479E-BE8D-F3F38E893E28}" destId="{9CA3F8A1-78F7-4F3C-AC5B-E49756C75593}" srcOrd="2" destOrd="0" presId="urn:microsoft.com/office/officeart/2016/7/layout/LinearArrowProcessNumbered"/>
    <dgm:cxn modelId="{92F9AC91-0A8E-4E33-BB32-21F980DAACEB}" type="presParOf" srcId="{3D1ED94B-53D8-479E-BE8D-F3F38E893E28}" destId="{34A075E7-CC69-4005-870F-FF65F7A93B0D}" srcOrd="3" destOrd="0" presId="urn:microsoft.com/office/officeart/2016/7/layout/LinearArrowProcessNumbered"/>
    <dgm:cxn modelId="{AE8243AE-BA21-4D46-9A25-EB730FA04A23}" type="presParOf" srcId="{770495CD-997E-4608-80F8-6429081CB635}" destId="{B0AC1A42-0F3D-48AF-805F-E9A5724499BA}" srcOrd="2" destOrd="0" presId="urn:microsoft.com/office/officeart/2016/7/layout/LinearArrowProcessNumbered"/>
    <dgm:cxn modelId="{B090BBD6-3225-4740-8960-C75CBC7DA155}" type="presParOf" srcId="{4FDF71C3-3E68-4AB5-AC3A-D4615ACF2403}" destId="{FFEE3CB7-7B79-4D4B-A1ED-B2CFF2DED597}" srcOrd="5" destOrd="0" presId="urn:microsoft.com/office/officeart/2016/7/layout/LinearArrowProcessNumbered"/>
    <dgm:cxn modelId="{6854535F-B949-4D75-88B8-A2425B51274A}" type="presParOf" srcId="{4FDF71C3-3E68-4AB5-AC3A-D4615ACF2403}" destId="{91E0EF1E-2642-42E6-986E-9B6852163174}" srcOrd="6" destOrd="0" presId="urn:microsoft.com/office/officeart/2016/7/layout/LinearArrowProcessNumbered"/>
    <dgm:cxn modelId="{983AB786-1E8D-4EDC-8A13-6320F2BDAF51}" type="presParOf" srcId="{91E0EF1E-2642-42E6-986E-9B6852163174}" destId="{2500AC06-263B-49FA-85DB-272301E6006E}" srcOrd="0" destOrd="0" presId="urn:microsoft.com/office/officeart/2016/7/layout/LinearArrowProcessNumbered"/>
    <dgm:cxn modelId="{51EE510E-5CE5-4AB2-A735-68E2549A97BE}" type="presParOf" srcId="{91E0EF1E-2642-42E6-986E-9B6852163174}" destId="{EB469812-BACB-4C44-9893-4154FFA4F2C0}" srcOrd="1" destOrd="0" presId="urn:microsoft.com/office/officeart/2016/7/layout/LinearArrowProcessNumbered"/>
    <dgm:cxn modelId="{2478CDC9-BCEE-4834-A5E4-46C057B06963}" type="presParOf" srcId="{EB469812-BACB-4C44-9893-4154FFA4F2C0}" destId="{FD79AF60-55EF-4F43-B8A1-3F73DA1EE6C9}" srcOrd="0" destOrd="0" presId="urn:microsoft.com/office/officeart/2016/7/layout/LinearArrowProcessNumbered"/>
    <dgm:cxn modelId="{E30554EC-C437-477B-821C-B5843F9A9C81}" type="presParOf" srcId="{EB469812-BACB-4C44-9893-4154FFA4F2C0}" destId="{8BC0189E-8199-4D7B-9553-AF809EC917C1}" srcOrd="1" destOrd="0" presId="urn:microsoft.com/office/officeart/2016/7/layout/LinearArrowProcessNumbered"/>
    <dgm:cxn modelId="{D7179FEC-D322-4E70-AF9D-E7A3EC17A59A}" type="presParOf" srcId="{EB469812-BACB-4C44-9893-4154FFA4F2C0}" destId="{C5D666F8-97A0-43C5-8E4A-B1BF271364DB}" srcOrd="2" destOrd="0" presId="urn:microsoft.com/office/officeart/2016/7/layout/LinearArrowProcessNumbered"/>
    <dgm:cxn modelId="{AE404595-8EE5-48E3-B6CA-A6017B604EC4}" type="presParOf" srcId="{EB469812-BACB-4C44-9893-4154FFA4F2C0}" destId="{95BB4063-9BCF-47D9-9864-340FE4B86C63}" srcOrd="3" destOrd="0" presId="urn:microsoft.com/office/officeart/2016/7/layout/LinearArrowProcessNumbered"/>
    <dgm:cxn modelId="{2646F040-2094-46E5-9FA6-7CCA8BEC87EC}" type="presParOf" srcId="{91E0EF1E-2642-42E6-986E-9B6852163174}" destId="{27DDA143-6C8F-4B62-92BB-D925D07B036A}" srcOrd="2" destOrd="0" presId="urn:microsoft.com/office/officeart/2016/7/layout/LinearArrowProcessNumbered"/>
    <dgm:cxn modelId="{B4A4C3CA-4FDE-457A-92EA-57611077DA1D}" type="presParOf" srcId="{4FDF71C3-3E68-4AB5-AC3A-D4615ACF2403}" destId="{B5EA0616-2AC9-4408-BF99-D5D42EE5276C}" srcOrd="7" destOrd="0" presId="urn:microsoft.com/office/officeart/2016/7/layout/LinearArrowProcessNumbered"/>
    <dgm:cxn modelId="{FEA8ADC8-7139-42A8-9EA4-8743665E54BE}" type="presParOf" srcId="{4FDF71C3-3E68-4AB5-AC3A-D4615ACF2403}" destId="{C1D209F9-F945-45AF-8FC1-766A580986F0}" srcOrd="8" destOrd="0" presId="urn:microsoft.com/office/officeart/2016/7/layout/LinearArrowProcessNumbered"/>
    <dgm:cxn modelId="{3D1ECACD-6ED4-4771-AD34-170752F8A9E4}" type="presParOf" srcId="{C1D209F9-F945-45AF-8FC1-766A580986F0}" destId="{15277270-4259-46A9-B214-48A2066E5B78}" srcOrd="0" destOrd="0" presId="urn:microsoft.com/office/officeart/2016/7/layout/LinearArrowProcessNumbered"/>
    <dgm:cxn modelId="{2C063E26-B95B-41D0-845E-99A93A8E340A}" type="presParOf" srcId="{C1D209F9-F945-45AF-8FC1-766A580986F0}" destId="{D907246B-F995-4C8B-B9F2-F517FC191DAD}" srcOrd="1" destOrd="0" presId="urn:microsoft.com/office/officeart/2016/7/layout/LinearArrowProcessNumbered"/>
    <dgm:cxn modelId="{7E81827A-CA49-41D3-AE1A-DCFA1A8C4AEB}" type="presParOf" srcId="{D907246B-F995-4C8B-B9F2-F517FC191DAD}" destId="{6DA52830-F70D-4146-80AE-C0B7C669BE3F}" srcOrd="0" destOrd="0" presId="urn:microsoft.com/office/officeart/2016/7/layout/LinearArrowProcessNumbered"/>
    <dgm:cxn modelId="{C16C32A6-ADF4-4ED6-9B6D-AAA3819A587C}" type="presParOf" srcId="{D907246B-F995-4C8B-B9F2-F517FC191DAD}" destId="{4157FF33-61BC-43EE-BDF4-725B7D775350}" srcOrd="1" destOrd="0" presId="urn:microsoft.com/office/officeart/2016/7/layout/LinearArrowProcessNumbered"/>
    <dgm:cxn modelId="{273D7D6B-0344-4B9A-9350-D3DD9B26568B}" type="presParOf" srcId="{D907246B-F995-4C8B-B9F2-F517FC191DAD}" destId="{559F8DC0-36E6-4E94-AF83-B2C3718FD397}" srcOrd="2" destOrd="0" presId="urn:microsoft.com/office/officeart/2016/7/layout/LinearArrowProcessNumbered"/>
    <dgm:cxn modelId="{74B7B534-3613-4BD6-B376-5A261205B1CD}" type="presParOf" srcId="{D907246B-F995-4C8B-B9F2-F517FC191DAD}" destId="{4940F9C4-924D-4AE6-AA7E-4525EC6CA57C}" srcOrd="3" destOrd="0" presId="urn:microsoft.com/office/officeart/2016/7/layout/LinearArrowProcessNumbered"/>
    <dgm:cxn modelId="{B34A96E7-E4FC-49C4-B597-B99DDA7EAB32}" type="presParOf" srcId="{C1D209F9-F945-45AF-8FC1-766A580986F0}" destId="{EC8948EB-216B-4F23-8515-861E6F1B5523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AF47BD-47A1-4F93-9140-B6B33A6BB933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92BC0F2-D937-4A08-BD0D-5554CB534EBD}">
      <dgm:prSet/>
      <dgm:spPr/>
      <dgm:t>
        <a:bodyPr/>
        <a:lstStyle/>
        <a:p>
          <a:r>
            <a:rPr lang="en-US" dirty="0"/>
            <a:t>Data analysis is important because it helps organizations make informed decisions</a:t>
          </a:r>
        </a:p>
      </dgm:t>
    </dgm:pt>
    <dgm:pt modelId="{31E2345A-7005-4DA1-AC35-3AE702114601}" type="parTrans" cxnId="{04BFE185-13CE-413B-A49E-C6E63CCC154F}">
      <dgm:prSet/>
      <dgm:spPr/>
      <dgm:t>
        <a:bodyPr/>
        <a:lstStyle/>
        <a:p>
          <a:endParaRPr lang="en-US"/>
        </a:p>
      </dgm:t>
    </dgm:pt>
    <dgm:pt modelId="{0A30F111-EE3F-4A34-ABBA-D0FF07BD4243}" type="sibTrans" cxnId="{04BFE185-13CE-413B-A49E-C6E63CCC154F}">
      <dgm:prSet/>
      <dgm:spPr/>
      <dgm:t>
        <a:bodyPr/>
        <a:lstStyle/>
        <a:p>
          <a:endParaRPr lang="en-US"/>
        </a:p>
      </dgm:t>
    </dgm:pt>
    <dgm:pt modelId="{80411C40-930E-4EA9-8493-E3F1A552FCD4}">
      <dgm:prSet/>
      <dgm:spPr/>
      <dgm:t>
        <a:bodyPr/>
        <a:lstStyle/>
        <a:p>
          <a:r>
            <a:rPr lang="en-US" dirty="0"/>
            <a:t>Helps in identifying opportunity for growth and competitive edge in business </a:t>
          </a:r>
        </a:p>
      </dgm:t>
    </dgm:pt>
    <dgm:pt modelId="{03CEBB6F-A776-415A-BADD-8C797AE16A9D}" type="parTrans" cxnId="{BDA5942A-C244-43AE-B2E6-5314C9E35909}">
      <dgm:prSet/>
      <dgm:spPr/>
      <dgm:t>
        <a:bodyPr/>
        <a:lstStyle/>
        <a:p>
          <a:endParaRPr lang="en-US"/>
        </a:p>
      </dgm:t>
    </dgm:pt>
    <dgm:pt modelId="{0A845956-99C1-4813-A72C-BC4D70409ED5}" type="sibTrans" cxnId="{BDA5942A-C244-43AE-B2E6-5314C9E35909}">
      <dgm:prSet/>
      <dgm:spPr/>
      <dgm:t>
        <a:bodyPr/>
        <a:lstStyle/>
        <a:p>
          <a:endParaRPr lang="en-US"/>
        </a:p>
      </dgm:t>
    </dgm:pt>
    <dgm:pt modelId="{F15C44E9-5347-4888-91AB-E03F7988AEB3}">
      <dgm:prSet/>
      <dgm:spPr/>
      <dgm:t>
        <a:bodyPr/>
        <a:lstStyle/>
        <a:p>
          <a:r>
            <a:rPr lang="en-US" dirty="0"/>
            <a:t>Help in understanding customer or target audience’s reason for behaviors</a:t>
          </a:r>
        </a:p>
      </dgm:t>
    </dgm:pt>
    <dgm:pt modelId="{8CC705F4-5EE3-4027-9DF1-3D062E9029B8}" type="parTrans" cxnId="{799DA975-70E8-4A12-955A-09DAF9D21C69}">
      <dgm:prSet/>
      <dgm:spPr/>
      <dgm:t>
        <a:bodyPr/>
        <a:lstStyle/>
        <a:p>
          <a:endParaRPr lang="en-US"/>
        </a:p>
      </dgm:t>
    </dgm:pt>
    <dgm:pt modelId="{0F2716CA-20D8-4A4A-BA3B-EEB90ECC4EC5}" type="sibTrans" cxnId="{799DA975-70E8-4A12-955A-09DAF9D21C69}">
      <dgm:prSet/>
      <dgm:spPr/>
      <dgm:t>
        <a:bodyPr/>
        <a:lstStyle/>
        <a:p>
          <a:endParaRPr lang="en-US"/>
        </a:p>
      </dgm:t>
    </dgm:pt>
    <dgm:pt modelId="{F368AFD3-5AFA-46CA-AB26-AC29A5DA46DB}">
      <dgm:prSet/>
      <dgm:spPr/>
      <dgm:t>
        <a:bodyPr/>
        <a:lstStyle/>
        <a:p>
          <a:r>
            <a:rPr lang="en-GB" b="0" i="0" dirty="0"/>
            <a:t>It enhances productivity and record keeping</a:t>
          </a:r>
          <a:endParaRPr lang="en-US" dirty="0"/>
        </a:p>
      </dgm:t>
    </dgm:pt>
    <dgm:pt modelId="{64322E2C-1C03-4B1A-906E-FCC9BA316922}" type="parTrans" cxnId="{A6F06315-D35E-4192-8AEC-1C4D616F6968}">
      <dgm:prSet/>
      <dgm:spPr/>
      <dgm:t>
        <a:bodyPr/>
        <a:lstStyle/>
        <a:p>
          <a:endParaRPr lang="en-US"/>
        </a:p>
      </dgm:t>
    </dgm:pt>
    <dgm:pt modelId="{371EEF60-80AB-44C5-9C7F-2E229AA67A61}" type="sibTrans" cxnId="{A6F06315-D35E-4192-8AEC-1C4D616F6968}">
      <dgm:prSet/>
      <dgm:spPr/>
      <dgm:t>
        <a:bodyPr/>
        <a:lstStyle/>
        <a:p>
          <a:endParaRPr lang="en-US"/>
        </a:p>
      </dgm:t>
    </dgm:pt>
    <dgm:pt modelId="{F3DEA791-0EF7-47F5-A5A8-277AFB3B8459}">
      <dgm:prSet/>
      <dgm:spPr/>
      <dgm:t>
        <a:bodyPr/>
        <a:lstStyle/>
        <a:p>
          <a:r>
            <a:rPr lang="en-US" dirty="0"/>
            <a:t>It help in predicting future trends</a:t>
          </a:r>
        </a:p>
      </dgm:t>
    </dgm:pt>
    <dgm:pt modelId="{2025B99C-C189-4EC5-991E-C37B8B4C6EA7}" type="parTrans" cxnId="{01B64FDE-E86F-4FD9-B29F-16FBC79710F2}">
      <dgm:prSet/>
      <dgm:spPr/>
      <dgm:t>
        <a:bodyPr/>
        <a:lstStyle/>
        <a:p>
          <a:endParaRPr lang="en-US"/>
        </a:p>
      </dgm:t>
    </dgm:pt>
    <dgm:pt modelId="{CC7D02B5-3B18-4AB0-BF60-680B24810EA2}" type="sibTrans" cxnId="{01B64FDE-E86F-4FD9-B29F-16FBC79710F2}">
      <dgm:prSet/>
      <dgm:spPr/>
      <dgm:t>
        <a:bodyPr/>
        <a:lstStyle/>
        <a:p>
          <a:endParaRPr lang="en-US"/>
        </a:p>
      </dgm:t>
    </dgm:pt>
    <dgm:pt modelId="{768F7E7A-3717-4498-8EB4-4F1F2343E38A}" type="pres">
      <dgm:prSet presAssocID="{8FAF47BD-47A1-4F93-9140-B6B33A6BB933}" presName="outerComposite" presStyleCnt="0">
        <dgm:presLayoutVars>
          <dgm:chMax val="5"/>
          <dgm:dir/>
          <dgm:resizeHandles val="exact"/>
        </dgm:presLayoutVars>
      </dgm:prSet>
      <dgm:spPr/>
    </dgm:pt>
    <dgm:pt modelId="{8068DAF8-DFCC-4FBF-96A9-E6F386C57D41}" type="pres">
      <dgm:prSet presAssocID="{8FAF47BD-47A1-4F93-9140-B6B33A6BB933}" presName="dummyMaxCanvas" presStyleCnt="0">
        <dgm:presLayoutVars/>
      </dgm:prSet>
      <dgm:spPr/>
    </dgm:pt>
    <dgm:pt modelId="{03A708CC-5635-499B-8C3C-1218C7A04513}" type="pres">
      <dgm:prSet presAssocID="{8FAF47BD-47A1-4F93-9140-B6B33A6BB933}" presName="FiveNodes_1" presStyleLbl="node1" presStyleIdx="0" presStyleCnt="5">
        <dgm:presLayoutVars>
          <dgm:bulletEnabled val="1"/>
        </dgm:presLayoutVars>
      </dgm:prSet>
      <dgm:spPr/>
    </dgm:pt>
    <dgm:pt modelId="{B902CF17-AC6A-435C-901D-60DA191DB4E3}" type="pres">
      <dgm:prSet presAssocID="{8FAF47BD-47A1-4F93-9140-B6B33A6BB933}" presName="FiveNodes_2" presStyleLbl="node1" presStyleIdx="1" presStyleCnt="5">
        <dgm:presLayoutVars>
          <dgm:bulletEnabled val="1"/>
        </dgm:presLayoutVars>
      </dgm:prSet>
      <dgm:spPr/>
    </dgm:pt>
    <dgm:pt modelId="{27442FD3-378E-4D9E-AE48-3F552CDC73C6}" type="pres">
      <dgm:prSet presAssocID="{8FAF47BD-47A1-4F93-9140-B6B33A6BB933}" presName="FiveNodes_3" presStyleLbl="node1" presStyleIdx="2" presStyleCnt="5">
        <dgm:presLayoutVars>
          <dgm:bulletEnabled val="1"/>
        </dgm:presLayoutVars>
      </dgm:prSet>
      <dgm:spPr/>
    </dgm:pt>
    <dgm:pt modelId="{664F7AF4-BD3D-422D-B951-16893CB689A2}" type="pres">
      <dgm:prSet presAssocID="{8FAF47BD-47A1-4F93-9140-B6B33A6BB933}" presName="FiveNodes_4" presStyleLbl="node1" presStyleIdx="3" presStyleCnt="5">
        <dgm:presLayoutVars>
          <dgm:bulletEnabled val="1"/>
        </dgm:presLayoutVars>
      </dgm:prSet>
      <dgm:spPr/>
    </dgm:pt>
    <dgm:pt modelId="{39825F28-9396-4596-8138-54434D4AA706}" type="pres">
      <dgm:prSet presAssocID="{8FAF47BD-47A1-4F93-9140-B6B33A6BB933}" presName="FiveNodes_5" presStyleLbl="node1" presStyleIdx="4" presStyleCnt="5">
        <dgm:presLayoutVars>
          <dgm:bulletEnabled val="1"/>
        </dgm:presLayoutVars>
      </dgm:prSet>
      <dgm:spPr/>
    </dgm:pt>
    <dgm:pt modelId="{D3A3427B-B13A-450D-8FEF-5F715A54F1B8}" type="pres">
      <dgm:prSet presAssocID="{8FAF47BD-47A1-4F93-9140-B6B33A6BB933}" presName="FiveConn_1-2" presStyleLbl="fgAccFollowNode1" presStyleIdx="0" presStyleCnt="4">
        <dgm:presLayoutVars>
          <dgm:bulletEnabled val="1"/>
        </dgm:presLayoutVars>
      </dgm:prSet>
      <dgm:spPr/>
    </dgm:pt>
    <dgm:pt modelId="{F25DD80E-E403-470F-91AF-4416178292AE}" type="pres">
      <dgm:prSet presAssocID="{8FAF47BD-47A1-4F93-9140-B6B33A6BB933}" presName="FiveConn_2-3" presStyleLbl="fgAccFollowNode1" presStyleIdx="1" presStyleCnt="4">
        <dgm:presLayoutVars>
          <dgm:bulletEnabled val="1"/>
        </dgm:presLayoutVars>
      </dgm:prSet>
      <dgm:spPr/>
    </dgm:pt>
    <dgm:pt modelId="{C6D3150D-CEE9-48E0-B313-75D8F2B375CD}" type="pres">
      <dgm:prSet presAssocID="{8FAF47BD-47A1-4F93-9140-B6B33A6BB933}" presName="FiveConn_3-4" presStyleLbl="fgAccFollowNode1" presStyleIdx="2" presStyleCnt="4">
        <dgm:presLayoutVars>
          <dgm:bulletEnabled val="1"/>
        </dgm:presLayoutVars>
      </dgm:prSet>
      <dgm:spPr/>
    </dgm:pt>
    <dgm:pt modelId="{B63E3C1A-31F6-49A9-B7D2-CD3883FB0CC1}" type="pres">
      <dgm:prSet presAssocID="{8FAF47BD-47A1-4F93-9140-B6B33A6BB933}" presName="FiveConn_4-5" presStyleLbl="fgAccFollowNode1" presStyleIdx="3" presStyleCnt="4">
        <dgm:presLayoutVars>
          <dgm:bulletEnabled val="1"/>
        </dgm:presLayoutVars>
      </dgm:prSet>
      <dgm:spPr/>
    </dgm:pt>
    <dgm:pt modelId="{56991D7D-03EE-4A9B-BDA6-F4690FBD2857}" type="pres">
      <dgm:prSet presAssocID="{8FAF47BD-47A1-4F93-9140-B6B33A6BB933}" presName="FiveNodes_1_text" presStyleLbl="node1" presStyleIdx="4" presStyleCnt="5">
        <dgm:presLayoutVars>
          <dgm:bulletEnabled val="1"/>
        </dgm:presLayoutVars>
      </dgm:prSet>
      <dgm:spPr/>
    </dgm:pt>
    <dgm:pt modelId="{D93AAAC6-AA3B-4DE1-B274-F6CCFE828B36}" type="pres">
      <dgm:prSet presAssocID="{8FAF47BD-47A1-4F93-9140-B6B33A6BB933}" presName="FiveNodes_2_text" presStyleLbl="node1" presStyleIdx="4" presStyleCnt="5">
        <dgm:presLayoutVars>
          <dgm:bulletEnabled val="1"/>
        </dgm:presLayoutVars>
      </dgm:prSet>
      <dgm:spPr/>
    </dgm:pt>
    <dgm:pt modelId="{9A22B8AD-0AFE-41C1-AC83-B661720DEC1B}" type="pres">
      <dgm:prSet presAssocID="{8FAF47BD-47A1-4F93-9140-B6B33A6BB933}" presName="FiveNodes_3_text" presStyleLbl="node1" presStyleIdx="4" presStyleCnt="5">
        <dgm:presLayoutVars>
          <dgm:bulletEnabled val="1"/>
        </dgm:presLayoutVars>
      </dgm:prSet>
      <dgm:spPr/>
    </dgm:pt>
    <dgm:pt modelId="{F44446A8-2CC3-4FEC-955A-74B2F3BA491A}" type="pres">
      <dgm:prSet presAssocID="{8FAF47BD-47A1-4F93-9140-B6B33A6BB933}" presName="FiveNodes_4_text" presStyleLbl="node1" presStyleIdx="4" presStyleCnt="5">
        <dgm:presLayoutVars>
          <dgm:bulletEnabled val="1"/>
        </dgm:presLayoutVars>
      </dgm:prSet>
      <dgm:spPr/>
    </dgm:pt>
    <dgm:pt modelId="{48BD8CD9-76E5-45E6-9278-52F800B746CF}" type="pres">
      <dgm:prSet presAssocID="{8FAF47BD-47A1-4F93-9140-B6B33A6BB933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A6F06315-D35E-4192-8AEC-1C4D616F6968}" srcId="{8FAF47BD-47A1-4F93-9140-B6B33A6BB933}" destId="{F368AFD3-5AFA-46CA-AB26-AC29A5DA46DB}" srcOrd="3" destOrd="0" parTransId="{64322E2C-1C03-4B1A-906E-FCC9BA316922}" sibTransId="{371EEF60-80AB-44C5-9C7F-2E229AA67A61}"/>
    <dgm:cxn modelId="{55B4BD1B-E751-4EE8-A5A9-AFEE607C5771}" type="presOf" srcId="{F3DEA791-0EF7-47F5-A5A8-277AFB3B8459}" destId="{48BD8CD9-76E5-45E6-9278-52F800B746CF}" srcOrd="1" destOrd="0" presId="urn:microsoft.com/office/officeart/2005/8/layout/vProcess5"/>
    <dgm:cxn modelId="{E2C17620-F09F-4BFD-9884-FB9819BC29E8}" type="presOf" srcId="{80411C40-930E-4EA9-8493-E3F1A552FCD4}" destId="{D93AAAC6-AA3B-4DE1-B274-F6CCFE828B36}" srcOrd="1" destOrd="0" presId="urn:microsoft.com/office/officeart/2005/8/layout/vProcess5"/>
    <dgm:cxn modelId="{BDA5942A-C244-43AE-B2E6-5314C9E35909}" srcId="{8FAF47BD-47A1-4F93-9140-B6B33A6BB933}" destId="{80411C40-930E-4EA9-8493-E3F1A552FCD4}" srcOrd="1" destOrd="0" parTransId="{03CEBB6F-A776-415A-BADD-8C797AE16A9D}" sibTransId="{0A845956-99C1-4813-A72C-BC4D70409ED5}"/>
    <dgm:cxn modelId="{30D4F53E-DDFA-417E-8103-780C59C0293C}" type="presOf" srcId="{371EEF60-80AB-44C5-9C7F-2E229AA67A61}" destId="{B63E3C1A-31F6-49A9-B7D2-CD3883FB0CC1}" srcOrd="0" destOrd="0" presId="urn:microsoft.com/office/officeart/2005/8/layout/vProcess5"/>
    <dgm:cxn modelId="{FE45CD6A-C581-4F4A-90D3-859B1379157B}" type="presOf" srcId="{0A845956-99C1-4813-A72C-BC4D70409ED5}" destId="{F25DD80E-E403-470F-91AF-4416178292AE}" srcOrd="0" destOrd="0" presId="urn:microsoft.com/office/officeart/2005/8/layout/vProcess5"/>
    <dgm:cxn modelId="{799DA975-70E8-4A12-955A-09DAF9D21C69}" srcId="{8FAF47BD-47A1-4F93-9140-B6B33A6BB933}" destId="{F15C44E9-5347-4888-91AB-E03F7988AEB3}" srcOrd="2" destOrd="0" parTransId="{8CC705F4-5EE3-4027-9DF1-3D062E9029B8}" sibTransId="{0F2716CA-20D8-4A4A-BA3B-EEB90ECC4EC5}"/>
    <dgm:cxn modelId="{CED25856-3D57-4492-B5EB-5022F0C669A3}" type="presOf" srcId="{F3DEA791-0EF7-47F5-A5A8-277AFB3B8459}" destId="{39825F28-9396-4596-8138-54434D4AA706}" srcOrd="0" destOrd="0" presId="urn:microsoft.com/office/officeart/2005/8/layout/vProcess5"/>
    <dgm:cxn modelId="{04BFE185-13CE-413B-A49E-C6E63CCC154F}" srcId="{8FAF47BD-47A1-4F93-9140-B6B33A6BB933}" destId="{892BC0F2-D937-4A08-BD0D-5554CB534EBD}" srcOrd="0" destOrd="0" parTransId="{31E2345A-7005-4DA1-AC35-3AE702114601}" sibTransId="{0A30F111-EE3F-4A34-ABBA-D0FF07BD4243}"/>
    <dgm:cxn modelId="{A706178A-95FE-4FB4-93B6-ABD075471F41}" type="presOf" srcId="{80411C40-930E-4EA9-8493-E3F1A552FCD4}" destId="{B902CF17-AC6A-435C-901D-60DA191DB4E3}" srcOrd="0" destOrd="0" presId="urn:microsoft.com/office/officeart/2005/8/layout/vProcess5"/>
    <dgm:cxn modelId="{BA5C8A8D-EDFE-4333-AF9B-32660E256026}" type="presOf" srcId="{0A30F111-EE3F-4A34-ABBA-D0FF07BD4243}" destId="{D3A3427B-B13A-450D-8FEF-5F715A54F1B8}" srcOrd="0" destOrd="0" presId="urn:microsoft.com/office/officeart/2005/8/layout/vProcess5"/>
    <dgm:cxn modelId="{8D1A0B8F-610C-47B0-B2A7-64008F72BD07}" type="presOf" srcId="{F368AFD3-5AFA-46CA-AB26-AC29A5DA46DB}" destId="{664F7AF4-BD3D-422D-B951-16893CB689A2}" srcOrd="0" destOrd="0" presId="urn:microsoft.com/office/officeart/2005/8/layout/vProcess5"/>
    <dgm:cxn modelId="{0DDEBAA4-5AE3-4CA2-88E3-C017179BF2C8}" type="presOf" srcId="{F15C44E9-5347-4888-91AB-E03F7988AEB3}" destId="{27442FD3-378E-4D9E-AE48-3F552CDC73C6}" srcOrd="0" destOrd="0" presId="urn:microsoft.com/office/officeart/2005/8/layout/vProcess5"/>
    <dgm:cxn modelId="{7696DEAD-50B6-40B7-B86B-49F2E48EC752}" type="presOf" srcId="{F15C44E9-5347-4888-91AB-E03F7988AEB3}" destId="{9A22B8AD-0AFE-41C1-AC83-B661720DEC1B}" srcOrd="1" destOrd="0" presId="urn:microsoft.com/office/officeart/2005/8/layout/vProcess5"/>
    <dgm:cxn modelId="{C47542B2-2DCA-4717-A75A-9A68C55A1AE2}" type="presOf" srcId="{892BC0F2-D937-4A08-BD0D-5554CB534EBD}" destId="{56991D7D-03EE-4A9B-BDA6-F4690FBD2857}" srcOrd="1" destOrd="0" presId="urn:microsoft.com/office/officeart/2005/8/layout/vProcess5"/>
    <dgm:cxn modelId="{EC9F97C6-3360-4E33-9FEA-044F966F8232}" type="presOf" srcId="{892BC0F2-D937-4A08-BD0D-5554CB534EBD}" destId="{03A708CC-5635-499B-8C3C-1218C7A04513}" srcOrd="0" destOrd="0" presId="urn:microsoft.com/office/officeart/2005/8/layout/vProcess5"/>
    <dgm:cxn modelId="{B1186DC9-0E05-4734-AAD2-610D0C7514F0}" type="presOf" srcId="{F368AFD3-5AFA-46CA-AB26-AC29A5DA46DB}" destId="{F44446A8-2CC3-4FEC-955A-74B2F3BA491A}" srcOrd="1" destOrd="0" presId="urn:microsoft.com/office/officeart/2005/8/layout/vProcess5"/>
    <dgm:cxn modelId="{01B64FDE-E86F-4FD9-B29F-16FBC79710F2}" srcId="{8FAF47BD-47A1-4F93-9140-B6B33A6BB933}" destId="{F3DEA791-0EF7-47F5-A5A8-277AFB3B8459}" srcOrd="4" destOrd="0" parTransId="{2025B99C-C189-4EC5-991E-C37B8B4C6EA7}" sibTransId="{CC7D02B5-3B18-4AB0-BF60-680B24810EA2}"/>
    <dgm:cxn modelId="{592FBBEA-8D99-4006-97C4-09DC80072594}" type="presOf" srcId="{8FAF47BD-47A1-4F93-9140-B6B33A6BB933}" destId="{768F7E7A-3717-4498-8EB4-4F1F2343E38A}" srcOrd="0" destOrd="0" presId="urn:microsoft.com/office/officeart/2005/8/layout/vProcess5"/>
    <dgm:cxn modelId="{370C0CF5-6F4D-4156-BFED-E59086F3A460}" type="presOf" srcId="{0F2716CA-20D8-4A4A-BA3B-EEB90ECC4EC5}" destId="{C6D3150D-CEE9-48E0-B313-75D8F2B375CD}" srcOrd="0" destOrd="0" presId="urn:microsoft.com/office/officeart/2005/8/layout/vProcess5"/>
    <dgm:cxn modelId="{F1EA9B75-EFB7-44EC-B259-C37BB0A5D10E}" type="presParOf" srcId="{768F7E7A-3717-4498-8EB4-4F1F2343E38A}" destId="{8068DAF8-DFCC-4FBF-96A9-E6F386C57D41}" srcOrd="0" destOrd="0" presId="urn:microsoft.com/office/officeart/2005/8/layout/vProcess5"/>
    <dgm:cxn modelId="{1548BFB5-5CA4-4904-8636-4E2B5635344C}" type="presParOf" srcId="{768F7E7A-3717-4498-8EB4-4F1F2343E38A}" destId="{03A708CC-5635-499B-8C3C-1218C7A04513}" srcOrd="1" destOrd="0" presId="urn:microsoft.com/office/officeart/2005/8/layout/vProcess5"/>
    <dgm:cxn modelId="{F66B1C43-04EF-4C6C-95E8-86351402CBD5}" type="presParOf" srcId="{768F7E7A-3717-4498-8EB4-4F1F2343E38A}" destId="{B902CF17-AC6A-435C-901D-60DA191DB4E3}" srcOrd="2" destOrd="0" presId="urn:microsoft.com/office/officeart/2005/8/layout/vProcess5"/>
    <dgm:cxn modelId="{25EE8399-F97D-4401-AD7F-37C4F476D512}" type="presParOf" srcId="{768F7E7A-3717-4498-8EB4-4F1F2343E38A}" destId="{27442FD3-378E-4D9E-AE48-3F552CDC73C6}" srcOrd="3" destOrd="0" presId="urn:microsoft.com/office/officeart/2005/8/layout/vProcess5"/>
    <dgm:cxn modelId="{ADE7BAFD-EC73-44A5-B217-4E4479B9D988}" type="presParOf" srcId="{768F7E7A-3717-4498-8EB4-4F1F2343E38A}" destId="{664F7AF4-BD3D-422D-B951-16893CB689A2}" srcOrd="4" destOrd="0" presId="urn:microsoft.com/office/officeart/2005/8/layout/vProcess5"/>
    <dgm:cxn modelId="{7C3869E4-45F8-4B51-8E56-A8C2954778A5}" type="presParOf" srcId="{768F7E7A-3717-4498-8EB4-4F1F2343E38A}" destId="{39825F28-9396-4596-8138-54434D4AA706}" srcOrd="5" destOrd="0" presId="urn:microsoft.com/office/officeart/2005/8/layout/vProcess5"/>
    <dgm:cxn modelId="{794C4409-EA72-4779-99B4-ED24E41FDD9E}" type="presParOf" srcId="{768F7E7A-3717-4498-8EB4-4F1F2343E38A}" destId="{D3A3427B-B13A-450D-8FEF-5F715A54F1B8}" srcOrd="6" destOrd="0" presId="urn:microsoft.com/office/officeart/2005/8/layout/vProcess5"/>
    <dgm:cxn modelId="{39E39D30-80FB-4DB8-BA47-4484FB3D0D3F}" type="presParOf" srcId="{768F7E7A-3717-4498-8EB4-4F1F2343E38A}" destId="{F25DD80E-E403-470F-91AF-4416178292AE}" srcOrd="7" destOrd="0" presId="urn:microsoft.com/office/officeart/2005/8/layout/vProcess5"/>
    <dgm:cxn modelId="{672837FE-C614-4D59-BDED-C3CFEF45387F}" type="presParOf" srcId="{768F7E7A-3717-4498-8EB4-4F1F2343E38A}" destId="{C6D3150D-CEE9-48E0-B313-75D8F2B375CD}" srcOrd="8" destOrd="0" presId="urn:microsoft.com/office/officeart/2005/8/layout/vProcess5"/>
    <dgm:cxn modelId="{6DED615B-4BC6-4ACE-9209-8C0D8A6EA449}" type="presParOf" srcId="{768F7E7A-3717-4498-8EB4-4F1F2343E38A}" destId="{B63E3C1A-31F6-49A9-B7D2-CD3883FB0CC1}" srcOrd="9" destOrd="0" presId="urn:microsoft.com/office/officeart/2005/8/layout/vProcess5"/>
    <dgm:cxn modelId="{EE98650B-D2A4-49B6-B3D3-2AAE29124A10}" type="presParOf" srcId="{768F7E7A-3717-4498-8EB4-4F1F2343E38A}" destId="{56991D7D-03EE-4A9B-BDA6-F4690FBD2857}" srcOrd="10" destOrd="0" presId="urn:microsoft.com/office/officeart/2005/8/layout/vProcess5"/>
    <dgm:cxn modelId="{FEB7A5FD-45CF-463A-B187-8AD5C500CCBD}" type="presParOf" srcId="{768F7E7A-3717-4498-8EB4-4F1F2343E38A}" destId="{D93AAAC6-AA3B-4DE1-B274-F6CCFE828B36}" srcOrd="11" destOrd="0" presId="urn:microsoft.com/office/officeart/2005/8/layout/vProcess5"/>
    <dgm:cxn modelId="{D7C4C7BC-74F9-4D2E-8095-081FC1497C9A}" type="presParOf" srcId="{768F7E7A-3717-4498-8EB4-4F1F2343E38A}" destId="{9A22B8AD-0AFE-41C1-AC83-B661720DEC1B}" srcOrd="12" destOrd="0" presId="urn:microsoft.com/office/officeart/2005/8/layout/vProcess5"/>
    <dgm:cxn modelId="{93C37111-5C9F-4C28-B089-5F7F6C458DF4}" type="presParOf" srcId="{768F7E7A-3717-4498-8EB4-4F1F2343E38A}" destId="{F44446A8-2CC3-4FEC-955A-74B2F3BA491A}" srcOrd="13" destOrd="0" presId="urn:microsoft.com/office/officeart/2005/8/layout/vProcess5"/>
    <dgm:cxn modelId="{734BC12B-51C5-4FB4-9625-78BCEEF23F1E}" type="presParOf" srcId="{768F7E7A-3717-4498-8EB4-4F1F2343E38A}" destId="{48BD8CD9-76E5-45E6-9278-52F800B746CF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FAF47BD-47A1-4F93-9140-B6B33A6BB933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92BC0F2-D937-4A08-BD0D-5554CB534EBD}">
      <dgm:prSet/>
      <dgm:spPr/>
      <dgm:t>
        <a:bodyPr/>
        <a:lstStyle/>
        <a:p>
          <a:r>
            <a:rPr lang="en-US" b="1" dirty="0"/>
            <a:t>Qualitative Data: </a:t>
          </a:r>
          <a:r>
            <a:rPr lang="en-US" dirty="0"/>
            <a:t>It is a descriptive data that can be observed but not measured in real time </a:t>
          </a:r>
          <a:r>
            <a:rPr lang="en-US" dirty="0" err="1"/>
            <a:t>e.g</a:t>
          </a:r>
          <a:r>
            <a:rPr lang="en-US" dirty="0"/>
            <a:t> customer review or data gotten by interviewing people</a:t>
          </a:r>
        </a:p>
      </dgm:t>
    </dgm:pt>
    <dgm:pt modelId="{31E2345A-7005-4DA1-AC35-3AE702114601}" type="parTrans" cxnId="{04BFE185-13CE-413B-A49E-C6E63CCC154F}">
      <dgm:prSet/>
      <dgm:spPr/>
      <dgm:t>
        <a:bodyPr/>
        <a:lstStyle/>
        <a:p>
          <a:endParaRPr lang="en-US"/>
        </a:p>
      </dgm:t>
    </dgm:pt>
    <dgm:pt modelId="{0A30F111-EE3F-4A34-ABBA-D0FF07BD4243}" type="sibTrans" cxnId="{04BFE185-13CE-413B-A49E-C6E63CCC154F}">
      <dgm:prSet/>
      <dgm:spPr/>
      <dgm:t>
        <a:bodyPr/>
        <a:lstStyle/>
        <a:p>
          <a:endParaRPr lang="en-US"/>
        </a:p>
      </dgm:t>
    </dgm:pt>
    <dgm:pt modelId="{80411C40-930E-4EA9-8493-E3F1A552FCD4}">
      <dgm:prSet/>
      <dgm:spPr/>
      <dgm:t>
        <a:bodyPr/>
        <a:lstStyle/>
        <a:p>
          <a:r>
            <a:rPr lang="en-US" b="1" dirty="0"/>
            <a:t>Quantitative Data: </a:t>
          </a:r>
          <a:r>
            <a:rPr lang="en-US" dirty="0"/>
            <a:t>This numerical in nature. They can be measured and counted </a:t>
          </a:r>
          <a:r>
            <a:rPr lang="en-US" dirty="0" err="1"/>
            <a:t>e.g</a:t>
          </a:r>
          <a:r>
            <a:rPr lang="en-US" dirty="0"/>
            <a:t> Sales figure, number of church members, Temperature</a:t>
          </a:r>
        </a:p>
      </dgm:t>
    </dgm:pt>
    <dgm:pt modelId="{03CEBB6F-A776-415A-BADD-8C797AE16A9D}" type="parTrans" cxnId="{BDA5942A-C244-43AE-B2E6-5314C9E35909}">
      <dgm:prSet/>
      <dgm:spPr/>
      <dgm:t>
        <a:bodyPr/>
        <a:lstStyle/>
        <a:p>
          <a:endParaRPr lang="en-US"/>
        </a:p>
      </dgm:t>
    </dgm:pt>
    <dgm:pt modelId="{0A845956-99C1-4813-A72C-BC4D70409ED5}" type="sibTrans" cxnId="{BDA5942A-C244-43AE-B2E6-5314C9E35909}">
      <dgm:prSet/>
      <dgm:spPr/>
      <dgm:t>
        <a:bodyPr/>
        <a:lstStyle/>
        <a:p>
          <a:endParaRPr lang="en-US"/>
        </a:p>
      </dgm:t>
    </dgm:pt>
    <dgm:pt modelId="{F15C44E9-5347-4888-91AB-E03F7988AEB3}">
      <dgm:prSet/>
      <dgm:spPr/>
      <dgm:t>
        <a:bodyPr/>
        <a:lstStyle/>
        <a:p>
          <a:r>
            <a:rPr lang="en-US" b="1" dirty="0"/>
            <a:t>Structured Data: </a:t>
          </a:r>
          <a:r>
            <a:rPr lang="en-US" dirty="0"/>
            <a:t>The type already made and gotten from a fixed data base</a:t>
          </a:r>
        </a:p>
      </dgm:t>
    </dgm:pt>
    <dgm:pt modelId="{8CC705F4-5EE3-4027-9DF1-3D062E9029B8}" type="parTrans" cxnId="{799DA975-70E8-4A12-955A-09DAF9D21C69}">
      <dgm:prSet/>
      <dgm:spPr/>
      <dgm:t>
        <a:bodyPr/>
        <a:lstStyle/>
        <a:p>
          <a:endParaRPr lang="en-US"/>
        </a:p>
      </dgm:t>
    </dgm:pt>
    <dgm:pt modelId="{0F2716CA-20D8-4A4A-BA3B-EEB90ECC4EC5}" type="sibTrans" cxnId="{799DA975-70E8-4A12-955A-09DAF9D21C69}">
      <dgm:prSet/>
      <dgm:spPr/>
      <dgm:t>
        <a:bodyPr/>
        <a:lstStyle/>
        <a:p>
          <a:endParaRPr lang="en-US"/>
        </a:p>
      </dgm:t>
    </dgm:pt>
    <dgm:pt modelId="{F368AFD3-5AFA-46CA-AB26-AC29A5DA46DB}">
      <dgm:prSet/>
      <dgm:spPr/>
      <dgm:t>
        <a:bodyPr/>
        <a:lstStyle/>
        <a:p>
          <a:r>
            <a:rPr lang="en-GB" b="1" i="0" dirty="0"/>
            <a:t>Unstructured Data: </a:t>
          </a:r>
          <a:r>
            <a:rPr lang="en-GB" b="0" i="0" dirty="0"/>
            <a:t>This type lack a predefined format </a:t>
          </a:r>
          <a:r>
            <a:rPr lang="en-GB" b="0" i="0" dirty="0" err="1"/>
            <a:t>e.g</a:t>
          </a:r>
          <a:r>
            <a:rPr lang="en-GB" b="0" i="0" dirty="0"/>
            <a:t> Data gotten from Social media ,emails and videos</a:t>
          </a:r>
          <a:endParaRPr lang="en-US" dirty="0"/>
        </a:p>
      </dgm:t>
    </dgm:pt>
    <dgm:pt modelId="{64322E2C-1C03-4B1A-906E-FCC9BA316922}" type="parTrans" cxnId="{A6F06315-D35E-4192-8AEC-1C4D616F6968}">
      <dgm:prSet/>
      <dgm:spPr/>
      <dgm:t>
        <a:bodyPr/>
        <a:lstStyle/>
        <a:p>
          <a:endParaRPr lang="en-US"/>
        </a:p>
      </dgm:t>
    </dgm:pt>
    <dgm:pt modelId="{371EEF60-80AB-44C5-9C7F-2E229AA67A61}" type="sibTrans" cxnId="{A6F06315-D35E-4192-8AEC-1C4D616F6968}">
      <dgm:prSet/>
      <dgm:spPr/>
      <dgm:t>
        <a:bodyPr/>
        <a:lstStyle/>
        <a:p>
          <a:endParaRPr lang="en-US"/>
        </a:p>
      </dgm:t>
    </dgm:pt>
    <dgm:pt modelId="{768F7E7A-3717-4498-8EB4-4F1F2343E38A}" type="pres">
      <dgm:prSet presAssocID="{8FAF47BD-47A1-4F93-9140-B6B33A6BB933}" presName="outerComposite" presStyleCnt="0">
        <dgm:presLayoutVars>
          <dgm:chMax val="5"/>
          <dgm:dir/>
          <dgm:resizeHandles val="exact"/>
        </dgm:presLayoutVars>
      </dgm:prSet>
      <dgm:spPr/>
    </dgm:pt>
    <dgm:pt modelId="{8068DAF8-DFCC-4FBF-96A9-E6F386C57D41}" type="pres">
      <dgm:prSet presAssocID="{8FAF47BD-47A1-4F93-9140-B6B33A6BB933}" presName="dummyMaxCanvas" presStyleCnt="0">
        <dgm:presLayoutVars/>
      </dgm:prSet>
      <dgm:spPr/>
    </dgm:pt>
    <dgm:pt modelId="{94D1FF4A-E929-43AD-9026-8FA08C5C7C94}" type="pres">
      <dgm:prSet presAssocID="{8FAF47BD-47A1-4F93-9140-B6B33A6BB933}" presName="FourNodes_1" presStyleLbl="node1" presStyleIdx="0" presStyleCnt="4">
        <dgm:presLayoutVars>
          <dgm:bulletEnabled val="1"/>
        </dgm:presLayoutVars>
      </dgm:prSet>
      <dgm:spPr/>
    </dgm:pt>
    <dgm:pt modelId="{ABBD01C0-860D-492D-99F0-8F3B44346874}" type="pres">
      <dgm:prSet presAssocID="{8FAF47BD-47A1-4F93-9140-B6B33A6BB933}" presName="FourNodes_2" presStyleLbl="node1" presStyleIdx="1" presStyleCnt="4">
        <dgm:presLayoutVars>
          <dgm:bulletEnabled val="1"/>
        </dgm:presLayoutVars>
      </dgm:prSet>
      <dgm:spPr/>
    </dgm:pt>
    <dgm:pt modelId="{C6DA6466-4624-441B-AE35-97B867E582C9}" type="pres">
      <dgm:prSet presAssocID="{8FAF47BD-47A1-4F93-9140-B6B33A6BB933}" presName="FourNodes_3" presStyleLbl="node1" presStyleIdx="2" presStyleCnt="4">
        <dgm:presLayoutVars>
          <dgm:bulletEnabled val="1"/>
        </dgm:presLayoutVars>
      </dgm:prSet>
      <dgm:spPr/>
    </dgm:pt>
    <dgm:pt modelId="{4CB44C5B-9E94-4A31-B39A-A1415FBE05F1}" type="pres">
      <dgm:prSet presAssocID="{8FAF47BD-47A1-4F93-9140-B6B33A6BB933}" presName="FourNodes_4" presStyleLbl="node1" presStyleIdx="3" presStyleCnt="4">
        <dgm:presLayoutVars>
          <dgm:bulletEnabled val="1"/>
        </dgm:presLayoutVars>
      </dgm:prSet>
      <dgm:spPr/>
    </dgm:pt>
    <dgm:pt modelId="{77FFE745-BF73-4441-8374-6AE840070E4C}" type="pres">
      <dgm:prSet presAssocID="{8FAF47BD-47A1-4F93-9140-B6B33A6BB933}" presName="FourConn_1-2" presStyleLbl="fgAccFollowNode1" presStyleIdx="0" presStyleCnt="3">
        <dgm:presLayoutVars>
          <dgm:bulletEnabled val="1"/>
        </dgm:presLayoutVars>
      </dgm:prSet>
      <dgm:spPr/>
    </dgm:pt>
    <dgm:pt modelId="{95FAC8A6-48BF-4DD7-A003-C3E421ABBC17}" type="pres">
      <dgm:prSet presAssocID="{8FAF47BD-47A1-4F93-9140-B6B33A6BB933}" presName="FourConn_2-3" presStyleLbl="fgAccFollowNode1" presStyleIdx="1" presStyleCnt="3">
        <dgm:presLayoutVars>
          <dgm:bulletEnabled val="1"/>
        </dgm:presLayoutVars>
      </dgm:prSet>
      <dgm:spPr/>
    </dgm:pt>
    <dgm:pt modelId="{614DC612-D95D-459F-B3CA-7E9C5EF580D3}" type="pres">
      <dgm:prSet presAssocID="{8FAF47BD-47A1-4F93-9140-B6B33A6BB933}" presName="FourConn_3-4" presStyleLbl="fgAccFollowNode1" presStyleIdx="2" presStyleCnt="3">
        <dgm:presLayoutVars>
          <dgm:bulletEnabled val="1"/>
        </dgm:presLayoutVars>
      </dgm:prSet>
      <dgm:spPr/>
    </dgm:pt>
    <dgm:pt modelId="{F2559BD0-0B05-4CDC-A4A5-A0C9A936694D}" type="pres">
      <dgm:prSet presAssocID="{8FAF47BD-47A1-4F93-9140-B6B33A6BB933}" presName="FourNodes_1_text" presStyleLbl="node1" presStyleIdx="3" presStyleCnt="4">
        <dgm:presLayoutVars>
          <dgm:bulletEnabled val="1"/>
        </dgm:presLayoutVars>
      </dgm:prSet>
      <dgm:spPr/>
    </dgm:pt>
    <dgm:pt modelId="{CCCB69E9-9E29-4241-A8F7-330305602800}" type="pres">
      <dgm:prSet presAssocID="{8FAF47BD-47A1-4F93-9140-B6B33A6BB933}" presName="FourNodes_2_text" presStyleLbl="node1" presStyleIdx="3" presStyleCnt="4">
        <dgm:presLayoutVars>
          <dgm:bulletEnabled val="1"/>
        </dgm:presLayoutVars>
      </dgm:prSet>
      <dgm:spPr/>
    </dgm:pt>
    <dgm:pt modelId="{950F78A5-CD9A-4313-A9F9-72EC7BD0C600}" type="pres">
      <dgm:prSet presAssocID="{8FAF47BD-47A1-4F93-9140-B6B33A6BB933}" presName="FourNodes_3_text" presStyleLbl="node1" presStyleIdx="3" presStyleCnt="4">
        <dgm:presLayoutVars>
          <dgm:bulletEnabled val="1"/>
        </dgm:presLayoutVars>
      </dgm:prSet>
      <dgm:spPr/>
    </dgm:pt>
    <dgm:pt modelId="{7B7DC0A5-F051-4A38-A0A2-9EF762D4F341}" type="pres">
      <dgm:prSet presAssocID="{8FAF47BD-47A1-4F93-9140-B6B33A6BB933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20BF4E07-7796-4DE1-AAC3-6562995F6358}" type="presOf" srcId="{F368AFD3-5AFA-46CA-AB26-AC29A5DA46DB}" destId="{4CB44C5B-9E94-4A31-B39A-A1415FBE05F1}" srcOrd="0" destOrd="0" presId="urn:microsoft.com/office/officeart/2005/8/layout/vProcess5"/>
    <dgm:cxn modelId="{A6F06315-D35E-4192-8AEC-1C4D616F6968}" srcId="{8FAF47BD-47A1-4F93-9140-B6B33A6BB933}" destId="{F368AFD3-5AFA-46CA-AB26-AC29A5DA46DB}" srcOrd="3" destOrd="0" parTransId="{64322E2C-1C03-4B1A-906E-FCC9BA316922}" sibTransId="{371EEF60-80AB-44C5-9C7F-2E229AA67A61}"/>
    <dgm:cxn modelId="{4C420828-7837-4E18-889A-CC92B77DFDDE}" type="presOf" srcId="{892BC0F2-D937-4A08-BD0D-5554CB534EBD}" destId="{94D1FF4A-E929-43AD-9026-8FA08C5C7C94}" srcOrd="0" destOrd="0" presId="urn:microsoft.com/office/officeart/2005/8/layout/vProcess5"/>
    <dgm:cxn modelId="{BDA5942A-C244-43AE-B2E6-5314C9E35909}" srcId="{8FAF47BD-47A1-4F93-9140-B6B33A6BB933}" destId="{80411C40-930E-4EA9-8493-E3F1A552FCD4}" srcOrd="1" destOrd="0" parTransId="{03CEBB6F-A776-415A-BADD-8C797AE16A9D}" sibTransId="{0A845956-99C1-4813-A72C-BC4D70409ED5}"/>
    <dgm:cxn modelId="{3AB69261-E113-451C-91AA-4E1FAE568563}" type="presOf" srcId="{80411C40-930E-4EA9-8493-E3F1A552FCD4}" destId="{CCCB69E9-9E29-4241-A8F7-330305602800}" srcOrd="1" destOrd="0" presId="urn:microsoft.com/office/officeart/2005/8/layout/vProcess5"/>
    <dgm:cxn modelId="{7CB5FC6D-9C88-4688-BDC6-14FCAEBF8D22}" type="presOf" srcId="{0A845956-99C1-4813-A72C-BC4D70409ED5}" destId="{95FAC8A6-48BF-4DD7-A003-C3E421ABBC17}" srcOrd="0" destOrd="0" presId="urn:microsoft.com/office/officeart/2005/8/layout/vProcess5"/>
    <dgm:cxn modelId="{D94D0B70-5C60-4ADF-871C-19CA5B42A6E1}" type="presOf" srcId="{80411C40-930E-4EA9-8493-E3F1A552FCD4}" destId="{ABBD01C0-860D-492D-99F0-8F3B44346874}" srcOrd="0" destOrd="0" presId="urn:microsoft.com/office/officeart/2005/8/layout/vProcess5"/>
    <dgm:cxn modelId="{91960D51-13FF-48E7-8270-3749D86E941D}" type="presOf" srcId="{892BC0F2-D937-4A08-BD0D-5554CB534EBD}" destId="{F2559BD0-0B05-4CDC-A4A5-A0C9A936694D}" srcOrd="1" destOrd="0" presId="urn:microsoft.com/office/officeart/2005/8/layout/vProcess5"/>
    <dgm:cxn modelId="{799DA975-70E8-4A12-955A-09DAF9D21C69}" srcId="{8FAF47BD-47A1-4F93-9140-B6B33A6BB933}" destId="{F15C44E9-5347-4888-91AB-E03F7988AEB3}" srcOrd="2" destOrd="0" parTransId="{8CC705F4-5EE3-4027-9DF1-3D062E9029B8}" sibTransId="{0F2716CA-20D8-4A4A-BA3B-EEB90ECC4EC5}"/>
    <dgm:cxn modelId="{2CC5E67B-0232-4D81-B6FE-EEF167C7B4EC}" type="presOf" srcId="{0A30F111-EE3F-4A34-ABBA-D0FF07BD4243}" destId="{77FFE745-BF73-4441-8374-6AE840070E4C}" srcOrd="0" destOrd="0" presId="urn:microsoft.com/office/officeart/2005/8/layout/vProcess5"/>
    <dgm:cxn modelId="{26658E7F-9409-4E6A-8C9B-9DA8BFDF1C54}" type="presOf" srcId="{F15C44E9-5347-4888-91AB-E03F7988AEB3}" destId="{950F78A5-CD9A-4313-A9F9-72EC7BD0C600}" srcOrd="1" destOrd="0" presId="urn:microsoft.com/office/officeart/2005/8/layout/vProcess5"/>
    <dgm:cxn modelId="{E3FEE182-2ADB-400C-A56B-3D9CDE2DB741}" type="presOf" srcId="{0F2716CA-20D8-4A4A-BA3B-EEB90ECC4EC5}" destId="{614DC612-D95D-459F-B3CA-7E9C5EF580D3}" srcOrd="0" destOrd="0" presId="urn:microsoft.com/office/officeart/2005/8/layout/vProcess5"/>
    <dgm:cxn modelId="{04BFE185-13CE-413B-A49E-C6E63CCC154F}" srcId="{8FAF47BD-47A1-4F93-9140-B6B33A6BB933}" destId="{892BC0F2-D937-4A08-BD0D-5554CB534EBD}" srcOrd="0" destOrd="0" parTransId="{31E2345A-7005-4DA1-AC35-3AE702114601}" sibTransId="{0A30F111-EE3F-4A34-ABBA-D0FF07BD4243}"/>
    <dgm:cxn modelId="{FE42DDCE-0DE9-4961-9177-418181397879}" type="presOf" srcId="{F368AFD3-5AFA-46CA-AB26-AC29A5DA46DB}" destId="{7B7DC0A5-F051-4A38-A0A2-9EF762D4F341}" srcOrd="1" destOrd="0" presId="urn:microsoft.com/office/officeart/2005/8/layout/vProcess5"/>
    <dgm:cxn modelId="{443CAAE7-743F-48E7-A255-A3D040B2D376}" type="presOf" srcId="{F15C44E9-5347-4888-91AB-E03F7988AEB3}" destId="{C6DA6466-4624-441B-AE35-97B867E582C9}" srcOrd="0" destOrd="0" presId="urn:microsoft.com/office/officeart/2005/8/layout/vProcess5"/>
    <dgm:cxn modelId="{592FBBEA-8D99-4006-97C4-09DC80072594}" type="presOf" srcId="{8FAF47BD-47A1-4F93-9140-B6B33A6BB933}" destId="{768F7E7A-3717-4498-8EB4-4F1F2343E38A}" srcOrd="0" destOrd="0" presId="urn:microsoft.com/office/officeart/2005/8/layout/vProcess5"/>
    <dgm:cxn modelId="{F1EA9B75-EFB7-44EC-B259-C37BB0A5D10E}" type="presParOf" srcId="{768F7E7A-3717-4498-8EB4-4F1F2343E38A}" destId="{8068DAF8-DFCC-4FBF-96A9-E6F386C57D41}" srcOrd="0" destOrd="0" presId="urn:microsoft.com/office/officeart/2005/8/layout/vProcess5"/>
    <dgm:cxn modelId="{04BE5B43-BDB1-41B3-8D78-78256D9D4A8F}" type="presParOf" srcId="{768F7E7A-3717-4498-8EB4-4F1F2343E38A}" destId="{94D1FF4A-E929-43AD-9026-8FA08C5C7C94}" srcOrd="1" destOrd="0" presId="urn:microsoft.com/office/officeart/2005/8/layout/vProcess5"/>
    <dgm:cxn modelId="{5361C548-7F09-4F37-BC41-071AB2B1C28D}" type="presParOf" srcId="{768F7E7A-3717-4498-8EB4-4F1F2343E38A}" destId="{ABBD01C0-860D-492D-99F0-8F3B44346874}" srcOrd="2" destOrd="0" presId="urn:microsoft.com/office/officeart/2005/8/layout/vProcess5"/>
    <dgm:cxn modelId="{C1213269-D657-48E0-9418-AB6DDBFE1A70}" type="presParOf" srcId="{768F7E7A-3717-4498-8EB4-4F1F2343E38A}" destId="{C6DA6466-4624-441B-AE35-97B867E582C9}" srcOrd="3" destOrd="0" presId="urn:microsoft.com/office/officeart/2005/8/layout/vProcess5"/>
    <dgm:cxn modelId="{388D81D7-1701-4EE6-B0C0-FC5008CCE13B}" type="presParOf" srcId="{768F7E7A-3717-4498-8EB4-4F1F2343E38A}" destId="{4CB44C5B-9E94-4A31-B39A-A1415FBE05F1}" srcOrd="4" destOrd="0" presId="urn:microsoft.com/office/officeart/2005/8/layout/vProcess5"/>
    <dgm:cxn modelId="{48FC131F-6FCE-4455-A94E-4572C5C59863}" type="presParOf" srcId="{768F7E7A-3717-4498-8EB4-4F1F2343E38A}" destId="{77FFE745-BF73-4441-8374-6AE840070E4C}" srcOrd="5" destOrd="0" presId="urn:microsoft.com/office/officeart/2005/8/layout/vProcess5"/>
    <dgm:cxn modelId="{070680F4-4D33-4AE9-8F41-71CCC4EE55C1}" type="presParOf" srcId="{768F7E7A-3717-4498-8EB4-4F1F2343E38A}" destId="{95FAC8A6-48BF-4DD7-A003-C3E421ABBC17}" srcOrd="6" destOrd="0" presId="urn:microsoft.com/office/officeart/2005/8/layout/vProcess5"/>
    <dgm:cxn modelId="{4AE30975-9AFC-4F38-80D0-4B3A49EF53DB}" type="presParOf" srcId="{768F7E7A-3717-4498-8EB4-4F1F2343E38A}" destId="{614DC612-D95D-459F-B3CA-7E9C5EF580D3}" srcOrd="7" destOrd="0" presId="urn:microsoft.com/office/officeart/2005/8/layout/vProcess5"/>
    <dgm:cxn modelId="{5E9E0F65-555B-4867-9F4D-25D8860455B6}" type="presParOf" srcId="{768F7E7A-3717-4498-8EB4-4F1F2343E38A}" destId="{F2559BD0-0B05-4CDC-A4A5-A0C9A936694D}" srcOrd="8" destOrd="0" presId="urn:microsoft.com/office/officeart/2005/8/layout/vProcess5"/>
    <dgm:cxn modelId="{787CAF54-93F6-4E24-A630-0B206BA3FF4D}" type="presParOf" srcId="{768F7E7A-3717-4498-8EB4-4F1F2343E38A}" destId="{CCCB69E9-9E29-4241-A8F7-330305602800}" srcOrd="9" destOrd="0" presId="urn:microsoft.com/office/officeart/2005/8/layout/vProcess5"/>
    <dgm:cxn modelId="{18E13B26-E1EA-4527-9830-DEC85EB44388}" type="presParOf" srcId="{768F7E7A-3717-4498-8EB4-4F1F2343E38A}" destId="{950F78A5-CD9A-4313-A9F9-72EC7BD0C600}" srcOrd="10" destOrd="0" presId="urn:microsoft.com/office/officeart/2005/8/layout/vProcess5"/>
    <dgm:cxn modelId="{61C5F55B-93C0-4893-9046-CA3050E5254E}" type="presParOf" srcId="{768F7E7A-3717-4498-8EB4-4F1F2343E38A}" destId="{7B7DC0A5-F051-4A38-A0A2-9EF762D4F341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A225F4D-1FDB-4B1D-B216-B0F11367ED78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99B277-62B5-484C-A73D-89EBA4656BBF}">
      <dgm:prSet custT="1"/>
      <dgm:spPr/>
      <dgm:t>
        <a:bodyPr/>
        <a:lstStyle/>
        <a:p>
          <a:r>
            <a:rPr lang="en-US" sz="1800" b="1" dirty="0"/>
            <a:t>Define the Objective: </a:t>
          </a:r>
          <a:r>
            <a:rPr lang="en-US" sz="1600" dirty="0"/>
            <a:t>Determine what you want to achieve with your analysis </a:t>
          </a:r>
          <a:r>
            <a:rPr lang="en-US" sz="1600" dirty="0" err="1"/>
            <a:t>e.g</a:t>
          </a:r>
          <a:r>
            <a:rPr lang="en-US" sz="1600" dirty="0"/>
            <a:t> what is the business or human problem I am trying solve?</a:t>
          </a:r>
        </a:p>
      </dgm:t>
    </dgm:pt>
    <dgm:pt modelId="{673D680B-97D0-4E91-A03D-36F8FB84D779}" type="parTrans" cxnId="{D6BCB804-7A26-4E55-97B5-C7C38209C853}">
      <dgm:prSet/>
      <dgm:spPr/>
      <dgm:t>
        <a:bodyPr/>
        <a:lstStyle/>
        <a:p>
          <a:endParaRPr lang="en-US"/>
        </a:p>
      </dgm:t>
    </dgm:pt>
    <dgm:pt modelId="{8BD5AF57-56CA-4211-AAC1-97C18C283811}" type="sibTrans" cxnId="{D6BCB804-7A26-4E55-97B5-C7C38209C853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2FA24276-C909-4D93-8EF9-BAEDB23098B5}">
      <dgm:prSet custT="1"/>
      <dgm:spPr/>
      <dgm:t>
        <a:bodyPr/>
        <a:lstStyle/>
        <a:p>
          <a:r>
            <a:rPr lang="en-US" sz="2000" b="1" dirty="0"/>
            <a:t>Collect Data: </a:t>
          </a:r>
          <a:r>
            <a:rPr lang="en-US" sz="1200" dirty="0"/>
            <a:t>Gather relevant data from various sources</a:t>
          </a:r>
        </a:p>
      </dgm:t>
    </dgm:pt>
    <dgm:pt modelId="{DCFE936F-78F0-4E51-AD2B-907E52AB9A43}" type="parTrans" cxnId="{F8604F6E-E00A-40F8-92B8-9B198AA262BF}">
      <dgm:prSet/>
      <dgm:spPr/>
      <dgm:t>
        <a:bodyPr/>
        <a:lstStyle/>
        <a:p>
          <a:endParaRPr lang="en-US"/>
        </a:p>
      </dgm:t>
    </dgm:pt>
    <dgm:pt modelId="{C5D631AD-E401-4DF5-9668-00B960F7BF43}" type="sibTrans" cxnId="{F8604F6E-E00A-40F8-92B8-9B198AA262BF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36963699-C945-426F-9C49-B0DD63C87692}">
      <dgm:prSet custT="1"/>
      <dgm:spPr/>
      <dgm:t>
        <a:bodyPr/>
        <a:lstStyle/>
        <a:p>
          <a:r>
            <a:rPr lang="en-US" sz="1800" b="1" dirty="0"/>
            <a:t>Clean and Organize Data: </a:t>
          </a:r>
          <a:r>
            <a:rPr lang="en-US" sz="1200" dirty="0"/>
            <a:t>Remove or errors and irrelevant data in preparation for the analysis</a:t>
          </a:r>
        </a:p>
      </dgm:t>
    </dgm:pt>
    <dgm:pt modelId="{48C79BBC-5C93-4DF1-B7A7-83445BC495CA}" type="parTrans" cxnId="{59C4EC37-A67E-448A-86DE-57C23A028C52}">
      <dgm:prSet/>
      <dgm:spPr/>
      <dgm:t>
        <a:bodyPr/>
        <a:lstStyle/>
        <a:p>
          <a:endParaRPr lang="en-US"/>
        </a:p>
      </dgm:t>
    </dgm:pt>
    <dgm:pt modelId="{0EAE93E8-A92A-441C-AC73-DC0862B33052}" type="sibTrans" cxnId="{59C4EC37-A67E-448A-86DE-57C23A028C52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DCA260BB-0C8C-45D6-830D-655481CEF81E}">
      <dgm:prSet custT="1"/>
      <dgm:spPr/>
      <dgm:t>
        <a:bodyPr/>
        <a:lstStyle/>
        <a:p>
          <a:r>
            <a:rPr lang="en-US" sz="2000" b="1" dirty="0"/>
            <a:t>Analyze Data: </a:t>
          </a:r>
          <a:r>
            <a:rPr lang="en-US" sz="1200" b="0" dirty="0"/>
            <a:t>Use various tools ,statistics and software to analyze the data</a:t>
          </a:r>
        </a:p>
      </dgm:t>
    </dgm:pt>
    <dgm:pt modelId="{C1964296-E378-41DB-A732-3F3D79917383}" type="parTrans" cxnId="{4F87A44E-A3E6-453B-B725-4E76445882A0}">
      <dgm:prSet/>
      <dgm:spPr/>
      <dgm:t>
        <a:bodyPr/>
        <a:lstStyle/>
        <a:p>
          <a:endParaRPr lang="en-US"/>
        </a:p>
      </dgm:t>
    </dgm:pt>
    <dgm:pt modelId="{5D4B20B8-D1F0-4EAF-82BC-C01FEDA0F046}" type="sibTrans" cxnId="{4F87A44E-A3E6-453B-B725-4E76445882A0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C96FD0B0-1C8E-44A8-9398-4352A4289AF5}">
      <dgm:prSet custT="1"/>
      <dgm:spPr/>
      <dgm:t>
        <a:bodyPr/>
        <a:lstStyle/>
        <a:p>
          <a:r>
            <a:rPr lang="en-US" sz="2000" b="1" dirty="0"/>
            <a:t>Interpret and present result: </a:t>
          </a:r>
          <a:r>
            <a:rPr lang="en-US" sz="1200" b="0" dirty="0"/>
            <a:t>The can be achieved by using visualization and presentation Metrix and tools.</a:t>
          </a:r>
        </a:p>
      </dgm:t>
    </dgm:pt>
    <dgm:pt modelId="{F2638B97-D1A8-487C-A391-3F736542C16F}" type="parTrans" cxnId="{2DED4AD2-4603-4BE6-9147-34BDA73965CB}">
      <dgm:prSet/>
      <dgm:spPr/>
      <dgm:t>
        <a:bodyPr/>
        <a:lstStyle/>
        <a:p>
          <a:endParaRPr lang="en-US"/>
        </a:p>
      </dgm:t>
    </dgm:pt>
    <dgm:pt modelId="{E2759A74-11EF-45F9-B9F9-19C53326191A}" type="sibTrans" cxnId="{2DED4AD2-4603-4BE6-9147-34BDA73965CB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4FDF71C3-3E68-4AB5-AC3A-D4615ACF2403}" type="pres">
      <dgm:prSet presAssocID="{4A225F4D-1FDB-4B1D-B216-B0F11367ED78}" presName="linearFlow" presStyleCnt="0">
        <dgm:presLayoutVars>
          <dgm:dir/>
          <dgm:animLvl val="lvl"/>
          <dgm:resizeHandles val="exact"/>
        </dgm:presLayoutVars>
      </dgm:prSet>
      <dgm:spPr/>
    </dgm:pt>
    <dgm:pt modelId="{0383FD24-6905-484C-81AC-CCA226FDAC20}" type="pres">
      <dgm:prSet presAssocID="{1199B277-62B5-484C-A73D-89EBA4656BBF}" presName="compositeNode" presStyleCnt="0"/>
      <dgm:spPr/>
    </dgm:pt>
    <dgm:pt modelId="{353674C3-04B4-41ED-B4CC-0A4978A226CC}" type="pres">
      <dgm:prSet presAssocID="{1199B277-62B5-484C-A73D-89EBA4656BB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F5072ED-F77E-4010-8554-F6107F577FBB}" type="pres">
      <dgm:prSet presAssocID="{1199B277-62B5-484C-A73D-89EBA4656BBF}" presName="parSh" presStyleCnt="0"/>
      <dgm:spPr/>
    </dgm:pt>
    <dgm:pt modelId="{29D9D5A2-ECF6-485F-83AD-17D7FC326912}" type="pres">
      <dgm:prSet presAssocID="{1199B277-62B5-484C-A73D-89EBA4656BBF}" presName="lineNode" presStyleLbl="alignAccFollowNode1" presStyleIdx="0" presStyleCnt="15"/>
      <dgm:spPr/>
    </dgm:pt>
    <dgm:pt modelId="{B7BB653B-C01C-4B55-9105-66BFB46D6CCC}" type="pres">
      <dgm:prSet presAssocID="{1199B277-62B5-484C-A73D-89EBA4656BBF}" presName="lineArrowNode" presStyleLbl="alignAccFollowNode1" presStyleIdx="1" presStyleCnt="15"/>
      <dgm:spPr/>
    </dgm:pt>
    <dgm:pt modelId="{E50D8055-508B-4EFA-9E9A-B4A76745B9E1}" type="pres">
      <dgm:prSet presAssocID="{8BD5AF57-56CA-4211-AAC1-97C18C283811}" presName="sibTransNodeCircle" presStyleLbl="alignNode1" presStyleIdx="0" presStyleCnt="5">
        <dgm:presLayoutVars>
          <dgm:chMax val="0"/>
          <dgm:bulletEnabled/>
        </dgm:presLayoutVars>
      </dgm:prSet>
      <dgm:spPr/>
    </dgm:pt>
    <dgm:pt modelId="{3CD73A19-9A50-4C05-B898-B396A94DA5D3}" type="pres">
      <dgm:prSet presAssocID="{8BD5AF57-56CA-4211-AAC1-97C18C283811}" presName="spacerBetweenCircleAndCallout" presStyleCnt="0">
        <dgm:presLayoutVars/>
      </dgm:prSet>
      <dgm:spPr/>
    </dgm:pt>
    <dgm:pt modelId="{94B8F7DF-FB14-43D3-92E8-A812A9B1DF53}" type="pres">
      <dgm:prSet presAssocID="{1199B277-62B5-484C-A73D-89EBA4656BBF}" presName="nodeText" presStyleLbl="alignAccFollowNode1" presStyleIdx="2" presStyleCnt="15" custScaleY="99911">
        <dgm:presLayoutVars>
          <dgm:bulletEnabled val="1"/>
        </dgm:presLayoutVars>
      </dgm:prSet>
      <dgm:spPr/>
    </dgm:pt>
    <dgm:pt modelId="{DFF3CE7A-C896-49A0-B633-1CC75CA01CB9}" type="pres">
      <dgm:prSet presAssocID="{8BD5AF57-56CA-4211-AAC1-97C18C283811}" presName="sibTransComposite" presStyleCnt="0"/>
      <dgm:spPr/>
    </dgm:pt>
    <dgm:pt modelId="{91E0EF1E-2642-42E6-986E-9B6852163174}" type="pres">
      <dgm:prSet presAssocID="{2FA24276-C909-4D93-8EF9-BAEDB23098B5}" presName="compositeNode" presStyleCnt="0"/>
      <dgm:spPr/>
    </dgm:pt>
    <dgm:pt modelId="{2500AC06-263B-49FA-85DB-272301E6006E}" type="pres">
      <dgm:prSet presAssocID="{2FA24276-C909-4D93-8EF9-BAEDB23098B5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B469812-BACB-4C44-9893-4154FFA4F2C0}" type="pres">
      <dgm:prSet presAssocID="{2FA24276-C909-4D93-8EF9-BAEDB23098B5}" presName="parSh" presStyleCnt="0"/>
      <dgm:spPr/>
    </dgm:pt>
    <dgm:pt modelId="{FD79AF60-55EF-4F43-B8A1-3F73DA1EE6C9}" type="pres">
      <dgm:prSet presAssocID="{2FA24276-C909-4D93-8EF9-BAEDB23098B5}" presName="lineNode" presStyleLbl="alignAccFollowNode1" presStyleIdx="3" presStyleCnt="15"/>
      <dgm:spPr/>
    </dgm:pt>
    <dgm:pt modelId="{8BC0189E-8199-4D7B-9553-AF809EC917C1}" type="pres">
      <dgm:prSet presAssocID="{2FA24276-C909-4D93-8EF9-BAEDB23098B5}" presName="lineArrowNode" presStyleLbl="alignAccFollowNode1" presStyleIdx="4" presStyleCnt="15"/>
      <dgm:spPr/>
    </dgm:pt>
    <dgm:pt modelId="{C5D666F8-97A0-43C5-8E4A-B1BF271364DB}" type="pres">
      <dgm:prSet presAssocID="{C5D631AD-E401-4DF5-9668-00B960F7BF43}" presName="sibTransNodeCircle" presStyleLbl="alignNode1" presStyleIdx="1" presStyleCnt="5">
        <dgm:presLayoutVars>
          <dgm:chMax val="0"/>
          <dgm:bulletEnabled/>
        </dgm:presLayoutVars>
      </dgm:prSet>
      <dgm:spPr/>
    </dgm:pt>
    <dgm:pt modelId="{95BB4063-9BCF-47D9-9864-340FE4B86C63}" type="pres">
      <dgm:prSet presAssocID="{C5D631AD-E401-4DF5-9668-00B960F7BF43}" presName="spacerBetweenCircleAndCallout" presStyleCnt="0">
        <dgm:presLayoutVars/>
      </dgm:prSet>
      <dgm:spPr/>
    </dgm:pt>
    <dgm:pt modelId="{27DDA143-6C8F-4B62-92BB-D925D07B036A}" type="pres">
      <dgm:prSet presAssocID="{2FA24276-C909-4D93-8EF9-BAEDB23098B5}" presName="nodeText" presStyleLbl="alignAccFollowNode1" presStyleIdx="5" presStyleCnt="15">
        <dgm:presLayoutVars>
          <dgm:bulletEnabled val="1"/>
        </dgm:presLayoutVars>
      </dgm:prSet>
      <dgm:spPr/>
    </dgm:pt>
    <dgm:pt modelId="{B5EA0616-2AC9-4408-BF99-D5D42EE5276C}" type="pres">
      <dgm:prSet presAssocID="{C5D631AD-E401-4DF5-9668-00B960F7BF43}" presName="sibTransComposite" presStyleCnt="0"/>
      <dgm:spPr/>
    </dgm:pt>
    <dgm:pt modelId="{C1D209F9-F945-45AF-8FC1-766A580986F0}" type="pres">
      <dgm:prSet presAssocID="{36963699-C945-426F-9C49-B0DD63C87692}" presName="compositeNode" presStyleCnt="0"/>
      <dgm:spPr/>
    </dgm:pt>
    <dgm:pt modelId="{15277270-4259-46A9-B214-48A2066E5B78}" type="pres">
      <dgm:prSet presAssocID="{36963699-C945-426F-9C49-B0DD63C87692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D907246B-F995-4C8B-B9F2-F517FC191DAD}" type="pres">
      <dgm:prSet presAssocID="{36963699-C945-426F-9C49-B0DD63C87692}" presName="parSh" presStyleCnt="0"/>
      <dgm:spPr/>
    </dgm:pt>
    <dgm:pt modelId="{6DA52830-F70D-4146-80AE-C0B7C669BE3F}" type="pres">
      <dgm:prSet presAssocID="{36963699-C945-426F-9C49-B0DD63C87692}" presName="lineNode" presStyleLbl="alignAccFollowNode1" presStyleIdx="6" presStyleCnt="15"/>
      <dgm:spPr/>
    </dgm:pt>
    <dgm:pt modelId="{4157FF33-61BC-43EE-BDF4-725B7D775350}" type="pres">
      <dgm:prSet presAssocID="{36963699-C945-426F-9C49-B0DD63C87692}" presName="lineArrowNode" presStyleLbl="alignAccFollowNode1" presStyleIdx="7" presStyleCnt="15"/>
      <dgm:spPr/>
    </dgm:pt>
    <dgm:pt modelId="{559F8DC0-36E6-4E94-AF83-B2C3718FD397}" type="pres">
      <dgm:prSet presAssocID="{0EAE93E8-A92A-441C-AC73-DC0862B33052}" presName="sibTransNodeCircle" presStyleLbl="alignNode1" presStyleIdx="2" presStyleCnt="5">
        <dgm:presLayoutVars>
          <dgm:chMax val="0"/>
          <dgm:bulletEnabled/>
        </dgm:presLayoutVars>
      </dgm:prSet>
      <dgm:spPr/>
    </dgm:pt>
    <dgm:pt modelId="{4940F9C4-924D-4AE6-AA7E-4525EC6CA57C}" type="pres">
      <dgm:prSet presAssocID="{0EAE93E8-A92A-441C-AC73-DC0862B33052}" presName="spacerBetweenCircleAndCallout" presStyleCnt="0">
        <dgm:presLayoutVars/>
      </dgm:prSet>
      <dgm:spPr/>
    </dgm:pt>
    <dgm:pt modelId="{EC8948EB-216B-4F23-8515-861E6F1B5523}" type="pres">
      <dgm:prSet presAssocID="{36963699-C945-426F-9C49-B0DD63C87692}" presName="nodeText" presStyleLbl="alignAccFollowNode1" presStyleIdx="8" presStyleCnt="15">
        <dgm:presLayoutVars>
          <dgm:bulletEnabled val="1"/>
        </dgm:presLayoutVars>
      </dgm:prSet>
      <dgm:spPr/>
    </dgm:pt>
    <dgm:pt modelId="{E02A7B4E-4C18-4DFA-8927-8DF3850760F0}" type="pres">
      <dgm:prSet presAssocID="{0EAE93E8-A92A-441C-AC73-DC0862B33052}" presName="sibTransComposite" presStyleCnt="0"/>
      <dgm:spPr/>
    </dgm:pt>
    <dgm:pt modelId="{AA7CFFB5-0844-41BA-A5CB-BEA9A92E5F97}" type="pres">
      <dgm:prSet presAssocID="{DCA260BB-0C8C-45D6-830D-655481CEF81E}" presName="compositeNode" presStyleCnt="0"/>
      <dgm:spPr/>
    </dgm:pt>
    <dgm:pt modelId="{387E1A50-544D-44CD-89B0-E9DF685B5DB8}" type="pres">
      <dgm:prSet presAssocID="{DCA260BB-0C8C-45D6-830D-655481CEF81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11108DD-0E9B-4B8F-92EC-E36047951BEA}" type="pres">
      <dgm:prSet presAssocID="{DCA260BB-0C8C-45D6-830D-655481CEF81E}" presName="parSh" presStyleCnt="0"/>
      <dgm:spPr/>
    </dgm:pt>
    <dgm:pt modelId="{B9189629-F5C0-48C7-A377-7A0ED5B9DC3B}" type="pres">
      <dgm:prSet presAssocID="{DCA260BB-0C8C-45D6-830D-655481CEF81E}" presName="lineNode" presStyleLbl="alignAccFollowNode1" presStyleIdx="9" presStyleCnt="15"/>
      <dgm:spPr/>
    </dgm:pt>
    <dgm:pt modelId="{75E7AB66-3E82-4DDA-8850-E33421DD558F}" type="pres">
      <dgm:prSet presAssocID="{DCA260BB-0C8C-45D6-830D-655481CEF81E}" presName="lineArrowNode" presStyleLbl="alignAccFollowNode1" presStyleIdx="10" presStyleCnt="15"/>
      <dgm:spPr/>
    </dgm:pt>
    <dgm:pt modelId="{A9DE34E2-0BC4-432D-B499-A3E376258A79}" type="pres">
      <dgm:prSet presAssocID="{5D4B20B8-D1F0-4EAF-82BC-C01FEDA0F046}" presName="sibTransNodeCircle" presStyleLbl="alignNode1" presStyleIdx="3" presStyleCnt="5">
        <dgm:presLayoutVars>
          <dgm:chMax val="0"/>
          <dgm:bulletEnabled/>
        </dgm:presLayoutVars>
      </dgm:prSet>
      <dgm:spPr/>
    </dgm:pt>
    <dgm:pt modelId="{E288DB01-46FC-4582-9795-844895D24402}" type="pres">
      <dgm:prSet presAssocID="{5D4B20B8-D1F0-4EAF-82BC-C01FEDA0F046}" presName="spacerBetweenCircleAndCallout" presStyleCnt="0">
        <dgm:presLayoutVars/>
      </dgm:prSet>
      <dgm:spPr/>
    </dgm:pt>
    <dgm:pt modelId="{B73D5ED6-D5AB-457D-8495-8C983351B00F}" type="pres">
      <dgm:prSet presAssocID="{DCA260BB-0C8C-45D6-830D-655481CEF81E}" presName="nodeText" presStyleLbl="alignAccFollowNode1" presStyleIdx="11" presStyleCnt="15">
        <dgm:presLayoutVars>
          <dgm:bulletEnabled val="1"/>
        </dgm:presLayoutVars>
      </dgm:prSet>
      <dgm:spPr/>
    </dgm:pt>
    <dgm:pt modelId="{9F4CBEF5-0410-475E-8AAB-7F6966218D18}" type="pres">
      <dgm:prSet presAssocID="{5D4B20B8-D1F0-4EAF-82BC-C01FEDA0F046}" presName="sibTransComposite" presStyleCnt="0"/>
      <dgm:spPr/>
    </dgm:pt>
    <dgm:pt modelId="{82136A6C-0087-47BF-B707-336C7ED490BE}" type="pres">
      <dgm:prSet presAssocID="{C96FD0B0-1C8E-44A8-9398-4352A4289AF5}" presName="compositeNode" presStyleCnt="0"/>
      <dgm:spPr/>
    </dgm:pt>
    <dgm:pt modelId="{658DEE27-562D-42EA-BADE-46D2337F39F5}" type="pres">
      <dgm:prSet presAssocID="{C96FD0B0-1C8E-44A8-9398-4352A4289AF5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7DA2F15-2871-45F4-A322-C6D5C854C83D}" type="pres">
      <dgm:prSet presAssocID="{C96FD0B0-1C8E-44A8-9398-4352A4289AF5}" presName="parSh" presStyleCnt="0"/>
      <dgm:spPr/>
    </dgm:pt>
    <dgm:pt modelId="{153FE028-87D7-4889-B473-5D476200627F}" type="pres">
      <dgm:prSet presAssocID="{C96FD0B0-1C8E-44A8-9398-4352A4289AF5}" presName="lineNode" presStyleLbl="alignAccFollowNode1" presStyleIdx="12" presStyleCnt="15"/>
      <dgm:spPr/>
    </dgm:pt>
    <dgm:pt modelId="{A3FD9D09-4C0E-4E66-B7D8-1A8AD71BE724}" type="pres">
      <dgm:prSet presAssocID="{C96FD0B0-1C8E-44A8-9398-4352A4289AF5}" presName="lineArrowNode" presStyleLbl="alignAccFollowNode1" presStyleIdx="13" presStyleCnt="15"/>
      <dgm:spPr/>
    </dgm:pt>
    <dgm:pt modelId="{3473A4D8-8A75-4A16-A1DE-345FCB3D0949}" type="pres">
      <dgm:prSet presAssocID="{E2759A74-11EF-45F9-B9F9-19C53326191A}" presName="sibTransNodeCircle" presStyleLbl="alignNode1" presStyleIdx="4" presStyleCnt="5">
        <dgm:presLayoutVars>
          <dgm:chMax val="0"/>
          <dgm:bulletEnabled/>
        </dgm:presLayoutVars>
      </dgm:prSet>
      <dgm:spPr/>
    </dgm:pt>
    <dgm:pt modelId="{6A673592-B9EE-4988-89A9-6FDA4F842AB4}" type="pres">
      <dgm:prSet presAssocID="{E2759A74-11EF-45F9-B9F9-19C53326191A}" presName="spacerBetweenCircleAndCallout" presStyleCnt="0">
        <dgm:presLayoutVars/>
      </dgm:prSet>
      <dgm:spPr/>
    </dgm:pt>
    <dgm:pt modelId="{1FABC4E6-678E-4F80-9EFF-9A475D0852D7}" type="pres">
      <dgm:prSet presAssocID="{C96FD0B0-1C8E-44A8-9398-4352A4289AF5}" presName="nodeText" presStyleLbl="alignAccFollowNode1" presStyleIdx="14" presStyleCnt="15">
        <dgm:presLayoutVars>
          <dgm:bulletEnabled val="1"/>
        </dgm:presLayoutVars>
      </dgm:prSet>
      <dgm:spPr/>
    </dgm:pt>
  </dgm:ptLst>
  <dgm:cxnLst>
    <dgm:cxn modelId="{D6BCB804-7A26-4E55-97B5-C7C38209C853}" srcId="{4A225F4D-1FDB-4B1D-B216-B0F11367ED78}" destId="{1199B277-62B5-484C-A73D-89EBA4656BBF}" srcOrd="0" destOrd="0" parTransId="{673D680B-97D0-4E91-A03D-36F8FB84D779}" sibTransId="{8BD5AF57-56CA-4211-AAC1-97C18C283811}"/>
    <dgm:cxn modelId="{59C4EC37-A67E-448A-86DE-57C23A028C52}" srcId="{4A225F4D-1FDB-4B1D-B216-B0F11367ED78}" destId="{36963699-C945-426F-9C49-B0DD63C87692}" srcOrd="2" destOrd="0" parTransId="{48C79BBC-5C93-4DF1-B7A7-83445BC495CA}" sibTransId="{0EAE93E8-A92A-441C-AC73-DC0862B33052}"/>
    <dgm:cxn modelId="{74826960-DD43-4621-862B-840FCDB12883}" type="presOf" srcId="{C96FD0B0-1C8E-44A8-9398-4352A4289AF5}" destId="{1FABC4E6-678E-4F80-9EFF-9A475D0852D7}" srcOrd="0" destOrd="0" presId="urn:microsoft.com/office/officeart/2016/7/layout/LinearArrowProcessNumbered"/>
    <dgm:cxn modelId="{4A33BF63-02A9-42EC-8F6D-6CFB12E4309F}" type="presOf" srcId="{C5D631AD-E401-4DF5-9668-00B960F7BF43}" destId="{C5D666F8-97A0-43C5-8E4A-B1BF271364DB}" srcOrd="0" destOrd="0" presId="urn:microsoft.com/office/officeart/2016/7/layout/LinearArrowProcessNumbered"/>
    <dgm:cxn modelId="{A408224E-BC23-4009-8214-A177F06306CC}" type="presOf" srcId="{36963699-C945-426F-9C49-B0DD63C87692}" destId="{EC8948EB-216B-4F23-8515-861E6F1B5523}" srcOrd="0" destOrd="0" presId="urn:microsoft.com/office/officeart/2016/7/layout/LinearArrowProcessNumbered"/>
    <dgm:cxn modelId="{F8604F6E-E00A-40F8-92B8-9B198AA262BF}" srcId="{4A225F4D-1FDB-4B1D-B216-B0F11367ED78}" destId="{2FA24276-C909-4D93-8EF9-BAEDB23098B5}" srcOrd="1" destOrd="0" parTransId="{DCFE936F-78F0-4E51-AD2B-907E52AB9A43}" sibTransId="{C5D631AD-E401-4DF5-9668-00B960F7BF43}"/>
    <dgm:cxn modelId="{4F87A44E-A3E6-453B-B725-4E76445882A0}" srcId="{4A225F4D-1FDB-4B1D-B216-B0F11367ED78}" destId="{DCA260BB-0C8C-45D6-830D-655481CEF81E}" srcOrd="3" destOrd="0" parTransId="{C1964296-E378-41DB-A732-3F3D79917383}" sibTransId="{5D4B20B8-D1F0-4EAF-82BC-C01FEDA0F046}"/>
    <dgm:cxn modelId="{B6A3DC84-FAB1-4F46-8009-51204DB51F89}" type="presOf" srcId="{0EAE93E8-A92A-441C-AC73-DC0862B33052}" destId="{559F8DC0-36E6-4E94-AF83-B2C3718FD397}" srcOrd="0" destOrd="0" presId="urn:microsoft.com/office/officeart/2016/7/layout/LinearArrowProcessNumbered"/>
    <dgm:cxn modelId="{90CA3590-8577-43E6-AB46-BA5E407A75CD}" type="presOf" srcId="{5D4B20B8-D1F0-4EAF-82BC-C01FEDA0F046}" destId="{A9DE34E2-0BC4-432D-B499-A3E376258A79}" srcOrd="0" destOrd="0" presId="urn:microsoft.com/office/officeart/2016/7/layout/LinearArrowProcessNumbered"/>
    <dgm:cxn modelId="{6AF6DAA4-9302-46E5-8BE5-13CCA02F136C}" type="presOf" srcId="{1199B277-62B5-484C-A73D-89EBA4656BBF}" destId="{94B8F7DF-FB14-43D3-92E8-A812A9B1DF53}" srcOrd="0" destOrd="0" presId="urn:microsoft.com/office/officeart/2016/7/layout/LinearArrowProcessNumbered"/>
    <dgm:cxn modelId="{D7AF61AC-FEEF-4D86-82C9-3647C07E9599}" type="presOf" srcId="{8BD5AF57-56CA-4211-AAC1-97C18C283811}" destId="{E50D8055-508B-4EFA-9E9A-B4A76745B9E1}" srcOrd="0" destOrd="0" presId="urn:microsoft.com/office/officeart/2016/7/layout/LinearArrowProcessNumbered"/>
    <dgm:cxn modelId="{26A57CBD-16CF-47B7-B2F4-C4B59556C028}" type="presOf" srcId="{DCA260BB-0C8C-45D6-830D-655481CEF81E}" destId="{B73D5ED6-D5AB-457D-8495-8C983351B00F}" srcOrd="0" destOrd="0" presId="urn:microsoft.com/office/officeart/2016/7/layout/LinearArrowProcessNumbered"/>
    <dgm:cxn modelId="{2DED4AD2-4603-4BE6-9147-34BDA73965CB}" srcId="{4A225F4D-1FDB-4B1D-B216-B0F11367ED78}" destId="{C96FD0B0-1C8E-44A8-9398-4352A4289AF5}" srcOrd="4" destOrd="0" parTransId="{F2638B97-D1A8-487C-A391-3F736542C16F}" sibTransId="{E2759A74-11EF-45F9-B9F9-19C53326191A}"/>
    <dgm:cxn modelId="{9849BDE1-AA49-49BC-9712-A64399FF11FF}" type="presOf" srcId="{2FA24276-C909-4D93-8EF9-BAEDB23098B5}" destId="{27DDA143-6C8F-4B62-92BB-D925D07B036A}" srcOrd="0" destOrd="0" presId="urn:microsoft.com/office/officeart/2016/7/layout/LinearArrowProcessNumbered"/>
    <dgm:cxn modelId="{38819DE7-5F06-4ABF-8961-2113BB5ACA52}" type="presOf" srcId="{4A225F4D-1FDB-4B1D-B216-B0F11367ED78}" destId="{4FDF71C3-3E68-4AB5-AC3A-D4615ACF2403}" srcOrd="0" destOrd="0" presId="urn:microsoft.com/office/officeart/2016/7/layout/LinearArrowProcessNumbered"/>
    <dgm:cxn modelId="{A816FCF2-5658-41CD-96AA-266392FFEE46}" type="presOf" srcId="{E2759A74-11EF-45F9-B9F9-19C53326191A}" destId="{3473A4D8-8A75-4A16-A1DE-345FCB3D0949}" srcOrd="0" destOrd="0" presId="urn:microsoft.com/office/officeart/2016/7/layout/LinearArrowProcessNumbered"/>
    <dgm:cxn modelId="{BC026755-FB37-448A-BA80-293FB1B77070}" type="presParOf" srcId="{4FDF71C3-3E68-4AB5-AC3A-D4615ACF2403}" destId="{0383FD24-6905-484C-81AC-CCA226FDAC20}" srcOrd="0" destOrd="0" presId="urn:microsoft.com/office/officeart/2016/7/layout/LinearArrowProcessNumbered"/>
    <dgm:cxn modelId="{76BE128D-8768-488A-B6DC-0961025630F7}" type="presParOf" srcId="{0383FD24-6905-484C-81AC-CCA226FDAC20}" destId="{353674C3-04B4-41ED-B4CC-0A4978A226CC}" srcOrd="0" destOrd="0" presId="urn:microsoft.com/office/officeart/2016/7/layout/LinearArrowProcessNumbered"/>
    <dgm:cxn modelId="{D038BADC-6F99-470E-BD8D-814ED1311E91}" type="presParOf" srcId="{0383FD24-6905-484C-81AC-CCA226FDAC20}" destId="{6F5072ED-F77E-4010-8554-F6107F577FBB}" srcOrd="1" destOrd="0" presId="urn:microsoft.com/office/officeart/2016/7/layout/LinearArrowProcessNumbered"/>
    <dgm:cxn modelId="{BE69FE15-5345-4015-9088-B4181A88666A}" type="presParOf" srcId="{6F5072ED-F77E-4010-8554-F6107F577FBB}" destId="{29D9D5A2-ECF6-485F-83AD-17D7FC326912}" srcOrd="0" destOrd="0" presId="urn:microsoft.com/office/officeart/2016/7/layout/LinearArrowProcessNumbered"/>
    <dgm:cxn modelId="{AD2E2E52-5775-48FB-A315-E4790783BE93}" type="presParOf" srcId="{6F5072ED-F77E-4010-8554-F6107F577FBB}" destId="{B7BB653B-C01C-4B55-9105-66BFB46D6CCC}" srcOrd="1" destOrd="0" presId="urn:microsoft.com/office/officeart/2016/7/layout/LinearArrowProcessNumbered"/>
    <dgm:cxn modelId="{E7ACD853-28D1-470D-B9B6-952AB86DF3A5}" type="presParOf" srcId="{6F5072ED-F77E-4010-8554-F6107F577FBB}" destId="{E50D8055-508B-4EFA-9E9A-B4A76745B9E1}" srcOrd="2" destOrd="0" presId="urn:microsoft.com/office/officeart/2016/7/layout/LinearArrowProcessNumbered"/>
    <dgm:cxn modelId="{F16FBC47-7355-4A66-9673-A05643D5A1FC}" type="presParOf" srcId="{6F5072ED-F77E-4010-8554-F6107F577FBB}" destId="{3CD73A19-9A50-4C05-B898-B396A94DA5D3}" srcOrd="3" destOrd="0" presId="urn:microsoft.com/office/officeart/2016/7/layout/LinearArrowProcessNumbered"/>
    <dgm:cxn modelId="{1097D88A-60F7-4789-980D-F2C4B69430CB}" type="presParOf" srcId="{0383FD24-6905-484C-81AC-CCA226FDAC20}" destId="{94B8F7DF-FB14-43D3-92E8-A812A9B1DF53}" srcOrd="2" destOrd="0" presId="urn:microsoft.com/office/officeart/2016/7/layout/LinearArrowProcessNumbered"/>
    <dgm:cxn modelId="{8B160076-2B45-48BA-905C-1B881716B3CB}" type="presParOf" srcId="{4FDF71C3-3E68-4AB5-AC3A-D4615ACF2403}" destId="{DFF3CE7A-C896-49A0-B633-1CC75CA01CB9}" srcOrd="1" destOrd="0" presId="urn:microsoft.com/office/officeart/2016/7/layout/LinearArrowProcessNumbered"/>
    <dgm:cxn modelId="{6854535F-B949-4D75-88B8-A2425B51274A}" type="presParOf" srcId="{4FDF71C3-3E68-4AB5-AC3A-D4615ACF2403}" destId="{91E0EF1E-2642-42E6-986E-9B6852163174}" srcOrd="2" destOrd="0" presId="urn:microsoft.com/office/officeart/2016/7/layout/LinearArrowProcessNumbered"/>
    <dgm:cxn modelId="{983AB786-1E8D-4EDC-8A13-6320F2BDAF51}" type="presParOf" srcId="{91E0EF1E-2642-42E6-986E-9B6852163174}" destId="{2500AC06-263B-49FA-85DB-272301E6006E}" srcOrd="0" destOrd="0" presId="urn:microsoft.com/office/officeart/2016/7/layout/LinearArrowProcessNumbered"/>
    <dgm:cxn modelId="{51EE510E-5CE5-4AB2-A735-68E2549A97BE}" type="presParOf" srcId="{91E0EF1E-2642-42E6-986E-9B6852163174}" destId="{EB469812-BACB-4C44-9893-4154FFA4F2C0}" srcOrd="1" destOrd="0" presId="urn:microsoft.com/office/officeart/2016/7/layout/LinearArrowProcessNumbered"/>
    <dgm:cxn modelId="{2478CDC9-BCEE-4834-A5E4-46C057B06963}" type="presParOf" srcId="{EB469812-BACB-4C44-9893-4154FFA4F2C0}" destId="{FD79AF60-55EF-4F43-B8A1-3F73DA1EE6C9}" srcOrd="0" destOrd="0" presId="urn:microsoft.com/office/officeart/2016/7/layout/LinearArrowProcessNumbered"/>
    <dgm:cxn modelId="{E30554EC-C437-477B-821C-B5843F9A9C81}" type="presParOf" srcId="{EB469812-BACB-4C44-9893-4154FFA4F2C0}" destId="{8BC0189E-8199-4D7B-9553-AF809EC917C1}" srcOrd="1" destOrd="0" presId="urn:microsoft.com/office/officeart/2016/7/layout/LinearArrowProcessNumbered"/>
    <dgm:cxn modelId="{D7179FEC-D322-4E70-AF9D-E7A3EC17A59A}" type="presParOf" srcId="{EB469812-BACB-4C44-9893-4154FFA4F2C0}" destId="{C5D666F8-97A0-43C5-8E4A-B1BF271364DB}" srcOrd="2" destOrd="0" presId="urn:microsoft.com/office/officeart/2016/7/layout/LinearArrowProcessNumbered"/>
    <dgm:cxn modelId="{AE404595-8EE5-48E3-B6CA-A6017B604EC4}" type="presParOf" srcId="{EB469812-BACB-4C44-9893-4154FFA4F2C0}" destId="{95BB4063-9BCF-47D9-9864-340FE4B86C63}" srcOrd="3" destOrd="0" presId="urn:microsoft.com/office/officeart/2016/7/layout/LinearArrowProcessNumbered"/>
    <dgm:cxn modelId="{2646F040-2094-46E5-9FA6-7CCA8BEC87EC}" type="presParOf" srcId="{91E0EF1E-2642-42E6-986E-9B6852163174}" destId="{27DDA143-6C8F-4B62-92BB-D925D07B036A}" srcOrd="2" destOrd="0" presId="urn:microsoft.com/office/officeart/2016/7/layout/LinearArrowProcessNumbered"/>
    <dgm:cxn modelId="{B4A4C3CA-4FDE-457A-92EA-57611077DA1D}" type="presParOf" srcId="{4FDF71C3-3E68-4AB5-AC3A-D4615ACF2403}" destId="{B5EA0616-2AC9-4408-BF99-D5D42EE5276C}" srcOrd="3" destOrd="0" presId="urn:microsoft.com/office/officeart/2016/7/layout/LinearArrowProcessNumbered"/>
    <dgm:cxn modelId="{FEA8ADC8-7139-42A8-9EA4-8743665E54BE}" type="presParOf" srcId="{4FDF71C3-3E68-4AB5-AC3A-D4615ACF2403}" destId="{C1D209F9-F945-45AF-8FC1-766A580986F0}" srcOrd="4" destOrd="0" presId="urn:microsoft.com/office/officeart/2016/7/layout/LinearArrowProcessNumbered"/>
    <dgm:cxn modelId="{3D1ECACD-6ED4-4771-AD34-170752F8A9E4}" type="presParOf" srcId="{C1D209F9-F945-45AF-8FC1-766A580986F0}" destId="{15277270-4259-46A9-B214-48A2066E5B78}" srcOrd="0" destOrd="0" presId="urn:microsoft.com/office/officeart/2016/7/layout/LinearArrowProcessNumbered"/>
    <dgm:cxn modelId="{2C063E26-B95B-41D0-845E-99A93A8E340A}" type="presParOf" srcId="{C1D209F9-F945-45AF-8FC1-766A580986F0}" destId="{D907246B-F995-4C8B-B9F2-F517FC191DAD}" srcOrd="1" destOrd="0" presId="urn:microsoft.com/office/officeart/2016/7/layout/LinearArrowProcessNumbered"/>
    <dgm:cxn modelId="{7E81827A-CA49-41D3-AE1A-DCFA1A8C4AEB}" type="presParOf" srcId="{D907246B-F995-4C8B-B9F2-F517FC191DAD}" destId="{6DA52830-F70D-4146-80AE-C0B7C669BE3F}" srcOrd="0" destOrd="0" presId="urn:microsoft.com/office/officeart/2016/7/layout/LinearArrowProcessNumbered"/>
    <dgm:cxn modelId="{C16C32A6-ADF4-4ED6-9B6D-AAA3819A587C}" type="presParOf" srcId="{D907246B-F995-4C8B-B9F2-F517FC191DAD}" destId="{4157FF33-61BC-43EE-BDF4-725B7D775350}" srcOrd="1" destOrd="0" presId="urn:microsoft.com/office/officeart/2016/7/layout/LinearArrowProcessNumbered"/>
    <dgm:cxn modelId="{273D7D6B-0344-4B9A-9350-D3DD9B26568B}" type="presParOf" srcId="{D907246B-F995-4C8B-B9F2-F517FC191DAD}" destId="{559F8DC0-36E6-4E94-AF83-B2C3718FD397}" srcOrd="2" destOrd="0" presId="urn:microsoft.com/office/officeart/2016/7/layout/LinearArrowProcessNumbered"/>
    <dgm:cxn modelId="{74B7B534-3613-4BD6-B376-5A261205B1CD}" type="presParOf" srcId="{D907246B-F995-4C8B-B9F2-F517FC191DAD}" destId="{4940F9C4-924D-4AE6-AA7E-4525EC6CA57C}" srcOrd="3" destOrd="0" presId="urn:microsoft.com/office/officeart/2016/7/layout/LinearArrowProcessNumbered"/>
    <dgm:cxn modelId="{B34A96E7-E4FC-49C4-B597-B99DDA7EAB32}" type="presParOf" srcId="{C1D209F9-F945-45AF-8FC1-766A580986F0}" destId="{EC8948EB-216B-4F23-8515-861E6F1B5523}" srcOrd="2" destOrd="0" presId="urn:microsoft.com/office/officeart/2016/7/layout/LinearArrowProcessNumbered"/>
    <dgm:cxn modelId="{E58C01AC-B148-4789-95A9-DCD2C26B0211}" type="presParOf" srcId="{4FDF71C3-3E68-4AB5-AC3A-D4615ACF2403}" destId="{E02A7B4E-4C18-4DFA-8927-8DF3850760F0}" srcOrd="5" destOrd="0" presId="urn:microsoft.com/office/officeart/2016/7/layout/LinearArrowProcessNumbered"/>
    <dgm:cxn modelId="{26B7B5A5-CA80-46DA-99B9-8FA521DAC961}" type="presParOf" srcId="{4FDF71C3-3E68-4AB5-AC3A-D4615ACF2403}" destId="{AA7CFFB5-0844-41BA-A5CB-BEA9A92E5F97}" srcOrd="6" destOrd="0" presId="urn:microsoft.com/office/officeart/2016/7/layout/LinearArrowProcessNumbered"/>
    <dgm:cxn modelId="{75D643BF-354A-42F3-B870-03BCCD988622}" type="presParOf" srcId="{AA7CFFB5-0844-41BA-A5CB-BEA9A92E5F97}" destId="{387E1A50-544D-44CD-89B0-E9DF685B5DB8}" srcOrd="0" destOrd="0" presId="urn:microsoft.com/office/officeart/2016/7/layout/LinearArrowProcessNumbered"/>
    <dgm:cxn modelId="{E2FA1CD4-0D13-4C7E-AA21-D49274FEA733}" type="presParOf" srcId="{AA7CFFB5-0844-41BA-A5CB-BEA9A92E5F97}" destId="{611108DD-0E9B-4B8F-92EC-E36047951BEA}" srcOrd="1" destOrd="0" presId="urn:microsoft.com/office/officeart/2016/7/layout/LinearArrowProcessNumbered"/>
    <dgm:cxn modelId="{E0A5787D-606A-4DFB-B57A-25D41AF1740C}" type="presParOf" srcId="{611108DD-0E9B-4B8F-92EC-E36047951BEA}" destId="{B9189629-F5C0-48C7-A377-7A0ED5B9DC3B}" srcOrd="0" destOrd="0" presId="urn:microsoft.com/office/officeart/2016/7/layout/LinearArrowProcessNumbered"/>
    <dgm:cxn modelId="{808E17E5-5FAA-457C-BDCE-3D2BC7B027B4}" type="presParOf" srcId="{611108DD-0E9B-4B8F-92EC-E36047951BEA}" destId="{75E7AB66-3E82-4DDA-8850-E33421DD558F}" srcOrd="1" destOrd="0" presId="urn:microsoft.com/office/officeart/2016/7/layout/LinearArrowProcessNumbered"/>
    <dgm:cxn modelId="{0FA862D5-AF6A-4044-B99D-9A327696595D}" type="presParOf" srcId="{611108DD-0E9B-4B8F-92EC-E36047951BEA}" destId="{A9DE34E2-0BC4-432D-B499-A3E376258A79}" srcOrd="2" destOrd="0" presId="urn:microsoft.com/office/officeart/2016/7/layout/LinearArrowProcessNumbered"/>
    <dgm:cxn modelId="{DC0A022D-59B1-49E8-B957-4878B6C4DDB1}" type="presParOf" srcId="{611108DD-0E9B-4B8F-92EC-E36047951BEA}" destId="{E288DB01-46FC-4582-9795-844895D24402}" srcOrd="3" destOrd="0" presId="urn:microsoft.com/office/officeart/2016/7/layout/LinearArrowProcessNumbered"/>
    <dgm:cxn modelId="{4A43D336-1232-4903-BD11-2AAAA851F1B4}" type="presParOf" srcId="{AA7CFFB5-0844-41BA-A5CB-BEA9A92E5F97}" destId="{B73D5ED6-D5AB-457D-8495-8C983351B00F}" srcOrd="2" destOrd="0" presId="urn:microsoft.com/office/officeart/2016/7/layout/LinearArrowProcessNumbered"/>
    <dgm:cxn modelId="{F3DF8B8A-BBA8-46BE-A340-DC383EBCA484}" type="presParOf" srcId="{4FDF71C3-3E68-4AB5-AC3A-D4615ACF2403}" destId="{9F4CBEF5-0410-475E-8AAB-7F6966218D18}" srcOrd="7" destOrd="0" presId="urn:microsoft.com/office/officeart/2016/7/layout/LinearArrowProcessNumbered"/>
    <dgm:cxn modelId="{A96BAF99-A42A-4211-B679-BB6D36A91437}" type="presParOf" srcId="{4FDF71C3-3E68-4AB5-AC3A-D4615ACF2403}" destId="{82136A6C-0087-47BF-B707-336C7ED490BE}" srcOrd="8" destOrd="0" presId="urn:microsoft.com/office/officeart/2016/7/layout/LinearArrowProcessNumbered"/>
    <dgm:cxn modelId="{3C807F5D-8A2E-487D-8D9D-92F8CC6EF58F}" type="presParOf" srcId="{82136A6C-0087-47BF-B707-336C7ED490BE}" destId="{658DEE27-562D-42EA-BADE-46D2337F39F5}" srcOrd="0" destOrd="0" presId="urn:microsoft.com/office/officeart/2016/7/layout/LinearArrowProcessNumbered"/>
    <dgm:cxn modelId="{5169A184-18BE-467D-AA2F-86452B8A600B}" type="presParOf" srcId="{82136A6C-0087-47BF-B707-336C7ED490BE}" destId="{E7DA2F15-2871-45F4-A322-C6D5C854C83D}" srcOrd="1" destOrd="0" presId="urn:microsoft.com/office/officeart/2016/7/layout/LinearArrowProcessNumbered"/>
    <dgm:cxn modelId="{7B25EA5C-5023-4E97-B236-29A8E1EADF4C}" type="presParOf" srcId="{E7DA2F15-2871-45F4-A322-C6D5C854C83D}" destId="{153FE028-87D7-4889-B473-5D476200627F}" srcOrd="0" destOrd="0" presId="urn:microsoft.com/office/officeart/2016/7/layout/LinearArrowProcessNumbered"/>
    <dgm:cxn modelId="{29119D12-BB80-48B1-85D4-BFFB20CCE680}" type="presParOf" srcId="{E7DA2F15-2871-45F4-A322-C6D5C854C83D}" destId="{A3FD9D09-4C0E-4E66-B7D8-1A8AD71BE724}" srcOrd="1" destOrd="0" presId="urn:microsoft.com/office/officeart/2016/7/layout/LinearArrowProcessNumbered"/>
    <dgm:cxn modelId="{05A89A23-62D0-4DBD-BBDA-DFE4AB93948C}" type="presParOf" srcId="{E7DA2F15-2871-45F4-A322-C6D5C854C83D}" destId="{3473A4D8-8A75-4A16-A1DE-345FCB3D0949}" srcOrd="2" destOrd="0" presId="urn:microsoft.com/office/officeart/2016/7/layout/LinearArrowProcessNumbered"/>
    <dgm:cxn modelId="{C2017DA3-3AD8-4645-AF27-7D08568C51A5}" type="presParOf" srcId="{E7DA2F15-2871-45F4-A322-C6D5C854C83D}" destId="{6A673592-B9EE-4988-89A9-6FDA4F842AB4}" srcOrd="3" destOrd="0" presId="urn:microsoft.com/office/officeart/2016/7/layout/LinearArrowProcessNumbered"/>
    <dgm:cxn modelId="{10CFC1BC-47BB-4A4F-A6FB-47D393C61C96}" type="presParOf" srcId="{82136A6C-0087-47BF-B707-336C7ED490BE}" destId="{1FABC4E6-678E-4F80-9EFF-9A475D0852D7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C84B765-6AAB-4956-8029-06B08686F4EC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FED8B82-5645-405B-A23C-92B0164C726F}">
      <dgm:prSet/>
      <dgm:spPr/>
      <dgm:t>
        <a:bodyPr/>
        <a:lstStyle/>
        <a:p>
          <a:r>
            <a:rPr lang="en-US" b="0" i="0"/>
            <a:t>higher education institutions.</a:t>
          </a:r>
          <a:endParaRPr lang="en-US"/>
        </a:p>
      </dgm:t>
    </dgm:pt>
    <dgm:pt modelId="{D415C772-2436-4C7A-9D15-A8496C120A24}" type="parTrans" cxnId="{A5E5B250-ABF7-4C69-82CC-4C7C3CF2BBCD}">
      <dgm:prSet/>
      <dgm:spPr/>
      <dgm:t>
        <a:bodyPr/>
        <a:lstStyle/>
        <a:p>
          <a:endParaRPr lang="en-US"/>
        </a:p>
      </dgm:t>
    </dgm:pt>
    <dgm:pt modelId="{23F1E0E6-8F44-4E0C-A225-8BD53FC1FA3F}" type="sibTrans" cxnId="{A5E5B250-ABF7-4C69-82CC-4C7C3CF2BBCD}">
      <dgm:prSet/>
      <dgm:spPr/>
      <dgm:t>
        <a:bodyPr/>
        <a:lstStyle/>
        <a:p>
          <a:endParaRPr lang="en-US"/>
        </a:p>
      </dgm:t>
    </dgm:pt>
    <dgm:pt modelId="{CE402C8C-7BC9-4C61-9505-34D5688A682A}">
      <dgm:prSet/>
      <dgm:spPr/>
      <dgm:t>
        <a:bodyPr/>
        <a:lstStyle/>
        <a:p>
          <a:r>
            <a:rPr lang="en-US" b="0" i="0"/>
            <a:t>retail companies.</a:t>
          </a:r>
          <a:endParaRPr lang="en-US"/>
        </a:p>
      </dgm:t>
    </dgm:pt>
    <dgm:pt modelId="{3AE9EE1F-A2CE-470E-9BD0-754164EC5026}" type="parTrans" cxnId="{929E5766-833F-49C8-A03A-06CE03D6ED8C}">
      <dgm:prSet/>
      <dgm:spPr/>
      <dgm:t>
        <a:bodyPr/>
        <a:lstStyle/>
        <a:p>
          <a:endParaRPr lang="en-US"/>
        </a:p>
      </dgm:t>
    </dgm:pt>
    <dgm:pt modelId="{665C80EE-9690-48CD-AF5A-C473702E35B3}" type="sibTrans" cxnId="{929E5766-833F-49C8-A03A-06CE03D6ED8C}">
      <dgm:prSet/>
      <dgm:spPr/>
      <dgm:t>
        <a:bodyPr/>
        <a:lstStyle/>
        <a:p>
          <a:endParaRPr lang="en-US"/>
        </a:p>
      </dgm:t>
    </dgm:pt>
    <dgm:pt modelId="{9D109890-6660-4EEC-8F10-746AA8B9402E}">
      <dgm:prSet/>
      <dgm:spPr/>
      <dgm:t>
        <a:bodyPr/>
        <a:lstStyle/>
        <a:p>
          <a:r>
            <a:rPr lang="en-US" b="0" i="0"/>
            <a:t>professional services firms.</a:t>
          </a:r>
          <a:endParaRPr lang="en-US"/>
        </a:p>
      </dgm:t>
    </dgm:pt>
    <dgm:pt modelId="{23D18E98-C0C3-4158-9447-58567F95929C}" type="parTrans" cxnId="{B9276B94-1DB6-43C8-B86F-9E212194649A}">
      <dgm:prSet/>
      <dgm:spPr/>
      <dgm:t>
        <a:bodyPr/>
        <a:lstStyle/>
        <a:p>
          <a:endParaRPr lang="en-US"/>
        </a:p>
      </dgm:t>
    </dgm:pt>
    <dgm:pt modelId="{A42F6165-1822-499E-A39E-3B600EB5B6B0}" type="sibTrans" cxnId="{B9276B94-1DB6-43C8-B86F-9E212194649A}">
      <dgm:prSet/>
      <dgm:spPr/>
      <dgm:t>
        <a:bodyPr/>
        <a:lstStyle/>
        <a:p>
          <a:endParaRPr lang="en-US"/>
        </a:p>
      </dgm:t>
    </dgm:pt>
    <dgm:pt modelId="{315F2E4E-0DFB-4C00-8EE4-0ED4D0649CE2}">
      <dgm:prSet/>
      <dgm:spPr/>
      <dgm:t>
        <a:bodyPr/>
        <a:lstStyle/>
        <a:p>
          <a:r>
            <a:rPr lang="en-US" b="0" i="0"/>
            <a:t>insurance companies.</a:t>
          </a:r>
          <a:endParaRPr lang="en-US"/>
        </a:p>
      </dgm:t>
    </dgm:pt>
    <dgm:pt modelId="{A4FAF0DC-0C46-4E27-9730-4EDB2210340B}" type="parTrans" cxnId="{15A043BC-F167-4601-AF1D-8537BB7BCEC4}">
      <dgm:prSet/>
      <dgm:spPr/>
      <dgm:t>
        <a:bodyPr/>
        <a:lstStyle/>
        <a:p>
          <a:endParaRPr lang="en-US"/>
        </a:p>
      </dgm:t>
    </dgm:pt>
    <dgm:pt modelId="{E95C0D21-8250-4D32-B5FD-B3C63EB15840}" type="sibTrans" cxnId="{15A043BC-F167-4601-AF1D-8537BB7BCEC4}">
      <dgm:prSet/>
      <dgm:spPr/>
      <dgm:t>
        <a:bodyPr/>
        <a:lstStyle/>
        <a:p>
          <a:endParaRPr lang="en-US"/>
        </a:p>
      </dgm:t>
    </dgm:pt>
    <dgm:pt modelId="{64792C43-3C73-43B4-910B-77176CB812F3}">
      <dgm:prSet/>
      <dgm:spPr/>
      <dgm:t>
        <a:bodyPr/>
        <a:lstStyle/>
        <a:p>
          <a:r>
            <a:rPr lang="en-US" b="0" i="0"/>
            <a:t>marketing firms.</a:t>
          </a:r>
          <a:endParaRPr lang="en-US"/>
        </a:p>
      </dgm:t>
    </dgm:pt>
    <dgm:pt modelId="{B4AE5A80-EFEF-43DB-BB1A-0349EAB66B75}" type="parTrans" cxnId="{9B0E819E-7007-4991-9216-8BC7CFD86B84}">
      <dgm:prSet/>
      <dgm:spPr/>
      <dgm:t>
        <a:bodyPr/>
        <a:lstStyle/>
        <a:p>
          <a:endParaRPr lang="en-US"/>
        </a:p>
      </dgm:t>
    </dgm:pt>
    <dgm:pt modelId="{46E315A5-3064-4145-8953-FA2A9B958D39}" type="sibTrans" cxnId="{9B0E819E-7007-4991-9216-8BC7CFD86B84}">
      <dgm:prSet/>
      <dgm:spPr/>
      <dgm:t>
        <a:bodyPr/>
        <a:lstStyle/>
        <a:p>
          <a:endParaRPr lang="en-US"/>
        </a:p>
      </dgm:t>
    </dgm:pt>
    <dgm:pt modelId="{0917BD48-93DC-4138-9FE1-644ECD08CE30}">
      <dgm:prSet/>
      <dgm:spPr/>
      <dgm:t>
        <a:bodyPr/>
        <a:lstStyle/>
        <a:p>
          <a:r>
            <a:rPr lang="en-US" b="0" i="0"/>
            <a:t>pharmaceutical companies.</a:t>
          </a:r>
          <a:endParaRPr lang="en-US"/>
        </a:p>
      </dgm:t>
    </dgm:pt>
    <dgm:pt modelId="{ACD90522-D2CF-40EE-81D0-34FC09F13735}" type="parTrans" cxnId="{7CF1719B-A780-4145-BE28-57C318006F62}">
      <dgm:prSet/>
      <dgm:spPr/>
      <dgm:t>
        <a:bodyPr/>
        <a:lstStyle/>
        <a:p>
          <a:endParaRPr lang="en-US"/>
        </a:p>
      </dgm:t>
    </dgm:pt>
    <dgm:pt modelId="{B1717048-0A5F-473A-BE03-B8DFE425A228}" type="sibTrans" cxnId="{7CF1719B-A780-4145-BE28-57C318006F62}">
      <dgm:prSet/>
      <dgm:spPr/>
      <dgm:t>
        <a:bodyPr/>
        <a:lstStyle/>
        <a:p>
          <a:endParaRPr lang="en-US"/>
        </a:p>
      </dgm:t>
    </dgm:pt>
    <dgm:pt modelId="{5011F323-A9E1-4AE2-B624-32D24C025172}">
      <dgm:prSet/>
      <dgm:spPr/>
      <dgm:t>
        <a:bodyPr/>
        <a:lstStyle/>
        <a:p>
          <a:r>
            <a:rPr lang="en-US" b="0" i="0"/>
            <a:t>telecommunications companies.</a:t>
          </a:r>
          <a:endParaRPr lang="en-US"/>
        </a:p>
      </dgm:t>
    </dgm:pt>
    <dgm:pt modelId="{7B087CAE-430A-4D61-AA51-467AFD48922A}" type="parTrans" cxnId="{40B41B89-7B99-45DF-A321-2F72CA4AB50D}">
      <dgm:prSet/>
      <dgm:spPr/>
      <dgm:t>
        <a:bodyPr/>
        <a:lstStyle/>
        <a:p>
          <a:endParaRPr lang="en-US"/>
        </a:p>
      </dgm:t>
    </dgm:pt>
    <dgm:pt modelId="{B972A08D-A4B5-4757-8BBA-919353AD016D}" type="sibTrans" cxnId="{40B41B89-7B99-45DF-A321-2F72CA4AB50D}">
      <dgm:prSet/>
      <dgm:spPr/>
      <dgm:t>
        <a:bodyPr/>
        <a:lstStyle/>
        <a:p>
          <a:endParaRPr lang="en-US"/>
        </a:p>
      </dgm:t>
    </dgm:pt>
    <dgm:pt modelId="{9181EAFB-FDEB-44C0-93C8-92B5B8FF1CEF}">
      <dgm:prSet/>
      <dgm:spPr/>
      <dgm:t>
        <a:bodyPr/>
        <a:lstStyle/>
        <a:p>
          <a:r>
            <a:rPr lang="en-US" b="0" i="0"/>
            <a:t>information technology firms.</a:t>
          </a:r>
          <a:endParaRPr lang="en-US"/>
        </a:p>
      </dgm:t>
    </dgm:pt>
    <dgm:pt modelId="{E0A1DC8D-714E-4C6A-8408-B0497DD1026E}" type="parTrans" cxnId="{239EF69E-28CC-496E-902D-F3C792F0FED8}">
      <dgm:prSet/>
      <dgm:spPr/>
      <dgm:t>
        <a:bodyPr/>
        <a:lstStyle/>
        <a:p>
          <a:endParaRPr lang="en-US"/>
        </a:p>
      </dgm:t>
    </dgm:pt>
    <dgm:pt modelId="{3156DD4B-D210-482D-9F07-6C1F94A24E5A}" type="sibTrans" cxnId="{239EF69E-28CC-496E-902D-F3C792F0FED8}">
      <dgm:prSet/>
      <dgm:spPr/>
      <dgm:t>
        <a:bodyPr/>
        <a:lstStyle/>
        <a:p>
          <a:endParaRPr lang="en-US"/>
        </a:p>
      </dgm:t>
    </dgm:pt>
    <dgm:pt modelId="{4562599E-6487-429A-B683-4BD8380A9977}">
      <dgm:prSet/>
      <dgm:spPr/>
      <dgm:t>
        <a:bodyPr/>
        <a:lstStyle/>
        <a:p>
          <a:r>
            <a:rPr lang="en-US" b="0" i="0"/>
            <a:t>Government parastates EFCC,CENSOR,MINISTRY OF FINANCE,HEALTH FBI</a:t>
          </a:r>
          <a:endParaRPr lang="en-US"/>
        </a:p>
      </dgm:t>
    </dgm:pt>
    <dgm:pt modelId="{AD20C80A-6BA5-4B55-8D91-2AECC04DF4D2}" type="parTrans" cxnId="{4A3A950B-F6E4-406B-84A2-1093DED81917}">
      <dgm:prSet/>
      <dgm:spPr/>
      <dgm:t>
        <a:bodyPr/>
        <a:lstStyle/>
        <a:p>
          <a:endParaRPr lang="en-US"/>
        </a:p>
      </dgm:t>
    </dgm:pt>
    <dgm:pt modelId="{29251252-D571-491D-AECA-332F9094A5C5}" type="sibTrans" cxnId="{4A3A950B-F6E4-406B-84A2-1093DED81917}">
      <dgm:prSet/>
      <dgm:spPr/>
      <dgm:t>
        <a:bodyPr/>
        <a:lstStyle/>
        <a:p>
          <a:endParaRPr lang="en-US"/>
        </a:p>
      </dgm:t>
    </dgm:pt>
    <dgm:pt modelId="{75471B27-337B-4D91-A1A4-813917FE0AFF}">
      <dgm:prSet/>
      <dgm:spPr/>
      <dgm:t>
        <a:bodyPr/>
        <a:lstStyle/>
        <a:p>
          <a:r>
            <a:rPr lang="en-US" b="0" i="0"/>
            <a:t>Entrepreneurs/Sole proprietorship.</a:t>
          </a:r>
          <a:endParaRPr lang="en-US"/>
        </a:p>
      </dgm:t>
    </dgm:pt>
    <dgm:pt modelId="{D5CF816F-F2FC-4C32-ADD8-FA6E2B883F8F}" type="parTrans" cxnId="{635C7F4B-9E8B-49A6-BA46-D3EE895E35EE}">
      <dgm:prSet/>
      <dgm:spPr/>
      <dgm:t>
        <a:bodyPr/>
        <a:lstStyle/>
        <a:p>
          <a:endParaRPr lang="en-US"/>
        </a:p>
      </dgm:t>
    </dgm:pt>
    <dgm:pt modelId="{25BA0CF1-C20C-498C-B9D2-8C23049A2395}" type="sibTrans" cxnId="{635C7F4B-9E8B-49A6-BA46-D3EE895E35EE}">
      <dgm:prSet/>
      <dgm:spPr/>
      <dgm:t>
        <a:bodyPr/>
        <a:lstStyle/>
        <a:p>
          <a:endParaRPr lang="en-US"/>
        </a:p>
      </dgm:t>
    </dgm:pt>
    <dgm:pt modelId="{5610A52D-3539-4602-9160-7FBDFAEF3329}">
      <dgm:prSet/>
      <dgm:spPr/>
      <dgm:t>
        <a:bodyPr/>
        <a:lstStyle/>
        <a:p>
          <a:r>
            <a:rPr lang="en-US" b="0" i="0"/>
            <a:t>Religious Body e.g Church, Agricultural body, FMCGS </a:t>
          </a:r>
          <a:endParaRPr lang="en-US"/>
        </a:p>
      </dgm:t>
    </dgm:pt>
    <dgm:pt modelId="{D54684C2-1006-4109-8076-9597F96D47CE}" type="parTrans" cxnId="{A72AB306-0BA7-4F2F-8E4F-29068492E57D}">
      <dgm:prSet/>
      <dgm:spPr/>
      <dgm:t>
        <a:bodyPr/>
        <a:lstStyle/>
        <a:p>
          <a:endParaRPr lang="en-US"/>
        </a:p>
      </dgm:t>
    </dgm:pt>
    <dgm:pt modelId="{AD2A825F-950E-43AB-AF4C-B97F9889D2C6}" type="sibTrans" cxnId="{A72AB306-0BA7-4F2F-8E4F-29068492E57D}">
      <dgm:prSet/>
      <dgm:spPr/>
      <dgm:t>
        <a:bodyPr/>
        <a:lstStyle/>
        <a:p>
          <a:endParaRPr lang="en-US"/>
        </a:p>
      </dgm:t>
    </dgm:pt>
    <dgm:pt modelId="{0FA2B974-3AB4-4C22-AC86-E536A9972150}" type="pres">
      <dgm:prSet presAssocID="{3C84B765-6AAB-4956-8029-06B08686F4EC}" presName="diagram" presStyleCnt="0">
        <dgm:presLayoutVars>
          <dgm:dir/>
          <dgm:resizeHandles val="exact"/>
        </dgm:presLayoutVars>
      </dgm:prSet>
      <dgm:spPr/>
    </dgm:pt>
    <dgm:pt modelId="{7CCE0D69-7251-4014-BDA3-5ABC87831328}" type="pres">
      <dgm:prSet presAssocID="{4FED8B82-5645-405B-A23C-92B0164C726F}" presName="node" presStyleLbl="node1" presStyleIdx="0" presStyleCnt="11">
        <dgm:presLayoutVars>
          <dgm:bulletEnabled val="1"/>
        </dgm:presLayoutVars>
      </dgm:prSet>
      <dgm:spPr/>
    </dgm:pt>
    <dgm:pt modelId="{C1AB3CB9-DC93-4B06-ADDD-8F90D3C73DC6}" type="pres">
      <dgm:prSet presAssocID="{23F1E0E6-8F44-4E0C-A225-8BD53FC1FA3F}" presName="sibTrans" presStyleCnt="0"/>
      <dgm:spPr/>
    </dgm:pt>
    <dgm:pt modelId="{7B3C0190-D6B6-4C0D-BA68-635BCAA2F8F8}" type="pres">
      <dgm:prSet presAssocID="{CE402C8C-7BC9-4C61-9505-34D5688A682A}" presName="node" presStyleLbl="node1" presStyleIdx="1" presStyleCnt="11">
        <dgm:presLayoutVars>
          <dgm:bulletEnabled val="1"/>
        </dgm:presLayoutVars>
      </dgm:prSet>
      <dgm:spPr/>
    </dgm:pt>
    <dgm:pt modelId="{559809A6-ED5D-4C95-8EBC-6ECF51448327}" type="pres">
      <dgm:prSet presAssocID="{665C80EE-9690-48CD-AF5A-C473702E35B3}" presName="sibTrans" presStyleCnt="0"/>
      <dgm:spPr/>
    </dgm:pt>
    <dgm:pt modelId="{923A8B14-948B-4A5E-A1F2-F36A9EE797E6}" type="pres">
      <dgm:prSet presAssocID="{9D109890-6660-4EEC-8F10-746AA8B9402E}" presName="node" presStyleLbl="node1" presStyleIdx="2" presStyleCnt="11">
        <dgm:presLayoutVars>
          <dgm:bulletEnabled val="1"/>
        </dgm:presLayoutVars>
      </dgm:prSet>
      <dgm:spPr/>
    </dgm:pt>
    <dgm:pt modelId="{26115FDE-D7C2-447D-B82B-D1C121DD1C45}" type="pres">
      <dgm:prSet presAssocID="{A42F6165-1822-499E-A39E-3B600EB5B6B0}" presName="sibTrans" presStyleCnt="0"/>
      <dgm:spPr/>
    </dgm:pt>
    <dgm:pt modelId="{6986BE76-7242-40DB-9E63-A55BCD8237B0}" type="pres">
      <dgm:prSet presAssocID="{315F2E4E-0DFB-4C00-8EE4-0ED4D0649CE2}" presName="node" presStyleLbl="node1" presStyleIdx="3" presStyleCnt="11">
        <dgm:presLayoutVars>
          <dgm:bulletEnabled val="1"/>
        </dgm:presLayoutVars>
      </dgm:prSet>
      <dgm:spPr/>
    </dgm:pt>
    <dgm:pt modelId="{43BC7204-CD72-4BBE-90A7-2307776A27B4}" type="pres">
      <dgm:prSet presAssocID="{E95C0D21-8250-4D32-B5FD-B3C63EB15840}" presName="sibTrans" presStyleCnt="0"/>
      <dgm:spPr/>
    </dgm:pt>
    <dgm:pt modelId="{A83C71A4-9766-409C-AA3D-B87521F5EB98}" type="pres">
      <dgm:prSet presAssocID="{64792C43-3C73-43B4-910B-77176CB812F3}" presName="node" presStyleLbl="node1" presStyleIdx="4" presStyleCnt="11">
        <dgm:presLayoutVars>
          <dgm:bulletEnabled val="1"/>
        </dgm:presLayoutVars>
      </dgm:prSet>
      <dgm:spPr/>
    </dgm:pt>
    <dgm:pt modelId="{4DA8D9C2-970A-48C7-8B1F-703ACF401F2E}" type="pres">
      <dgm:prSet presAssocID="{46E315A5-3064-4145-8953-FA2A9B958D39}" presName="sibTrans" presStyleCnt="0"/>
      <dgm:spPr/>
    </dgm:pt>
    <dgm:pt modelId="{3FA33F4A-CD05-4980-A7DD-C79EC4820595}" type="pres">
      <dgm:prSet presAssocID="{0917BD48-93DC-4138-9FE1-644ECD08CE30}" presName="node" presStyleLbl="node1" presStyleIdx="5" presStyleCnt="11">
        <dgm:presLayoutVars>
          <dgm:bulletEnabled val="1"/>
        </dgm:presLayoutVars>
      </dgm:prSet>
      <dgm:spPr/>
    </dgm:pt>
    <dgm:pt modelId="{1585D07E-49E7-4B4E-9873-8E1D4EBD42AA}" type="pres">
      <dgm:prSet presAssocID="{B1717048-0A5F-473A-BE03-B8DFE425A228}" presName="sibTrans" presStyleCnt="0"/>
      <dgm:spPr/>
    </dgm:pt>
    <dgm:pt modelId="{164D1D8A-AAC4-4869-A774-991AE92C559E}" type="pres">
      <dgm:prSet presAssocID="{5011F323-A9E1-4AE2-B624-32D24C025172}" presName="node" presStyleLbl="node1" presStyleIdx="6" presStyleCnt="11">
        <dgm:presLayoutVars>
          <dgm:bulletEnabled val="1"/>
        </dgm:presLayoutVars>
      </dgm:prSet>
      <dgm:spPr/>
    </dgm:pt>
    <dgm:pt modelId="{45D6A717-B5C9-4809-997B-7C270475CE05}" type="pres">
      <dgm:prSet presAssocID="{B972A08D-A4B5-4757-8BBA-919353AD016D}" presName="sibTrans" presStyleCnt="0"/>
      <dgm:spPr/>
    </dgm:pt>
    <dgm:pt modelId="{84A983AE-486C-414E-89E2-66B9DAFC68AA}" type="pres">
      <dgm:prSet presAssocID="{9181EAFB-FDEB-44C0-93C8-92B5B8FF1CEF}" presName="node" presStyleLbl="node1" presStyleIdx="7" presStyleCnt="11">
        <dgm:presLayoutVars>
          <dgm:bulletEnabled val="1"/>
        </dgm:presLayoutVars>
      </dgm:prSet>
      <dgm:spPr/>
    </dgm:pt>
    <dgm:pt modelId="{B67B70D2-D7BD-4CEB-9F35-A755FDF2370F}" type="pres">
      <dgm:prSet presAssocID="{3156DD4B-D210-482D-9F07-6C1F94A24E5A}" presName="sibTrans" presStyleCnt="0"/>
      <dgm:spPr/>
    </dgm:pt>
    <dgm:pt modelId="{D397FEE3-47D8-42CA-A3AD-AD3B95703D4A}" type="pres">
      <dgm:prSet presAssocID="{4562599E-6487-429A-B683-4BD8380A9977}" presName="node" presStyleLbl="node1" presStyleIdx="8" presStyleCnt="11">
        <dgm:presLayoutVars>
          <dgm:bulletEnabled val="1"/>
        </dgm:presLayoutVars>
      </dgm:prSet>
      <dgm:spPr/>
    </dgm:pt>
    <dgm:pt modelId="{83EFC29C-F4B6-40A9-A6E0-F4E8E29A769C}" type="pres">
      <dgm:prSet presAssocID="{29251252-D571-491D-AECA-332F9094A5C5}" presName="sibTrans" presStyleCnt="0"/>
      <dgm:spPr/>
    </dgm:pt>
    <dgm:pt modelId="{28B4659D-0A56-4B93-A85D-9C8748CFC1A0}" type="pres">
      <dgm:prSet presAssocID="{75471B27-337B-4D91-A1A4-813917FE0AFF}" presName="node" presStyleLbl="node1" presStyleIdx="9" presStyleCnt="11">
        <dgm:presLayoutVars>
          <dgm:bulletEnabled val="1"/>
        </dgm:presLayoutVars>
      </dgm:prSet>
      <dgm:spPr/>
    </dgm:pt>
    <dgm:pt modelId="{69F76B7E-8C30-471D-8DB9-B548ACD8BAF9}" type="pres">
      <dgm:prSet presAssocID="{25BA0CF1-C20C-498C-B9D2-8C23049A2395}" presName="sibTrans" presStyleCnt="0"/>
      <dgm:spPr/>
    </dgm:pt>
    <dgm:pt modelId="{E5B55783-D23B-43B1-86E1-33E1FCC1A94A}" type="pres">
      <dgm:prSet presAssocID="{5610A52D-3539-4602-9160-7FBDFAEF3329}" presName="node" presStyleLbl="node1" presStyleIdx="10" presStyleCnt="11">
        <dgm:presLayoutVars>
          <dgm:bulletEnabled val="1"/>
        </dgm:presLayoutVars>
      </dgm:prSet>
      <dgm:spPr/>
    </dgm:pt>
  </dgm:ptLst>
  <dgm:cxnLst>
    <dgm:cxn modelId="{A72AB306-0BA7-4F2F-8E4F-29068492E57D}" srcId="{3C84B765-6AAB-4956-8029-06B08686F4EC}" destId="{5610A52D-3539-4602-9160-7FBDFAEF3329}" srcOrd="10" destOrd="0" parTransId="{D54684C2-1006-4109-8076-9597F96D47CE}" sibTransId="{AD2A825F-950E-43AB-AF4C-B97F9889D2C6}"/>
    <dgm:cxn modelId="{4A3A950B-F6E4-406B-84A2-1093DED81917}" srcId="{3C84B765-6AAB-4956-8029-06B08686F4EC}" destId="{4562599E-6487-429A-B683-4BD8380A9977}" srcOrd="8" destOrd="0" parTransId="{AD20C80A-6BA5-4B55-8D91-2AECC04DF4D2}" sibTransId="{29251252-D571-491D-AECA-332F9094A5C5}"/>
    <dgm:cxn modelId="{11E85D17-A7EF-4CF3-A25A-59E63B147D1C}" type="presOf" srcId="{9181EAFB-FDEB-44C0-93C8-92B5B8FF1CEF}" destId="{84A983AE-486C-414E-89E2-66B9DAFC68AA}" srcOrd="0" destOrd="0" presId="urn:microsoft.com/office/officeart/2005/8/layout/default"/>
    <dgm:cxn modelId="{C69FCC32-9CCC-4553-9686-71D8A1055BFD}" type="presOf" srcId="{9D109890-6660-4EEC-8F10-746AA8B9402E}" destId="{923A8B14-948B-4A5E-A1F2-F36A9EE797E6}" srcOrd="0" destOrd="0" presId="urn:microsoft.com/office/officeart/2005/8/layout/default"/>
    <dgm:cxn modelId="{259F5033-5D8C-4031-8D20-B25B7F660479}" type="presOf" srcId="{315F2E4E-0DFB-4C00-8EE4-0ED4D0649CE2}" destId="{6986BE76-7242-40DB-9E63-A55BCD8237B0}" srcOrd="0" destOrd="0" presId="urn:microsoft.com/office/officeart/2005/8/layout/default"/>
    <dgm:cxn modelId="{000AEB35-5357-40B1-875A-F9F1CB6CB196}" type="presOf" srcId="{CE402C8C-7BC9-4C61-9505-34D5688A682A}" destId="{7B3C0190-D6B6-4C0D-BA68-635BCAA2F8F8}" srcOrd="0" destOrd="0" presId="urn:microsoft.com/office/officeart/2005/8/layout/default"/>
    <dgm:cxn modelId="{468E5163-22F7-4BA7-B698-57513BBF5072}" type="presOf" srcId="{3C84B765-6AAB-4956-8029-06B08686F4EC}" destId="{0FA2B974-3AB4-4C22-AC86-E536A9972150}" srcOrd="0" destOrd="0" presId="urn:microsoft.com/office/officeart/2005/8/layout/default"/>
    <dgm:cxn modelId="{929E5766-833F-49C8-A03A-06CE03D6ED8C}" srcId="{3C84B765-6AAB-4956-8029-06B08686F4EC}" destId="{CE402C8C-7BC9-4C61-9505-34D5688A682A}" srcOrd="1" destOrd="0" parTransId="{3AE9EE1F-A2CE-470E-9BD0-754164EC5026}" sibTransId="{665C80EE-9690-48CD-AF5A-C473702E35B3}"/>
    <dgm:cxn modelId="{4C069D66-AB96-474D-B3B7-1A866572C387}" type="presOf" srcId="{0917BD48-93DC-4138-9FE1-644ECD08CE30}" destId="{3FA33F4A-CD05-4980-A7DD-C79EC4820595}" srcOrd="0" destOrd="0" presId="urn:microsoft.com/office/officeart/2005/8/layout/default"/>
    <dgm:cxn modelId="{635C7F4B-9E8B-49A6-BA46-D3EE895E35EE}" srcId="{3C84B765-6AAB-4956-8029-06B08686F4EC}" destId="{75471B27-337B-4D91-A1A4-813917FE0AFF}" srcOrd="9" destOrd="0" parTransId="{D5CF816F-F2FC-4C32-ADD8-FA6E2B883F8F}" sibTransId="{25BA0CF1-C20C-498C-B9D2-8C23049A2395}"/>
    <dgm:cxn modelId="{A5E5B250-ABF7-4C69-82CC-4C7C3CF2BBCD}" srcId="{3C84B765-6AAB-4956-8029-06B08686F4EC}" destId="{4FED8B82-5645-405B-A23C-92B0164C726F}" srcOrd="0" destOrd="0" parTransId="{D415C772-2436-4C7A-9D15-A8496C120A24}" sibTransId="{23F1E0E6-8F44-4E0C-A225-8BD53FC1FA3F}"/>
    <dgm:cxn modelId="{09C36874-6273-4D10-83EE-7BD740F0D85E}" type="presOf" srcId="{5610A52D-3539-4602-9160-7FBDFAEF3329}" destId="{E5B55783-D23B-43B1-86E1-33E1FCC1A94A}" srcOrd="0" destOrd="0" presId="urn:microsoft.com/office/officeart/2005/8/layout/default"/>
    <dgm:cxn modelId="{3077A857-B7AB-4E86-813B-ADAA40F55D0B}" type="presOf" srcId="{75471B27-337B-4D91-A1A4-813917FE0AFF}" destId="{28B4659D-0A56-4B93-A85D-9C8748CFC1A0}" srcOrd="0" destOrd="0" presId="urn:microsoft.com/office/officeart/2005/8/layout/default"/>
    <dgm:cxn modelId="{368A9982-0E9C-4033-9745-C67F51EE7F74}" type="presOf" srcId="{4562599E-6487-429A-B683-4BD8380A9977}" destId="{D397FEE3-47D8-42CA-A3AD-AD3B95703D4A}" srcOrd="0" destOrd="0" presId="urn:microsoft.com/office/officeart/2005/8/layout/default"/>
    <dgm:cxn modelId="{40B41B89-7B99-45DF-A321-2F72CA4AB50D}" srcId="{3C84B765-6AAB-4956-8029-06B08686F4EC}" destId="{5011F323-A9E1-4AE2-B624-32D24C025172}" srcOrd="6" destOrd="0" parTransId="{7B087CAE-430A-4D61-AA51-467AFD48922A}" sibTransId="{B972A08D-A4B5-4757-8BBA-919353AD016D}"/>
    <dgm:cxn modelId="{165AC48B-7A8A-484A-ADB0-C90C2F462D27}" type="presOf" srcId="{4FED8B82-5645-405B-A23C-92B0164C726F}" destId="{7CCE0D69-7251-4014-BDA3-5ABC87831328}" srcOrd="0" destOrd="0" presId="urn:microsoft.com/office/officeart/2005/8/layout/default"/>
    <dgm:cxn modelId="{B9276B94-1DB6-43C8-B86F-9E212194649A}" srcId="{3C84B765-6AAB-4956-8029-06B08686F4EC}" destId="{9D109890-6660-4EEC-8F10-746AA8B9402E}" srcOrd="2" destOrd="0" parTransId="{23D18E98-C0C3-4158-9447-58567F95929C}" sibTransId="{A42F6165-1822-499E-A39E-3B600EB5B6B0}"/>
    <dgm:cxn modelId="{7CF1719B-A780-4145-BE28-57C318006F62}" srcId="{3C84B765-6AAB-4956-8029-06B08686F4EC}" destId="{0917BD48-93DC-4138-9FE1-644ECD08CE30}" srcOrd="5" destOrd="0" parTransId="{ACD90522-D2CF-40EE-81D0-34FC09F13735}" sibTransId="{B1717048-0A5F-473A-BE03-B8DFE425A228}"/>
    <dgm:cxn modelId="{9B0E819E-7007-4991-9216-8BC7CFD86B84}" srcId="{3C84B765-6AAB-4956-8029-06B08686F4EC}" destId="{64792C43-3C73-43B4-910B-77176CB812F3}" srcOrd="4" destOrd="0" parTransId="{B4AE5A80-EFEF-43DB-BB1A-0349EAB66B75}" sibTransId="{46E315A5-3064-4145-8953-FA2A9B958D39}"/>
    <dgm:cxn modelId="{239EF69E-28CC-496E-902D-F3C792F0FED8}" srcId="{3C84B765-6AAB-4956-8029-06B08686F4EC}" destId="{9181EAFB-FDEB-44C0-93C8-92B5B8FF1CEF}" srcOrd="7" destOrd="0" parTransId="{E0A1DC8D-714E-4C6A-8408-B0497DD1026E}" sibTransId="{3156DD4B-D210-482D-9F07-6C1F94A24E5A}"/>
    <dgm:cxn modelId="{BE7946AA-7493-44A0-BB88-E07A578E7391}" type="presOf" srcId="{5011F323-A9E1-4AE2-B624-32D24C025172}" destId="{164D1D8A-AAC4-4869-A774-991AE92C559E}" srcOrd="0" destOrd="0" presId="urn:microsoft.com/office/officeart/2005/8/layout/default"/>
    <dgm:cxn modelId="{900FE5BA-F166-49E5-B299-E2AEF178BAD2}" type="presOf" srcId="{64792C43-3C73-43B4-910B-77176CB812F3}" destId="{A83C71A4-9766-409C-AA3D-B87521F5EB98}" srcOrd="0" destOrd="0" presId="urn:microsoft.com/office/officeart/2005/8/layout/default"/>
    <dgm:cxn modelId="{15A043BC-F167-4601-AF1D-8537BB7BCEC4}" srcId="{3C84B765-6AAB-4956-8029-06B08686F4EC}" destId="{315F2E4E-0DFB-4C00-8EE4-0ED4D0649CE2}" srcOrd="3" destOrd="0" parTransId="{A4FAF0DC-0C46-4E27-9730-4EDB2210340B}" sibTransId="{E95C0D21-8250-4D32-B5FD-B3C63EB15840}"/>
    <dgm:cxn modelId="{4562DBCB-0676-4A36-82B4-2F198C76BAE5}" type="presParOf" srcId="{0FA2B974-3AB4-4C22-AC86-E536A9972150}" destId="{7CCE0D69-7251-4014-BDA3-5ABC87831328}" srcOrd="0" destOrd="0" presId="urn:microsoft.com/office/officeart/2005/8/layout/default"/>
    <dgm:cxn modelId="{29F052B2-1707-4D32-BAFF-FDE743EADF57}" type="presParOf" srcId="{0FA2B974-3AB4-4C22-AC86-E536A9972150}" destId="{C1AB3CB9-DC93-4B06-ADDD-8F90D3C73DC6}" srcOrd="1" destOrd="0" presId="urn:microsoft.com/office/officeart/2005/8/layout/default"/>
    <dgm:cxn modelId="{00C4393C-13D7-4614-8084-58388525E100}" type="presParOf" srcId="{0FA2B974-3AB4-4C22-AC86-E536A9972150}" destId="{7B3C0190-D6B6-4C0D-BA68-635BCAA2F8F8}" srcOrd="2" destOrd="0" presId="urn:microsoft.com/office/officeart/2005/8/layout/default"/>
    <dgm:cxn modelId="{96268496-436C-48F2-ACA0-66AA2865FD82}" type="presParOf" srcId="{0FA2B974-3AB4-4C22-AC86-E536A9972150}" destId="{559809A6-ED5D-4C95-8EBC-6ECF51448327}" srcOrd="3" destOrd="0" presId="urn:microsoft.com/office/officeart/2005/8/layout/default"/>
    <dgm:cxn modelId="{9FBB4872-967A-46FC-9947-597258D5F4C2}" type="presParOf" srcId="{0FA2B974-3AB4-4C22-AC86-E536A9972150}" destId="{923A8B14-948B-4A5E-A1F2-F36A9EE797E6}" srcOrd="4" destOrd="0" presId="urn:microsoft.com/office/officeart/2005/8/layout/default"/>
    <dgm:cxn modelId="{8C05DFAA-5727-4D66-B234-30D451230AA4}" type="presParOf" srcId="{0FA2B974-3AB4-4C22-AC86-E536A9972150}" destId="{26115FDE-D7C2-447D-B82B-D1C121DD1C45}" srcOrd="5" destOrd="0" presId="urn:microsoft.com/office/officeart/2005/8/layout/default"/>
    <dgm:cxn modelId="{1A5D34F7-7374-4DCA-905D-519F4DC03D8E}" type="presParOf" srcId="{0FA2B974-3AB4-4C22-AC86-E536A9972150}" destId="{6986BE76-7242-40DB-9E63-A55BCD8237B0}" srcOrd="6" destOrd="0" presId="urn:microsoft.com/office/officeart/2005/8/layout/default"/>
    <dgm:cxn modelId="{6CAA4C19-B713-4B68-B764-4EED294AB3BD}" type="presParOf" srcId="{0FA2B974-3AB4-4C22-AC86-E536A9972150}" destId="{43BC7204-CD72-4BBE-90A7-2307776A27B4}" srcOrd="7" destOrd="0" presId="urn:microsoft.com/office/officeart/2005/8/layout/default"/>
    <dgm:cxn modelId="{D49506D3-0FA4-4234-9F93-D730FE0630CA}" type="presParOf" srcId="{0FA2B974-3AB4-4C22-AC86-E536A9972150}" destId="{A83C71A4-9766-409C-AA3D-B87521F5EB98}" srcOrd="8" destOrd="0" presId="urn:microsoft.com/office/officeart/2005/8/layout/default"/>
    <dgm:cxn modelId="{BB751C24-471F-4908-8E38-AEC856AB1F79}" type="presParOf" srcId="{0FA2B974-3AB4-4C22-AC86-E536A9972150}" destId="{4DA8D9C2-970A-48C7-8B1F-703ACF401F2E}" srcOrd="9" destOrd="0" presId="urn:microsoft.com/office/officeart/2005/8/layout/default"/>
    <dgm:cxn modelId="{3A266C0F-A74B-4E0B-9AC2-4C2EE39FDABF}" type="presParOf" srcId="{0FA2B974-3AB4-4C22-AC86-E536A9972150}" destId="{3FA33F4A-CD05-4980-A7DD-C79EC4820595}" srcOrd="10" destOrd="0" presId="urn:microsoft.com/office/officeart/2005/8/layout/default"/>
    <dgm:cxn modelId="{E2B5EEEB-BAD7-444F-8CA7-BAB16E7554C2}" type="presParOf" srcId="{0FA2B974-3AB4-4C22-AC86-E536A9972150}" destId="{1585D07E-49E7-4B4E-9873-8E1D4EBD42AA}" srcOrd="11" destOrd="0" presId="urn:microsoft.com/office/officeart/2005/8/layout/default"/>
    <dgm:cxn modelId="{88A90A1F-F541-4D60-A193-29ACBC13E9AD}" type="presParOf" srcId="{0FA2B974-3AB4-4C22-AC86-E536A9972150}" destId="{164D1D8A-AAC4-4869-A774-991AE92C559E}" srcOrd="12" destOrd="0" presId="urn:microsoft.com/office/officeart/2005/8/layout/default"/>
    <dgm:cxn modelId="{96866A70-DBBF-434E-A98C-41B88421694B}" type="presParOf" srcId="{0FA2B974-3AB4-4C22-AC86-E536A9972150}" destId="{45D6A717-B5C9-4809-997B-7C270475CE05}" srcOrd="13" destOrd="0" presId="urn:microsoft.com/office/officeart/2005/8/layout/default"/>
    <dgm:cxn modelId="{DF4A00CA-0216-469E-9D27-225519FCF9AF}" type="presParOf" srcId="{0FA2B974-3AB4-4C22-AC86-E536A9972150}" destId="{84A983AE-486C-414E-89E2-66B9DAFC68AA}" srcOrd="14" destOrd="0" presId="urn:microsoft.com/office/officeart/2005/8/layout/default"/>
    <dgm:cxn modelId="{C0CEDDC4-6CA2-4D77-9A9A-D27299A34450}" type="presParOf" srcId="{0FA2B974-3AB4-4C22-AC86-E536A9972150}" destId="{B67B70D2-D7BD-4CEB-9F35-A755FDF2370F}" srcOrd="15" destOrd="0" presId="urn:microsoft.com/office/officeart/2005/8/layout/default"/>
    <dgm:cxn modelId="{67B1CB73-215C-4D5C-AA89-4066E779C903}" type="presParOf" srcId="{0FA2B974-3AB4-4C22-AC86-E536A9972150}" destId="{D397FEE3-47D8-42CA-A3AD-AD3B95703D4A}" srcOrd="16" destOrd="0" presId="urn:microsoft.com/office/officeart/2005/8/layout/default"/>
    <dgm:cxn modelId="{8EC7E6A6-957C-4E61-9B6C-8511CD14F48B}" type="presParOf" srcId="{0FA2B974-3AB4-4C22-AC86-E536A9972150}" destId="{83EFC29C-F4B6-40A9-A6E0-F4E8E29A769C}" srcOrd="17" destOrd="0" presId="urn:microsoft.com/office/officeart/2005/8/layout/default"/>
    <dgm:cxn modelId="{A62F9E38-C18B-4CC7-A1D8-460CC27714B6}" type="presParOf" srcId="{0FA2B974-3AB4-4C22-AC86-E536A9972150}" destId="{28B4659D-0A56-4B93-A85D-9C8748CFC1A0}" srcOrd="18" destOrd="0" presId="urn:microsoft.com/office/officeart/2005/8/layout/default"/>
    <dgm:cxn modelId="{97F3EA1C-3195-4DBB-9BE3-5AA8CD11E00A}" type="presParOf" srcId="{0FA2B974-3AB4-4C22-AC86-E536A9972150}" destId="{69F76B7E-8C30-471D-8DB9-B548ACD8BAF9}" srcOrd="19" destOrd="0" presId="urn:microsoft.com/office/officeart/2005/8/layout/default"/>
    <dgm:cxn modelId="{5AD8310B-535C-43E5-B5EE-D22293535E85}" type="presParOf" srcId="{0FA2B974-3AB4-4C22-AC86-E536A9972150}" destId="{E5B55783-D23B-43B1-86E1-33E1FCC1A94A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6A2847-0E0D-4955-A375-607321EB0DA5}">
      <dsp:nvSpPr>
        <dsp:cNvPr id="0" name=""/>
        <dsp:cNvSpPr/>
      </dsp:nvSpPr>
      <dsp:spPr>
        <a:xfrm>
          <a:off x="1174" y="184257"/>
          <a:ext cx="4124157" cy="26188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15C5F1-FB2A-430D-824D-3D4BA6800EFA}">
      <dsp:nvSpPr>
        <dsp:cNvPr id="0" name=""/>
        <dsp:cNvSpPr/>
      </dsp:nvSpPr>
      <dsp:spPr>
        <a:xfrm>
          <a:off x="459414" y="619585"/>
          <a:ext cx="4124157" cy="26188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/>
            <a:t>Data Analysis</a:t>
          </a:r>
          <a:r>
            <a:rPr lang="en-US" sz="2100" b="0" i="0" kern="1200" baseline="0"/>
            <a:t> is the process of examining data sets to find trends and draw conclusions.</a:t>
          </a:r>
          <a:endParaRPr lang="en-US" sz="2100" kern="1200"/>
        </a:p>
      </dsp:txBody>
      <dsp:txXfrm>
        <a:off x="536117" y="696288"/>
        <a:ext cx="3970751" cy="2465433"/>
      </dsp:txXfrm>
    </dsp:sp>
    <dsp:sp modelId="{9DC718D7-C06B-46CC-9528-962C93F42C52}">
      <dsp:nvSpPr>
        <dsp:cNvPr id="0" name=""/>
        <dsp:cNvSpPr/>
      </dsp:nvSpPr>
      <dsp:spPr>
        <a:xfrm>
          <a:off x="5041811" y="184257"/>
          <a:ext cx="4124157" cy="26188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88F596-F231-43A6-98F3-BA95A0376934}">
      <dsp:nvSpPr>
        <dsp:cNvPr id="0" name=""/>
        <dsp:cNvSpPr/>
      </dsp:nvSpPr>
      <dsp:spPr>
        <a:xfrm>
          <a:off x="5500051" y="619585"/>
          <a:ext cx="4124157" cy="26188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/>
            <a:t>Data Analytics</a:t>
          </a:r>
          <a:r>
            <a:rPr lang="en-US" sz="2100" b="0" i="0" kern="1200" baseline="0"/>
            <a:t> encompasses the technologies and processes used to perform analysis and also involves predictive modeling and data visualization to inform decision-making. </a:t>
          </a:r>
          <a:endParaRPr lang="en-US" sz="2100" kern="1200"/>
        </a:p>
      </dsp:txBody>
      <dsp:txXfrm>
        <a:off x="5576754" y="696288"/>
        <a:ext cx="3970751" cy="24654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14F927-6C87-4E80-A3C5-1782A711D1D0}">
      <dsp:nvSpPr>
        <dsp:cNvPr id="0" name=""/>
        <dsp:cNvSpPr/>
      </dsp:nvSpPr>
      <dsp:spPr>
        <a:xfrm>
          <a:off x="959783" y="854644"/>
          <a:ext cx="766890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12D2C9-5F8E-4456-94CA-2A47DA27AA36}">
      <dsp:nvSpPr>
        <dsp:cNvPr id="0" name=""/>
        <dsp:cNvSpPr/>
      </dsp:nvSpPr>
      <dsp:spPr>
        <a:xfrm>
          <a:off x="1772687" y="790262"/>
          <a:ext cx="88192" cy="165647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05096F-7B99-4830-960C-4577B0F37B74}">
      <dsp:nvSpPr>
        <dsp:cNvPr id="0" name=""/>
        <dsp:cNvSpPr/>
      </dsp:nvSpPr>
      <dsp:spPr>
        <a:xfrm>
          <a:off x="486588" y="477346"/>
          <a:ext cx="754668" cy="7546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85" tIns="29285" rIns="29285" bIns="2928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1</a:t>
          </a:r>
        </a:p>
      </dsp:txBody>
      <dsp:txXfrm>
        <a:off x="597107" y="587865"/>
        <a:ext cx="533630" cy="533630"/>
      </dsp:txXfrm>
    </dsp:sp>
    <dsp:sp modelId="{49DFD8A6-3712-40E9-A15F-23498D2E3344}">
      <dsp:nvSpPr>
        <dsp:cNvPr id="0" name=""/>
        <dsp:cNvSpPr/>
      </dsp:nvSpPr>
      <dsp:spPr>
        <a:xfrm>
          <a:off x="1170" y="1397614"/>
          <a:ext cx="1725503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110" tIns="165100" rIns="136110" bIns="1651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Problem Identification and Statements of Objectives</a:t>
          </a:r>
        </a:p>
      </dsp:txBody>
      <dsp:txXfrm>
        <a:off x="1170" y="1742715"/>
        <a:ext cx="1725503" cy="1620499"/>
      </dsp:txXfrm>
    </dsp:sp>
    <dsp:sp modelId="{29D9D5A2-ECF6-485F-83AD-17D7FC326912}">
      <dsp:nvSpPr>
        <dsp:cNvPr id="0" name=""/>
        <dsp:cNvSpPr/>
      </dsp:nvSpPr>
      <dsp:spPr>
        <a:xfrm>
          <a:off x="1918396" y="854644"/>
          <a:ext cx="1725503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BB653B-C01C-4B55-9105-66BFB46D6CCC}">
      <dsp:nvSpPr>
        <dsp:cNvPr id="0" name=""/>
        <dsp:cNvSpPr/>
      </dsp:nvSpPr>
      <dsp:spPr>
        <a:xfrm>
          <a:off x="3689914" y="790261"/>
          <a:ext cx="88192" cy="165648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0D8055-508B-4EFA-9E9A-B4A76745B9E1}">
      <dsp:nvSpPr>
        <dsp:cNvPr id="0" name=""/>
        <dsp:cNvSpPr/>
      </dsp:nvSpPr>
      <dsp:spPr>
        <a:xfrm>
          <a:off x="2403814" y="477346"/>
          <a:ext cx="754668" cy="7546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85" tIns="29285" rIns="29285" bIns="2928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2</a:t>
          </a:r>
        </a:p>
      </dsp:txBody>
      <dsp:txXfrm>
        <a:off x="2514333" y="587865"/>
        <a:ext cx="533630" cy="533630"/>
      </dsp:txXfrm>
    </dsp:sp>
    <dsp:sp modelId="{94B8F7DF-FB14-43D3-92E8-A812A9B1DF53}">
      <dsp:nvSpPr>
        <dsp:cNvPr id="0" name=""/>
        <dsp:cNvSpPr/>
      </dsp:nvSpPr>
      <dsp:spPr>
        <a:xfrm>
          <a:off x="1918396" y="1397614"/>
          <a:ext cx="1725503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110" tIns="165100" rIns="136110" bIns="1651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Gathering Data, Cleaning and Organizing Data</a:t>
          </a:r>
        </a:p>
      </dsp:txBody>
      <dsp:txXfrm>
        <a:off x="1918396" y="1742715"/>
        <a:ext cx="1725503" cy="1620499"/>
      </dsp:txXfrm>
    </dsp:sp>
    <dsp:sp modelId="{CA14E843-6C55-4BA4-961E-9B65058B61BB}">
      <dsp:nvSpPr>
        <dsp:cNvPr id="0" name=""/>
        <dsp:cNvSpPr/>
      </dsp:nvSpPr>
      <dsp:spPr>
        <a:xfrm>
          <a:off x="3835623" y="854644"/>
          <a:ext cx="1725503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5029A7-3426-4D4F-A7E1-4D81146A2D29}">
      <dsp:nvSpPr>
        <dsp:cNvPr id="0" name=""/>
        <dsp:cNvSpPr/>
      </dsp:nvSpPr>
      <dsp:spPr>
        <a:xfrm>
          <a:off x="5607140" y="790261"/>
          <a:ext cx="88192" cy="165648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A3F8A1-78F7-4F3C-AC5B-E49756C75593}">
      <dsp:nvSpPr>
        <dsp:cNvPr id="0" name=""/>
        <dsp:cNvSpPr/>
      </dsp:nvSpPr>
      <dsp:spPr>
        <a:xfrm>
          <a:off x="4321040" y="477346"/>
          <a:ext cx="754668" cy="7546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85" tIns="29285" rIns="29285" bIns="2928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3</a:t>
          </a:r>
        </a:p>
      </dsp:txBody>
      <dsp:txXfrm>
        <a:off x="4431559" y="587865"/>
        <a:ext cx="533630" cy="533630"/>
      </dsp:txXfrm>
    </dsp:sp>
    <dsp:sp modelId="{B0AC1A42-0F3D-48AF-805F-E9A5724499BA}">
      <dsp:nvSpPr>
        <dsp:cNvPr id="0" name=""/>
        <dsp:cNvSpPr/>
      </dsp:nvSpPr>
      <dsp:spPr>
        <a:xfrm>
          <a:off x="3835623" y="1397614"/>
          <a:ext cx="1725503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110" tIns="165100" rIns="136110" bIns="1651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Analyzing data to find trends and patterns</a:t>
          </a:r>
        </a:p>
      </dsp:txBody>
      <dsp:txXfrm>
        <a:off x="3835623" y="1742715"/>
        <a:ext cx="1725503" cy="1620499"/>
      </dsp:txXfrm>
    </dsp:sp>
    <dsp:sp modelId="{FD79AF60-55EF-4F43-B8A1-3F73DA1EE6C9}">
      <dsp:nvSpPr>
        <dsp:cNvPr id="0" name=""/>
        <dsp:cNvSpPr/>
      </dsp:nvSpPr>
      <dsp:spPr>
        <a:xfrm>
          <a:off x="5752849" y="854644"/>
          <a:ext cx="1725503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C0189E-8199-4D7B-9553-AF809EC917C1}">
      <dsp:nvSpPr>
        <dsp:cNvPr id="0" name=""/>
        <dsp:cNvSpPr/>
      </dsp:nvSpPr>
      <dsp:spPr>
        <a:xfrm>
          <a:off x="7524366" y="790261"/>
          <a:ext cx="88192" cy="165648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D666F8-97A0-43C5-8E4A-B1BF271364DB}">
      <dsp:nvSpPr>
        <dsp:cNvPr id="0" name=""/>
        <dsp:cNvSpPr/>
      </dsp:nvSpPr>
      <dsp:spPr>
        <a:xfrm>
          <a:off x="6238267" y="477346"/>
          <a:ext cx="754668" cy="7546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85" tIns="29285" rIns="29285" bIns="2928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4</a:t>
          </a:r>
        </a:p>
      </dsp:txBody>
      <dsp:txXfrm>
        <a:off x="6348786" y="587865"/>
        <a:ext cx="533630" cy="533630"/>
      </dsp:txXfrm>
    </dsp:sp>
    <dsp:sp modelId="{27DDA143-6C8F-4B62-92BB-D925D07B036A}">
      <dsp:nvSpPr>
        <dsp:cNvPr id="0" name=""/>
        <dsp:cNvSpPr/>
      </dsp:nvSpPr>
      <dsp:spPr>
        <a:xfrm>
          <a:off x="5752849" y="1397614"/>
          <a:ext cx="1725503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110" tIns="165100" rIns="136110" bIns="1651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Creating Visualizations &amp; Report of Data </a:t>
          </a:r>
        </a:p>
      </dsp:txBody>
      <dsp:txXfrm>
        <a:off x="5752849" y="1742715"/>
        <a:ext cx="1725503" cy="1620499"/>
      </dsp:txXfrm>
    </dsp:sp>
    <dsp:sp modelId="{6DA52830-F70D-4146-80AE-C0B7C669BE3F}">
      <dsp:nvSpPr>
        <dsp:cNvPr id="0" name=""/>
        <dsp:cNvSpPr/>
      </dsp:nvSpPr>
      <dsp:spPr>
        <a:xfrm>
          <a:off x="7670076" y="854644"/>
          <a:ext cx="862751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9F8DC0-36E6-4E94-AF83-B2C3718FD397}">
      <dsp:nvSpPr>
        <dsp:cNvPr id="0" name=""/>
        <dsp:cNvSpPr/>
      </dsp:nvSpPr>
      <dsp:spPr>
        <a:xfrm>
          <a:off x="8155493" y="477346"/>
          <a:ext cx="754668" cy="7546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85" tIns="29285" rIns="29285" bIns="2928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5</a:t>
          </a:r>
        </a:p>
      </dsp:txBody>
      <dsp:txXfrm>
        <a:off x="8266012" y="587865"/>
        <a:ext cx="533630" cy="533630"/>
      </dsp:txXfrm>
    </dsp:sp>
    <dsp:sp modelId="{EC8948EB-216B-4F23-8515-861E6F1B5523}">
      <dsp:nvSpPr>
        <dsp:cNvPr id="0" name=""/>
        <dsp:cNvSpPr/>
      </dsp:nvSpPr>
      <dsp:spPr>
        <a:xfrm>
          <a:off x="7670076" y="1397614"/>
          <a:ext cx="1725503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110" tIns="165100" rIns="136110" bIns="1651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Presenting Findings to Stakeholders for Decision Making</a:t>
          </a:r>
        </a:p>
      </dsp:txBody>
      <dsp:txXfrm>
        <a:off x="7670076" y="1742715"/>
        <a:ext cx="1725503" cy="16204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A708CC-5635-499B-8C3C-1218C7A04513}">
      <dsp:nvSpPr>
        <dsp:cNvPr id="0" name=""/>
        <dsp:cNvSpPr/>
      </dsp:nvSpPr>
      <dsp:spPr>
        <a:xfrm>
          <a:off x="0" y="0"/>
          <a:ext cx="7411544" cy="6160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analysis is important because it helps organizations make informed decisions</a:t>
          </a:r>
        </a:p>
      </dsp:txBody>
      <dsp:txXfrm>
        <a:off x="18044" y="18044"/>
        <a:ext cx="6674662" cy="579994"/>
      </dsp:txXfrm>
    </dsp:sp>
    <dsp:sp modelId="{B902CF17-AC6A-435C-901D-60DA191DB4E3}">
      <dsp:nvSpPr>
        <dsp:cNvPr id="0" name=""/>
        <dsp:cNvSpPr/>
      </dsp:nvSpPr>
      <dsp:spPr>
        <a:xfrm>
          <a:off x="553459" y="701650"/>
          <a:ext cx="7411544" cy="6160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Helps in identifying opportunity for growth and competitive edge in business </a:t>
          </a:r>
        </a:p>
      </dsp:txBody>
      <dsp:txXfrm>
        <a:off x="571503" y="719694"/>
        <a:ext cx="6421543" cy="579994"/>
      </dsp:txXfrm>
    </dsp:sp>
    <dsp:sp modelId="{27442FD3-378E-4D9E-AE48-3F552CDC73C6}">
      <dsp:nvSpPr>
        <dsp:cNvPr id="0" name=""/>
        <dsp:cNvSpPr/>
      </dsp:nvSpPr>
      <dsp:spPr>
        <a:xfrm>
          <a:off x="1106919" y="1403300"/>
          <a:ext cx="7411544" cy="6160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Help in understanding customer or target audience’s reason for behaviors</a:t>
          </a:r>
        </a:p>
      </dsp:txBody>
      <dsp:txXfrm>
        <a:off x="1124963" y="1421344"/>
        <a:ext cx="6421543" cy="579994"/>
      </dsp:txXfrm>
    </dsp:sp>
    <dsp:sp modelId="{664F7AF4-BD3D-422D-B951-16893CB689A2}">
      <dsp:nvSpPr>
        <dsp:cNvPr id="0" name=""/>
        <dsp:cNvSpPr/>
      </dsp:nvSpPr>
      <dsp:spPr>
        <a:xfrm>
          <a:off x="1660378" y="2104950"/>
          <a:ext cx="7411544" cy="6160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dirty="0"/>
            <a:t>It enhances productivity and record keeping</a:t>
          </a:r>
          <a:endParaRPr lang="en-US" sz="1600" kern="1200" dirty="0"/>
        </a:p>
      </dsp:txBody>
      <dsp:txXfrm>
        <a:off x="1678422" y="2122994"/>
        <a:ext cx="6421543" cy="579994"/>
      </dsp:txXfrm>
    </dsp:sp>
    <dsp:sp modelId="{39825F28-9396-4596-8138-54434D4AA706}">
      <dsp:nvSpPr>
        <dsp:cNvPr id="0" name=""/>
        <dsp:cNvSpPr/>
      </dsp:nvSpPr>
      <dsp:spPr>
        <a:xfrm>
          <a:off x="2213838" y="2806600"/>
          <a:ext cx="7411544" cy="6160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It help in predicting future trends</a:t>
          </a:r>
        </a:p>
      </dsp:txBody>
      <dsp:txXfrm>
        <a:off x="2231882" y="2824644"/>
        <a:ext cx="6421543" cy="579994"/>
      </dsp:txXfrm>
    </dsp:sp>
    <dsp:sp modelId="{D3A3427B-B13A-450D-8FEF-5F715A54F1B8}">
      <dsp:nvSpPr>
        <dsp:cNvPr id="0" name=""/>
        <dsp:cNvSpPr/>
      </dsp:nvSpPr>
      <dsp:spPr>
        <a:xfrm>
          <a:off x="7011090" y="450082"/>
          <a:ext cx="400453" cy="40045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7101192" y="450082"/>
        <a:ext cx="220249" cy="301341"/>
      </dsp:txXfrm>
    </dsp:sp>
    <dsp:sp modelId="{F25DD80E-E403-470F-91AF-4416178292AE}">
      <dsp:nvSpPr>
        <dsp:cNvPr id="0" name=""/>
        <dsp:cNvSpPr/>
      </dsp:nvSpPr>
      <dsp:spPr>
        <a:xfrm>
          <a:off x="7564550" y="1151732"/>
          <a:ext cx="400453" cy="40045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7654652" y="1151732"/>
        <a:ext cx="220249" cy="301341"/>
      </dsp:txXfrm>
    </dsp:sp>
    <dsp:sp modelId="{C6D3150D-CEE9-48E0-B313-75D8F2B375CD}">
      <dsp:nvSpPr>
        <dsp:cNvPr id="0" name=""/>
        <dsp:cNvSpPr/>
      </dsp:nvSpPr>
      <dsp:spPr>
        <a:xfrm>
          <a:off x="8118010" y="1843114"/>
          <a:ext cx="400453" cy="40045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8208112" y="1843114"/>
        <a:ext cx="220249" cy="301341"/>
      </dsp:txXfrm>
    </dsp:sp>
    <dsp:sp modelId="{B63E3C1A-31F6-49A9-B7D2-CD3883FB0CC1}">
      <dsp:nvSpPr>
        <dsp:cNvPr id="0" name=""/>
        <dsp:cNvSpPr/>
      </dsp:nvSpPr>
      <dsp:spPr>
        <a:xfrm>
          <a:off x="8671469" y="2551610"/>
          <a:ext cx="400453" cy="40045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8761571" y="2551610"/>
        <a:ext cx="220249" cy="3013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D1FF4A-E929-43AD-9026-8FA08C5C7C94}">
      <dsp:nvSpPr>
        <dsp:cNvPr id="0" name=""/>
        <dsp:cNvSpPr/>
      </dsp:nvSpPr>
      <dsp:spPr>
        <a:xfrm>
          <a:off x="0" y="0"/>
          <a:ext cx="7700306" cy="7529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Qualitative Data: </a:t>
          </a:r>
          <a:r>
            <a:rPr lang="en-US" sz="1400" kern="1200" dirty="0"/>
            <a:t>It is a descriptive data that can be observed but not measured in real time </a:t>
          </a:r>
          <a:r>
            <a:rPr lang="en-US" sz="1400" kern="1200" dirty="0" err="1"/>
            <a:t>e.g</a:t>
          </a:r>
          <a:r>
            <a:rPr lang="en-US" sz="1400" kern="1200" dirty="0"/>
            <a:t> customer review or data gotten by interviewing people</a:t>
          </a:r>
        </a:p>
      </dsp:txBody>
      <dsp:txXfrm>
        <a:off x="22054" y="22054"/>
        <a:ext cx="6824144" cy="708882"/>
      </dsp:txXfrm>
    </dsp:sp>
    <dsp:sp modelId="{ABBD01C0-860D-492D-99F0-8F3B44346874}">
      <dsp:nvSpPr>
        <dsp:cNvPr id="0" name=""/>
        <dsp:cNvSpPr/>
      </dsp:nvSpPr>
      <dsp:spPr>
        <a:xfrm>
          <a:off x="644900" y="889897"/>
          <a:ext cx="7700306" cy="7529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Quantitative Data: </a:t>
          </a:r>
          <a:r>
            <a:rPr lang="en-US" sz="1400" kern="1200" dirty="0"/>
            <a:t>This numerical in nature. They can be measured and counted </a:t>
          </a:r>
          <a:r>
            <a:rPr lang="en-US" sz="1400" kern="1200" dirty="0" err="1"/>
            <a:t>e.g</a:t>
          </a:r>
          <a:r>
            <a:rPr lang="en-US" sz="1400" kern="1200" dirty="0"/>
            <a:t> Sales figure, number of church members, Temperature</a:t>
          </a:r>
        </a:p>
      </dsp:txBody>
      <dsp:txXfrm>
        <a:off x="666954" y="911951"/>
        <a:ext cx="6521854" cy="708882"/>
      </dsp:txXfrm>
    </dsp:sp>
    <dsp:sp modelId="{C6DA6466-4624-441B-AE35-97B867E582C9}">
      <dsp:nvSpPr>
        <dsp:cNvPr id="0" name=""/>
        <dsp:cNvSpPr/>
      </dsp:nvSpPr>
      <dsp:spPr>
        <a:xfrm>
          <a:off x="1280175" y="1779795"/>
          <a:ext cx="7700306" cy="7529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Structured Data: </a:t>
          </a:r>
          <a:r>
            <a:rPr lang="en-US" sz="1400" kern="1200" dirty="0"/>
            <a:t>The type already made and gotten from a fixed data base</a:t>
          </a:r>
        </a:p>
      </dsp:txBody>
      <dsp:txXfrm>
        <a:off x="1302229" y="1801849"/>
        <a:ext cx="6531479" cy="708882"/>
      </dsp:txXfrm>
    </dsp:sp>
    <dsp:sp modelId="{4CB44C5B-9E94-4A31-B39A-A1415FBE05F1}">
      <dsp:nvSpPr>
        <dsp:cNvPr id="0" name=""/>
        <dsp:cNvSpPr/>
      </dsp:nvSpPr>
      <dsp:spPr>
        <a:xfrm>
          <a:off x="1925076" y="2669692"/>
          <a:ext cx="7700306" cy="7529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i="0" kern="1200" dirty="0"/>
            <a:t>Unstructured Data: </a:t>
          </a:r>
          <a:r>
            <a:rPr lang="en-GB" sz="1400" b="0" i="0" kern="1200" dirty="0"/>
            <a:t>This type lack a predefined format </a:t>
          </a:r>
          <a:r>
            <a:rPr lang="en-GB" sz="1400" b="0" i="0" kern="1200" dirty="0" err="1"/>
            <a:t>e.g</a:t>
          </a:r>
          <a:r>
            <a:rPr lang="en-GB" sz="1400" b="0" i="0" kern="1200" dirty="0"/>
            <a:t> Data gotten from Social media ,emails and videos</a:t>
          </a:r>
          <a:endParaRPr lang="en-US" sz="1400" kern="1200" dirty="0"/>
        </a:p>
      </dsp:txBody>
      <dsp:txXfrm>
        <a:off x="1947130" y="2691746"/>
        <a:ext cx="6521854" cy="708882"/>
      </dsp:txXfrm>
    </dsp:sp>
    <dsp:sp modelId="{77FFE745-BF73-4441-8374-6AE840070E4C}">
      <dsp:nvSpPr>
        <dsp:cNvPr id="0" name=""/>
        <dsp:cNvSpPr/>
      </dsp:nvSpPr>
      <dsp:spPr>
        <a:xfrm>
          <a:off x="7210862" y="576722"/>
          <a:ext cx="489443" cy="48944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320987" y="576722"/>
        <a:ext cx="269193" cy="368306"/>
      </dsp:txXfrm>
    </dsp:sp>
    <dsp:sp modelId="{95FAC8A6-48BF-4DD7-A003-C3E421ABBC17}">
      <dsp:nvSpPr>
        <dsp:cNvPr id="0" name=""/>
        <dsp:cNvSpPr/>
      </dsp:nvSpPr>
      <dsp:spPr>
        <a:xfrm>
          <a:off x="7855763" y="1466619"/>
          <a:ext cx="489443" cy="48944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965888" y="1466619"/>
        <a:ext cx="269193" cy="368306"/>
      </dsp:txXfrm>
    </dsp:sp>
    <dsp:sp modelId="{614DC612-D95D-459F-B3CA-7E9C5EF580D3}">
      <dsp:nvSpPr>
        <dsp:cNvPr id="0" name=""/>
        <dsp:cNvSpPr/>
      </dsp:nvSpPr>
      <dsp:spPr>
        <a:xfrm>
          <a:off x="8491038" y="2356517"/>
          <a:ext cx="489443" cy="48944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601163" y="2356517"/>
        <a:ext cx="269193" cy="3683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D9D5A2-ECF6-485F-83AD-17D7FC326912}">
      <dsp:nvSpPr>
        <dsp:cNvPr id="0" name=""/>
        <dsp:cNvSpPr/>
      </dsp:nvSpPr>
      <dsp:spPr>
        <a:xfrm>
          <a:off x="994930" y="390789"/>
          <a:ext cx="792649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BB653B-C01C-4B55-9105-66BFB46D6CCC}">
      <dsp:nvSpPr>
        <dsp:cNvPr id="0" name=""/>
        <dsp:cNvSpPr/>
      </dsp:nvSpPr>
      <dsp:spPr>
        <a:xfrm>
          <a:off x="1835138" y="324242"/>
          <a:ext cx="91154" cy="171211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0D8055-508B-4EFA-9E9A-B4A76745B9E1}">
      <dsp:nvSpPr>
        <dsp:cNvPr id="0" name=""/>
        <dsp:cNvSpPr/>
      </dsp:nvSpPr>
      <dsp:spPr>
        <a:xfrm>
          <a:off x="503059" y="-1964"/>
          <a:ext cx="785579" cy="7855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5" tIns="30485" rIns="30485" bIns="3048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1</a:t>
          </a:r>
        </a:p>
      </dsp:txBody>
      <dsp:txXfrm>
        <a:off x="618104" y="113081"/>
        <a:ext cx="555489" cy="555489"/>
      </dsp:txXfrm>
    </dsp:sp>
    <dsp:sp modelId="{94B8F7DF-FB14-43D3-92E8-A812A9B1DF53}">
      <dsp:nvSpPr>
        <dsp:cNvPr id="0" name=""/>
        <dsp:cNvSpPr/>
      </dsp:nvSpPr>
      <dsp:spPr>
        <a:xfrm>
          <a:off x="4119" y="950637"/>
          <a:ext cx="1830794" cy="3195943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415" tIns="165100" rIns="144415" bIns="1651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Define the Objective: </a:t>
          </a:r>
          <a:r>
            <a:rPr lang="en-US" sz="1600" kern="1200" dirty="0"/>
            <a:t>Determine what you want to achieve with your analysis </a:t>
          </a:r>
          <a:r>
            <a:rPr lang="en-US" sz="1600" kern="1200" dirty="0" err="1"/>
            <a:t>e.g</a:t>
          </a:r>
          <a:r>
            <a:rPr lang="en-US" sz="1600" kern="1200" dirty="0"/>
            <a:t> what is the business or human problem I am trying solve?</a:t>
          </a:r>
        </a:p>
      </dsp:txBody>
      <dsp:txXfrm>
        <a:off x="4119" y="1316796"/>
        <a:ext cx="1830794" cy="2829784"/>
      </dsp:txXfrm>
    </dsp:sp>
    <dsp:sp modelId="{FD79AF60-55EF-4F43-B8A1-3F73DA1EE6C9}">
      <dsp:nvSpPr>
        <dsp:cNvPr id="0" name=""/>
        <dsp:cNvSpPr/>
      </dsp:nvSpPr>
      <dsp:spPr>
        <a:xfrm>
          <a:off x="2038335" y="391274"/>
          <a:ext cx="1783460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C0189E-8199-4D7B-9553-AF809EC917C1}">
      <dsp:nvSpPr>
        <dsp:cNvPr id="0" name=""/>
        <dsp:cNvSpPr/>
      </dsp:nvSpPr>
      <dsp:spPr>
        <a:xfrm>
          <a:off x="3869355" y="324727"/>
          <a:ext cx="91154" cy="170209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D666F8-97A0-43C5-8E4A-B1BF271364DB}">
      <dsp:nvSpPr>
        <dsp:cNvPr id="0" name=""/>
        <dsp:cNvSpPr/>
      </dsp:nvSpPr>
      <dsp:spPr>
        <a:xfrm>
          <a:off x="2537275" y="-1479"/>
          <a:ext cx="785579" cy="7855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5" tIns="30485" rIns="30485" bIns="3048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2</a:t>
          </a:r>
        </a:p>
      </dsp:txBody>
      <dsp:txXfrm>
        <a:off x="2652320" y="113566"/>
        <a:ext cx="555489" cy="555489"/>
      </dsp:txXfrm>
    </dsp:sp>
    <dsp:sp modelId="{27DDA143-6C8F-4B62-92BB-D925D07B036A}">
      <dsp:nvSpPr>
        <dsp:cNvPr id="0" name=""/>
        <dsp:cNvSpPr/>
      </dsp:nvSpPr>
      <dsp:spPr>
        <a:xfrm>
          <a:off x="2038335" y="949214"/>
          <a:ext cx="1783460" cy="3193437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681" tIns="165100" rIns="140681" bIns="1651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Collect Data: </a:t>
          </a:r>
          <a:r>
            <a:rPr lang="en-US" sz="1200" kern="1200" dirty="0"/>
            <a:t>Gather relevant data from various sources</a:t>
          </a:r>
        </a:p>
      </dsp:txBody>
      <dsp:txXfrm>
        <a:off x="2038335" y="1305906"/>
        <a:ext cx="1783460" cy="2836745"/>
      </dsp:txXfrm>
    </dsp:sp>
    <dsp:sp modelId="{6DA52830-F70D-4146-80AE-C0B7C669BE3F}">
      <dsp:nvSpPr>
        <dsp:cNvPr id="0" name=""/>
        <dsp:cNvSpPr/>
      </dsp:nvSpPr>
      <dsp:spPr>
        <a:xfrm>
          <a:off x="4019958" y="390873"/>
          <a:ext cx="1783460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57FF33-61BC-43EE-BDF4-725B7D775350}">
      <dsp:nvSpPr>
        <dsp:cNvPr id="0" name=""/>
        <dsp:cNvSpPr/>
      </dsp:nvSpPr>
      <dsp:spPr>
        <a:xfrm>
          <a:off x="5850978" y="324326"/>
          <a:ext cx="91154" cy="171037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9F8DC0-36E6-4E94-AF83-B2C3718FD397}">
      <dsp:nvSpPr>
        <dsp:cNvPr id="0" name=""/>
        <dsp:cNvSpPr/>
      </dsp:nvSpPr>
      <dsp:spPr>
        <a:xfrm>
          <a:off x="4518898" y="-1880"/>
          <a:ext cx="785579" cy="7855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5" tIns="30485" rIns="30485" bIns="3048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3</a:t>
          </a:r>
        </a:p>
      </dsp:txBody>
      <dsp:txXfrm>
        <a:off x="4633943" y="113165"/>
        <a:ext cx="555489" cy="555489"/>
      </dsp:txXfrm>
    </dsp:sp>
    <dsp:sp modelId="{EC8948EB-216B-4F23-8515-861E6F1B5523}">
      <dsp:nvSpPr>
        <dsp:cNvPr id="0" name=""/>
        <dsp:cNvSpPr/>
      </dsp:nvSpPr>
      <dsp:spPr>
        <a:xfrm>
          <a:off x="4019958" y="949214"/>
          <a:ext cx="1783460" cy="3193437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681" tIns="165100" rIns="140681" bIns="1651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Clean and Organize Data: </a:t>
          </a:r>
          <a:r>
            <a:rPr lang="en-US" sz="1200" kern="1200" dirty="0"/>
            <a:t>Remove or errors and irrelevant data in preparation for the analysis</a:t>
          </a:r>
        </a:p>
      </dsp:txBody>
      <dsp:txXfrm>
        <a:off x="4019958" y="1305906"/>
        <a:ext cx="1783460" cy="2836745"/>
      </dsp:txXfrm>
    </dsp:sp>
    <dsp:sp modelId="{B9189629-F5C0-48C7-A377-7A0ED5B9DC3B}">
      <dsp:nvSpPr>
        <dsp:cNvPr id="0" name=""/>
        <dsp:cNvSpPr/>
      </dsp:nvSpPr>
      <dsp:spPr>
        <a:xfrm>
          <a:off x="6001581" y="390803"/>
          <a:ext cx="1783460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E7AB66-3E82-4DDA-8850-E33421DD558F}">
      <dsp:nvSpPr>
        <dsp:cNvPr id="0" name=""/>
        <dsp:cNvSpPr/>
      </dsp:nvSpPr>
      <dsp:spPr>
        <a:xfrm>
          <a:off x="7832601" y="324257"/>
          <a:ext cx="91154" cy="171181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DE34E2-0BC4-432D-B499-A3E376258A79}">
      <dsp:nvSpPr>
        <dsp:cNvPr id="0" name=""/>
        <dsp:cNvSpPr/>
      </dsp:nvSpPr>
      <dsp:spPr>
        <a:xfrm>
          <a:off x="6500522" y="-1950"/>
          <a:ext cx="785579" cy="7855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5" tIns="30485" rIns="30485" bIns="3048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4</a:t>
          </a:r>
        </a:p>
      </dsp:txBody>
      <dsp:txXfrm>
        <a:off x="6615567" y="113095"/>
        <a:ext cx="555489" cy="555489"/>
      </dsp:txXfrm>
    </dsp:sp>
    <dsp:sp modelId="{B73D5ED6-D5AB-457D-8495-8C983351B00F}">
      <dsp:nvSpPr>
        <dsp:cNvPr id="0" name=""/>
        <dsp:cNvSpPr/>
      </dsp:nvSpPr>
      <dsp:spPr>
        <a:xfrm>
          <a:off x="6001581" y="949214"/>
          <a:ext cx="1783460" cy="3193437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681" tIns="165100" rIns="140681" bIns="1651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Analyze Data: </a:t>
          </a:r>
          <a:r>
            <a:rPr lang="en-US" sz="1200" b="0" kern="1200" dirty="0"/>
            <a:t>Use various tools ,statistics and software to analyze the data</a:t>
          </a:r>
        </a:p>
      </dsp:txBody>
      <dsp:txXfrm>
        <a:off x="6001581" y="1305906"/>
        <a:ext cx="1783460" cy="2836745"/>
      </dsp:txXfrm>
    </dsp:sp>
    <dsp:sp modelId="{153FE028-87D7-4889-B473-5D476200627F}">
      <dsp:nvSpPr>
        <dsp:cNvPr id="0" name=""/>
        <dsp:cNvSpPr/>
      </dsp:nvSpPr>
      <dsp:spPr>
        <a:xfrm>
          <a:off x="7983204" y="390791"/>
          <a:ext cx="891730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73A4D8-8A75-4A16-A1DE-345FCB3D0949}">
      <dsp:nvSpPr>
        <dsp:cNvPr id="0" name=""/>
        <dsp:cNvSpPr/>
      </dsp:nvSpPr>
      <dsp:spPr>
        <a:xfrm>
          <a:off x="8482145" y="-1962"/>
          <a:ext cx="785579" cy="7855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5" tIns="30485" rIns="30485" bIns="3048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5</a:t>
          </a:r>
        </a:p>
      </dsp:txBody>
      <dsp:txXfrm>
        <a:off x="8597190" y="113083"/>
        <a:ext cx="555489" cy="555489"/>
      </dsp:txXfrm>
    </dsp:sp>
    <dsp:sp modelId="{1FABC4E6-678E-4F80-9EFF-9A475D0852D7}">
      <dsp:nvSpPr>
        <dsp:cNvPr id="0" name=""/>
        <dsp:cNvSpPr/>
      </dsp:nvSpPr>
      <dsp:spPr>
        <a:xfrm>
          <a:off x="7983204" y="949214"/>
          <a:ext cx="1783460" cy="3193437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681" tIns="165100" rIns="140681" bIns="1651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Interpret and present result: </a:t>
          </a:r>
          <a:r>
            <a:rPr lang="en-US" sz="1200" b="0" kern="1200" dirty="0"/>
            <a:t>The can be achieved by using visualization and presentation Metrix and tools.</a:t>
          </a:r>
        </a:p>
      </dsp:txBody>
      <dsp:txXfrm>
        <a:off x="7983204" y="1305906"/>
        <a:ext cx="1783460" cy="283674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CE0D69-7251-4014-BDA3-5ABC87831328}">
      <dsp:nvSpPr>
        <dsp:cNvPr id="0" name=""/>
        <dsp:cNvSpPr/>
      </dsp:nvSpPr>
      <dsp:spPr>
        <a:xfrm>
          <a:off x="193635" y="580"/>
          <a:ext cx="1710761" cy="102645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higher education institutions.</a:t>
          </a:r>
          <a:endParaRPr lang="en-US" sz="1100" kern="1200"/>
        </a:p>
      </dsp:txBody>
      <dsp:txXfrm>
        <a:off x="193635" y="580"/>
        <a:ext cx="1710761" cy="1026456"/>
      </dsp:txXfrm>
    </dsp:sp>
    <dsp:sp modelId="{7B3C0190-D6B6-4C0D-BA68-635BCAA2F8F8}">
      <dsp:nvSpPr>
        <dsp:cNvPr id="0" name=""/>
        <dsp:cNvSpPr/>
      </dsp:nvSpPr>
      <dsp:spPr>
        <a:xfrm>
          <a:off x="2075473" y="580"/>
          <a:ext cx="1710761" cy="102645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retail companies.</a:t>
          </a:r>
          <a:endParaRPr lang="en-US" sz="1100" kern="1200"/>
        </a:p>
      </dsp:txBody>
      <dsp:txXfrm>
        <a:off x="2075473" y="580"/>
        <a:ext cx="1710761" cy="1026456"/>
      </dsp:txXfrm>
    </dsp:sp>
    <dsp:sp modelId="{923A8B14-948B-4A5E-A1F2-F36A9EE797E6}">
      <dsp:nvSpPr>
        <dsp:cNvPr id="0" name=""/>
        <dsp:cNvSpPr/>
      </dsp:nvSpPr>
      <dsp:spPr>
        <a:xfrm>
          <a:off x="3957310" y="580"/>
          <a:ext cx="1710761" cy="102645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professional services firms.</a:t>
          </a:r>
          <a:endParaRPr lang="en-US" sz="1100" kern="1200"/>
        </a:p>
      </dsp:txBody>
      <dsp:txXfrm>
        <a:off x="3957310" y="580"/>
        <a:ext cx="1710761" cy="1026456"/>
      </dsp:txXfrm>
    </dsp:sp>
    <dsp:sp modelId="{6986BE76-7242-40DB-9E63-A55BCD8237B0}">
      <dsp:nvSpPr>
        <dsp:cNvPr id="0" name=""/>
        <dsp:cNvSpPr/>
      </dsp:nvSpPr>
      <dsp:spPr>
        <a:xfrm>
          <a:off x="5839148" y="580"/>
          <a:ext cx="1710761" cy="102645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insurance companies.</a:t>
          </a:r>
          <a:endParaRPr lang="en-US" sz="1100" kern="1200"/>
        </a:p>
      </dsp:txBody>
      <dsp:txXfrm>
        <a:off x="5839148" y="580"/>
        <a:ext cx="1710761" cy="1026456"/>
      </dsp:txXfrm>
    </dsp:sp>
    <dsp:sp modelId="{A83C71A4-9766-409C-AA3D-B87521F5EB98}">
      <dsp:nvSpPr>
        <dsp:cNvPr id="0" name=""/>
        <dsp:cNvSpPr/>
      </dsp:nvSpPr>
      <dsp:spPr>
        <a:xfrm>
          <a:off x="7720985" y="580"/>
          <a:ext cx="1710761" cy="102645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marketing firms.</a:t>
          </a:r>
          <a:endParaRPr lang="en-US" sz="1100" kern="1200"/>
        </a:p>
      </dsp:txBody>
      <dsp:txXfrm>
        <a:off x="7720985" y="580"/>
        <a:ext cx="1710761" cy="1026456"/>
      </dsp:txXfrm>
    </dsp:sp>
    <dsp:sp modelId="{3FA33F4A-CD05-4980-A7DD-C79EC4820595}">
      <dsp:nvSpPr>
        <dsp:cNvPr id="0" name=""/>
        <dsp:cNvSpPr/>
      </dsp:nvSpPr>
      <dsp:spPr>
        <a:xfrm>
          <a:off x="193635" y="1198113"/>
          <a:ext cx="1710761" cy="102645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pharmaceutical companies.</a:t>
          </a:r>
          <a:endParaRPr lang="en-US" sz="1100" kern="1200"/>
        </a:p>
      </dsp:txBody>
      <dsp:txXfrm>
        <a:off x="193635" y="1198113"/>
        <a:ext cx="1710761" cy="1026456"/>
      </dsp:txXfrm>
    </dsp:sp>
    <dsp:sp modelId="{164D1D8A-AAC4-4869-A774-991AE92C559E}">
      <dsp:nvSpPr>
        <dsp:cNvPr id="0" name=""/>
        <dsp:cNvSpPr/>
      </dsp:nvSpPr>
      <dsp:spPr>
        <a:xfrm>
          <a:off x="2075473" y="1198113"/>
          <a:ext cx="1710761" cy="102645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telecommunications companies.</a:t>
          </a:r>
          <a:endParaRPr lang="en-US" sz="1100" kern="1200"/>
        </a:p>
      </dsp:txBody>
      <dsp:txXfrm>
        <a:off x="2075473" y="1198113"/>
        <a:ext cx="1710761" cy="1026456"/>
      </dsp:txXfrm>
    </dsp:sp>
    <dsp:sp modelId="{84A983AE-486C-414E-89E2-66B9DAFC68AA}">
      <dsp:nvSpPr>
        <dsp:cNvPr id="0" name=""/>
        <dsp:cNvSpPr/>
      </dsp:nvSpPr>
      <dsp:spPr>
        <a:xfrm>
          <a:off x="3957310" y="1198113"/>
          <a:ext cx="1710761" cy="102645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information technology firms.</a:t>
          </a:r>
          <a:endParaRPr lang="en-US" sz="1100" kern="1200"/>
        </a:p>
      </dsp:txBody>
      <dsp:txXfrm>
        <a:off x="3957310" y="1198113"/>
        <a:ext cx="1710761" cy="1026456"/>
      </dsp:txXfrm>
    </dsp:sp>
    <dsp:sp modelId="{D397FEE3-47D8-42CA-A3AD-AD3B95703D4A}">
      <dsp:nvSpPr>
        <dsp:cNvPr id="0" name=""/>
        <dsp:cNvSpPr/>
      </dsp:nvSpPr>
      <dsp:spPr>
        <a:xfrm>
          <a:off x="5839148" y="1198113"/>
          <a:ext cx="1710761" cy="102645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Government parastates EFCC,CENSOR,MINISTRY OF FINANCE,HEALTH FBI</a:t>
          </a:r>
          <a:endParaRPr lang="en-US" sz="1100" kern="1200"/>
        </a:p>
      </dsp:txBody>
      <dsp:txXfrm>
        <a:off x="5839148" y="1198113"/>
        <a:ext cx="1710761" cy="1026456"/>
      </dsp:txXfrm>
    </dsp:sp>
    <dsp:sp modelId="{28B4659D-0A56-4B93-A85D-9C8748CFC1A0}">
      <dsp:nvSpPr>
        <dsp:cNvPr id="0" name=""/>
        <dsp:cNvSpPr/>
      </dsp:nvSpPr>
      <dsp:spPr>
        <a:xfrm>
          <a:off x="7720985" y="1198113"/>
          <a:ext cx="1710761" cy="102645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Entrepreneurs/Sole proprietorship.</a:t>
          </a:r>
          <a:endParaRPr lang="en-US" sz="1100" kern="1200"/>
        </a:p>
      </dsp:txBody>
      <dsp:txXfrm>
        <a:off x="7720985" y="1198113"/>
        <a:ext cx="1710761" cy="1026456"/>
      </dsp:txXfrm>
    </dsp:sp>
    <dsp:sp modelId="{E5B55783-D23B-43B1-86E1-33E1FCC1A94A}">
      <dsp:nvSpPr>
        <dsp:cNvPr id="0" name=""/>
        <dsp:cNvSpPr/>
      </dsp:nvSpPr>
      <dsp:spPr>
        <a:xfrm>
          <a:off x="3957310" y="2395646"/>
          <a:ext cx="1710761" cy="102645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Religious Body e.g Church, Agricultural body, FMCGS </a:t>
          </a:r>
          <a:endParaRPr lang="en-US" sz="1100" kern="1200"/>
        </a:p>
      </dsp:txBody>
      <dsp:txXfrm>
        <a:off x="3957310" y="2395646"/>
        <a:ext cx="1710761" cy="10264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45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93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03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5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91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98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70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8754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22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67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8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64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12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4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93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594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42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25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0.jpeg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5">
            <a:extLst>
              <a:ext uri="{FF2B5EF4-FFF2-40B4-BE49-F238E27FC236}">
                <a16:creationId xmlns:a16="http://schemas.microsoft.com/office/drawing/2014/main" id="{D22D1B95-2B54-43E9-85D9-B489F6C5D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41851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7D0F3F6D-A49D-4406-8D61-1C4F8D792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455612" y="4241801"/>
            <a:ext cx="11277600" cy="2337161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D953A318-DA8D-4405-9536-D889E45C5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3" name="Rectangle 13">
            <a:extLst>
              <a:ext uri="{FF2B5EF4-FFF2-40B4-BE49-F238E27FC236}">
                <a16:creationId xmlns:a16="http://schemas.microsoft.com/office/drawing/2014/main" id="{9E382A3D-2F90-475C-8DF2-F666FEA34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7FD2E3-A6F3-4D26-B2A0-976466B0FE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5240851"/>
            <a:ext cx="8825658" cy="828932"/>
          </a:xfrm>
        </p:spPr>
        <p:txBody>
          <a:bodyPr>
            <a:normAutofit fontScale="92500" lnSpcReduction="20000"/>
          </a:bodyPr>
          <a:lstStyle/>
          <a:p>
            <a:pPr algn="ctr">
              <a:lnSpc>
                <a:spcPct val="90000"/>
              </a:lnSpc>
            </a:pPr>
            <a:r>
              <a:rPr lang="en-GB" sz="2200" dirty="0">
                <a:solidFill>
                  <a:schemeClr val="tx2"/>
                </a:solidFill>
              </a:rPr>
              <a:t>TOPIC:</a:t>
            </a:r>
          </a:p>
          <a:p>
            <a:pPr algn="ctr">
              <a:lnSpc>
                <a:spcPct val="90000"/>
              </a:lnSpc>
            </a:pPr>
            <a:r>
              <a:rPr lang="en-GB" sz="3600" dirty="0">
                <a:solidFill>
                  <a:schemeClr val="tx2"/>
                </a:solidFill>
              </a:rPr>
              <a:t>Exposition into DATA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481F38-6A91-4EC0-2355-BD24E0515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2" y="397993"/>
            <a:ext cx="11277600" cy="433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337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058" name="Rectangle 2057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59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A99A719-76F8-7C77-8A8F-BB7CBB292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 TOOLS FOR DATA CLEANING:</a:t>
            </a: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050" name="Picture 2" descr="Image result for Image Or Logo of Management Platform Or Dmp Dmp is a Software Taht Allows You to Aggregate Data from Diffrent Sources E G Salesforce Dmp Saas And Data Integrated Platforms Xplenty Other Open Sources Like Pimcore Or Dswarm Kaggle Etc. Size: 198 x 100. Source: partners.salesforce.com">
            <a:extLst>
              <a:ext uri="{FF2B5EF4-FFF2-40B4-BE49-F238E27FC236}">
                <a16:creationId xmlns:a16="http://schemas.microsoft.com/office/drawing/2014/main" id="{14341407-73E4-35A9-6EA3-7E3504DB5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189" y="2200715"/>
            <a:ext cx="2108697" cy="106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ABEDF97-D345-C16C-46FB-068C88B86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602" y="2110424"/>
            <a:ext cx="1732398" cy="106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 blue circle with white letters and a symbol&#10;&#10;Description automatically generated">
            <a:extLst>
              <a:ext uri="{FF2B5EF4-FFF2-40B4-BE49-F238E27FC236}">
                <a16:creationId xmlns:a16="http://schemas.microsoft.com/office/drawing/2014/main" id="{47B61312-C022-7EC1-69B8-19EEAA6D26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700" y="2174662"/>
            <a:ext cx="2344300" cy="1305948"/>
          </a:xfrm>
          <a:prstGeom prst="rect">
            <a:avLst/>
          </a:prstGeom>
        </p:spPr>
      </p:pic>
      <p:pic>
        <p:nvPicPr>
          <p:cNvPr id="19" name="Picture 18" descr="A green sign with white text&#10;&#10;Description automatically generated">
            <a:extLst>
              <a:ext uri="{FF2B5EF4-FFF2-40B4-BE49-F238E27FC236}">
                <a16:creationId xmlns:a16="http://schemas.microsoft.com/office/drawing/2014/main" id="{C184B8E4-6DF4-399F-9C5E-3019DE30FE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960" y="3686848"/>
            <a:ext cx="2036549" cy="1888598"/>
          </a:xfrm>
          <a:prstGeom prst="rect">
            <a:avLst/>
          </a:prstGeom>
        </p:spPr>
      </p:pic>
      <p:pic>
        <p:nvPicPr>
          <p:cNvPr id="21" name="Picture 20" descr="A logo of a database&#10;&#10;Description automatically generated">
            <a:extLst>
              <a:ext uri="{FF2B5EF4-FFF2-40B4-BE49-F238E27FC236}">
                <a16:creationId xmlns:a16="http://schemas.microsoft.com/office/drawing/2014/main" id="{5F773C82-3F45-63E4-B847-890B7A0E61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534" y="3785797"/>
            <a:ext cx="2662497" cy="1960986"/>
          </a:xfrm>
          <a:prstGeom prst="rect">
            <a:avLst/>
          </a:prstGeom>
        </p:spPr>
      </p:pic>
      <p:pic>
        <p:nvPicPr>
          <p:cNvPr id="23" name="Picture 22" descr="A screenshot of a computer&#10;&#10;Description automatically generated">
            <a:extLst>
              <a:ext uri="{FF2B5EF4-FFF2-40B4-BE49-F238E27FC236}">
                <a16:creationId xmlns:a16="http://schemas.microsoft.com/office/drawing/2014/main" id="{43B3EFFB-2641-9C2A-4444-6E85F6D9B0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895" y="3785797"/>
            <a:ext cx="3365396" cy="187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561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8CA5C868-0A82-4975-8602-F49477C7D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86BF052-6C01-4917-B7DB-1FFCF2551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9696179C-71E7-4A5B-B238-0AE1C74D6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129EED8E-74E7-42E8-979B-7A783E78A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99A719-76F8-7C77-8A8F-BB7CBB292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277653"/>
            <a:ext cx="3020133" cy="311736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38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r>
              <a:rPr lang="en-US" sz="38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TOOLS FOR ANALYZING DATA:</a:t>
            </a:r>
          </a:p>
        </p:txBody>
      </p:sp>
      <p:pic>
        <p:nvPicPr>
          <p:cNvPr id="7" name="Picture 6" descr="A logo with blue and yellow colors&#10;&#10;Description automatically generated">
            <a:extLst>
              <a:ext uri="{FF2B5EF4-FFF2-40B4-BE49-F238E27FC236}">
                <a16:creationId xmlns:a16="http://schemas.microsoft.com/office/drawing/2014/main" id="{CA97E713-4709-F327-1435-1E9FBFE0F2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595" y="1274844"/>
            <a:ext cx="2070301" cy="2070301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5" name="Picture 4" descr="A green sign with white text&#10;&#10;Description automatically generated">
            <a:extLst>
              <a:ext uri="{FF2B5EF4-FFF2-40B4-BE49-F238E27FC236}">
                <a16:creationId xmlns:a16="http://schemas.microsoft.com/office/drawing/2014/main" id="{48AA7444-8ACA-DFA3-74A3-7458FD747E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905" y="1471104"/>
            <a:ext cx="2996039" cy="1677781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15" name="Picture 14" descr="A logo with blue and orange crosses&#10;&#10;Description automatically generated">
            <a:extLst>
              <a:ext uri="{FF2B5EF4-FFF2-40B4-BE49-F238E27FC236}">
                <a16:creationId xmlns:a16="http://schemas.microsoft.com/office/drawing/2014/main" id="{85C1CB2D-FB0E-F943-1582-1DE41D3253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488" y="3706644"/>
            <a:ext cx="2983692" cy="1670867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17" name="Picture 16" descr="A logo of a company&#10;&#10;Description automatically generated">
            <a:extLst>
              <a:ext uri="{FF2B5EF4-FFF2-40B4-BE49-F238E27FC236}">
                <a16:creationId xmlns:a16="http://schemas.microsoft.com/office/drawing/2014/main" id="{A26F50B7-BC46-0CCF-5204-7E3548D523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905" y="3703187"/>
            <a:ext cx="2996039" cy="1677781"/>
          </a:xfrm>
          <a:prstGeom prst="roundRect">
            <a:avLst>
              <a:gd name="adj" fmla="val 1858"/>
            </a:avLst>
          </a:prstGeom>
          <a:effectLst/>
        </p:spPr>
      </p:pic>
    </p:spTree>
    <p:extLst>
      <p:ext uri="{BB962C8B-B14F-4D97-AF65-F5344CB8AC3E}">
        <p14:creationId xmlns:p14="http://schemas.microsoft.com/office/powerpoint/2010/main" val="2872811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8CA5C868-0A82-4975-8602-F49477C7D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86BF052-6C01-4917-B7DB-1FFCF2551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9696179C-71E7-4A5B-B238-0AE1C74D6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129EED8E-74E7-42E8-979B-7A783E78A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99A719-76F8-7C77-8A8F-BB7CBB292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277653"/>
            <a:ext cx="3020133" cy="311736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30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r>
              <a:rPr lang="en-US" sz="30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TOOLS FOR VISUALIZATION,PRESENTATION AND SHARING OF RESULTS:</a:t>
            </a:r>
          </a:p>
        </p:txBody>
      </p:sp>
      <p:pic>
        <p:nvPicPr>
          <p:cNvPr id="4" name="Picture 3" descr="A logo with text and a chart&#10;&#10;Description automatically generated with medium confidence">
            <a:extLst>
              <a:ext uri="{FF2B5EF4-FFF2-40B4-BE49-F238E27FC236}">
                <a16:creationId xmlns:a16="http://schemas.microsoft.com/office/drawing/2014/main" id="{5F69C69D-B65B-120B-9378-4CD5E28087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595" y="1274844"/>
            <a:ext cx="2070301" cy="2070301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15" name="Picture 14" descr="A logo with blue and orange crosses&#10;&#10;Description automatically generated">
            <a:extLst>
              <a:ext uri="{FF2B5EF4-FFF2-40B4-BE49-F238E27FC236}">
                <a16:creationId xmlns:a16="http://schemas.microsoft.com/office/drawing/2014/main" id="{85C1CB2D-FB0E-F943-1582-1DE41D3253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905" y="1471104"/>
            <a:ext cx="2996039" cy="1677781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7" name="Picture 6" descr="A logo with blue and yellow colors&#10;&#10;Description automatically generated">
            <a:extLst>
              <a:ext uri="{FF2B5EF4-FFF2-40B4-BE49-F238E27FC236}">
                <a16:creationId xmlns:a16="http://schemas.microsoft.com/office/drawing/2014/main" id="{CA97E713-4709-F327-1435-1E9FBFE0F2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183" y="3506927"/>
            <a:ext cx="2070301" cy="2070301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17" name="Picture 16" descr="A logo of a company&#10;&#10;Description automatically generated">
            <a:extLst>
              <a:ext uri="{FF2B5EF4-FFF2-40B4-BE49-F238E27FC236}">
                <a16:creationId xmlns:a16="http://schemas.microsoft.com/office/drawing/2014/main" id="{A26F50B7-BC46-0CCF-5204-7E3548D523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905" y="3703187"/>
            <a:ext cx="2996039" cy="1677781"/>
          </a:xfrm>
          <a:prstGeom prst="roundRect">
            <a:avLst>
              <a:gd name="adj" fmla="val 1858"/>
            </a:avLst>
          </a:prstGeom>
          <a:effectLst/>
        </p:spPr>
      </p:pic>
    </p:spTree>
    <p:extLst>
      <p:ext uri="{BB962C8B-B14F-4D97-AF65-F5344CB8AC3E}">
        <p14:creationId xmlns:p14="http://schemas.microsoft.com/office/powerpoint/2010/main" val="694333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8BA1FEA-1F02-DA4F-37B6-4534D8087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Employers of Data Analysts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190F54-DBB7-18A5-DF03-35FADBDE4F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9112832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1410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4" name="Rectangle 13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C43700B8-ACC1-49B2-9A5E-FD21B48D1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8420" y="1370143"/>
            <a:ext cx="6391270" cy="4157446"/>
          </a:xfrm>
        </p:spPr>
        <p:txBody>
          <a:bodyPr anchor="ctr">
            <a:normAutofit/>
          </a:bodyPr>
          <a:lstStyle/>
          <a:p>
            <a:r>
              <a:rPr lang="en-US" sz="6600" dirty="0">
                <a:solidFill>
                  <a:schemeClr val="tx1"/>
                </a:solidFill>
                <a:latin typeface="Algerian" panose="04020705040A02060702" pitchFamily="82" charset="0"/>
              </a:rPr>
              <a:t>THE END</a:t>
            </a:r>
            <a:br>
              <a:rPr lang="en-US" sz="6600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US" sz="1800" dirty="0">
                <a:solidFill>
                  <a:schemeClr val="tx1"/>
                </a:solidFill>
                <a:latin typeface="Algerian" panose="04020705040A02060702" pitchFamily="82" charset="0"/>
              </a:rPr>
              <a:t>presenter: Akinwale </a:t>
            </a:r>
            <a:r>
              <a:rPr lang="en-US" sz="1800" dirty="0" err="1">
                <a:solidFill>
                  <a:schemeClr val="tx1"/>
                </a:solidFill>
                <a:latin typeface="Algerian" panose="04020705040A02060702" pitchFamily="82" charset="0"/>
              </a:rPr>
              <a:t>akintayo</a:t>
            </a:r>
            <a:endParaRPr lang="en-GB" sz="18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361F2-265B-4281-A70B-B87D968FA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1861" y="1370143"/>
            <a:ext cx="2913091" cy="4157446"/>
          </a:xfrm>
        </p:spPr>
        <p:txBody>
          <a:bodyPr anchor="ctr">
            <a:normAutofit/>
          </a:bodyPr>
          <a:lstStyle/>
          <a:p>
            <a:pPr algn="r"/>
            <a:r>
              <a:rPr lang="en-US" sz="2400" dirty="0">
                <a:latin typeface="Berlin Sans FB" panose="020E0602020502020306" pitchFamily="34" charset="0"/>
              </a:rPr>
              <a:t>Thank you for your time </a:t>
            </a:r>
            <a:endParaRPr lang="en-GB" sz="2400" dirty="0">
              <a:latin typeface="Berlin Sans FB" panose="020E0602020502020306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331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D3C91-06CD-4E76-AC18-53B66F3C0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036" y="838200"/>
            <a:ext cx="3339547" cy="706964"/>
          </a:xfrm>
        </p:spPr>
        <p:txBody>
          <a:bodyPr/>
          <a:lstStyle/>
          <a:p>
            <a:r>
              <a:rPr lang="en-US" sz="4800" dirty="0"/>
              <a:t>OUTLINE</a:t>
            </a:r>
            <a:endParaRPr lang="en-GB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CC2BA-FC44-46FB-AA3A-F0EF57A5F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018" y="2325204"/>
            <a:ext cx="10505660" cy="418492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UNDERSTANDING DATA ANALYSIS</a:t>
            </a:r>
            <a:endParaRPr lang="en-US" dirty="0"/>
          </a:p>
          <a:p>
            <a:r>
              <a:rPr lang="en-US" b="1" dirty="0"/>
              <a:t>What is Data Analysis</a:t>
            </a:r>
          </a:p>
          <a:p>
            <a:r>
              <a:rPr lang="en-US" b="1" dirty="0"/>
              <a:t>Distinction Between Data Analysis and Data Analytics</a:t>
            </a:r>
          </a:p>
          <a:p>
            <a:r>
              <a:rPr lang="en-US" b="1" dirty="0"/>
              <a:t>Who is a Data Analyst</a:t>
            </a:r>
          </a:p>
          <a:p>
            <a:r>
              <a:rPr lang="en-US" b="1" dirty="0"/>
              <a:t>The Role and Responsibilities of a Data Analyst</a:t>
            </a:r>
          </a:p>
          <a:p>
            <a:r>
              <a:rPr lang="en-US" b="1" dirty="0"/>
              <a:t>Why is Data Analysis Important</a:t>
            </a:r>
          </a:p>
          <a:p>
            <a:r>
              <a:rPr lang="en-US" b="1" dirty="0"/>
              <a:t>Types of Data</a:t>
            </a:r>
          </a:p>
          <a:p>
            <a:r>
              <a:rPr lang="en-US" b="1" dirty="0"/>
              <a:t>Five steps to data analysis</a:t>
            </a:r>
          </a:p>
          <a:p>
            <a:r>
              <a:rPr lang="en-US" b="1" dirty="0"/>
              <a:t>Tools &amp; Software needed in data analysis    </a:t>
            </a:r>
          </a:p>
          <a:p>
            <a:r>
              <a:rPr lang="en-US" b="1" dirty="0"/>
              <a:t>Employers of data analysts</a:t>
            </a:r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51932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E5D3C91-06CD-4E76-AC18-53B66F3C0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WHAT IS DATA ANALYSIS</a:t>
            </a:r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CC2BA-FC44-46FB-AA3A-F0EF57A5F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Data analysis involves systematically applying statistical and logical techniques to describe, condense, and evaluate data. It aims to uncover useful information, draw conclusions, and support decision-making.</a:t>
            </a:r>
            <a:endParaRPr lang="en-GB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146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E5D3C91-06CD-4E76-AC18-53B66F3C0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>
                <a:solidFill>
                  <a:srgbClr val="FFFFFF"/>
                </a:solidFill>
              </a:rPr>
              <a:t>DISTINCTION BETWEEN DATA ANALYSIS AND DATA ANALYTICS</a:t>
            </a:r>
            <a:endParaRPr lang="en-GB" sz="2300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7" name="Rectangle 2">
            <a:extLst>
              <a:ext uri="{FF2B5EF4-FFF2-40B4-BE49-F238E27FC236}">
                <a16:creationId xmlns:a16="http://schemas.microsoft.com/office/drawing/2014/main" id="{D79D3273-2200-6DD6-937D-9EBE0B538E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9886758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42810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E0488BA-180E-40D8-8350-4B1791795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13" descr="Man looking at computer">
            <a:extLst>
              <a:ext uri="{FF2B5EF4-FFF2-40B4-BE49-F238E27FC236}">
                <a16:creationId xmlns:a16="http://schemas.microsoft.com/office/drawing/2014/main" id="{0A8AA05C-9A8F-4352-07BE-1877ABFE5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5D3C91-06CD-4E76-AC18-53B66F3C0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chemeClr val="tx1"/>
                </a:solidFill>
              </a:rPr>
              <a:t>WHO IS A DATA ANALYST</a:t>
            </a:r>
            <a:br>
              <a:rPr lang="en-US" sz="1400">
                <a:solidFill>
                  <a:schemeClr val="tx1"/>
                </a:solidFill>
              </a:rPr>
            </a:br>
            <a:br>
              <a:rPr lang="en-US" sz="1400">
                <a:solidFill>
                  <a:schemeClr val="tx1"/>
                </a:solidFill>
              </a:rPr>
            </a:b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4609EA-50CD-76B4-F9C3-532A9D5F4B14}"/>
              </a:ext>
            </a:extLst>
          </p:cNvPr>
          <p:cNvSpPr txBox="1"/>
          <p:nvPr/>
        </p:nvSpPr>
        <p:spPr>
          <a:xfrm>
            <a:off x="1154954" y="2603500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/>
              <a:t>A data analyst is a professional who collects, processes, and performs statistical analyses on large datasets. They help organizations make data-driven decisions by interpreting and presenting the data in a clear and actionable way.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4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5E202-9589-4CAD-A00B-DDF6D6C1E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489855" cy="706964"/>
          </a:xfrm>
        </p:spPr>
        <p:txBody>
          <a:bodyPr>
            <a:normAutofit fontScale="90000"/>
          </a:bodyPr>
          <a:lstStyle/>
          <a:p>
            <a:r>
              <a:rPr lang="en-US" dirty="0"/>
              <a:t>The Role and Responsibilities of a Data Analyst</a:t>
            </a:r>
            <a:endParaRPr lang="en-GB" dirty="0">
              <a:solidFill>
                <a:srgbClr val="EBEBEB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0FC48DE-1A12-AB9C-0CA1-51FF512123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7381713"/>
              </p:ext>
            </p:extLst>
          </p:nvPr>
        </p:nvGraphicFramePr>
        <p:xfrm>
          <a:off x="2126974" y="2763078"/>
          <a:ext cx="9588473" cy="3840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949526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Rectangle 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D1C814F-6BC9-4CB3-B7BC-C35853D7C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5563898" cy="70696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Why is Data Analysis Important</a:t>
            </a:r>
            <a:endParaRPr lang="en-GB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40" name="Content Placeholder 2">
            <a:extLst>
              <a:ext uri="{FF2B5EF4-FFF2-40B4-BE49-F238E27FC236}">
                <a16:creationId xmlns:a16="http://schemas.microsoft.com/office/drawing/2014/main" id="{ED067F01-F276-C227-9ED7-17E3C25758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8624335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43369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Rectangle 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D1C814F-6BC9-4CB3-B7BC-C35853D7C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5563898" cy="70696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Types of Data</a:t>
            </a:r>
            <a:endParaRPr lang="en-GB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40" name="Content Placeholder 2">
            <a:extLst>
              <a:ext uri="{FF2B5EF4-FFF2-40B4-BE49-F238E27FC236}">
                <a16:creationId xmlns:a16="http://schemas.microsoft.com/office/drawing/2014/main" id="{ED067F01-F276-C227-9ED7-17E3C25758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081711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728179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5E202-9589-4CAD-A00B-DDF6D6C1E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6647263" cy="706964"/>
          </a:xfrm>
        </p:spPr>
        <p:txBody>
          <a:bodyPr>
            <a:normAutofit/>
          </a:bodyPr>
          <a:lstStyle/>
          <a:p>
            <a:r>
              <a:rPr lang="en-US" dirty="0"/>
              <a:t>Five Steps to Data Analysis</a:t>
            </a:r>
            <a:endParaRPr lang="en-GB" dirty="0">
              <a:solidFill>
                <a:srgbClr val="EBEBEB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0FC48DE-1A12-AB9C-0CA1-51FF512123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1939065"/>
              </p:ext>
            </p:extLst>
          </p:nvPr>
        </p:nvGraphicFramePr>
        <p:xfrm>
          <a:off x="1798983" y="2295940"/>
          <a:ext cx="9968947" cy="4144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9253706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386</TotalTime>
  <Words>562</Words>
  <Application>Microsoft Office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Algerian</vt:lpstr>
      <vt:lpstr>Arial</vt:lpstr>
      <vt:lpstr>Berlin Sans FB</vt:lpstr>
      <vt:lpstr>Calibri</vt:lpstr>
      <vt:lpstr>Century Gothic</vt:lpstr>
      <vt:lpstr>Wingdings 3</vt:lpstr>
      <vt:lpstr>Ion Boardroom</vt:lpstr>
      <vt:lpstr>PowerPoint Presentation</vt:lpstr>
      <vt:lpstr>OUTLINE</vt:lpstr>
      <vt:lpstr>WHAT IS DATA ANALYSIS</vt:lpstr>
      <vt:lpstr>DISTINCTION BETWEEN DATA ANALYSIS AND DATA ANALYTICS</vt:lpstr>
      <vt:lpstr>WHO IS A DATA ANALYST  </vt:lpstr>
      <vt:lpstr>The Role and Responsibilities of a Data Analyst</vt:lpstr>
      <vt:lpstr>Why is Data Analysis Important</vt:lpstr>
      <vt:lpstr>Types of Data</vt:lpstr>
      <vt:lpstr>Five Steps to Data Analysis</vt:lpstr>
      <vt:lpstr> TOOLS FOR DATA CLEANING:</vt:lpstr>
      <vt:lpstr> TOOLS FOR ANALYZING DATA:</vt:lpstr>
      <vt:lpstr> TOOLS FOR VISUALIZATION,PRESENTATION AND SHARING OF RESULTS:</vt:lpstr>
      <vt:lpstr>Employers of Data Analysts</vt:lpstr>
      <vt:lpstr>THE END presenter: Akinwale akintayo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Akinwale Akintayo</cp:lastModifiedBy>
  <cp:revision>8</cp:revision>
  <dcterms:created xsi:type="dcterms:W3CDTF">2024-06-20T11:09:42Z</dcterms:created>
  <dcterms:modified xsi:type="dcterms:W3CDTF">2024-07-19T09:08:50Z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854951-7041-4c7c-8366-edc4528ca7cc_Enabled">
    <vt:lpwstr>true</vt:lpwstr>
  </property>
  <property fmtid="{D5CDD505-2E9C-101B-9397-08002B2CF9AE}" pid="3" name="MSIP_Label_ea854951-7041-4c7c-8366-edc4528ca7cc_SetDate">
    <vt:lpwstr>2024-06-20T11:09:57Z</vt:lpwstr>
  </property>
  <property fmtid="{D5CDD505-2E9C-101B-9397-08002B2CF9AE}" pid="4" name="MSIP_Label_ea854951-7041-4c7c-8366-edc4528ca7cc_Method">
    <vt:lpwstr>Standard</vt:lpwstr>
  </property>
  <property fmtid="{D5CDD505-2E9C-101B-9397-08002B2CF9AE}" pid="5" name="MSIP_Label_ea854951-7041-4c7c-8366-edc4528ca7cc_Name">
    <vt:lpwstr>ea854951-7041-4c7c-8366-edc4528ca7cc</vt:lpwstr>
  </property>
  <property fmtid="{D5CDD505-2E9C-101B-9397-08002B2CF9AE}" pid="6" name="MSIP_Label_ea854951-7041-4c7c-8366-edc4528ca7cc_SiteId">
    <vt:lpwstr>d2a96d22-de08-48e1-bc43-78e70d957e83</vt:lpwstr>
  </property>
  <property fmtid="{D5CDD505-2E9C-101B-9397-08002B2CF9AE}" pid="7" name="MSIP_Label_ea854951-7041-4c7c-8366-edc4528ca7cc_ActionId">
    <vt:lpwstr>d35d4f2a-ccfd-4420-814e-bd0c48d87204</vt:lpwstr>
  </property>
  <property fmtid="{D5CDD505-2E9C-101B-9397-08002B2CF9AE}" pid="8" name="MSIP_Label_ea854951-7041-4c7c-8366-edc4528ca7cc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Interswitch - INTERNAL</vt:lpwstr>
  </property>
</Properties>
</file>