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79" r:id="rId2"/>
    <p:sldId id="258" r:id="rId3"/>
    <p:sldId id="277" r:id="rId4"/>
    <p:sldId id="282" r:id="rId5"/>
    <p:sldId id="283" r:id="rId6"/>
    <p:sldId id="286" r:id="rId7"/>
    <p:sldId id="284" r:id="rId8"/>
    <p:sldId id="285" r:id="rId9"/>
    <p:sldId id="260" r:id="rId10"/>
    <p:sldId id="261" r:id="rId11"/>
    <p:sldId id="262" r:id="rId12"/>
    <p:sldId id="287" r:id="rId13"/>
    <p:sldId id="263" r:id="rId14"/>
    <p:sldId id="264" r:id="rId15"/>
    <p:sldId id="281" r:id="rId16"/>
    <p:sldId id="265" r:id="rId17"/>
    <p:sldId id="288" r:id="rId18"/>
    <p:sldId id="266" r:id="rId19"/>
    <p:sldId id="290" r:id="rId20"/>
    <p:sldId id="291" r:id="rId21"/>
    <p:sldId id="294" r:id="rId22"/>
    <p:sldId id="295" r:id="rId23"/>
    <p:sldId id="289" r:id="rId24"/>
    <p:sldId id="267" r:id="rId25"/>
    <p:sldId id="297" r:id="rId26"/>
    <p:sldId id="268" r:id="rId27"/>
    <p:sldId id="269" r:id="rId28"/>
    <p:sldId id="292" r:id="rId29"/>
    <p:sldId id="293" r:id="rId30"/>
    <p:sldId id="296" r:id="rId31"/>
    <p:sldId id="270" r:id="rId32"/>
    <p:sldId id="271" r:id="rId33"/>
    <p:sldId id="272" r:id="rId34"/>
    <p:sldId id="273" r:id="rId35"/>
    <p:sldId id="274" r:id="rId36"/>
    <p:sldId id="275" r:id="rId37"/>
    <p:sldId id="276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979" autoAdjust="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EF7A58-63AE-4BA6-825B-6D5135689BBA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colorful5" csCatId="colorful" phldr="1"/>
      <dgm:spPr/>
    </dgm:pt>
    <dgm:pt modelId="{A2C83C92-17AC-4E21-8CF6-E45CDC159A9D}">
      <dgm:prSet phldrT="[Text]" custT="1"/>
      <dgm:spPr/>
      <dgm:t>
        <a:bodyPr/>
        <a:lstStyle/>
        <a:p>
          <a:r>
            <a:rPr lang="en-US" sz="2800" dirty="0" smtClean="0"/>
            <a:t>Tests</a:t>
          </a:r>
          <a:endParaRPr lang="en-US" sz="2800" dirty="0"/>
        </a:p>
      </dgm:t>
    </dgm:pt>
    <dgm:pt modelId="{43F74426-0026-423C-A30C-EC7131004DCC}" type="parTrans" cxnId="{434643F5-DD1D-452C-9BD8-F4FC934D60C6}">
      <dgm:prSet/>
      <dgm:spPr/>
      <dgm:t>
        <a:bodyPr/>
        <a:lstStyle/>
        <a:p>
          <a:endParaRPr lang="en-US"/>
        </a:p>
      </dgm:t>
    </dgm:pt>
    <dgm:pt modelId="{85686787-692A-4BF3-8C00-AD0A6A0DCCDF}" type="sibTrans" cxnId="{434643F5-DD1D-452C-9BD8-F4FC934D60C6}">
      <dgm:prSet/>
      <dgm:spPr/>
      <dgm:t>
        <a:bodyPr/>
        <a:lstStyle/>
        <a:p>
          <a:endParaRPr lang="en-US"/>
        </a:p>
      </dgm:t>
    </dgm:pt>
    <dgm:pt modelId="{631E4E7D-ADEF-4CB7-92B1-F90C58F353B4}">
      <dgm:prSet phldrT="[Text]" custT="1"/>
      <dgm:spPr/>
      <dgm:t>
        <a:bodyPr/>
        <a:lstStyle/>
        <a:p>
          <a:r>
            <a:rPr lang="en-US" sz="2800" dirty="0" smtClean="0"/>
            <a:t>Page Objects</a:t>
          </a:r>
          <a:endParaRPr lang="en-US" sz="2800" dirty="0"/>
        </a:p>
      </dgm:t>
    </dgm:pt>
    <dgm:pt modelId="{3A826078-8A2D-4037-B913-9804F47AC127}" type="parTrans" cxnId="{5FDB8D6D-FC78-4B23-8A4D-7A009E1AEC7F}">
      <dgm:prSet/>
      <dgm:spPr/>
      <dgm:t>
        <a:bodyPr/>
        <a:lstStyle/>
        <a:p>
          <a:endParaRPr lang="en-US"/>
        </a:p>
      </dgm:t>
    </dgm:pt>
    <dgm:pt modelId="{E6CD994F-84FA-491E-8389-3730530CC003}" type="sibTrans" cxnId="{5FDB8D6D-FC78-4B23-8A4D-7A009E1AEC7F}">
      <dgm:prSet/>
      <dgm:spPr/>
      <dgm:t>
        <a:bodyPr/>
        <a:lstStyle/>
        <a:p>
          <a:endParaRPr lang="en-US"/>
        </a:p>
      </dgm:t>
    </dgm:pt>
    <dgm:pt modelId="{01BBF4E3-6ECE-4506-A9C1-A23460F1690A}">
      <dgm:prSet phldrT="[Text]" custT="1"/>
      <dgm:spPr/>
      <dgm:t>
        <a:bodyPr/>
        <a:lstStyle/>
        <a:p>
          <a:r>
            <a:rPr lang="en-US" sz="2800" dirty="0" smtClean="0"/>
            <a:t>Driver (Engine)</a:t>
          </a:r>
          <a:endParaRPr lang="en-US" sz="2800" dirty="0"/>
        </a:p>
      </dgm:t>
    </dgm:pt>
    <dgm:pt modelId="{25AF7500-324A-44C1-B8D7-E7E85A20EC3D}" type="parTrans" cxnId="{45473256-EA54-4012-8AAB-0E6D19FF7BDC}">
      <dgm:prSet/>
      <dgm:spPr/>
      <dgm:t>
        <a:bodyPr/>
        <a:lstStyle/>
        <a:p>
          <a:endParaRPr lang="en-US"/>
        </a:p>
      </dgm:t>
    </dgm:pt>
    <dgm:pt modelId="{D5822B45-69B9-4D3D-A89F-5B1899900CCC}" type="sibTrans" cxnId="{45473256-EA54-4012-8AAB-0E6D19FF7BDC}">
      <dgm:prSet/>
      <dgm:spPr/>
      <dgm:t>
        <a:bodyPr/>
        <a:lstStyle/>
        <a:p>
          <a:endParaRPr lang="en-US"/>
        </a:p>
      </dgm:t>
    </dgm:pt>
    <dgm:pt modelId="{3EC1C573-2299-4C4B-A3C9-450B003577C6}">
      <dgm:prSet phldrT="[Text]" custT="1"/>
      <dgm:spPr/>
      <dgm:t>
        <a:bodyPr/>
        <a:lstStyle/>
        <a:p>
          <a:r>
            <a:rPr lang="en-US" sz="2800" dirty="0" smtClean="0"/>
            <a:t>Application</a:t>
          </a:r>
          <a:endParaRPr lang="en-US" sz="2800" dirty="0"/>
        </a:p>
      </dgm:t>
    </dgm:pt>
    <dgm:pt modelId="{F6F5A340-E38D-4547-B416-F68D794542C6}" type="parTrans" cxnId="{3FDC7EEA-9347-46C0-BABD-E76C8B3145B4}">
      <dgm:prSet/>
      <dgm:spPr/>
      <dgm:t>
        <a:bodyPr/>
        <a:lstStyle/>
        <a:p>
          <a:endParaRPr lang="en-US"/>
        </a:p>
      </dgm:t>
    </dgm:pt>
    <dgm:pt modelId="{681BB8B3-6DDF-4F9A-A06F-9C5E9B45D597}" type="sibTrans" cxnId="{3FDC7EEA-9347-46C0-BABD-E76C8B3145B4}">
      <dgm:prSet/>
      <dgm:spPr/>
      <dgm:t>
        <a:bodyPr/>
        <a:lstStyle/>
        <a:p>
          <a:endParaRPr lang="en-US"/>
        </a:p>
      </dgm:t>
    </dgm:pt>
    <dgm:pt modelId="{6D15EC0E-7056-4591-96E0-2D40D2540AC5}" type="pres">
      <dgm:prSet presAssocID="{52EF7A58-63AE-4BA6-825B-6D5135689BBA}" presName="Name0" presStyleCnt="0">
        <dgm:presLayoutVars>
          <dgm:dir/>
          <dgm:resizeHandles val="exact"/>
        </dgm:presLayoutVars>
      </dgm:prSet>
      <dgm:spPr/>
    </dgm:pt>
    <dgm:pt modelId="{EF77DCFB-E70C-4CF3-B0CB-9319A114382B}" type="pres">
      <dgm:prSet presAssocID="{A2C83C92-17AC-4E21-8CF6-E45CDC159A9D}" presName="composite" presStyleCnt="0"/>
      <dgm:spPr/>
    </dgm:pt>
    <dgm:pt modelId="{890DA742-3D8E-4523-9A95-E51C1DB281EA}" type="pres">
      <dgm:prSet presAssocID="{A2C83C92-17AC-4E21-8CF6-E45CDC159A9D}" presName="bgChev" presStyleLbl="node1" presStyleIdx="0" presStyleCnt="4"/>
      <dgm:spPr/>
    </dgm:pt>
    <dgm:pt modelId="{EB6431BC-9F42-4A8C-9801-408282D66099}" type="pres">
      <dgm:prSet presAssocID="{A2C83C92-17AC-4E21-8CF6-E45CDC159A9D}" presName="txNode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9FFD13-4522-400F-A372-CC40C7BC387C}" type="pres">
      <dgm:prSet presAssocID="{85686787-692A-4BF3-8C00-AD0A6A0DCCDF}" presName="compositeSpace" presStyleCnt="0"/>
      <dgm:spPr/>
    </dgm:pt>
    <dgm:pt modelId="{B81B9278-7E10-415E-8D6C-4821437C8CA9}" type="pres">
      <dgm:prSet presAssocID="{631E4E7D-ADEF-4CB7-92B1-F90C58F353B4}" presName="composite" presStyleCnt="0"/>
      <dgm:spPr/>
    </dgm:pt>
    <dgm:pt modelId="{7E35397B-A251-4780-9AC5-F781BB80FA47}" type="pres">
      <dgm:prSet presAssocID="{631E4E7D-ADEF-4CB7-92B1-F90C58F353B4}" presName="bgChev" presStyleLbl="node1" presStyleIdx="1" presStyleCnt="4"/>
      <dgm:spPr/>
    </dgm:pt>
    <dgm:pt modelId="{70C55BE5-41C2-4597-97C9-0E86D4C1CCA1}" type="pres">
      <dgm:prSet presAssocID="{631E4E7D-ADEF-4CB7-92B1-F90C58F353B4}" presName="txNode" presStyleLbl="fgAcc1" presStyleIdx="1" presStyleCnt="4" custScaleX="1340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FE37D7-C4B5-4961-AAF7-FB3A5066BD50}" type="pres">
      <dgm:prSet presAssocID="{E6CD994F-84FA-491E-8389-3730530CC003}" presName="compositeSpace" presStyleCnt="0"/>
      <dgm:spPr/>
    </dgm:pt>
    <dgm:pt modelId="{FE8DD754-A260-491E-8BE9-6115AD7788C1}" type="pres">
      <dgm:prSet presAssocID="{01BBF4E3-6ECE-4506-A9C1-A23460F1690A}" presName="composite" presStyleCnt="0"/>
      <dgm:spPr/>
    </dgm:pt>
    <dgm:pt modelId="{1F8DADDB-3063-4117-8E93-E0D55E8F1115}" type="pres">
      <dgm:prSet presAssocID="{01BBF4E3-6ECE-4506-A9C1-A23460F1690A}" presName="bgChev" presStyleLbl="node1" presStyleIdx="2" presStyleCnt="4"/>
      <dgm:spPr/>
    </dgm:pt>
    <dgm:pt modelId="{96F7AD7A-5854-4438-8CA3-88D7B5C97F01}" type="pres">
      <dgm:prSet presAssocID="{01BBF4E3-6ECE-4506-A9C1-A23460F1690A}" presName="txNode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D8069C-044C-4549-8346-626A1BC8F758}" type="pres">
      <dgm:prSet presAssocID="{D5822B45-69B9-4D3D-A89F-5B1899900CCC}" presName="compositeSpace" presStyleCnt="0"/>
      <dgm:spPr/>
    </dgm:pt>
    <dgm:pt modelId="{1A73E28F-4E8A-44F9-B930-A0FB15F0A9FD}" type="pres">
      <dgm:prSet presAssocID="{3EC1C573-2299-4C4B-A3C9-450B003577C6}" presName="composite" presStyleCnt="0"/>
      <dgm:spPr/>
    </dgm:pt>
    <dgm:pt modelId="{D2D8921A-4DD3-4CAE-93E5-A9EA67CBB45D}" type="pres">
      <dgm:prSet presAssocID="{3EC1C573-2299-4C4B-A3C9-450B003577C6}" presName="bgChev" presStyleLbl="node1" presStyleIdx="3" presStyleCnt="4"/>
      <dgm:spPr/>
    </dgm:pt>
    <dgm:pt modelId="{FCAEBE9A-F68F-4466-A815-2656597A5BD1}" type="pres">
      <dgm:prSet presAssocID="{3EC1C573-2299-4C4B-A3C9-450B003577C6}" presName="txNode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CB82B2B-2FA6-407E-807D-0E39552C1EBE}" type="presOf" srcId="{631E4E7D-ADEF-4CB7-92B1-F90C58F353B4}" destId="{70C55BE5-41C2-4597-97C9-0E86D4C1CCA1}" srcOrd="0" destOrd="0" presId="urn:microsoft.com/office/officeart/2005/8/layout/chevronAccent+Icon"/>
    <dgm:cxn modelId="{FF4452DE-9426-4510-93B1-1BA663B94E48}" type="presOf" srcId="{A2C83C92-17AC-4E21-8CF6-E45CDC159A9D}" destId="{EB6431BC-9F42-4A8C-9801-408282D66099}" srcOrd="0" destOrd="0" presId="urn:microsoft.com/office/officeart/2005/8/layout/chevronAccent+Icon"/>
    <dgm:cxn modelId="{3FDC7EEA-9347-46C0-BABD-E76C8B3145B4}" srcId="{52EF7A58-63AE-4BA6-825B-6D5135689BBA}" destId="{3EC1C573-2299-4C4B-A3C9-450B003577C6}" srcOrd="3" destOrd="0" parTransId="{F6F5A340-E38D-4547-B416-F68D794542C6}" sibTransId="{681BB8B3-6DDF-4F9A-A06F-9C5E9B45D597}"/>
    <dgm:cxn modelId="{45473256-EA54-4012-8AAB-0E6D19FF7BDC}" srcId="{52EF7A58-63AE-4BA6-825B-6D5135689BBA}" destId="{01BBF4E3-6ECE-4506-A9C1-A23460F1690A}" srcOrd="2" destOrd="0" parTransId="{25AF7500-324A-44C1-B8D7-E7E85A20EC3D}" sibTransId="{D5822B45-69B9-4D3D-A89F-5B1899900CCC}"/>
    <dgm:cxn modelId="{D354906F-117D-4755-86B3-7BF31E1518A1}" type="presOf" srcId="{01BBF4E3-6ECE-4506-A9C1-A23460F1690A}" destId="{96F7AD7A-5854-4438-8CA3-88D7B5C97F01}" srcOrd="0" destOrd="0" presId="urn:microsoft.com/office/officeart/2005/8/layout/chevronAccent+Icon"/>
    <dgm:cxn modelId="{434643F5-DD1D-452C-9BD8-F4FC934D60C6}" srcId="{52EF7A58-63AE-4BA6-825B-6D5135689BBA}" destId="{A2C83C92-17AC-4E21-8CF6-E45CDC159A9D}" srcOrd="0" destOrd="0" parTransId="{43F74426-0026-423C-A30C-EC7131004DCC}" sibTransId="{85686787-692A-4BF3-8C00-AD0A6A0DCCDF}"/>
    <dgm:cxn modelId="{5FDB8D6D-FC78-4B23-8A4D-7A009E1AEC7F}" srcId="{52EF7A58-63AE-4BA6-825B-6D5135689BBA}" destId="{631E4E7D-ADEF-4CB7-92B1-F90C58F353B4}" srcOrd="1" destOrd="0" parTransId="{3A826078-8A2D-4037-B913-9804F47AC127}" sibTransId="{E6CD994F-84FA-491E-8389-3730530CC003}"/>
    <dgm:cxn modelId="{5F72F332-4D2F-44B7-B4C1-8B387B849C59}" type="presOf" srcId="{52EF7A58-63AE-4BA6-825B-6D5135689BBA}" destId="{6D15EC0E-7056-4591-96E0-2D40D2540AC5}" srcOrd="0" destOrd="0" presId="urn:microsoft.com/office/officeart/2005/8/layout/chevronAccent+Icon"/>
    <dgm:cxn modelId="{DE67F5A9-EA75-4A8D-8680-6AAF327753C6}" type="presOf" srcId="{3EC1C573-2299-4C4B-A3C9-450B003577C6}" destId="{FCAEBE9A-F68F-4466-A815-2656597A5BD1}" srcOrd="0" destOrd="0" presId="urn:microsoft.com/office/officeart/2005/8/layout/chevronAccent+Icon"/>
    <dgm:cxn modelId="{BD4DB4EE-2821-4823-BD03-610E84194C79}" type="presParOf" srcId="{6D15EC0E-7056-4591-96E0-2D40D2540AC5}" destId="{EF77DCFB-E70C-4CF3-B0CB-9319A114382B}" srcOrd="0" destOrd="0" presId="urn:microsoft.com/office/officeart/2005/8/layout/chevronAccent+Icon"/>
    <dgm:cxn modelId="{DE3DE980-A640-4D44-AA52-89A49D9574A1}" type="presParOf" srcId="{EF77DCFB-E70C-4CF3-B0CB-9319A114382B}" destId="{890DA742-3D8E-4523-9A95-E51C1DB281EA}" srcOrd="0" destOrd="0" presId="urn:microsoft.com/office/officeart/2005/8/layout/chevronAccent+Icon"/>
    <dgm:cxn modelId="{06918943-755E-4C78-97A9-1DA88897137E}" type="presParOf" srcId="{EF77DCFB-E70C-4CF3-B0CB-9319A114382B}" destId="{EB6431BC-9F42-4A8C-9801-408282D66099}" srcOrd="1" destOrd="0" presId="urn:microsoft.com/office/officeart/2005/8/layout/chevronAccent+Icon"/>
    <dgm:cxn modelId="{9F7F9223-1F7C-492E-89B3-8F1D76599082}" type="presParOf" srcId="{6D15EC0E-7056-4591-96E0-2D40D2540AC5}" destId="{289FFD13-4522-400F-A372-CC40C7BC387C}" srcOrd="1" destOrd="0" presId="urn:microsoft.com/office/officeart/2005/8/layout/chevronAccent+Icon"/>
    <dgm:cxn modelId="{5231CF3B-6AD9-48E3-A112-8259A03CA9F7}" type="presParOf" srcId="{6D15EC0E-7056-4591-96E0-2D40D2540AC5}" destId="{B81B9278-7E10-415E-8D6C-4821437C8CA9}" srcOrd="2" destOrd="0" presId="urn:microsoft.com/office/officeart/2005/8/layout/chevronAccent+Icon"/>
    <dgm:cxn modelId="{2E3D515C-7292-4A73-9BE2-89841B8D678B}" type="presParOf" srcId="{B81B9278-7E10-415E-8D6C-4821437C8CA9}" destId="{7E35397B-A251-4780-9AC5-F781BB80FA47}" srcOrd="0" destOrd="0" presId="urn:microsoft.com/office/officeart/2005/8/layout/chevronAccent+Icon"/>
    <dgm:cxn modelId="{09E8C3FF-0B4D-4E0C-9EDB-243F12D682D3}" type="presParOf" srcId="{B81B9278-7E10-415E-8D6C-4821437C8CA9}" destId="{70C55BE5-41C2-4597-97C9-0E86D4C1CCA1}" srcOrd="1" destOrd="0" presId="urn:microsoft.com/office/officeart/2005/8/layout/chevronAccent+Icon"/>
    <dgm:cxn modelId="{F0F4C48E-C714-4677-8FD5-6D5406F023F0}" type="presParOf" srcId="{6D15EC0E-7056-4591-96E0-2D40D2540AC5}" destId="{08FE37D7-C4B5-4961-AAF7-FB3A5066BD50}" srcOrd="3" destOrd="0" presId="urn:microsoft.com/office/officeart/2005/8/layout/chevronAccent+Icon"/>
    <dgm:cxn modelId="{11EC4761-0271-4104-89E8-5619FC4CFFD9}" type="presParOf" srcId="{6D15EC0E-7056-4591-96E0-2D40D2540AC5}" destId="{FE8DD754-A260-491E-8BE9-6115AD7788C1}" srcOrd="4" destOrd="0" presId="urn:microsoft.com/office/officeart/2005/8/layout/chevronAccent+Icon"/>
    <dgm:cxn modelId="{2C305B47-D46A-4ADF-840D-BE256772AF83}" type="presParOf" srcId="{FE8DD754-A260-491E-8BE9-6115AD7788C1}" destId="{1F8DADDB-3063-4117-8E93-E0D55E8F1115}" srcOrd="0" destOrd="0" presId="urn:microsoft.com/office/officeart/2005/8/layout/chevronAccent+Icon"/>
    <dgm:cxn modelId="{7EBB004E-5570-4CFF-8E7F-5794DF4CA192}" type="presParOf" srcId="{FE8DD754-A260-491E-8BE9-6115AD7788C1}" destId="{96F7AD7A-5854-4438-8CA3-88D7B5C97F01}" srcOrd="1" destOrd="0" presId="urn:microsoft.com/office/officeart/2005/8/layout/chevronAccent+Icon"/>
    <dgm:cxn modelId="{112CE32B-1A01-4FF0-B591-84087F43B698}" type="presParOf" srcId="{6D15EC0E-7056-4591-96E0-2D40D2540AC5}" destId="{55D8069C-044C-4549-8346-626A1BC8F758}" srcOrd="5" destOrd="0" presId="urn:microsoft.com/office/officeart/2005/8/layout/chevronAccent+Icon"/>
    <dgm:cxn modelId="{8619F1F0-2D6C-4D5E-9EC1-E0F7B301F91C}" type="presParOf" srcId="{6D15EC0E-7056-4591-96E0-2D40D2540AC5}" destId="{1A73E28F-4E8A-44F9-B930-A0FB15F0A9FD}" srcOrd="6" destOrd="0" presId="urn:microsoft.com/office/officeart/2005/8/layout/chevronAccent+Icon"/>
    <dgm:cxn modelId="{A91044D6-B978-46FF-B63D-AA86BA6CBEA0}" type="presParOf" srcId="{1A73E28F-4E8A-44F9-B930-A0FB15F0A9FD}" destId="{D2D8921A-4DD3-4CAE-93E5-A9EA67CBB45D}" srcOrd="0" destOrd="0" presId="urn:microsoft.com/office/officeart/2005/8/layout/chevronAccent+Icon"/>
    <dgm:cxn modelId="{7487FEC7-924A-474A-9BF7-5FF29DF73DB3}" type="presParOf" srcId="{1A73E28F-4E8A-44F9-B930-A0FB15F0A9FD}" destId="{FCAEBE9A-F68F-4466-A815-2656597A5BD1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B67641-D632-454D-BA23-57A4E186BD70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8469D4C-CFE0-4C98-9EB3-502DC52946D2}">
      <dgm:prSet phldrT="[Text]" custT="1"/>
      <dgm:spPr/>
      <dgm:t>
        <a:bodyPr/>
        <a:lstStyle/>
        <a:p>
          <a:pPr algn="l"/>
          <a:r>
            <a:rPr lang="en-US" sz="2800" b="1" dirty="0" smtClean="0"/>
            <a:t>ELEMENTS</a:t>
          </a:r>
          <a:endParaRPr lang="en-US" sz="4300" b="1" dirty="0" smtClean="0"/>
        </a:p>
        <a:p>
          <a:pPr algn="l"/>
          <a:r>
            <a:rPr lang="en-US" sz="2400" b="1" dirty="0" smtClean="0">
              <a:solidFill>
                <a:srgbClr val="FF0000"/>
              </a:solidFill>
            </a:rPr>
            <a:t>private</a:t>
          </a:r>
          <a:r>
            <a:rPr lang="en-US" sz="2400" dirty="0" smtClean="0"/>
            <a:t> </a:t>
          </a:r>
          <a:r>
            <a:rPr lang="en-US" sz="2400" b="1" dirty="0" err="1" smtClean="0">
              <a:solidFill>
                <a:srgbClr val="7030A0"/>
              </a:solidFill>
            </a:rPr>
            <a:t>WebElement</a:t>
          </a:r>
          <a:r>
            <a:rPr lang="en-US" sz="2400" dirty="0" smtClean="0"/>
            <a:t> </a:t>
          </a:r>
          <a:r>
            <a:rPr lang="en-US" sz="2400" dirty="0" err="1" smtClean="0"/>
            <a:t>UserName</a:t>
          </a:r>
          <a:r>
            <a:rPr lang="en-US" sz="2400" dirty="0" smtClean="0"/>
            <a:t>;</a:t>
          </a:r>
          <a:br>
            <a:rPr lang="en-US" sz="2400" dirty="0" smtClean="0"/>
          </a:br>
          <a:r>
            <a:rPr lang="en-US" sz="2400" b="1" dirty="0" smtClean="0">
              <a:solidFill>
                <a:srgbClr val="FF0000"/>
              </a:solidFill>
            </a:rPr>
            <a:t>private</a:t>
          </a:r>
          <a:r>
            <a:rPr lang="en-US" sz="2400" dirty="0" smtClean="0"/>
            <a:t> </a:t>
          </a:r>
          <a:r>
            <a:rPr lang="en-US" sz="2400" b="1" dirty="0" err="1" smtClean="0">
              <a:solidFill>
                <a:srgbClr val="7030A0"/>
              </a:solidFill>
            </a:rPr>
            <a:t>WebElement</a:t>
          </a:r>
          <a:r>
            <a:rPr lang="en-US" sz="2400" dirty="0" smtClean="0"/>
            <a:t> Password;</a:t>
          </a:r>
          <a:br>
            <a:rPr lang="en-US" sz="2400" dirty="0" smtClean="0"/>
          </a:br>
          <a:r>
            <a:rPr lang="en-US" sz="2400" b="1" dirty="0" smtClean="0">
              <a:solidFill>
                <a:srgbClr val="FF0000"/>
              </a:solidFill>
            </a:rPr>
            <a:t>private</a:t>
          </a:r>
          <a:r>
            <a:rPr lang="en-US" sz="2400" dirty="0" smtClean="0"/>
            <a:t> </a:t>
          </a:r>
          <a:r>
            <a:rPr lang="en-US" sz="2400" b="1" dirty="0" err="1" smtClean="0">
              <a:solidFill>
                <a:srgbClr val="7030A0"/>
              </a:solidFill>
            </a:rPr>
            <a:t>WebElement</a:t>
          </a:r>
          <a:r>
            <a:rPr lang="en-US" sz="2400" dirty="0" smtClean="0"/>
            <a:t> </a:t>
          </a:r>
          <a:r>
            <a:rPr lang="en-US" sz="2400" dirty="0" err="1" smtClean="0"/>
            <a:t>LoginButton</a:t>
          </a:r>
          <a:r>
            <a:rPr lang="en-US" sz="2400" dirty="0" smtClean="0"/>
            <a:t>;</a:t>
          </a:r>
          <a:endParaRPr lang="en-US" sz="2400" dirty="0"/>
        </a:p>
      </dgm:t>
    </dgm:pt>
    <dgm:pt modelId="{044FAA98-A1B5-472D-8070-827412176AFE}" type="parTrans" cxnId="{4ADE0A3F-D629-4F15-A655-63EBA68E6FE1}">
      <dgm:prSet/>
      <dgm:spPr/>
      <dgm:t>
        <a:bodyPr/>
        <a:lstStyle/>
        <a:p>
          <a:endParaRPr lang="en-US"/>
        </a:p>
      </dgm:t>
    </dgm:pt>
    <dgm:pt modelId="{DD66C550-5E28-4953-AFAD-526AFC59EF05}" type="sibTrans" cxnId="{4ADE0A3F-D629-4F15-A655-63EBA68E6FE1}">
      <dgm:prSet/>
      <dgm:spPr/>
      <dgm:t>
        <a:bodyPr/>
        <a:lstStyle/>
        <a:p>
          <a:endParaRPr lang="en-US"/>
        </a:p>
      </dgm:t>
    </dgm:pt>
    <dgm:pt modelId="{7349A701-D63D-4F49-A92D-9F60563EB755}">
      <dgm:prSet phldrT="[Text]" custT="1"/>
      <dgm:spPr/>
      <dgm:t>
        <a:bodyPr/>
        <a:lstStyle/>
        <a:p>
          <a:r>
            <a:rPr lang="en-US" sz="2800" b="1" dirty="0" smtClean="0"/>
            <a:t>ACTIONS</a:t>
          </a:r>
          <a:endParaRPr lang="en-US" sz="3300" dirty="0"/>
        </a:p>
      </dgm:t>
    </dgm:pt>
    <dgm:pt modelId="{91C6385E-8A82-4CD6-9E2F-4443A1EAA8F0}" type="parTrans" cxnId="{3DDED701-F213-4C1F-AE73-CC750314764B}">
      <dgm:prSet/>
      <dgm:spPr/>
      <dgm:t>
        <a:bodyPr/>
        <a:lstStyle/>
        <a:p>
          <a:endParaRPr lang="en-US"/>
        </a:p>
      </dgm:t>
    </dgm:pt>
    <dgm:pt modelId="{387E138E-E9D7-4C8B-907C-0EF57B0B747D}" type="sibTrans" cxnId="{3DDED701-F213-4C1F-AE73-CC750314764B}">
      <dgm:prSet/>
      <dgm:spPr/>
      <dgm:t>
        <a:bodyPr/>
        <a:lstStyle/>
        <a:p>
          <a:endParaRPr lang="en-US"/>
        </a:p>
      </dgm:t>
    </dgm:pt>
    <dgm:pt modelId="{D829333B-8F2F-4133-9291-BC42E6B4003F}">
      <dgm:prSet phldrT="[Text]" custT="1"/>
      <dgm:spPr/>
      <dgm:t>
        <a:bodyPr/>
        <a:lstStyle/>
        <a:p>
          <a:r>
            <a:rPr lang="en-US" sz="2400" dirty="0" err="1" smtClean="0"/>
            <a:t>EnterUserName</a:t>
          </a:r>
          <a:r>
            <a:rPr lang="en-US" sz="2400" dirty="0" smtClean="0"/>
            <a:t>(String name);</a:t>
          </a:r>
          <a:endParaRPr lang="en-US" sz="2400" dirty="0"/>
        </a:p>
      </dgm:t>
    </dgm:pt>
    <dgm:pt modelId="{A4AE1C34-4C15-4C89-8BE0-E85ACD4CF28E}" type="sibTrans" cxnId="{92165524-48B4-4616-9C6B-F1D5A96BD20C}">
      <dgm:prSet/>
      <dgm:spPr/>
      <dgm:t>
        <a:bodyPr/>
        <a:lstStyle/>
        <a:p>
          <a:endParaRPr lang="en-US"/>
        </a:p>
      </dgm:t>
    </dgm:pt>
    <dgm:pt modelId="{C01DC588-957A-4584-A98D-4752F86600A8}" type="parTrans" cxnId="{92165524-48B4-4616-9C6B-F1D5A96BD20C}">
      <dgm:prSet/>
      <dgm:spPr/>
      <dgm:t>
        <a:bodyPr/>
        <a:lstStyle/>
        <a:p>
          <a:endParaRPr lang="en-US"/>
        </a:p>
      </dgm:t>
    </dgm:pt>
    <dgm:pt modelId="{AA30488C-E09D-4843-8AA8-4DD8A9F18070}">
      <dgm:prSet phldrT="[Text]" custT="1"/>
      <dgm:spPr/>
      <dgm:t>
        <a:bodyPr/>
        <a:lstStyle/>
        <a:p>
          <a:r>
            <a:rPr lang="en-US" sz="2400" dirty="0" err="1" smtClean="0"/>
            <a:t>EnterPassword</a:t>
          </a:r>
          <a:r>
            <a:rPr lang="en-US" sz="2400" dirty="0" smtClean="0"/>
            <a:t>(String name);</a:t>
          </a:r>
          <a:endParaRPr lang="en-US" sz="2400" dirty="0"/>
        </a:p>
      </dgm:t>
    </dgm:pt>
    <dgm:pt modelId="{7C7F9414-53F9-41D7-A38C-C746B875DFE2}" type="sibTrans" cxnId="{4DF954D0-0FF8-440B-83A2-C7562061D517}">
      <dgm:prSet/>
      <dgm:spPr/>
      <dgm:t>
        <a:bodyPr/>
        <a:lstStyle/>
        <a:p>
          <a:endParaRPr lang="en-US"/>
        </a:p>
      </dgm:t>
    </dgm:pt>
    <dgm:pt modelId="{CFB8518B-7C9A-4877-9075-522E4EA30010}" type="parTrans" cxnId="{4DF954D0-0FF8-440B-83A2-C7562061D517}">
      <dgm:prSet/>
      <dgm:spPr/>
      <dgm:t>
        <a:bodyPr/>
        <a:lstStyle/>
        <a:p>
          <a:endParaRPr lang="en-US"/>
        </a:p>
      </dgm:t>
    </dgm:pt>
    <dgm:pt modelId="{49EAAF7F-70C0-4D06-AF3E-A1BEA6A2F5C1}">
      <dgm:prSet phldrT="[Text]" custT="1"/>
      <dgm:spPr/>
      <dgm:t>
        <a:bodyPr/>
        <a:lstStyle/>
        <a:p>
          <a:r>
            <a:rPr lang="en-US" sz="2400" dirty="0" err="1" smtClean="0"/>
            <a:t>ClickLoginButton</a:t>
          </a:r>
          <a:r>
            <a:rPr lang="en-US" sz="2400" dirty="0" smtClean="0"/>
            <a:t>();</a:t>
          </a:r>
          <a:endParaRPr lang="en-US" sz="2400" dirty="0"/>
        </a:p>
      </dgm:t>
    </dgm:pt>
    <dgm:pt modelId="{766B14EB-EC38-41A7-85B9-8D68FF2D31E9}" type="sibTrans" cxnId="{6E5507C0-04DB-4BCB-A796-3EC845E0E94C}">
      <dgm:prSet/>
      <dgm:spPr/>
      <dgm:t>
        <a:bodyPr/>
        <a:lstStyle/>
        <a:p>
          <a:endParaRPr lang="en-US"/>
        </a:p>
      </dgm:t>
    </dgm:pt>
    <dgm:pt modelId="{7778CB2D-F19D-40DE-BAB9-7F7232998093}" type="parTrans" cxnId="{6E5507C0-04DB-4BCB-A796-3EC845E0E94C}">
      <dgm:prSet/>
      <dgm:spPr/>
      <dgm:t>
        <a:bodyPr/>
        <a:lstStyle/>
        <a:p>
          <a:endParaRPr lang="en-US"/>
        </a:p>
      </dgm:t>
    </dgm:pt>
    <dgm:pt modelId="{74273382-A954-41AA-A7A1-17107EACC9EC}" type="pres">
      <dgm:prSet presAssocID="{0DB67641-D632-454D-BA23-57A4E186BD7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262C21C-4CF7-4F40-BD17-6B8386EA9D1B}" type="pres">
      <dgm:prSet presAssocID="{98469D4C-CFE0-4C98-9EB3-502DC52946D2}" presName="composite" presStyleCnt="0"/>
      <dgm:spPr/>
    </dgm:pt>
    <dgm:pt modelId="{672F93A5-7D64-4D6C-A48A-944D513B9F0C}" type="pres">
      <dgm:prSet presAssocID="{98469D4C-CFE0-4C98-9EB3-502DC52946D2}" presName="parTx" presStyleLbl="alignNode1" presStyleIdx="0" presStyleCnt="1" custScaleX="100294" custLinFactNeighborX="22103" custLinFactNeighborY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DEBEB0-13AB-43D8-B083-1DDED64E8D8B}" type="pres">
      <dgm:prSet presAssocID="{98469D4C-CFE0-4C98-9EB3-502DC52946D2}" presName="desTx" presStyleLbl="alignAccFollowNode1" presStyleIdx="0" presStyleCnt="1" custFlipVert="0" custScaleX="95115" custScaleY="100000" custLinFactNeighborX="-7197" custLinFactNeighborY="79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9856F6-4C5A-4824-BF6E-B28DD500B075}" type="presOf" srcId="{49EAAF7F-70C0-4D06-AF3E-A1BEA6A2F5C1}" destId="{B9DEBEB0-13AB-43D8-B083-1DDED64E8D8B}" srcOrd="0" destOrd="3" presId="urn:microsoft.com/office/officeart/2005/8/layout/hList1"/>
    <dgm:cxn modelId="{61DF3A1E-AB4C-481D-BB60-1801567FAFE6}" type="presOf" srcId="{7349A701-D63D-4F49-A92D-9F60563EB755}" destId="{B9DEBEB0-13AB-43D8-B083-1DDED64E8D8B}" srcOrd="0" destOrd="0" presId="urn:microsoft.com/office/officeart/2005/8/layout/hList1"/>
    <dgm:cxn modelId="{92165524-48B4-4616-9C6B-F1D5A96BD20C}" srcId="{98469D4C-CFE0-4C98-9EB3-502DC52946D2}" destId="{D829333B-8F2F-4133-9291-BC42E6B4003F}" srcOrd="1" destOrd="0" parTransId="{C01DC588-957A-4584-A98D-4752F86600A8}" sibTransId="{A4AE1C34-4C15-4C89-8BE0-E85ACD4CF28E}"/>
    <dgm:cxn modelId="{3DDED701-F213-4C1F-AE73-CC750314764B}" srcId="{98469D4C-CFE0-4C98-9EB3-502DC52946D2}" destId="{7349A701-D63D-4F49-A92D-9F60563EB755}" srcOrd="0" destOrd="0" parTransId="{91C6385E-8A82-4CD6-9E2F-4443A1EAA8F0}" sibTransId="{387E138E-E9D7-4C8B-907C-0EF57B0B747D}"/>
    <dgm:cxn modelId="{4DF954D0-0FF8-440B-83A2-C7562061D517}" srcId="{98469D4C-CFE0-4C98-9EB3-502DC52946D2}" destId="{AA30488C-E09D-4843-8AA8-4DD8A9F18070}" srcOrd="2" destOrd="0" parTransId="{CFB8518B-7C9A-4877-9075-522E4EA30010}" sibTransId="{7C7F9414-53F9-41D7-A38C-C746B875DFE2}"/>
    <dgm:cxn modelId="{F4F1644E-D369-4637-AC61-D379AC7E954A}" type="presOf" srcId="{0DB67641-D632-454D-BA23-57A4E186BD70}" destId="{74273382-A954-41AA-A7A1-17107EACC9EC}" srcOrd="0" destOrd="0" presId="urn:microsoft.com/office/officeart/2005/8/layout/hList1"/>
    <dgm:cxn modelId="{3F5B792B-E2B6-4FF8-85FD-27F7CC567212}" type="presOf" srcId="{98469D4C-CFE0-4C98-9EB3-502DC52946D2}" destId="{672F93A5-7D64-4D6C-A48A-944D513B9F0C}" srcOrd="0" destOrd="0" presId="urn:microsoft.com/office/officeart/2005/8/layout/hList1"/>
    <dgm:cxn modelId="{6E5507C0-04DB-4BCB-A796-3EC845E0E94C}" srcId="{98469D4C-CFE0-4C98-9EB3-502DC52946D2}" destId="{49EAAF7F-70C0-4D06-AF3E-A1BEA6A2F5C1}" srcOrd="3" destOrd="0" parTransId="{7778CB2D-F19D-40DE-BAB9-7F7232998093}" sibTransId="{766B14EB-EC38-41A7-85B9-8D68FF2D31E9}"/>
    <dgm:cxn modelId="{D5CF2D1D-464A-4BC1-86E8-0E0185A64701}" type="presOf" srcId="{D829333B-8F2F-4133-9291-BC42E6B4003F}" destId="{B9DEBEB0-13AB-43D8-B083-1DDED64E8D8B}" srcOrd="0" destOrd="1" presId="urn:microsoft.com/office/officeart/2005/8/layout/hList1"/>
    <dgm:cxn modelId="{4BEA4786-7057-40D4-9C82-4AC1B48FE89B}" type="presOf" srcId="{AA30488C-E09D-4843-8AA8-4DD8A9F18070}" destId="{B9DEBEB0-13AB-43D8-B083-1DDED64E8D8B}" srcOrd="0" destOrd="2" presId="urn:microsoft.com/office/officeart/2005/8/layout/hList1"/>
    <dgm:cxn modelId="{4ADE0A3F-D629-4F15-A655-63EBA68E6FE1}" srcId="{0DB67641-D632-454D-BA23-57A4E186BD70}" destId="{98469D4C-CFE0-4C98-9EB3-502DC52946D2}" srcOrd="0" destOrd="0" parTransId="{044FAA98-A1B5-472D-8070-827412176AFE}" sibTransId="{DD66C550-5E28-4953-AFAD-526AFC59EF05}"/>
    <dgm:cxn modelId="{4E824DE9-50CD-4884-95DF-2F12D011BFC1}" type="presParOf" srcId="{74273382-A954-41AA-A7A1-17107EACC9EC}" destId="{A262C21C-4CF7-4F40-BD17-6B8386EA9D1B}" srcOrd="0" destOrd="0" presId="urn:microsoft.com/office/officeart/2005/8/layout/hList1"/>
    <dgm:cxn modelId="{4E1F2FAD-9630-4B05-A202-3B98E9FC2A65}" type="presParOf" srcId="{A262C21C-4CF7-4F40-BD17-6B8386EA9D1B}" destId="{672F93A5-7D64-4D6C-A48A-944D513B9F0C}" srcOrd="0" destOrd="0" presId="urn:microsoft.com/office/officeart/2005/8/layout/hList1"/>
    <dgm:cxn modelId="{2456B426-79B6-4414-A6B5-83CE1A4CCED2}" type="presParOf" srcId="{A262C21C-4CF7-4F40-BD17-6B8386EA9D1B}" destId="{B9DEBEB0-13AB-43D8-B083-1DDED64E8D8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0DA742-3D8E-4523-9A95-E51C1DB281EA}">
      <dsp:nvSpPr>
        <dsp:cNvPr id="0" name=""/>
        <dsp:cNvSpPr/>
      </dsp:nvSpPr>
      <dsp:spPr>
        <a:xfrm>
          <a:off x="1064" y="1664564"/>
          <a:ext cx="2480483" cy="957466"/>
        </a:xfrm>
        <a:prstGeom prst="chevron">
          <a:avLst>
            <a:gd name="adj" fmla="val 4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6431BC-9F42-4A8C-9801-408282D66099}">
      <dsp:nvSpPr>
        <dsp:cNvPr id="0" name=""/>
        <dsp:cNvSpPr/>
      </dsp:nvSpPr>
      <dsp:spPr>
        <a:xfrm>
          <a:off x="662527" y="1903931"/>
          <a:ext cx="2094630" cy="9574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Tests</a:t>
          </a:r>
          <a:endParaRPr lang="en-US" sz="2800" kern="1200" dirty="0"/>
        </a:p>
      </dsp:txBody>
      <dsp:txXfrm>
        <a:off x="690570" y="1931974"/>
        <a:ext cx="2038544" cy="901380"/>
      </dsp:txXfrm>
    </dsp:sp>
    <dsp:sp modelId="{7E35397B-A251-4780-9AC5-F781BB80FA47}">
      <dsp:nvSpPr>
        <dsp:cNvPr id="0" name=""/>
        <dsp:cNvSpPr/>
      </dsp:nvSpPr>
      <dsp:spPr>
        <a:xfrm>
          <a:off x="2834327" y="1664564"/>
          <a:ext cx="2480483" cy="957466"/>
        </a:xfrm>
        <a:prstGeom prst="chevron">
          <a:avLst>
            <a:gd name="adj" fmla="val 40000"/>
          </a:avLst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C55BE5-41C2-4597-97C9-0E86D4C1CCA1}">
      <dsp:nvSpPr>
        <dsp:cNvPr id="0" name=""/>
        <dsp:cNvSpPr/>
      </dsp:nvSpPr>
      <dsp:spPr>
        <a:xfrm>
          <a:off x="3139650" y="1903931"/>
          <a:ext cx="2806909" cy="9574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Page Objects</a:t>
          </a:r>
          <a:endParaRPr lang="en-US" sz="2800" kern="1200" dirty="0"/>
        </a:p>
      </dsp:txBody>
      <dsp:txXfrm>
        <a:off x="3167693" y="1931974"/>
        <a:ext cx="2750823" cy="901380"/>
      </dsp:txXfrm>
    </dsp:sp>
    <dsp:sp modelId="{1F8DADDB-3063-4117-8E93-E0D55E8F1115}">
      <dsp:nvSpPr>
        <dsp:cNvPr id="0" name=""/>
        <dsp:cNvSpPr/>
      </dsp:nvSpPr>
      <dsp:spPr>
        <a:xfrm>
          <a:off x="6023730" y="1664564"/>
          <a:ext cx="2480483" cy="957466"/>
        </a:xfrm>
        <a:prstGeom prst="chevron">
          <a:avLst>
            <a:gd name="adj" fmla="val 40000"/>
          </a:avLst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F7AD7A-5854-4438-8CA3-88D7B5C97F01}">
      <dsp:nvSpPr>
        <dsp:cNvPr id="0" name=""/>
        <dsp:cNvSpPr/>
      </dsp:nvSpPr>
      <dsp:spPr>
        <a:xfrm>
          <a:off x="6685192" y="1903931"/>
          <a:ext cx="2094630" cy="9574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Driver (Engine)</a:t>
          </a:r>
          <a:endParaRPr lang="en-US" sz="2800" kern="1200" dirty="0"/>
        </a:p>
      </dsp:txBody>
      <dsp:txXfrm>
        <a:off x="6713235" y="1931974"/>
        <a:ext cx="2038544" cy="901380"/>
      </dsp:txXfrm>
    </dsp:sp>
    <dsp:sp modelId="{D2D8921A-4DD3-4CAE-93E5-A9EA67CBB45D}">
      <dsp:nvSpPr>
        <dsp:cNvPr id="0" name=""/>
        <dsp:cNvSpPr/>
      </dsp:nvSpPr>
      <dsp:spPr>
        <a:xfrm>
          <a:off x="8856992" y="1664564"/>
          <a:ext cx="2480483" cy="957466"/>
        </a:xfrm>
        <a:prstGeom prst="chevron">
          <a:avLst>
            <a:gd name="adj" fmla="val 4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AEBE9A-F68F-4466-A815-2656597A5BD1}">
      <dsp:nvSpPr>
        <dsp:cNvPr id="0" name=""/>
        <dsp:cNvSpPr/>
      </dsp:nvSpPr>
      <dsp:spPr>
        <a:xfrm>
          <a:off x="9518454" y="1903931"/>
          <a:ext cx="2094630" cy="9574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Application</a:t>
          </a:r>
          <a:endParaRPr lang="en-US" sz="2800" kern="1200" dirty="0"/>
        </a:p>
      </dsp:txBody>
      <dsp:txXfrm>
        <a:off x="9546497" y="1931974"/>
        <a:ext cx="2038544" cy="9013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2F93A5-7D64-4D6C-A48A-944D513B9F0C}">
      <dsp:nvSpPr>
        <dsp:cNvPr id="0" name=""/>
        <dsp:cNvSpPr/>
      </dsp:nvSpPr>
      <dsp:spPr>
        <a:xfrm>
          <a:off x="11856" y="-206177"/>
          <a:ext cx="6058230" cy="17788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ELEMENTS</a:t>
          </a:r>
          <a:endParaRPr lang="en-US" sz="4300" b="1" kern="1200" dirty="0" smtClean="0"/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FF0000"/>
              </a:solidFill>
            </a:rPr>
            <a:t>private</a:t>
          </a:r>
          <a:r>
            <a:rPr lang="en-US" sz="2400" kern="1200" dirty="0" smtClean="0"/>
            <a:t> </a:t>
          </a:r>
          <a:r>
            <a:rPr lang="en-US" sz="2400" b="1" kern="1200" dirty="0" err="1" smtClean="0">
              <a:solidFill>
                <a:srgbClr val="7030A0"/>
              </a:solidFill>
            </a:rPr>
            <a:t>WebElement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UserName</a:t>
          </a:r>
          <a:r>
            <a:rPr lang="en-US" sz="2400" kern="1200" dirty="0" smtClean="0"/>
            <a:t>;</a:t>
          </a:r>
          <a:br>
            <a:rPr lang="en-US" sz="2400" kern="1200" dirty="0" smtClean="0"/>
          </a:br>
          <a:r>
            <a:rPr lang="en-US" sz="2400" b="1" kern="1200" dirty="0" smtClean="0">
              <a:solidFill>
                <a:srgbClr val="FF0000"/>
              </a:solidFill>
            </a:rPr>
            <a:t>private</a:t>
          </a:r>
          <a:r>
            <a:rPr lang="en-US" sz="2400" kern="1200" dirty="0" smtClean="0"/>
            <a:t> </a:t>
          </a:r>
          <a:r>
            <a:rPr lang="en-US" sz="2400" b="1" kern="1200" dirty="0" err="1" smtClean="0">
              <a:solidFill>
                <a:srgbClr val="7030A0"/>
              </a:solidFill>
            </a:rPr>
            <a:t>WebElement</a:t>
          </a:r>
          <a:r>
            <a:rPr lang="en-US" sz="2400" kern="1200" dirty="0" smtClean="0"/>
            <a:t> Password;</a:t>
          </a:r>
          <a:br>
            <a:rPr lang="en-US" sz="2400" kern="1200" dirty="0" smtClean="0"/>
          </a:br>
          <a:r>
            <a:rPr lang="en-US" sz="2400" b="1" kern="1200" dirty="0" smtClean="0">
              <a:solidFill>
                <a:srgbClr val="FF0000"/>
              </a:solidFill>
            </a:rPr>
            <a:t>private</a:t>
          </a:r>
          <a:r>
            <a:rPr lang="en-US" sz="2400" kern="1200" dirty="0" smtClean="0"/>
            <a:t> </a:t>
          </a:r>
          <a:r>
            <a:rPr lang="en-US" sz="2400" b="1" kern="1200" dirty="0" err="1" smtClean="0">
              <a:solidFill>
                <a:srgbClr val="7030A0"/>
              </a:solidFill>
            </a:rPr>
            <a:t>WebElement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LoginButton</a:t>
          </a:r>
          <a:r>
            <a:rPr lang="en-US" sz="2400" kern="1200" dirty="0" smtClean="0"/>
            <a:t>;</a:t>
          </a:r>
          <a:endParaRPr lang="en-US" sz="2400" kern="1200" dirty="0"/>
        </a:p>
      </dsp:txBody>
      <dsp:txXfrm>
        <a:off x="11856" y="-206177"/>
        <a:ext cx="6058230" cy="1778833"/>
      </dsp:txXfrm>
    </dsp:sp>
    <dsp:sp modelId="{B9DEBEB0-13AB-43D8-B083-1DDED64E8D8B}">
      <dsp:nvSpPr>
        <dsp:cNvPr id="0" name=""/>
        <dsp:cNvSpPr/>
      </dsp:nvSpPr>
      <dsp:spPr>
        <a:xfrm>
          <a:off x="0" y="1572656"/>
          <a:ext cx="4943867" cy="197639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1" kern="1200" dirty="0" smtClean="0"/>
            <a:t>ACTIONS</a:t>
          </a:r>
          <a:endParaRPr lang="en-US" sz="33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err="1" smtClean="0"/>
            <a:t>EnterUserName</a:t>
          </a:r>
          <a:r>
            <a:rPr lang="en-US" sz="2400" kern="1200" dirty="0" smtClean="0"/>
            <a:t>(String name);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err="1" smtClean="0"/>
            <a:t>EnterPassword</a:t>
          </a:r>
          <a:r>
            <a:rPr lang="en-US" sz="2400" kern="1200" dirty="0" smtClean="0"/>
            <a:t>(String name);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err="1" smtClean="0"/>
            <a:t>ClickLoginButton</a:t>
          </a:r>
          <a:r>
            <a:rPr lang="en-US" sz="2400" kern="1200" dirty="0" smtClean="0"/>
            <a:t>();</a:t>
          </a:r>
          <a:endParaRPr lang="en-US" sz="2400" kern="1200" dirty="0"/>
        </a:p>
      </dsp:txBody>
      <dsp:txXfrm>
        <a:off x="0" y="1572656"/>
        <a:ext cx="4943867" cy="19763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8FCFE-F316-49C5-A3FC-507A450A88AB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8FE2F-B1C4-47FA-8554-15D93AB39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24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9872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685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6514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4366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339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2450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we develop it?</a:t>
            </a:r>
          </a:p>
          <a:p>
            <a:r>
              <a:rPr lang="en-US" dirty="0" smtClean="0"/>
              <a:t>Some</a:t>
            </a:r>
            <a:r>
              <a:rPr lang="en-US" baseline="0" dirty="0" smtClean="0"/>
              <a:t> people formulate it as “Why you create one more wheel”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8FE2F-B1C4-47FA-8554-15D93AB392A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282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 smtClean="0"/>
              <a:t>LIVE demo</a:t>
            </a:r>
          </a:p>
          <a:p>
            <a:pPr marL="0" indent="0">
              <a:buNone/>
            </a:pPr>
            <a:r>
              <a:rPr lang="ru-RU" sz="1200" b="1" dirty="0" smtClean="0"/>
              <a:t>Есть готовые </a:t>
            </a:r>
            <a:r>
              <a:rPr lang="en-US" sz="1200" b="1" dirty="0" smtClean="0"/>
              <a:t>UI Objects. </a:t>
            </a:r>
            <a:r>
              <a:rPr lang="ru-RU" sz="1200" b="1" dirty="0" smtClean="0"/>
              <a:t>Переделка Селениум кода (с вейтами) под </a:t>
            </a:r>
            <a:r>
              <a:rPr lang="en-US" sz="1200" b="1" dirty="0" smtClean="0"/>
              <a:t>UI </a:t>
            </a:r>
            <a:r>
              <a:rPr lang="ru-RU" sz="1200" b="1" dirty="0" smtClean="0"/>
              <a:t>объекты</a:t>
            </a:r>
            <a:endParaRPr lang="en-US" sz="1200" b="1" dirty="0" smtClean="0"/>
          </a:p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90796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 smtClean="0"/>
              <a:t>LIVE demo</a:t>
            </a:r>
          </a:p>
          <a:p>
            <a:pPr marL="0" indent="0">
              <a:buNone/>
            </a:pPr>
            <a:r>
              <a:rPr lang="ru-RU" sz="1200" b="1" dirty="0" smtClean="0"/>
              <a:t>Есть готовые </a:t>
            </a:r>
            <a:r>
              <a:rPr lang="en-US" sz="1200" b="1" dirty="0" smtClean="0"/>
              <a:t>UI Objects. </a:t>
            </a:r>
            <a:r>
              <a:rPr lang="ru-RU" sz="1200" b="1" dirty="0" smtClean="0"/>
              <a:t>Переделка Селениум кода (с вейтами) под </a:t>
            </a:r>
            <a:r>
              <a:rPr lang="en-US" sz="1200" b="1" dirty="0" smtClean="0"/>
              <a:t>UI </a:t>
            </a:r>
            <a:r>
              <a:rPr lang="ru-RU" sz="1200" b="1" dirty="0" smtClean="0"/>
              <a:t>объекты</a:t>
            </a:r>
            <a:endParaRPr lang="en-US" sz="1200" b="1" dirty="0" smtClean="0"/>
          </a:p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60557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0035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704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5115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1696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Demo </a:t>
            </a:r>
            <a:r>
              <a:rPr lang="ru-RU" sz="1200" b="1" dirty="0" smtClean="0"/>
              <a:t>Описание</a:t>
            </a:r>
            <a:r>
              <a:rPr lang="ru-RU" sz="1200" b="1" baseline="0" dirty="0" smtClean="0"/>
              <a:t> </a:t>
            </a:r>
            <a:r>
              <a:rPr lang="en-US" sz="1200" b="1" baseline="0" dirty="0" smtClean="0"/>
              <a:t>UI Objects</a:t>
            </a:r>
            <a:endParaRPr lang="en-US" sz="1200" b="1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184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5525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Demo </a:t>
            </a:r>
            <a:r>
              <a:rPr lang="ru-RU" sz="1200" b="1" dirty="0" smtClean="0"/>
              <a:t>Замена </a:t>
            </a:r>
            <a:r>
              <a:rPr lang="en-US" sz="1200" b="1" dirty="0" smtClean="0"/>
              <a:t>Selenium Page Objects </a:t>
            </a:r>
            <a:r>
              <a:rPr lang="ru-RU" sz="1200" b="1" dirty="0" smtClean="0"/>
              <a:t>на </a:t>
            </a:r>
            <a:r>
              <a:rPr lang="en-US" sz="1200" b="1" dirty="0" smtClean="0"/>
              <a:t>JDI</a:t>
            </a:r>
            <a:r>
              <a:rPr lang="en-US" sz="1200" b="1" baseline="0" dirty="0" smtClean="0"/>
              <a:t> UI Objects</a:t>
            </a:r>
            <a:endParaRPr lang="en-US" sz="1200" b="1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79958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2583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8638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4870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0519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Demo </a:t>
            </a:r>
            <a:r>
              <a:rPr lang="ru-RU" sz="1200" b="1" dirty="0" smtClean="0"/>
              <a:t>Замена </a:t>
            </a:r>
            <a:r>
              <a:rPr lang="en-US" sz="1200" b="1" dirty="0" smtClean="0"/>
              <a:t>Selenium Page Objects </a:t>
            </a:r>
            <a:r>
              <a:rPr lang="ru-RU" sz="1200" b="1" dirty="0" smtClean="0"/>
              <a:t>на </a:t>
            </a:r>
            <a:r>
              <a:rPr lang="en-US" sz="1200" b="1" dirty="0" smtClean="0"/>
              <a:t>JDI</a:t>
            </a:r>
            <a:r>
              <a:rPr lang="en-US" sz="1200" b="1" baseline="0" dirty="0" smtClean="0"/>
              <a:t> UI Objects</a:t>
            </a:r>
            <a:endParaRPr lang="en-US" sz="1200" b="1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1097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964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7878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838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019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Demo </a:t>
            </a:r>
            <a:r>
              <a:rPr lang="ru-RU" sz="1200" b="1" dirty="0" smtClean="0"/>
              <a:t>Элементы на </a:t>
            </a:r>
            <a:r>
              <a:rPr lang="en-US" sz="1200" b="1" dirty="0" smtClean="0"/>
              <a:t>UI</a:t>
            </a:r>
          </a:p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66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571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604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 smtClean="0"/>
              <a:t>LIVE demo</a:t>
            </a:r>
          </a:p>
          <a:p>
            <a:pPr marL="0" indent="0">
              <a:buNone/>
            </a:pPr>
            <a:r>
              <a:rPr lang="ru-RU" sz="1200" b="1" dirty="0" smtClean="0"/>
              <a:t>Есть готовые </a:t>
            </a:r>
            <a:r>
              <a:rPr lang="en-US" sz="1200" b="1" dirty="0" smtClean="0"/>
              <a:t>UI Objects. </a:t>
            </a:r>
            <a:r>
              <a:rPr lang="ru-RU" sz="1200" b="1" dirty="0" smtClean="0"/>
              <a:t>Переделка Селениум кода (с вейтами) под </a:t>
            </a:r>
            <a:r>
              <a:rPr lang="en-US" sz="1200" b="1" dirty="0" smtClean="0"/>
              <a:t>UI </a:t>
            </a:r>
            <a:r>
              <a:rPr lang="ru-RU" sz="1200" b="1" dirty="0" smtClean="0"/>
              <a:t>объекты</a:t>
            </a:r>
            <a:endParaRPr lang="en-US" sz="1200" b="1" dirty="0" smtClean="0"/>
          </a:p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3532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5632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47" b="764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84375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8" name="Picture 9" descr="EPAM_LOGO_gray_blu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67" y="369914"/>
            <a:ext cx="2829252" cy="1108365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73545" y="5663622"/>
            <a:ext cx="4029364" cy="441614"/>
          </a:xfrm>
          <a:prstGeom prst="rect">
            <a:avLst/>
          </a:prstGeom>
        </p:spPr>
        <p:txBody>
          <a:bodyPr/>
          <a:lstStyle>
            <a:lvl1pPr>
              <a:defRPr sz="2800" b="1" i="0" cap="all" baseline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164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3927"/>
            <a:ext cx="10515600" cy="50800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3600" baseline="0"/>
            </a:lvl1pPr>
            <a:lvl2pPr>
              <a:buClr>
                <a:schemeClr val="accent1"/>
              </a:buClr>
              <a:defRPr sz="3200" baseline="0"/>
            </a:lvl2pPr>
            <a:lvl3pPr>
              <a:buClr>
                <a:schemeClr val="accent1"/>
              </a:buClr>
              <a:defRPr sz="2800"/>
            </a:lvl3pPr>
            <a:lvl4pPr>
              <a:buClr>
                <a:schemeClr val="accent1"/>
              </a:buClr>
              <a:defRPr sz="2400"/>
            </a:lvl4pPr>
            <a:lvl5pPr>
              <a:buClr>
                <a:schemeClr val="accent1"/>
              </a:buCl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8191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60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56" y="1190759"/>
            <a:ext cx="5366326" cy="533011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2873" y="1190759"/>
            <a:ext cx="5708071" cy="533011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2198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56" y="1819563"/>
            <a:ext cx="5366326" cy="470130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2873" y="1819563"/>
            <a:ext cx="5708071" cy="470130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4"/>
          </p:nvPr>
        </p:nvSpPr>
        <p:spPr>
          <a:xfrm>
            <a:off x="471056" y="1190759"/>
            <a:ext cx="5366326" cy="62880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cap="all" baseline="0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2873" y="1200023"/>
            <a:ext cx="5708070" cy="61953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lang="en-US" sz="2800" b="1" kern="1200" cap="all" baseline="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7402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564" y="2069919"/>
            <a:ext cx="9915236" cy="1606154"/>
          </a:xfrm>
          <a:prstGeom prst="rect">
            <a:avLst/>
          </a:prstGeom>
        </p:spPr>
        <p:txBody>
          <a:bodyPr/>
          <a:lstStyle>
            <a:lvl1pPr>
              <a:defRPr sz="7800" b="0" i="0" cap="all" baseline="0">
                <a:latin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34690" y="-1617437"/>
            <a:ext cx="9407641" cy="26100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320801" y="5573704"/>
            <a:ext cx="13743709" cy="1731139"/>
          </a:xfrm>
          <a:prstGeom prst="rect">
            <a:avLst/>
          </a:prstGeom>
        </p:spPr>
      </p:pic>
      <p:pic>
        <p:nvPicPr>
          <p:cNvPr id="11" name="Picture 10" descr="EPAM_LOGO_gray_blue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32" y="0"/>
            <a:ext cx="3041732" cy="1191605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219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925095" y="5980176"/>
            <a:ext cx="6303481" cy="9144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-12879" y="-64108"/>
            <a:ext cx="6844145" cy="887958"/>
          </a:xfrm>
          <a:prstGeom prst="rect">
            <a:avLst/>
          </a:prstGeom>
        </p:spPr>
      </p:pic>
      <p:pic>
        <p:nvPicPr>
          <p:cNvPr id="20" name="Picture 19" descr="EPAM_LOGO_gray_blue.png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51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50" r:id="rId2"/>
    <p:sldLayoutId id="2147483663" r:id="rId3"/>
    <p:sldLayoutId id="2147483652" r:id="rId4"/>
    <p:sldLayoutId id="2147483660" r:id="rId5"/>
    <p:sldLayoutId id="214748365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diagramColors" Target="../diagrams/colors2.xml"/><Relationship Id="rId3" Type="http://schemas.openxmlformats.org/officeDocument/2006/relationships/image" Target="../media/image2.emf"/><Relationship Id="rId7" Type="http://schemas.openxmlformats.org/officeDocument/2006/relationships/diagramColors" Target="../diagrams/colors1.xml"/><Relationship Id="rId12" Type="http://schemas.openxmlformats.org/officeDocument/2006/relationships/diagramQuickStyle" Target="../diagrams/quickStyl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11" Type="http://schemas.openxmlformats.org/officeDocument/2006/relationships/diagramLayout" Target="../diagrams/layout2.xml"/><Relationship Id="rId5" Type="http://schemas.openxmlformats.org/officeDocument/2006/relationships/diagramLayout" Target="../diagrams/layout1.xml"/><Relationship Id="rId10" Type="http://schemas.openxmlformats.org/officeDocument/2006/relationships/diagramData" Target="../diagrams/data2.xml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Relationship Id="rId14" Type="http://schemas.microsoft.com/office/2007/relationships/diagramDrawing" Target="../diagrams/drawing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5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.png"/><Relationship Id="rId9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r>
              <a:rPr lang="en-US" dirty="0" smtClean="0"/>
              <a:t>ELEMENTS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JDI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3545" y="5663622"/>
            <a:ext cx="4029364" cy="441614"/>
          </a:xfrm>
          <a:prstGeom prst="rect">
            <a:avLst/>
          </a:prstGeom>
        </p:spPr>
        <p:txBody>
          <a:bodyPr/>
          <a:lstStyle>
            <a:lvl1pPr>
              <a:defRPr sz="2800" b="1" i="0" cap="all" baseline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 smtClean="0"/>
              <a:t>20 Sep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494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SIMPLE TEST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Содержимое 19"/>
          <p:cNvSpPr>
            <a:spLocks noGrp="1"/>
          </p:cNvSpPr>
          <p:nvPr>
            <p:ph idx="4294967295"/>
          </p:nvPr>
        </p:nvSpPr>
        <p:spPr>
          <a:xfrm>
            <a:off x="415637" y="1211199"/>
            <a:ext cx="11351490" cy="49720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err="1" smtClean="0">
                <a:solidFill>
                  <a:srgbClr val="7030A0"/>
                </a:solidFill>
              </a:rPr>
              <a:t>LoginPage.</a:t>
            </a:r>
            <a:r>
              <a:rPr lang="en-US" sz="3600" b="1" dirty="0" err="1" smtClean="0"/>
              <a:t>Open</a:t>
            </a:r>
            <a:r>
              <a:rPr lang="en-US" sz="3600" b="1" dirty="0" smtClean="0"/>
              <a:t>();</a:t>
            </a:r>
            <a:endParaRPr lang="ru-RU" sz="3600" b="1" dirty="0" smtClean="0"/>
          </a:p>
          <a:p>
            <a:pPr marL="0" indent="0">
              <a:buNone/>
            </a:pPr>
            <a:r>
              <a:rPr lang="en-US" sz="3600" b="1" dirty="0" err="1" smtClean="0">
                <a:solidFill>
                  <a:srgbClr val="7030A0"/>
                </a:solidFill>
              </a:rPr>
              <a:t>LoginPage.LoginForm</a:t>
            </a:r>
            <a:r>
              <a:rPr lang="en-US" sz="3600" b="1" dirty="0" err="1" smtClean="0">
                <a:solidFill>
                  <a:schemeClr val="tx1">
                    <a:lumMod val="50000"/>
                  </a:schemeClr>
                </a:solidFill>
              </a:rPr>
              <a:t>.Login</a:t>
            </a:r>
            <a:r>
              <a:rPr lang="en-US" sz="3600" b="1" dirty="0" smtClean="0">
                <a:solidFill>
                  <a:schemeClr val="tx1">
                    <a:lumMod val="50000"/>
                  </a:schemeClr>
                </a:solidFill>
              </a:rPr>
              <a:t>(admin);</a:t>
            </a:r>
            <a:endParaRPr lang="en-US" sz="3600" b="1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3600" b="1" dirty="0" err="1" smtClean="0">
                <a:solidFill>
                  <a:srgbClr val="7030A0"/>
                </a:solidFill>
              </a:rPr>
              <a:t>SearchPage.Search.</a:t>
            </a:r>
            <a:r>
              <a:rPr lang="en-US" sz="3600" b="1" dirty="0" err="1" smtClean="0">
                <a:solidFill>
                  <a:schemeClr val="tx1">
                    <a:lumMod val="50000"/>
                  </a:schemeClr>
                </a:solidFill>
              </a:rPr>
              <a:t>Find</a:t>
            </a:r>
            <a:r>
              <a:rPr lang="en-US" sz="3600" b="1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ru-RU" sz="3600" b="1" dirty="0" smtClean="0">
                <a:solidFill>
                  <a:srgbClr val="00B050"/>
                </a:solidFill>
              </a:rPr>
              <a:t>«</a:t>
            </a:r>
            <a:r>
              <a:rPr lang="en-US" sz="3600" b="1" dirty="0" smtClean="0">
                <a:solidFill>
                  <a:srgbClr val="1E9660"/>
                </a:solidFill>
              </a:rPr>
              <a:t>Cup</a:t>
            </a:r>
            <a:r>
              <a:rPr lang="ru-RU" sz="3600" b="1" dirty="0" smtClean="0">
                <a:solidFill>
                  <a:srgbClr val="00B050"/>
                </a:solidFill>
              </a:rPr>
              <a:t>»</a:t>
            </a:r>
            <a:r>
              <a:rPr lang="en-US" sz="3600" b="1" dirty="0" smtClean="0">
                <a:solidFill>
                  <a:schemeClr val="tx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n-US" sz="3600" b="1" dirty="0" err="1" smtClean="0">
                <a:solidFill>
                  <a:srgbClr val="1A9CB0"/>
                </a:solidFill>
              </a:rPr>
              <a:t>Assert.AreEqual</a:t>
            </a:r>
            <a:r>
              <a:rPr lang="en-US" sz="3600" b="1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3600" b="1" dirty="0" err="1" smtClean="0">
                <a:solidFill>
                  <a:srgbClr val="7030A0"/>
                </a:solidFill>
              </a:rPr>
              <a:t>ResultsPage</a:t>
            </a:r>
            <a:r>
              <a:rPr lang="en-US" sz="3600" b="1" dirty="0" err="1">
                <a:solidFill>
                  <a:srgbClr val="7030A0"/>
                </a:solidFill>
              </a:rPr>
              <a:t>.Pr</a:t>
            </a:r>
            <a:r>
              <a:rPr lang="en-US" sz="3600" b="1" dirty="0" err="1" smtClean="0">
                <a:solidFill>
                  <a:srgbClr val="7030A0"/>
                </a:solidFill>
              </a:rPr>
              <a:t>oducts.</a:t>
            </a:r>
            <a:r>
              <a:rPr lang="en-US" sz="3600" b="1" dirty="0" err="1" smtClean="0">
                <a:solidFill>
                  <a:schemeClr val="tx1">
                    <a:lumMod val="50000"/>
                  </a:schemeClr>
                </a:solidFill>
              </a:rPr>
              <a:t>Count</a:t>
            </a:r>
            <a:r>
              <a:rPr lang="en-US" sz="3600" b="1" dirty="0" smtClean="0">
                <a:solidFill>
                  <a:schemeClr val="tx1">
                    <a:lumMod val="50000"/>
                  </a:schemeClr>
                </a:solidFill>
              </a:rPr>
              <a:t>(), expected);</a:t>
            </a: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50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DEMO: JDI UI OBJECTS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654" y="1112647"/>
            <a:ext cx="4758691" cy="475869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9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elements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42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879" y="-64108"/>
            <a:ext cx="6844145" cy="887958"/>
          </a:xfrm>
          <a:prstGeom prst="rect">
            <a:avLst/>
          </a:prstGeom>
        </p:spPr>
      </p:pic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PAGE OBJECTS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0" y="-517525"/>
          <a:ext cx="1161415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graphicFrame>
        <p:nvGraphicFramePr>
          <p:cNvPr id="10" name="Diagram 9"/>
          <p:cNvGraphicFramePr/>
          <p:nvPr>
            <p:extLst/>
          </p:nvPr>
        </p:nvGraphicFramePr>
        <p:xfrm>
          <a:off x="2383033" y="2915510"/>
          <a:ext cx="6070087" cy="3342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3088640" y="1007456"/>
            <a:ext cx="3230880" cy="160439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608576" y="4495332"/>
            <a:ext cx="3947664" cy="2003032"/>
            <a:chOff x="8006" y="1588146"/>
            <a:chExt cx="8191113" cy="1976399"/>
          </a:xfrm>
        </p:grpSpPr>
        <p:sp>
          <p:nvSpPr>
            <p:cNvPr id="12" name="Rectangle 11"/>
            <p:cNvSpPr/>
            <p:nvPr/>
          </p:nvSpPr>
          <p:spPr>
            <a:xfrm>
              <a:off x="8006" y="1588146"/>
              <a:ext cx="8191113" cy="1976399"/>
            </a:xfrm>
            <a:prstGeom prst="rect">
              <a:avLst/>
            </a:pr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TextBox 12"/>
            <p:cNvSpPr txBox="1"/>
            <p:nvPr/>
          </p:nvSpPr>
          <p:spPr>
            <a:xfrm>
              <a:off x="8006" y="1588146"/>
              <a:ext cx="8191113" cy="19763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9352" tIns="149352" rIns="199136" bIns="224028" numCol="1" spcCol="1270" anchor="t" anchorCtr="0">
              <a:noAutofit/>
            </a:bodyPr>
            <a:lstStyle/>
            <a:p>
              <a:pPr marL="285750" lvl="1" indent="-28575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800" b="1" kern="1200" dirty="0" smtClean="0"/>
                <a:t>BUSINESS ACTIONS</a:t>
              </a:r>
              <a:endParaRPr lang="en-US" sz="3300" kern="1200" dirty="0" smtClean="0"/>
            </a:p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400" kern="1200" dirty="0" smtClean="0"/>
                <a:t>Login(User user)</a:t>
              </a:r>
              <a:endParaRPr lang="en-US" sz="2400" kern="1200" dirty="0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59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PAGE ELEMENTS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23643" y="1302088"/>
            <a:ext cx="3945158" cy="1809813"/>
            <a:chOff x="4003" y="-221666"/>
            <a:chExt cx="8191113" cy="1809813"/>
          </a:xfrm>
        </p:grpSpPr>
        <p:sp>
          <p:nvSpPr>
            <p:cNvPr id="26" name="Rectangle 25"/>
            <p:cNvSpPr/>
            <p:nvPr/>
          </p:nvSpPr>
          <p:spPr>
            <a:xfrm>
              <a:off x="4003" y="-221666"/>
              <a:ext cx="8191113" cy="1809813"/>
            </a:xfrm>
            <a:prstGeom prst="rect">
              <a:avLst/>
            </a:pr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TextBox 26"/>
            <p:cNvSpPr txBox="1"/>
            <p:nvPr/>
          </p:nvSpPr>
          <p:spPr>
            <a:xfrm>
              <a:off x="4003" y="-221666"/>
              <a:ext cx="8191113" cy="18098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9136" tIns="113792" rIns="199136" bIns="113792" numCol="1" spcCol="1270" anchor="ctr" anchorCtr="0">
              <a:noAutofit/>
            </a:bodyPr>
            <a:lstStyle/>
            <a:p>
              <a:pPr lvl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kern="1200" dirty="0" smtClean="0"/>
                <a:t>ELEMENTS</a:t>
              </a:r>
              <a:endParaRPr lang="en-US" sz="4300" b="1" kern="1200" dirty="0" smtClean="0"/>
            </a:p>
            <a:p>
              <a:pPr lvl="0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>
                  <a:solidFill>
                    <a:srgbClr val="FF0000"/>
                  </a:solidFill>
                </a:rPr>
                <a:t>public</a:t>
              </a:r>
              <a:r>
                <a:rPr lang="en-US" sz="2400" kern="1200" dirty="0" smtClean="0"/>
                <a:t> </a:t>
              </a:r>
              <a:r>
                <a:rPr lang="en-US" sz="2400" b="1" kern="1200" dirty="0" err="1" smtClean="0">
                  <a:solidFill>
                    <a:srgbClr val="7030A0"/>
                  </a:solidFill>
                </a:rPr>
                <a:t>TextField</a:t>
              </a:r>
              <a:r>
                <a:rPr lang="en-US" sz="2400" kern="1200" dirty="0" smtClean="0"/>
                <a:t> </a:t>
              </a:r>
              <a:r>
                <a:rPr lang="en-US" sz="2400" kern="1200" dirty="0" err="1" smtClean="0"/>
                <a:t>UserName</a:t>
              </a:r>
              <a:r>
                <a:rPr lang="en-US" sz="2400" kern="1200" dirty="0" smtClean="0"/>
                <a:t>;</a:t>
              </a:r>
              <a:br>
                <a:rPr lang="en-US" sz="2400" kern="1200" dirty="0" smtClean="0"/>
              </a:br>
              <a:r>
                <a:rPr lang="en-US" sz="2400" b="1" dirty="0">
                  <a:solidFill>
                    <a:srgbClr val="FF0000"/>
                  </a:solidFill>
                </a:rPr>
                <a:t>public</a:t>
              </a:r>
              <a:r>
                <a:rPr lang="en-US" sz="2400" kern="1200" dirty="0" smtClean="0"/>
                <a:t> </a:t>
              </a:r>
              <a:r>
                <a:rPr lang="en-US" sz="2400" b="1" dirty="0" err="1">
                  <a:solidFill>
                    <a:srgbClr val="7030A0"/>
                  </a:solidFill>
                </a:rPr>
                <a:t>TextField</a:t>
              </a:r>
              <a:r>
                <a:rPr lang="en-US" sz="2400" kern="1200" dirty="0" smtClean="0"/>
                <a:t> Password;</a:t>
              </a:r>
              <a:br>
                <a:rPr lang="en-US" sz="2400" kern="1200" dirty="0" smtClean="0"/>
              </a:br>
              <a:r>
                <a:rPr lang="en-US" sz="2400" b="1" dirty="0">
                  <a:solidFill>
                    <a:srgbClr val="FF0000"/>
                  </a:solidFill>
                </a:rPr>
                <a:t>public</a:t>
              </a:r>
              <a:r>
                <a:rPr lang="en-US" sz="2400" kern="1200" dirty="0" smtClean="0"/>
                <a:t> </a:t>
              </a:r>
              <a:r>
                <a:rPr lang="en-US" sz="2400" b="1" kern="1200" dirty="0" smtClean="0">
                  <a:solidFill>
                    <a:srgbClr val="7030A0"/>
                  </a:solidFill>
                </a:rPr>
                <a:t>Button</a:t>
              </a:r>
              <a:r>
                <a:rPr lang="en-US" sz="2400" kern="1200" dirty="0" smtClean="0"/>
                <a:t> </a:t>
              </a:r>
              <a:r>
                <a:rPr lang="en-US" sz="2400" kern="1200" dirty="0" err="1" smtClean="0"/>
                <a:t>LoginButton</a:t>
              </a:r>
              <a:r>
                <a:rPr lang="en-US" sz="2400" kern="1200" dirty="0" smtClean="0"/>
                <a:t>;</a:t>
              </a:r>
              <a:endParaRPr lang="en-US" sz="2400" kern="12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19640" y="3111900"/>
            <a:ext cx="3953164" cy="1114660"/>
            <a:chOff x="-8616" y="1588144"/>
            <a:chExt cx="8207735" cy="1976401"/>
          </a:xfrm>
        </p:grpSpPr>
        <p:sp>
          <p:nvSpPr>
            <p:cNvPr id="24" name="Rectangle 23"/>
            <p:cNvSpPr/>
            <p:nvPr/>
          </p:nvSpPr>
          <p:spPr>
            <a:xfrm>
              <a:off x="8006" y="1588146"/>
              <a:ext cx="8191113" cy="1976399"/>
            </a:xfrm>
            <a:prstGeom prst="rect">
              <a:avLst/>
            </a:pr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TextBox 24"/>
            <p:cNvSpPr txBox="1"/>
            <p:nvPr/>
          </p:nvSpPr>
          <p:spPr>
            <a:xfrm>
              <a:off x="-8616" y="1588144"/>
              <a:ext cx="8191113" cy="19763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9352" tIns="149352" rIns="199136" bIns="224028" numCol="1" spcCol="1270" anchor="t" anchorCtr="0">
              <a:noAutofit/>
            </a:bodyPr>
            <a:lstStyle/>
            <a:p>
              <a:pPr marL="285750" lvl="1" indent="-28575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800" b="1" kern="1200" dirty="0" smtClean="0"/>
                <a:t>ACTIONS</a:t>
              </a:r>
              <a:endParaRPr lang="en-US" sz="3300" kern="1200" dirty="0"/>
            </a:p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400" dirty="0" smtClean="0"/>
                <a:t>---</a:t>
              </a:r>
              <a:endParaRPr lang="en-US" sz="2400" kern="12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23643" y="4226560"/>
            <a:ext cx="3945158" cy="1114659"/>
            <a:chOff x="8006" y="1588146"/>
            <a:chExt cx="8191113" cy="1976399"/>
          </a:xfrm>
        </p:grpSpPr>
        <p:sp>
          <p:nvSpPr>
            <p:cNvPr id="32" name="Rectangle 31"/>
            <p:cNvSpPr/>
            <p:nvPr/>
          </p:nvSpPr>
          <p:spPr>
            <a:xfrm>
              <a:off x="8006" y="1588146"/>
              <a:ext cx="8191113" cy="1976399"/>
            </a:xfrm>
            <a:prstGeom prst="rect">
              <a:avLst/>
            </a:pr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TextBox 32"/>
            <p:cNvSpPr txBox="1"/>
            <p:nvPr/>
          </p:nvSpPr>
          <p:spPr>
            <a:xfrm>
              <a:off x="8006" y="1588146"/>
              <a:ext cx="8191113" cy="19763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9352" tIns="149352" rIns="199136" bIns="224028" numCol="1" spcCol="1270" anchor="t" anchorCtr="0">
              <a:noAutofit/>
            </a:bodyPr>
            <a:lstStyle/>
            <a:p>
              <a:pPr marL="285750" lvl="1" indent="-28575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800" b="1" kern="1200" dirty="0" smtClean="0"/>
                <a:t>BUSINESS ACTIONS</a:t>
              </a:r>
              <a:endParaRPr lang="en-US" sz="3300" kern="1200" dirty="0"/>
            </a:p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400" kern="1200" dirty="0" smtClean="0"/>
                <a:t>Login(User user)</a:t>
              </a:r>
              <a:endParaRPr lang="en-US" sz="2400" kern="12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858686" y="1310197"/>
            <a:ext cx="4112875" cy="1179003"/>
            <a:chOff x="4003" y="-221666"/>
            <a:chExt cx="8191113" cy="1809813"/>
          </a:xfrm>
        </p:grpSpPr>
        <p:sp>
          <p:nvSpPr>
            <p:cNvPr id="50" name="Rectangle 49"/>
            <p:cNvSpPr/>
            <p:nvPr/>
          </p:nvSpPr>
          <p:spPr>
            <a:xfrm>
              <a:off x="4003" y="-221666"/>
              <a:ext cx="8191113" cy="1809813"/>
            </a:xfrm>
            <a:prstGeom prst="rect">
              <a:avLst/>
            </a:pr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TextBox 50"/>
            <p:cNvSpPr txBox="1"/>
            <p:nvPr/>
          </p:nvSpPr>
          <p:spPr>
            <a:xfrm>
              <a:off x="4003" y="-221666"/>
              <a:ext cx="8191113" cy="15244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9136" tIns="113792" rIns="199136" bIns="113792" numCol="1" spcCol="1270" anchor="ctr" anchorCtr="0">
              <a:noAutofit/>
            </a:bodyPr>
            <a:lstStyle/>
            <a:p>
              <a:pPr lvl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kern="1200" dirty="0" smtClean="0"/>
                <a:t>ELEMENT</a:t>
              </a:r>
              <a:endParaRPr lang="en-US" sz="4300" b="1" kern="1200" dirty="0" smtClean="0"/>
            </a:p>
            <a:p>
              <a:pPr lvl="0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>
                  <a:solidFill>
                    <a:srgbClr val="FF0000"/>
                  </a:solidFill>
                </a:rPr>
                <a:t>public</a:t>
              </a:r>
              <a:r>
                <a:rPr lang="en-US" sz="2400" kern="1200" dirty="0" smtClean="0"/>
                <a:t> </a:t>
              </a:r>
              <a:r>
                <a:rPr lang="en-US" sz="2400" b="1" kern="1200" dirty="0" err="1" smtClean="0">
                  <a:solidFill>
                    <a:srgbClr val="7030A0"/>
                  </a:solidFill>
                </a:rPr>
                <a:t>DropDown</a:t>
              </a:r>
              <a:r>
                <a:rPr lang="en-US" sz="2400" kern="1200" dirty="0" smtClean="0"/>
                <a:t> </a:t>
              </a:r>
              <a:r>
                <a:rPr lang="en-US" sz="2400" kern="1200" dirty="0" err="1" smtClean="0"/>
                <a:t>UserStatus</a:t>
              </a:r>
              <a:r>
                <a:rPr lang="en-US" sz="2400" kern="1200" dirty="0" smtClean="0"/>
                <a:t>;</a:t>
              </a:r>
              <a:endParaRPr lang="en-US" sz="2400" kern="1200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858686" y="2489200"/>
            <a:ext cx="4112594" cy="2316480"/>
            <a:chOff x="-635" y="1588144"/>
            <a:chExt cx="8199754" cy="1976401"/>
          </a:xfrm>
        </p:grpSpPr>
        <p:sp>
          <p:nvSpPr>
            <p:cNvPr id="53" name="Rectangle 52"/>
            <p:cNvSpPr/>
            <p:nvPr/>
          </p:nvSpPr>
          <p:spPr>
            <a:xfrm>
              <a:off x="8006" y="1588146"/>
              <a:ext cx="8191113" cy="1976399"/>
            </a:xfrm>
            <a:prstGeom prst="rect">
              <a:avLst/>
            </a:pr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4" name="TextBox 53"/>
            <p:cNvSpPr txBox="1"/>
            <p:nvPr/>
          </p:nvSpPr>
          <p:spPr>
            <a:xfrm>
              <a:off x="-635" y="1588144"/>
              <a:ext cx="8191113" cy="19763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9352" tIns="149352" rIns="199136" bIns="224028" numCol="1" spcCol="1270" anchor="t" anchorCtr="0">
              <a:noAutofit/>
            </a:bodyPr>
            <a:lstStyle/>
            <a:p>
              <a:pPr marL="285750" lvl="1" indent="-28575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800" b="1" kern="1200" dirty="0" smtClean="0"/>
                <a:t>ACTIONS</a:t>
              </a:r>
            </a:p>
            <a:p>
              <a:pPr marL="285750" lvl="1" indent="-28575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400" dirty="0" smtClean="0"/>
                <a:t>Select(string option)</a:t>
              </a:r>
            </a:p>
            <a:p>
              <a:pPr marL="285750" lvl="1" indent="-28575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400" dirty="0"/>
                <a:t>b</a:t>
              </a:r>
              <a:r>
                <a:rPr lang="en-US" sz="2400" kern="1200" dirty="0" smtClean="0"/>
                <a:t>ool </a:t>
              </a:r>
              <a:r>
                <a:rPr lang="en-US" sz="2400" kern="1200" dirty="0" err="1" smtClean="0"/>
                <a:t>IsSelcted</a:t>
              </a:r>
              <a:r>
                <a:rPr lang="en-US" sz="2400" dirty="0" smtClean="0"/>
                <a:t>()</a:t>
              </a:r>
            </a:p>
            <a:p>
              <a:pPr marL="285750" lvl="1" indent="-28575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400" dirty="0" smtClean="0"/>
                <a:t>List&lt;string&gt; </a:t>
              </a:r>
              <a:r>
                <a:rPr lang="en-US" sz="2400" dirty="0" err="1" smtClean="0"/>
                <a:t>AllOptions</a:t>
              </a:r>
              <a:r>
                <a:rPr lang="en-US" sz="2400" dirty="0" smtClean="0"/>
                <a:t>()</a:t>
              </a:r>
            </a:p>
            <a:p>
              <a:pPr marL="285750" lvl="1" indent="-28575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400" dirty="0" smtClean="0"/>
                <a:t>string </a:t>
              </a:r>
              <a:r>
                <a:rPr lang="en-US" sz="2400" dirty="0" err="1" smtClean="0"/>
                <a:t>Get</a:t>
              </a:r>
              <a:r>
                <a:rPr lang="en-US" sz="2400" kern="1200" dirty="0" err="1" smtClean="0"/>
                <a:t>Value</a:t>
              </a:r>
              <a:r>
                <a:rPr lang="en-US" sz="2400" kern="1200" dirty="0" smtClean="0"/>
                <a:t>()</a:t>
              </a:r>
              <a:endParaRPr lang="en-US" sz="2000" kern="1200" dirty="0"/>
            </a:p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2400" kern="1200" dirty="0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33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PAGE ELEMENTS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23643" y="1302088"/>
            <a:ext cx="3945158" cy="1809813"/>
            <a:chOff x="4003" y="-221666"/>
            <a:chExt cx="8191113" cy="1809813"/>
          </a:xfrm>
        </p:grpSpPr>
        <p:sp>
          <p:nvSpPr>
            <p:cNvPr id="26" name="Rectangle 25"/>
            <p:cNvSpPr/>
            <p:nvPr/>
          </p:nvSpPr>
          <p:spPr>
            <a:xfrm>
              <a:off x="4003" y="-221666"/>
              <a:ext cx="8191113" cy="1809813"/>
            </a:xfrm>
            <a:prstGeom prst="rect">
              <a:avLst/>
            </a:pr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TextBox 26"/>
            <p:cNvSpPr txBox="1"/>
            <p:nvPr/>
          </p:nvSpPr>
          <p:spPr>
            <a:xfrm>
              <a:off x="4003" y="-221666"/>
              <a:ext cx="8191113" cy="18098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9136" tIns="113792" rIns="199136" bIns="113792" numCol="1" spcCol="1270" anchor="ctr" anchorCtr="0">
              <a:noAutofit/>
            </a:bodyPr>
            <a:lstStyle/>
            <a:p>
              <a:pPr lvl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kern="1200" dirty="0" smtClean="0"/>
                <a:t>ELEMENTS</a:t>
              </a:r>
              <a:endParaRPr lang="en-US" sz="4300" b="1" kern="1200" dirty="0" smtClean="0"/>
            </a:p>
            <a:p>
              <a:pPr lvl="0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>
                  <a:solidFill>
                    <a:srgbClr val="FF0000"/>
                  </a:solidFill>
                </a:rPr>
                <a:t>public</a:t>
              </a:r>
              <a:r>
                <a:rPr lang="en-US" sz="2400" kern="1200" dirty="0" smtClean="0"/>
                <a:t> </a:t>
              </a:r>
              <a:r>
                <a:rPr lang="en-US" sz="2400" b="1" kern="1200" dirty="0" err="1" smtClean="0">
                  <a:solidFill>
                    <a:srgbClr val="7030A0"/>
                  </a:solidFill>
                </a:rPr>
                <a:t>TextField</a:t>
              </a:r>
              <a:r>
                <a:rPr lang="en-US" sz="2400" kern="1200" dirty="0" smtClean="0"/>
                <a:t> </a:t>
              </a:r>
              <a:r>
                <a:rPr lang="en-US" sz="2400" kern="1200" dirty="0" err="1" smtClean="0"/>
                <a:t>UserName</a:t>
              </a:r>
              <a:r>
                <a:rPr lang="en-US" sz="2400" kern="1200" dirty="0" smtClean="0"/>
                <a:t>;</a:t>
              </a:r>
              <a:br>
                <a:rPr lang="en-US" sz="2400" kern="1200" dirty="0" smtClean="0"/>
              </a:br>
              <a:r>
                <a:rPr lang="en-US" sz="2400" b="1" dirty="0">
                  <a:solidFill>
                    <a:srgbClr val="FF0000"/>
                  </a:solidFill>
                </a:rPr>
                <a:t>public</a:t>
              </a:r>
              <a:r>
                <a:rPr lang="en-US" sz="2400" kern="1200" dirty="0" smtClean="0"/>
                <a:t> </a:t>
              </a:r>
              <a:r>
                <a:rPr lang="en-US" sz="2400" b="1" dirty="0" err="1">
                  <a:solidFill>
                    <a:srgbClr val="7030A0"/>
                  </a:solidFill>
                </a:rPr>
                <a:t>TextField</a:t>
              </a:r>
              <a:r>
                <a:rPr lang="en-US" sz="2400" kern="1200" dirty="0" smtClean="0"/>
                <a:t> Password;</a:t>
              </a:r>
              <a:br>
                <a:rPr lang="en-US" sz="2400" kern="1200" dirty="0" smtClean="0"/>
              </a:br>
              <a:r>
                <a:rPr lang="en-US" sz="2400" b="1" dirty="0">
                  <a:solidFill>
                    <a:srgbClr val="FF0000"/>
                  </a:solidFill>
                </a:rPr>
                <a:t>public</a:t>
              </a:r>
              <a:r>
                <a:rPr lang="en-US" sz="2400" kern="1200" dirty="0" smtClean="0"/>
                <a:t> </a:t>
              </a:r>
              <a:r>
                <a:rPr lang="en-US" sz="2400" b="1" kern="1200" dirty="0" smtClean="0">
                  <a:solidFill>
                    <a:srgbClr val="7030A0"/>
                  </a:solidFill>
                </a:rPr>
                <a:t>Button</a:t>
              </a:r>
              <a:r>
                <a:rPr lang="en-US" sz="2400" kern="1200" dirty="0" smtClean="0"/>
                <a:t> </a:t>
              </a:r>
              <a:r>
                <a:rPr lang="en-US" sz="2400" kern="1200" dirty="0" err="1" smtClean="0"/>
                <a:t>LoginButton</a:t>
              </a:r>
              <a:r>
                <a:rPr lang="en-US" sz="2400" kern="1200" dirty="0" smtClean="0"/>
                <a:t>;</a:t>
              </a:r>
              <a:endParaRPr lang="en-US" sz="2400" kern="12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19640" y="3111900"/>
            <a:ext cx="3953164" cy="1114660"/>
            <a:chOff x="-8616" y="1588144"/>
            <a:chExt cx="8207735" cy="1976401"/>
          </a:xfrm>
        </p:grpSpPr>
        <p:sp>
          <p:nvSpPr>
            <p:cNvPr id="24" name="Rectangle 23"/>
            <p:cNvSpPr/>
            <p:nvPr/>
          </p:nvSpPr>
          <p:spPr>
            <a:xfrm>
              <a:off x="8006" y="1588146"/>
              <a:ext cx="8191113" cy="1976399"/>
            </a:xfrm>
            <a:prstGeom prst="rect">
              <a:avLst/>
            </a:pr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TextBox 24"/>
            <p:cNvSpPr txBox="1"/>
            <p:nvPr/>
          </p:nvSpPr>
          <p:spPr>
            <a:xfrm>
              <a:off x="-8616" y="1588144"/>
              <a:ext cx="8191113" cy="19763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9352" tIns="149352" rIns="199136" bIns="224028" numCol="1" spcCol="1270" anchor="t" anchorCtr="0">
              <a:noAutofit/>
            </a:bodyPr>
            <a:lstStyle/>
            <a:p>
              <a:pPr marL="285750" lvl="1" indent="-28575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800" b="1" kern="1200" dirty="0" smtClean="0"/>
                <a:t>ACTIONS</a:t>
              </a:r>
              <a:endParaRPr lang="en-US" sz="3300" kern="1200" dirty="0"/>
            </a:p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400" dirty="0" smtClean="0"/>
                <a:t>---</a:t>
              </a:r>
              <a:endParaRPr lang="en-US" sz="2400" kern="12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23643" y="4226560"/>
            <a:ext cx="3945158" cy="1114659"/>
            <a:chOff x="8006" y="1588146"/>
            <a:chExt cx="8191113" cy="1976399"/>
          </a:xfrm>
        </p:grpSpPr>
        <p:sp>
          <p:nvSpPr>
            <p:cNvPr id="32" name="Rectangle 31"/>
            <p:cNvSpPr/>
            <p:nvPr/>
          </p:nvSpPr>
          <p:spPr>
            <a:xfrm>
              <a:off x="8006" y="1588146"/>
              <a:ext cx="8191113" cy="1976399"/>
            </a:xfrm>
            <a:prstGeom prst="rect">
              <a:avLst/>
            </a:pr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TextBox 32"/>
            <p:cNvSpPr txBox="1"/>
            <p:nvPr/>
          </p:nvSpPr>
          <p:spPr>
            <a:xfrm>
              <a:off x="8006" y="1588146"/>
              <a:ext cx="8191113" cy="19763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9352" tIns="149352" rIns="199136" bIns="224028" numCol="1" spcCol="1270" anchor="t" anchorCtr="0">
              <a:noAutofit/>
            </a:bodyPr>
            <a:lstStyle/>
            <a:p>
              <a:pPr marL="285750" lvl="1" indent="-28575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800" b="1" kern="1200" dirty="0" smtClean="0"/>
                <a:t>BUSINESS ACTIONS</a:t>
              </a:r>
              <a:endParaRPr lang="en-US" sz="3300" kern="1200" dirty="0"/>
            </a:p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400" kern="1200" dirty="0" smtClean="0"/>
                <a:t>Login(User user)</a:t>
              </a:r>
              <a:endParaRPr lang="en-US" sz="2400" kern="12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858686" y="1310197"/>
            <a:ext cx="4112875" cy="1179003"/>
            <a:chOff x="4003" y="-221666"/>
            <a:chExt cx="8191113" cy="1809813"/>
          </a:xfrm>
        </p:grpSpPr>
        <p:sp>
          <p:nvSpPr>
            <p:cNvPr id="50" name="Rectangle 49"/>
            <p:cNvSpPr/>
            <p:nvPr/>
          </p:nvSpPr>
          <p:spPr>
            <a:xfrm>
              <a:off x="4003" y="-221666"/>
              <a:ext cx="8191113" cy="1809813"/>
            </a:xfrm>
            <a:prstGeom prst="rect">
              <a:avLst/>
            </a:pr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TextBox 50"/>
            <p:cNvSpPr txBox="1"/>
            <p:nvPr/>
          </p:nvSpPr>
          <p:spPr>
            <a:xfrm>
              <a:off x="4003" y="-221666"/>
              <a:ext cx="8191113" cy="15244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9136" tIns="113792" rIns="199136" bIns="113792" numCol="1" spcCol="1270" anchor="ctr" anchorCtr="0">
              <a:noAutofit/>
            </a:bodyPr>
            <a:lstStyle/>
            <a:p>
              <a:pPr lvl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kern="1200" dirty="0" smtClean="0"/>
                <a:t>ELEMENT</a:t>
              </a:r>
              <a:endParaRPr lang="en-US" sz="4300" b="1" kern="1200" dirty="0" smtClean="0"/>
            </a:p>
            <a:p>
              <a:pPr lvl="0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>
                  <a:solidFill>
                    <a:srgbClr val="FF0000"/>
                  </a:solidFill>
                </a:rPr>
                <a:t>public</a:t>
              </a:r>
              <a:r>
                <a:rPr lang="en-US" sz="2400" kern="1200" dirty="0" smtClean="0"/>
                <a:t> </a:t>
              </a:r>
              <a:r>
                <a:rPr lang="en-US" sz="2400" b="1" kern="1200" dirty="0" err="1" smtClean="0">
                  <a:solidFill>
                    <a:srgbClr val="7030A0"/>
                  </a:solidFill>
                </a:rPr>
                <a:t>DropDown</a:t>
              </a:r>
              <a:r>
                <a:rPr lang="en-US" sz="2400" kern="1200" dirty="0" smtClean="0"/>
                <a:t> </a:t>
              </a:r>
              <a:r>
                <a:rPr lang="en-US" sz="2400" kern="1200" dirty="0" err="1" smtClean="0"/>
                <a:t>UserStatus</a:t>
              </a:r>
              <a:r>
                <a:rPr lang="en-US" sz="2400" kern="1200" dirty="0" smtClean="0"/>
                <a:t>;</a:t>
              </a:r>
              <a:endParaRPr lang="en-US" sz="2400" kern="1200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858686" y="2489200"/>
            <a:ext cx="4112594" cy="2316480"/>
            <a:chOff x="-635" y="1588144"/>
            <a:chExt cx="8199754" cy="1976401"/>
          </a:xfrm>
        </p:grpSpPr>
        <p:sp>
          <p:nvSpPr>
            <p:cNvPr id="53" name="Rectangle 52"/>
            <p:cNvSpPr/>
            <p:nvPr/>
          </p:nvSpPr>
          <p:spPr>
            <a:xfrm>
              <a:off x="8006" y="1588146"/>
              <a:ext cx="8191113" cy="1976399"/>
            </a:xfrm>
            <a:prstGeom prst="rect">
              <a:avLst/>
            </a:pr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4" name="TextBox 53"/>
            <p:cNvSpPr txBox="1"/>
            <p:nvPr/>
          </p:nvSpPr>
          <p:spPr>
            <a:xfrm>
              <a:off x="-635" y="1588144"/>
              <a:ext cx="8191113" cy="19763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9352" tIns="149352" rIns="199136" bIns="224028" numCol="1" spcCol="1270" anchor="t" anchorCtr="0">
              <a:noAutofit/>
            </a:bodyPr>
            <a:lstStyle/>
            <a:p>
              <a:pPr marL="285750" lvl="1" indent="-28575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800" b="1" kern="1200" dirty="0" smtClean="0"/>
                <a:t>ACTIONS</a:t>
              </a:r>
            </a:p>
            <a:p>
              <a:pPr marL="285750" lvl="1" indent="-28575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400" dirty="0" smtClean="0"/>
                <a:t>Select(string option)</a:t>
              </a:r>
            </a:p>
            <a:p>
              <a:pPr marL="285750" lvl="1" indent="-28575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400" dirty="0"/>
                <a:t>b</a:t>
              </a:r>
              <a:r>
                <a:rPr lang="en-US" sz="2400" kern="1200" dirty="0" smtClean="0"/>
                <a:t>ool </a:t>
              </a:r>
              <a:r>
                <a:rPr lang="en-US" sz="2400" kern="1200" dirty="0" err="1" smtClean="0"/>
                <a:t>IsSelcted</a:t>
              </a:r>
              <a:r>
                <a:rPr lang="en-US" sz="2400" dirty="0" smtClean="0"/>
                <a:t>()</a:t>
              </a:r>
            </a:p>
            <a:p>
              <a:pPr marL="285750" lvl="1" indent="-28575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400" dirty="0" smtClean="0"/>
                <a:t>List&lt;string&gt; </a:t>
              </a:r>
              <a:r>
                <a:rPr lang="en-US" sz="2400" dirty="0" err="1" smtClean="0"/>
                <a:t>AllOptions</a:t>
              </a:r>
              <a:r>
                <a:rPr lang="en-US" sz="2400" dirty="0" smtClean="0"/>
                <a:t>()</a:t>
              </a:r>
            </a:p>
            <a:p>
              <a:pPr marL="285750" lvl="1" indent="-28575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400" dirty="0" smtClean="0"/>
                <a:t>string </a:t>
              </a:r>
              <a:r>
                <a:rPr lang="en-US" sz="2400" dirty="0" err="1" smtClean="0"/>
                <a:t>Get</a:t>
              </a:r>
              <a:r>
                <a:rPr lang="en-US" sz="2400" kern="1200" dirty="0" err="1" smtClean="0"/>
                <a:t>Value</a:t>
              </a:r>
              <a:r>
                <a:rPr lang="en-US" sz="2400" kern="1200" dirty="0" smtClean="0"/>
                <a:t>()</a:t>
              </a:r>
              <a:endParaRPr lang="en-US" sz="2000" kern="1200" dirty="0"/>
            </a:p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2400" kern="1200" dirty="0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63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ELEMENTS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1" name="Содержимое 19"/>
          <p:cNvSpPr>
            <a:spLocks noGrp="1"/>
          </p:cNvSpPr>
          <p:nvPr>
            <p:ph idx="4294967295"/>
          </p:nvPr>
        </p:nvSpPr>
        <p:spPr>
          <a:xfrm>
            <a:off x="406400" y="1215911"/>
            <a:ext cx="10572750" cy="4972050"/>
          </a:xfrm>
          <a:prstGeom prst="rect">
            <a:avLst/>
          </a:prstGeom>
        </p:spPr>
        <p:txBody>
          <a:bodyPr numCol="1"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5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5400" dirty="0" smtClean="0">
                <a:solidFill>
                  <a:srgbClr val="00B050"/>
                </a:solidFill>
              </a:rPr>
              <a:t>Simple</a:t>
            </a:r>
          </a:p>
          <a:p>
            <a:pPr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5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5400" dirty="0" smtClean="0">
                <a:solidFill>
                  <a:srgbClr val="00B050"/>
                </a:solidFill>
              </a:rPr>
              <a:t>Complex</a:t>
            </a:r>
          </a:p>
          <a:p>
            <a:pPr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5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5400" dirty="0" smtClean="0">
                <a:solidFill>
                  <a:srgbClr val="FF0000"/>
                </a:solidFill>
              </a:rPr>
              <a:t>Composite</a:t>
            </a: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955" y="1279692"/>
            <a:ext cx="4287069" cy="484448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268" y="4562081"/>
            <a:ext cx="2914650" cy="1562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740" y="1238283"/>
            <a:ext cx="2654300" cy="24956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5095" y="5980176"/>
            <a:ext cx="6303481" cy="9144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89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elements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43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SIMPLE ELEMENTS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1" name="Содержимое 19"/>
          <p:cNvSpPr>
            <a:spLocks noGrp="1"/>
          </p:cNvSpPr>
          <p:nvPr>
            <p:ph idx="4294967295"/>
          </p:nvPr>
        </p:nvSpPr>
        <p:spPr>
          <a:xfrm>
            <a:off x="341480" y="960396"/>
            <a:ext cx="5080266" cy="5576888"/>
          </a:xfrm>
          <a:prstGeom prst="rect">
            <a:avLst/>
          </a:prstGeom>
        </p:spPr>
        <p:txBody>
          <a:bodyPr numCol="1"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FFC000"/>
                </a:solidFill>
              </a:rPr>
              <a:t>@</a:t>
            </a:r>
            <a:r>
              <a:rPr lang="en-US" sz="2800" dirty="0" err="1" smtClean="0">
                <a:solidFill>
                  <a:srgbClr val="FFC000"/>
                </a:solidFill>
              </a:rPr>
              <a:t>FindBy</a:t>
            </a:r>
            <a:r>
              <a:rPr lang="en-US" sz="2800" dirty="0" smtClean="0">
                <a:solidFill>
                  <a:srgbClr val="FFC000"/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800" dirty="0" err="1" smtClean="0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800" dirty="0" smtClean="0">
                <a:solidFill>
                  <a:srgbClr val="1E9660"/>
                </a:solidFill>
              </a:rPr>
              <a:t>“.description”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lang="ru-RU" sz="28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800" b="1" dirty="0" smtClean="0">
                <a:solidFill>
                  <a:srgbClr val="0070C0"/>
                </a:solidFill>
              </a:rPr>
              <a:t>Text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rgbClr val="7030A0"/>
                </a:solidFill>
              </a:rPr>
              <a:t>description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800" b="1" dirty="0">
                <a:solidFill>
                  <a:srgbClr val="0070C0"/>
                </a:solidFill>
              </a:rPr>
              <a:t>Button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submit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800" b="1" dirty="0">
                <a:solidFill>
                  <a:srgbClr val="0070C0"/>
                </a:solidFill>
              </a:rPr>
              <a:t>Label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productName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800" b="1" dirty="0">
                <a:solidFill>
                  <a:srgbClr val="0070C0"/>
                </a:solidFill>
              </a:rPr>
              <a:t>Link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followMe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800" b="1" dirty="0" err="1">
                <a:solidFill>
                  <a:srgbClr val="0070C0"/>
                </a:solidFill>
              </a:rPr>
              <a:t>TextField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password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800" b="1" dirty="0" err="1">
                <a:solidFill>
                  <a:srgbClr val="0070C0"/>
                </a:solidFill>
              </a:rPr>
              <a:t>TextArea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abuse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800" b="1" dirty="0" err="1">
                <a:solidFill>
                  <a:srgbClr val="0070C0"/>
                </a:solidFill>
              </a:rPr>
              <a:t>CheckBox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rememberMe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800" b="1" dirty="0" err="1">
                <a:solidFill>
                  <a:srgbClr val="0070C0"/>
                </a:solidFill>
              </a:rPr>
              <a:t>DatePicker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date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800" b="1" dirty="0" err="1">
                <a:solidFill>
                  <a:srgbClr val="0070C0"/>
                </a:solidFill>
              </a:rPr>
              <a:t>FileInput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upload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800" b="1" dirty="0">
                <a:solidFill>
                  <a:srgbClr val="0070C0"/>
                </a:solidFill>
              </a:rPr>
              <a:t>Image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photo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4964" y="1304485"/>
            <a:ext cx="1819275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4232" y="2783472"/>
            <a:ext cx="4129295" cy="116502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964232" y="2198697"/>
            <a:ext cx="2495550" cy="58477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NEWS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7958" y="4013169"/>
            <a:ext cx="3924300" cy="990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49358" y="4041744"/>
            <a:ext cx="342900" cy="9334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12007" y="1421187"/>
            <a:ext cx="3019425" cy="5810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70523" y="5152808"/>
            <a:ext cx="2299655" cy="68878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55605" y="5135987"/>
            <a:ext cx="1414918" cy="138919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71010" y="3998402"/>
            <a:ext cx="2157413" cy="201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29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SIMPLE ELEMENTS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1" name="Содержимое 19"/>
          <p:cNvSpPr>
            <a:spLocks noGrp="1"/>
          </p:cNvSpPr>
          <p:nvPr>
            <p:ph idx="4294967295"/>
          </p:nvPr>
        </p:nvSpPr>
        <p:spPr>
          <a:xfrm>
            <a:off x="341475" y="960396"/>
            <a:ext cx="5228047" cy="1154731"/>
          </a:xfrm>
          <a:prstGeom prst="rect">
            <a:avLst/>
          </a:prstGeom>
        </p:spPr>
        <p:txBody>
          <a:bodyPr numCol="1"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C000"/>
                </a:solidFill>
              </a:rPr>
              <a:t>@</a:t>
            </a:r>
            <a:r>
              <a:rPr lang="en-US" dirty="0" err="1">
                <a:solidFill>
                  <a:srgbClr val="FFC000"/>
                </a:solidFill>
              </a:rPr>
              <a:t>FindBy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dirty="0" smtClean="0">
                <a:solidFill>
                  <a:srgbClr val="1E9660"/>
                </a:solidFill>
              </a:rPr>
              <a:t>“.</a:t>
            </a:r>
            <a:r>
              <a:rPr lang="en-US" dirty="0" err="1" smtClean="0">
                <a:solidFill>
                  <a:srgbClr val="1E9660"/>
                </a:solidFill>
              </a:rPr>
              <a:t>btn</a:t>
            </a:r>
            <a:r>
              <a:rPr lang="en-US" dirty="0" smtClean="0">
                <a:solidFill>
                  <a:srgbClr val="1E9660"/>
                </a:solidFill>
              </a:rPr>
              <a:t>”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b="1" dirty="0">
                <a:solidFill>
                  <a:srgbClr val="0070C0"/>
                </a:solidFill>
              </a:rPr>
              <a:t>Button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submit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Содержимое 19"/>
          <p:cNvSpPr txBox="1">
            <a:spLocks/>
          </p:cNvSpPr>
          <p:nvPr/>
        </p:nvSpPr>
        <p:spPr>
          <a:xfrm>
            <a:off x="5864825" y="960397"/>
            <a:ext cx="5488975" cy="2262860"/>
          </a:xfrm>
          <a:prstGeom prst="rect">
            <a:avLst/>
          </a:prstGeom>
        </p:spPr>
        <p:txBody>
          <a:bodyPr numCol="1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FFC000"/>
                </a:solidFill>
              </a:rPr>
              <a:t>@</a:t>
            </a:r>
            <a:r>
              <a:rPr lang="en-US" dirty="0" err="1" smtClean="0">
                <a:solidFill>
                  <a:srgbClr val="FFC000"/>
                </a:solidFill>
              </a:rPr>
              <a:t>FindBy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dirty="0" smtClean="0">
                <a:solidFill>
                  <a:srgbClr val="1E9660"/>
                </a:solidFill>
              </a:rPr>
              <a:t>“.</a:t>
            </a:r>
            <a:r>
              <a:rPr lang="en-US" dirty="0" err="1" smtClean="0">
                <a:solidFill>
                  <a:srgbClr val="1E9660"/>
                </a:solidFill>
              </a:rPr>
              <a:t>btn</a:t>
            </a:r>
            <a:r>
              <a:rPr lang="en-US" dirty="0" smtClean="0">
                <a:solidFill>
                  <a:srgbClr val="1E9660"/>
                </a:solidFill>
              </a:rPr>
              <a:t>”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C000"/>
                </a:solidFill>
              </a:rPr>
              <a:t>@</a:t>
            </a:r>
            <a:r>
              <a:rPr lang="en-US" dirty="0" err="1">
                <a:solidFill>
                  <a:srgbClr val="FFC000"/>
                </a:solidFill>
              </a:rPr>
              <a:t>FindBy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xpath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dirty="0" smtClean="0">
                <a:solidFill>
                  <a:srgbClr val="1E9660"/>
                </a:solidFill>
              </a:rPr>
              <a:t>“//button</a:t>
            </a:r>
            <a:r>
              <a:rPr lang="en-US" dirty="0">
                <a:solidFill>
                  <a:srgbClr val="1E9660"/>
                </a:solidFill>
              </a:rPr>
              <a:t>”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C000"/>
                </a:solidFill>
              </a:rPr>
              <a:t>@</a:t>
            </a:r>
            <a:r>
              <a:rPr lang="en-US" dirty="0" err="1">
                <a:solidFill>
                  <a:srgbClr val="FFC000"/>
                </a:solidFill>
              </a:rPr>
              <a:t>FindBy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(id=</a:t>
            </a:r>
            <a:r>
              <a:rPr lang="en-US" dirty="0" smtClean="0">
                <a:solidFill>
                  <a:srgbClr val="1E9660"/>
                </a:solidFill>
              </a:rPr>
              <a:t>“button-id”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C000"/>
                </a:solidFill>
              </a:rPr>
              <a:t>@</a:t>
            </a:r>
            <a:r>
              <a:rPr lang="en-US" dirty="0" err="1">
                <a:solidFill>
                  <a:srgbClr val="FFC000"/>
                </a:solidFill>
              </a:rPr>
              <a:t>FindBy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(name=</a:t>
            </a:r>
            <a:r>
              <a:rPr lang="en-US" dirty="0" smtClean="0">
                <a:solidFill>
                  <a:srgbClr val="1E9660"/>
                </a:solidFill>
              </a:rPr>
              <a:t>“button”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Содержимое 19"/>
          <p:cNvSpPr txBox="1">
            <a:spLocks/>
          </p:cNvSpPr>
          <p:nvPr/>
        </p:nvSpPr>
        <p:spPr>
          <a:xfrm>
            <a:off x="341476" y="2594146"/>
            <a:ext cx="5228047" cy="1671782"/>
          </a:xfrm>
          <a:prstGeom prst="rect">
            <a:avLst/>
          </a:prstGeom>
        </p:spPr>
        <p:txBody>
          <a:bodyPr numCol="1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FFC000"/>
                </a:solidFill>
              </a:rPr>
              <a:t>@</a:t>
            </a:r>
            <a:r>
              <a:rPr lang="en-US" dirty="0" err="1" smtClean="0">
                <a:solidFill>
                  <a:srgbClr val="FFC000"/>
                </a:solidFill>
              </a:rPr>
              <a:t>FindBy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dirty="0" smtClean="0">
                <a:solidFill>
                  <a:srgbClr val="1E9660"/>
                </a:solidFill>
              </a:rPr>
              <a:t>“.</a:t>
            </a:r>
            <a:r>
              <a:rPr lang="en-US" dirty="0" err="1" smtClean="0">
                <a:solidFill>
                  <a:srgbClr val="1E9660"/>
                </a:solidFill>
              </a:rPr>
              <a:t>btn</a:t>
            </a:r>
            <a:r>
              <a:rPr lang="en-US" dirty="0" smtClean="0">
                <a:solidFill>
                  <a:srgbClr val="1E9660"/>
                </a:solidFill>
              </a:rPr>
              <a:t>”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b="1" dirty="0" smtClean="0">
                <a:solidFill>
                  <a:srgbClr val="0070C0"/>
                </a:solidFill>
              </a:rPr>
              <a:t>Button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smtClean="0"/>
              <a:t>submit =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new </a:t>
            </a:r>
            <a:r>
              <a:rPr lang="en-US" b="1" dirty="0" smtClean="0">
                <a:solidFill>
                  <a:srgbClr val="0070C0"/>
                </a:solidFill>
              </a:rPr>
              <a:t>Button</a:t>
            </a:r>
            <a:r>
              <a:rPr lang="en-US" dirty="0" smtClean="0"/>
              <a:t>(By.css(</a:t>
            </a:r>
            <a:r>
              <a:rPr lang="en-US" dirty="0">
                <a:solidFill>
                  <a:srgbClr val="1E9660"/>
                </a:solidFill>
              </a:rPr>
              <a:t>“.</a:t>
            </a:r>
            <a:r>
              <a:rPr lang="en-US" dirty="0" err="1">
                <a:solidFill>
                  <a:srgbClr val="1E9660"/>
                </a:solidFill>
              </a:rPr>
              <a:t>btn</a:t>
            </a:r>
            <a:r>
              <a:rPr lang="en-US" dirty="0">
                <a:solidFill>
                  <a:srgbClr val="1E9660"/>
                </a:solidFill>
              </a:rPr>
              <a:t>”</a:t>
            </a:r>
            <a:r>
              <a:rPr lang="en-US" dirty="0" smtClean="0"/>
              <a:t>));</a:t>
            </a:r>
            <a:endParaRPr lang="en-US" dirty="0"/>
          </a:p>
        </p:txBody>
      </p:sp>
      <p:sp>
        <p:nvSpPr>
          <p:cNvPr id="9" name="Содержимое 19"/>
          <p:cNvSpPr txBox="1">
            <a:spLocks/>
          </p:cNvSpPr>
          <p:nvPr/>
        </p:nvSpPr>
        <p:spPr>
          <a:xfrm>
            <a:off x="341477" y="4553340"/>
            <a:ext cx="5228047" cy="1154731"/>
          </a:xfrm>
          <a:prstGeom prst="rect">
            <a:avLst/>
          </a:prstGeom>
        </p:spPr>
        <p:txBody>
          <a:bodyPr numCol="1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FFC000"/>
                </a:solidFill>
              </a:rPr>
              <a:t>@</a:t>
            </a:r>
            <a:r>
              <a:rPr lang="en-US" dirty="0" err="1" smtClean="0">
                <a:solidFill>
                  <a:srgbClr val="FFC000"/>
                </a:solidFill>
              </a:rPr>
              <a:t>FindBy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dirty="0" smtClean="0">
                <a:solidFill>
                  <a:srgbClr val="1E9660"/>
                </a:solidFill>
              </a:rPr>
              <a:t>“.</a:t>
            </a:r>
            <a:r>
              <a:rPr lang="en-US" dirty="0" err="1" smtClean="0">
                <a:solidFill>
                  <a:srgbClr val="1E9660"/>
                </a:solidFill>
              </a:rPr>
              <a:t>btn</a:t>
            </a:r>
            <a:r>
              <a:rPr lang="en-US" dirty="0" smtClean="0">
                <a:solidFill>
                  <a:srgbClr val="1E9660"/>
                </a:solidFill>
              </a:rPr>
              <a:t>”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b="1" dirty="0" err="1" smtClean="0">
                <a:solidFill>
                  <a:srgbClr val="92D050"/>
                </a:solidFill>
              </a:rPr>
              <a:t>IButton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smtClean="0"/>
              <a:t>submit;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514" y="4265928"/>
            <a:ext cx="1047750" cy="1047750"/>
          </a:xfrm>
          <a:prstGeom prst="rect">
            <a:avLst/>
          </a:prstGeom>
        </p:spPr>
      </p:pic>
      <p:sp>
        <p:nvSpPr>
          <p:cNvPr id="10" name="Содержимое 19"/>
          <p:cNvSpPr txBox="1">
            <a:spLocks/>
          </p:cNvSpPr>
          <p:nvPr/>
        </p:nvSpPr>
        <p:spPr>
          <a:xfrm>
            <a:off x="5864825" y="3594245"/>
            <a:ext cx="5488975" cy="2762105"/>
          </a:xfrm>
          <a:prstGeom prst="rect">
            <a:avLst/>
          </a:prstGeom>
        </p:spPr>
        <p:txBody>
          <a:bodyPr numCol="1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C000"/>
                </a:solidFill>
              </a:rPr>
              <a:t>@</a:t>
            </a:r>
            <a:r>
              <a:rPr lang="en-US" b="1" dirty="0" err="1" smtClean="0">
                <a:solidFill>
                  <a:srgbClr val="0070C0"/>
                </a:solidFill>
              </a:rPr>
              <a:t>J</a:t>
            </a:r>
            <a:r>
              <a:rPr lang="en-US" b="1" dirty="0" err="1" smtClean="0">
                <a:solidFill>
                  <a:srgbClr val="FFC000"/>
                </a:solidFill>
              </a:rPr>
              <a:t>FindBy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(text=</a:t>
            </a:r>
            <a:r>
              <a:rPr lang="en-US" dirty="0" smtClean="0">
                <a:solidFill>
                  <a:srgbClr val="1E9660"/>
                </a:solidFill>
              </a:rPr>
              <a:t>“Submit”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FFC000"/>
                </a:solidFill>
              </a:rPr>
              <a:t>@</a:t>
            </a:r>
            <a:r>
              <a:rPr lang="en-US" b="1" dirty="0" err="1" smtClean="0">
                <a:solidFill>
                  <a:srgbClr val="0070C0"/>
                </a:solidFill>
              </a:rPr>
              <a:t>J</a:t>
            </a:r>
            <a:r>
              <a:rPr lang="en-US" b="1" dirty="0" err="1" smtClean="0">
                <a:solidFill>
                  <a:srgbClr val="FFC000"/>
                </a:solidFill>
              </a:rPr>
              <a:t>FindBy</a:t>
            </a:r>
            <a:r>
              <a:rPr lang="en-US" b="1" dirty="0" smtClean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(model=</a:t>
            </a:r>
            <a:r>
              <a:rPr lang="en-US" dirty="0" smtClean="0">
                <a:solidFill>
                  <a:srgbClr val="1E9660"/>
                </a:solidFill>
              </a:rPr>
              <a:t>“</a:t>
            </a:r>
            <a:r>
              <a:rPr lang="en-US" dirty="0" err="1" smtClean="0">
                <a:solidFill>
                  <a:srgbClr val="1E9660"/>
                </a:solidFill>
              </a:rPr>
              <a:t>btn</a:t>
            </a:r>
            <a:r>
              <a:rPr lang="en-US" dirty="0" smtClean="0">
                <a:solidFill>
                  <a:srgbClr val="1E9660"/>
                </a:solidFill>
              </a:rPr>
              <a:t>-model”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C000"/>
                </a:solidFill>
              </a:rPr>
              <a:t>@</a:t>
            </a:r>
            <a:r>
              <a:rPr lang="en-US" b="1" dirty="0" err="1">
                <a:solidFill>
                  <a:srgbClr val="0070C0"/>
                </a:solidFill>
              </a:rPr>
              <a:t>J</a:t>
            </a:r>
            <a:r>
              <a:rPr lang="en-US" b="1" dirty="0" err="1">
                <a:solidFill>
                  <a:srgbClr val="FFC000"/>
                </a:solidFill>
              </a:rPr>
              <a:t>FindBy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(binding=</a:t>
            </a:r>
            <a:r>
              <a:rPr lang="en-US" dirty="0" smtClean="0">
                <a:solidFill>
                  <a:srgbClr val="1E9660"/>
                </a:solidFill>
              </a:rPr>
              <a:t>“</a:t>
            </a:r>
            <a:r>
              <a:rPr lang="en-US" dirty="0" err="1" smtClean="0">
                <a:solidFill>
                  <a:srgbClr val="1E9660"/>
                </a:solidFill>
              </a:rPr>
              <a:t>btn</a:t>
            </a:r>
            <a:r>
              <a:rPr lang="en-US" dirty="0" smtClean="0">
                <a:solidFill>
                  <a:srgbClr val="1E9660"/>
                </a:solidFill>
              </a:rPr>
              <a:t>”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FFC000"/>
                </a:solidFill>
              </a:rPr>
              <a:t>@</a:t>
            </a:r>
            <a:r>
              <a:rPr lang="en-US" b="1" dirty="0" err="1" smtClean="0">
                <a:solidFill>
                  <a:srgbClr val="0070C0"/>
                </a:solidFill>
              </a:rPr>
              <a:t>J</a:t>
            </a:r>
            <a:r>
              <a:rPr lang="en-US" b="1" dirty="0" err="1" smtClean="0">
                <a:solidFill>
                  <a:srgbClr val="FFC000"/>
                </a:solidFill>
              </a:rPr>
              <a:t>FindBy</a:t>
            </a:r>
            <a:r>
              <a:rPr lang="en-US" b="1" dirty="0" smtClean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(repeater=</a:t>
            </a:r>
            <a:r>
              <a:rPr lang="en-US" dirty="0" smtClean="0">
                <a:solidFill>
                  <a:srgbClr val="1E9660"/>
                </a:solidFill>
              </a:rPr>
              <a:t>“r-button”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88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Содержимое 1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>
                    <a:lumMod val="50000"/>
                  </a:schemeClr>
                </a:solidFill>
              </a:rPr>
              <a:t> UI Objects. JDI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b="1" dirty="0">
                <a:solidFill>
                  <a:srgbClr val="00B050"/>
                </a:solidFill>
              </a:rPr>
              <a:t> JDI. Composite elements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1" dirty="0" smtClean="0">
                <a:solidFill>
                  <a:schemeClr val="tx1">
                    <a:lumMod val="50000"/>
                  </a:schemeClr>
                </a:solidFill>
              </a:rPr>
              <a:t> JDI Settings</a:t>
            </a:r>
            <a:endParaRPr lang="en-US" sz="4000" b="1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1" dirty="0" smtClean="0">
                <a:solidFill>
                  <a:schemeClr val="tx1">
                    <a:lumMod val="50000"/>
                  </a:schemeClr>
                </a:solidFill>
              </a:rPr>
              <a:t> JDI for any UI</a:t>
            </a:r>
            <a:endParaRPr lang="ru-RU" sz="40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PLAN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89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/>
          <a:p>
            <a:r>
              <a:rPr lang="en-US" dirty="0"/>
              <a:t>Plato's theory of Forms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ru-RU" dirty="0" smtClean="0"/>
              <a:t>5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23372" y="5550754"/>
            <a:ext cx="100126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No application </a:t>
            </a:r>
            <a:r>
              <a:rPr lang="en-US" sz="3200" dirty="0" smtClean="0"/>
              <a:t>but you </a:t>
            </a:r>
            <a:r>
              <a:rPr lang="en-US" sz="3200" dirty="0" smtClean="0">
                <a:solidFill>
                  <a:srgbClr val="00B050"/>
                </a:solidFill>
              </a:rPr>
              <a:t>can write UI Objects </a:t>
            </a:r>
            <a:r>
              <a:rPr lang="en-US" sz="3200" dirty="0" smtClean="0"/>
              <a:t>(</a:t>
            </a:r>
            <a:r>
              <a:rPr lang="en-US" sz="3200" dirty="0"/>
              <a:t>Page Objects 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755" y="1490540"/>
            <a:ext cx="2654300" cy="363737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4397" y="2621250"/>
            <a:ext cx="2009775" cy="7715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756" y="4132983"/>
            <a:ext cx="3055361" cy="65943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668" y="2645272"/>
            <a:ext cx="2193441" cy="2581863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 flipH="1">
            <a:off x="1030335" y="3983221"/>
            <a:ext cx="2753064" cy="118715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28735" y="3968728"/>
            <a:ext cx="2789382" cy="105188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4989364" y="3227041"/>
            <a:ext cx="2761426" cy="22669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128068" y="3189224"/>
            <a:ext cx="2613197" cy="218767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04" y="972928"/>
            <a:ext cx="1105872" cy="1105872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36753" y="1340778"/>
            <a:ext cx="1392915" cy="1392915"/>
          </a:xfrm>
          <a:prstGeom prst="rect">
            <a:avLst/>
          </a:prstGeom>
        </p:spPr>
      </p:pic>
      <p:cxnSp>
        <p:nvCxnSpPr>
          <p:cNvPr id="43" name="Straight Connector 42"/>
          <p:cNvCxnSpPr/>
          <p:nvPr/>
        </p:nvCxnSpPr>
        <p:spPr>
          <a:xfrm flipH="1">
            <a:off x="3827545" y="1334922"/>
            <a:ext cx="1434761" cy="137986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804115" y="1353830"/>
            <a:ext cx="1425553" cy="136095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loud Callout 57"/>
          <p:cNvSpPr/>
          <p:nvPr/>
        </p:nvSpPr>
        <p:spPr>
          <a:xfrm flipH="1">
            <a:off x="6370077" y="873919"/>
            <a:ext cx="2850502" cy="1320037"/>
          </a:xfrm>
          <a:prstGeom prst="cloudCallout">
            <a:avLst>
              <a:gd name="adj1" fmla="val -40548"/>
              <a:gd name="adj2" fmla="val 7765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702718" y="1057871"/>
            <a:ext cx="2185219" cy="830997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en-US" sz="4800" b="1" dirty="0" err="1" smtClean="0">
                <a:solidFill>
                  <a:srgbClr val="92D050"/>
                </a:solidFill>
              </a:rPr>
              <a:t>IButton</a:t>
            </a:r>
            <a:endParaRPr lang="en-US" sz="4000" b="1" dirty="0">
              <a:solidFill>
                <a:srgbClr val="92D05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704035" y="904227"/>
            <a:ext cx="1434761" cy="137986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80605" y="923135"/>
            <a:ext cx="1425553" cy="136095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2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8" grpId="0" animBg="1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DEMO</a:t>
            </a:r>
            <a:r>
              <a:rPr lang="en-US" dirty="0" smtClean="0">
                <a:solidFill>
                  <a:schemeClr val="bg1"/>
                </a:solidFill>
              </a:rPr>
              <a:t>: simple elements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654" y="1112647"/>
            <a:ext cx="4758691" cy="475869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02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DEMO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dirty="0" err="1" smtClean="0"/>
              <a:t>jfindby</a:t>
            </a:r>
            <a:r>
              <a:rPr lang="en-US" dirty="0" smtClean="0"/>
              <a:t> </a:t>
            </a:r>
            <a:r>
              <a:rPr lang="en-US" dirty="0" err="1" smtClean="0"/>
              <a:t>annotaion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654" y="1112647"/>
            <a:ext cx="4758691" cy="475869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3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elements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13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743" y="4106982"/>
            <a:ext cx="7458469" cy="1569918"/>
          </a:xfrm>
          <a:prstGeom prst="rect">
            <a:avLst/>
          </a:prstGeom>
        </p:spPr>
      </p:pic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COMPLEX ELEMENTS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1" name="Содержимое 19"/>
          <p:cNvSpPr>
            <a:spLocks noGrp="1"/>
          </p:cNvSpPr>
          <p:nvPr>
            <p:ph idx="4294967295"/>
          </p:nvPr>
        </p:nvSpPr>
        <p:spPr>
          <a:xfrm>
            <a:off x="364804" y="954675"/>
            <a:ext cx="5560291" cy="5576888"/>
          </a:xfrm>
          <a:prstGeom prst="rect">
            <a:avLst/>
          </a:prstGeom>
        </p:spPr>
        <p:txBody>
          <a:bodyPr numCol="1"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600" b="1" dirty="0" smtClean="0">
                <a:solidFill>
                  <a:srgbClr val="0070C0"/>
                </a:solidFill>
              </a:rPr>
              <a:t>Dropdown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600" dirty="0" smtClean="0">
                <a:solidFill>
                  <a:srgbClr val="7030A0"/>
                </a:solidFill>
              </a:rPr>
              <a:t>colors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600" b="1" dirty="0" smtClean="0">
                <a:solidFill>
                  <a:srgbClr val="0070C0"/>
                </a:solidFill>
              </a:rPr>
              <a:t>Checklist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600" dirty="0">
                <a:solidFill>
                  <a:srgbClr val="7030A0"/>
                </a:solidFill>
              </a:rPr>
              <a:t>settings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6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600" b="1" dirty="0" err="1">
                <a:solidFill>
                  <a:srgbClr val="0070C0"/>
                </a:solidFill>
              </a:rPr>
              <a:t>ComboBox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600" dirty="0">
                <a:solidFill>
                  <a:srgbClr val="7030A0"/>
                </a:solidFill>
              </a:rPr>
              <a:t>tags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6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600" b="1" dirty="0" err="1" smtClean="0">
                <a:solidFill>
                  <a:srgbClr val="0070C0"/>
                </a:solidFill>
              </a:rPr>
              <a:t>DropList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600" dirty="0" err="1">
                <a:solidFill>
                  <a:srgbClr val="7030A0"/>
                </a:solidFill>
              </a:rPr>
              <a:t>shirtSizes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600" b="1" dirty="0" smtClean="0">
                <a:solidFill>
                  <a:srgbClr val="0070C0"/>
                </a:solidFill>
              </a:rPr>
              <a:t>List&lt;</a:t>
            </a:r>
            <a:r>
              <a:rPr lang="en-US" sz="2600" b="1" i="1" dirty="0" smtClean="0">
                <a:solidFill>
                  <a:srgbClr val="0070C0"/>
                </a:solidFill>
              </a:rPr>
              <a:t>Element</a:t>
            </a:r>
            <a:r>
              <a:rPr lang="en-US" sz="2600" b="1" dirty="0" smtClean="0">
                <a:solidFill>
                  <a:srgbClr val="0070C0"/>
                </a:solidFill>
              </a:rPr>
              <a:t>&gt;</a:t>
            </a:r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600" dirty="0" err="1">
                <a:solidFill>
                  <a:srgbClr val="7030A0"/>
                </a:solidFill>
              </a:rPr>
              <a:t>searchResults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6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600" b="1" dirty="0" smtClean="0">
                <a:solidFill>
                  <a:srgbClr val="0070C0"/>
                </a:solidFill>
              </a:rPr>
              <a:t>Elements </a:t>
            </a:r>
            <a:r>
              <a:rPr lang="en-US" sz="2600" dirty="0">
                <a:solidFill>
                  <a:srgbClr val="7030A0"/>
                </a:solidFill>
              </a:rPr>
              <a:t>reviews</a:t>
            </a:r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600" b="1" dirty="0" smtClean="0">
                <a:solidFill>
                  <a:srgbClr val="0070C0"/>
                </a:solidFill>
              </a:rPr>
              <a:t>Table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600" dirty="0">
                <a:solidFill>
                  <a:srgbClr val="7030A0"/>
                </a:solidFill>
              </a:rPr>
              <a:t>products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6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600" b="1" dirty="0" smtClean="0">
                <a:solidFill>
                  <a:srgbClr val="0070C0"/>
                </a:solidFill>
              </a:rPr>
              <a:t>Menu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600" dirty="0" err="1">
                <a:solidFill>
                  <a:srgbClr val="7030A0"/>
                </a:solidFill>
              </a:rPr>
              <a:t>mainMenu</a:t>
            </a:r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600" b="1" dirty="0" smtClean="0">
                <a:solidFill>
                  <a:srgbClr val="0070C0"/>
                </a:solidFill>
              </a:rPr>
              <a:t>Tabs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600" dirty="0" smtClean="0">
                <a:solidFill>
                  <a:srgbClr val="7030A0"/>
                </a:solidFill>
              </a:rPr>
              <a:t>areas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600" b="1" dirty="0" smtClean="0">
                <a:solidFill>
                  <a:srgbClr val="0070C0"/>
                </a:solidFill>
              </a:rPr>
              <a:t>Selector </a:t>
            </a:r>
            <a:r>
              <a:rPr lang="en-US" sz="2600" dirty="0">
                <a:solidFill>
                  <a:srgbClr val="7030A0"/>
                </a:solidFill>
              </a:rPr>
              <a:t>vote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ru-RU" sz="26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600" b="1" dirty="0" err="1" smtClean="0">
                <a:solidFill>
                  <a:srgbClr val="0070C0"/>
                </a:solidFill>
              </a:rPr>
              <a:t>RadioButtons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600" dirty="0">
                <a:solidFill>
                  <a:srgbClr val="7030A0"/>
                </a:solidFill>
              </a:rPr>
              <a:t>rating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6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600" b="1" dirty="0" err="1">
                <a:solidFill>
                  <a:srgbClr val="0070C0"/>
                </a:solidFill>
              </a:rPr>
              <a:t>TextList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600" dirty="0">
                <a:solidFill>
                  <a:srgbClr val="7030A0"/>
                </a:solidFill>
              </a:rPr>
              <a:t>chat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4368" y="1128759"/>
            <a:ext cx="5548313" cy="7181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200" y="4443861"/>
            <a:ext cx="2920926" cy="209505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3914" y="2280452"/>
            <a:ext cx="7068423" cy="5071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60165" y="2015289"/>
            <a:ext cx="1474995" cy="18413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93392" y="2091858"/>
            <a:ext cx="3435031" cy="384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45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COMPLEX ELEMENTS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1" name="Содержимое 19"/>
          <p:cNvSpPr>
            <a:spLocks noGrp="1"/>
          </p:cNvSpPr>
          <p:nvPr>
            <p:ph idx="4294967295"/>
          </p:nvPr>
        </p:nvSpPr>
        <p:spPr>
          <a:xfrm>
            <a:off x="531284" y="1057861"/>
            <a:ext cx="8007928" cy="2324250"/>
          </a:xfrm>
          <a:prstGeom prst="rect">
            <a:avLst/>
          </a:prstGeom>
        </p:spPr>
        <p:txBody>
          <a:bodyPr numCol="1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@</a:t>
            </a:r>
            <a:r>
              <a:rPr lang="en-US" dirty="0" err="1" smtClean="0">
                <a:solidFill>
                  <a:srgbClr val="FFC000"/>
                </a:solidFill>
              </a:rPr>
              <a:t>JDropdown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(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     </a:t>
            </a:r>
            <a:r>
              <a:rPr lang="en-US" b="1" dirty="0">
                <a:solidFill>
                  <a:srgbClr val="7030A0"/>
                </a:solidFill>
              </a:rPr>
              <a:t>root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= </a:t>
            </a:r>
            <a:r>
              <a:rPr lang="en-US" dirty="0">
                <a:solidFill>
                  <a:srgbClr val="FFC000"/>
                </a:solidFill>
              </a:rPr>
              <a:t>@</a:t>
            </a:r>
            <a:r>
              <a:rPr lang="en-US" dirty="0" err="1" smtClean="0">
                <a:solidFill>
                  <a:srgbClr val="FFC000"/>
                </a:solidFill>
              </a:rPr>
              <a:t>FindBy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= </a:t>
            </a:r>
            <a:r>
              <a:rPr lang="en-US" dirty="0" smtClean="0">
                <a:solidFill>
                  <a:srgbClr val="00B050"/>
                </a:solidFill>
              </a:rPr>
              <a:t>“.colors"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),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     </a:t>
            </a:r>
            <a:r>
              <a:rPr lang="en-US" b="1" dirty="0">
                <a:solidFill>
                  <a:srgbClr val="7030A0"/>
                </a:solidFill>
              </a:rPr>
              <a:t>value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= </a:t>
            </a:r>
            <a:r>
              <a:rPr lang="en-US" dirty="0">
                <a:solidFill>
                  <a:srgbClr val="FFC000"/>
                </a:solidFill>
              </a:rPr>
              <a:t>@</a:t>
            </a:r>
            <a:r>
              <a:rPr lang="en-US" dirty="0" err="1">
                <a:solidFill>
                  <a:srgbClr val="FFC000"/>
                </a:solidFill>
              </a:rPr>
              <a:t>FindBy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en-US" dirty="0" smtClean="0">
                <a:solidFill>
                  <a:srgbClr val="00B050"/>
                </a:solidFill>
              </a:rPr>
              <a:t>“.value"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),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     </a:t>
            </a:r>
            <a:r>
              <a:rPr lang="en-US" b="1" dirty="0" err="1">
                <a:solidFill>
                  <a:srgbClr val="7030A0"/>
                </a:solidFill>
              </a:rPr>
              <a:t>elementByName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en-US" dirty="0">
                <a:solidFill>
                  <a:srgbClr val="FFC000"/>
                </a:solidFill>
              </a:rPr>
              <a:t>@</a:t>
            </a:r>
            <a:r>
              <a:rPr lang="en-US" dirty="0" err="1" smtClean="0">
                <a:solidFill>
                  <a:srgbClr val="FFC000"/>
                </a:solidFill>
              </a:rPr>
              <a:t>FindBy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tagName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= </a:t>
            </a:r>
            <a:r>
              <a:rPr lang="en-US" dirty="0" smtClean="0">
                <a:solidFill>
                  <a:srgbClr val="00B050"/>
                </a:solidFill>
              </a:rPr>
              <a:t>“li"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b="1" dirty="0" smtClean="0">
                <a:solidFill>
                  <a:srgbClr val="0070C0"/>
                </a:solidFill>
              </a:rPr>
              <a:t>Dropdown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colors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8" name="Содержимое 19"/>
          <p:cNvSpPr txBox="1">
            <a:spLocks/>
          </p:cNvSpPr>
          <p:nvPr/>
        </p:nvSpPr>
        <p:spPr>
          <a:xfrm>
            <a:off x="531284" y="3328762"/>
            <a:ext cx="8079316" cy="2863800"/>
          </a:xfrm>
          <a:prstGeom prst="rect">
            <a:avLst/>
          </a:prstGeom>
        </p:spPr>
        <p:txBody>
          <a:bodyPr vert="horz" lIns="68580" tIns="34290" rIns="68580" bIns="34290" numCol="1" rtlCol="0">
            <a:noAutofit/>
          </a:bodyPr>
          <a:lstStyle>
            <a:lvl1pPr marL="173724" marR="0" indent="-173724" algn="l" defTabSz="45716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95" indent="-285730" algn="l" defTabSz="457178" rtl="0" eaLnBrk="1" latinLnBrk="0" hangingPunct="1">
              <a:lnSpc>
                <a:spcPct val="120000"/>
              </a:lnSpc>
              <a:spcBef>
                <a:spcPct val="20000"/>
              </a:spcBef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4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0"/>
              </a:spcAft>
              <a:buFont typeface="Arial"/>
              <a:buNone/>
            </a:pPr>
            <a:r>
              <a:rPr lang="en-US" sz="2800" dirty="0" smtClean="0">
                <a:solidFill>
                  <a:srgbClr val="FFC000"/>
                </a:solidFill>
              </a:rPr>
              <a:t>@</a:t>
            </a:r>
            <a:r>
              <a:rPr lang="en-US" sz="2800" dirty="0" err="1" smtClean="0">
                <a:solidFill>
                  <a:srgbClr val="FFC000"/>
                </a:solidFill>
              </a:rPr>
              <a:t>JTable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Font typeface="Arial"/>
              <a:buNone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       </a:t>
            </a:r>
            <a:r>
              <a:rPr lang="en-US" sz="2800" b="1" dirty="0" smtClean="0">
                <a:solidFill>
                  <a:srgbClr val="7030A0"/>
                </a:solidFill>
              </a:rPr>
              <a:t>root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		= </a:t>
            </a:r>
            <a:r>
              <a:rPr lang="en-US" sz="2800" dirty="0" smtClean="0">
                <a:solidFill>
                  <a:srgbClr val="FFC000"/>
                </a:solidFill>
              </a:rPr>
              <a:t>@</a:t>
            </a:r>
            <a:r>
              <a:rPr lang="en-US" sz="2800" dirty="0" err="1" smtClean="0">
                <a:solidFill>
                  <a:srgbClr val="FFC000"/>
                </a:solidFill>
              </a:rPr>
              <a:t>FindBy</a:t>
            </a:r>
            <a:r>
              <a:rPr lang="en-US" sz="2800" dirty="0" smtClean="0">
                <a:solidFill>
                  <a:srgbClr val="FFC000"/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800" dirty="0" err="1" smtClean="0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en-US" sz="2800" dirty="0" smtClean="0">
                <a:solidFill>
                  <a:srgbClr val="00B050"/>
                </a:solidFill>
              </a:rPr>
              <a:t>“.offers"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),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Font typeface="Arial"/>
              <a:buNone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       </a:t>
            </a:r>
            <a:r>
              <a:rPr lang="en-US" sz="2800" b="1" dirty="0" smtClean="0">
                <a:solidFill>
                  <a:srgbClr val="7030A0"/>
                </a:solidFill>
              </a:rPr>
              <a:t>row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		= </a:t>
            </a:r>
            <a:r>
              <a:rPr lang="en-US" sz="2800" dirty="0" smtClean="0">
                <a:solidFill>
                  <a:srgbClr val="FFC000"/>
                </a:solidFill>
              </a:rPr>
              <a:t>@</a:t>
            </a:r>
            <a:r>
              <a:rPr lang="en-US" sz="2800" dirty="0" err="1" smtClean="0">
                <a:solidFill>
                  <a:srgbClr val="FFC000"/>
                </a:solidFill>
              </a:rPr>
              <a:t>FindBy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(</a:t>
            </a:r>
            <a:r>
              <a:rPr lang="en-US" sz="2800" dirty="0" err="1" smtClean="0">
                <a:solidFill>
                  <a:schemeClr val="tx1">
                    <a:lumMod val="50000"/>
                  </a:schemeClr>
                </a:solidFill>
              </a:rPr>
              <a:t>xpath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en-US" sz="2800" dirty="0" smtClean="0">
                <a:solidFill>
                  <a:srgbClr val="00B050"/>
                </a:solidFill>
              </a:rPr>
              <a:t>".//li[%s]//div"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),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Font typeface="Arial"/>
              <a:buNone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       </a:t>
            </a:r>
            <a:r>
              <a:rPr lang="en-US" sz="2800" b="1" dirty="0" smtClean="0">
                <a:solidFill>
                  <a:srgbClr val="7030A0"/>
                </a:solidFill>
              </a:rPr>
              <a:t>column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	= </a:t>
            </a:r>
            <a:r>
              <a:rPr lang="en-US" sz="2800" dirty="0" smtClean="0">
                <a:solidFill>
                  <a:srgbClr val="FFC000"/>
                </a:solidFill>
              </a:rPr>
              <a:t>@</a:t>
            </a:r>
            <a:r>
              <a:rPr lang="en-US" sz="2800" dirty="0" err="1" smtClean="0">
                <a:solidFill>
                  <a:srgbClr val="FFC000"/>
                </a:solidFill>
              </a:rPr>
              <a:t>FindBy</a:t>
            </a:r>
            <a:r>
              <a:rPr lang="en-US" sz="2800" dirty="0" smtClean="0">
                <a:solidFill>
                  <a:srgbClr val="FFC000"/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800" dirty="0" err="1" smtClean="0">
                <a:solidFill>
                  <a:schemeClr val="tx1">
                    <a:lumMod val="50000"/>
                  </a:schemeClr>
                </a:solidFill>
              </a:rPr>
              <a:t>xpath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en-US" sz="2800" dirty="0" smtClean="0">
                <a:solidFill>
                  <a:srgbClr val="00B050"/>
                </a:solidFill>
              </a:rPr>
              <a:t>".//li//div[%s]"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),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Font typeface="Arial"/>
              <a:buNone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       </a:t>
            </a:r>
            <a:r>
              <a:rPr lang="en-US" sz="2800" b="1" dirty="0" smtClean="0">
                <a:solidFill>
                  <a:srgbClr val="7030A0"/>
                </a:solidFill>
              </a:rPr>
              <a:t>header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	= {</a:t>
            </a:r>
            <a:r>
              <a:rPr lang="en-US" sz="2800" dirty="0" smtClean="0">
                <a:solidFill>
                  <a:srgbClr val="00B050"/>
                </a:solidFill>
              </a:rPr>
              <a:t>“ID", “Title", “Apply”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} )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Font typeface="Arial"/>
              <a:buNone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   public </a:t>
            </a:r>
            <a:r>
              <a:rPr lang="en-US" sz="2800" b="1" dirty="0" smtClean="0">
                <a:solidFill>
                  <a:srgbClr val="0070C0"/>
                </a:solidFill>
              </a:rPr>
              <a:t>Table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offers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0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COMPLEX ELEMENTS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1" name="Содержимое 19"/>
          <p:cNvSpPr>
            <a:spLocks noGrp="1"/>
          </p:cNvSpPr>
          <p:nvPr>
            <p:ph idx="4294967295"/>
          </p:nvPr>
        </p:nvSpPr>
        <p:spPr>
          <a:xfrm>
            <a:off x="531284" y="1057861"/>
            <a:ext cx="8007928" cy="1075739"/>
          </a:xfrm>
          <a:prstGeom prst="rect">
            <a:avLst/>
          </a:prstGeom>
        </p:spPr>
        <p:txBody>
          <a:bodyPr numCol="1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C000"/>
                </a:solidFill>
              </a:rPr>
              <a:t>@</a:t>
            </a:r>
            <a:r>
              <a:rPr lang="en-US" dirty="0" err="1" smtClean="0">
                <a:solidFill>
                  <a:srgbClr val="FFC000"/>
                </a:solidFill>
              </a:rPr>
              <a:t>FindBy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= </a:t>
            </a:r>
            <a:r>
              <a:rPr lang="en-US" dirty="0" smtClean="0">
                <a:solidFill>
                  <a:srgbClr val="00B050"/>
                </a:solidFill>
              </a:rPr>
              <a:t>“.colors</a:t>
            </a:r>
            <a:r>
              <a:rPr lang="en-US" dirty="0" smtClean="0">
                <a:solidFill>
                  <a:srgbClr val="00B050"/>
                </a:solidFill>
              </a:rPr>
              <a:t>"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b="1" dirty="0" smtClean="0">
                <a:solidFill>
                  <a:srgbClr val="0070C0"/>
                </a:solidFill>
              </a:rPr>
              <a:t>Dropdown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colors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8" name="Содержимое 19"/>
          <p:cNvSpPr txBox="1">
            <a:spLocks/>
          </p:cNvSpPr>
          <p:nvPr/>
        </p:nvSpPr>
        <p:spPr>
          <a:xfrm>
            <a:off x="531284" y="2133600"/>
            <a:ext cx="8079316" cy="988291"/>
          </a:xfrm>
          <a:prstGeom prst="rect">
            <a:avLst/>
          </a:prstGeom>
        </p:spPr>
        <p:txBody>
          <a:bodyPr vert="horz" lIns="68580" tIns="34290" rIns="68580" bIns="34290" numCol="1" rtlCol="0">
            <a:noAutofit/>
          </a:bodyPr>
          <a:lstStyle>
            <a:lvl1pPr marL="173724" marR="0" indent="-173724" algn="l" defTabSz="45716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95" indent="-285730" algn="l" defTabSz="457178" rtl="0" eaLnBrk="1" latinLnBrk="0" hangingPunct="1">
              <a:lnSpc>
                <a:spcPct val="120000"/>
              </a:lnSpc>
              <a:spcBef>
                <a:spcPct val="20000"/>
              </a:spcBef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4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0"/>
              </a:spcAft>
              <a:buFont typeface="Arial"/>
              <a:buNone/>
            </a:pPr>
            <a:r>
              <a:rPr lang="en-US" sz="2800" dirty="0" smtClean="0">
                <a:solidFill>
                  <a:srgbClr val="FFC000"/>
                </a:solidFill>
              </a:rPr>
              <a:t>@</a:t>
            </a:r>
            <a:r>
              <a:rPr lang="en-US" sz="2800" dirty="0" err="1" smtClean="0">
                <a:solidFill>
                  <a:srgbClr val="FFC000"/>
                </a:solidFill>
              </a:rPr>
              <a:t>FindBy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800" dirty="0" err="1" smtClean="0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en-US" sz="2800" dirty="0" smtClean="0">
                <a:solidFill>
                  <a:srgbClr val="00B050"/>
                </a:solidFill>
              </a:rPr>
              <a:t>“.table”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lang="en-US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Font typeface="Arial"/>
              <a:buNone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800" b="1" dirty="0" smtClean="0">
                <a:solidFill>
                  <a:srgbClr val="0070C0"/>
                </a:solidFill>
              </a:rPr>
              <a:t>Table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offers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9" name="Содержимое 19"/>
          <p:cNvSpPr txBox="1">
            <a:spLocks/>
          </p:cNvSpPr>
          <p:nvPr/>
        </p:nvSpPr>
        <p:spPr>
          <a:xfrm>
            <a:off x="531284" y="3814185"/>
            <a:ext cx="9608992" cy="2724727"/>
          </a:xfrm>
          <a:prstGeom prst="rect">
            <a:avLst/>
          </a:prstGeom>
        </p:spPr>
        <p:txBody>
          <a:bodyPr vert="horz" lIns="68580" tIns="34290" rIns="68580" bIns="34290" numCol="1" rtlCol="0">
            <a:noAutofit/>
          </a:bodyPr>
          <a:lstStyle>
            <a:lvl1pPr marL="173724" marR="0" indent="-173724" algn="l" defTabSz="45716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95" indent="-285730" algn="l" defTabSz="457178" rtl="0" eaLnBrk="1" latinLnBrk="0" hangingPunct="1">
              <a:lnSpc>
                <a:spcPct val="120000"/>
              </a:lnSpc>
              <a:spcBef>
                <a:spcPct val="20000"/>
              </a:spcBef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4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0"/>
              </a:spcAft>
              <a:buFont typeface="Arial"/>
              <a:buNone/>
            </a:pPr>
            <a:r>
              <a:rPr lang="en-US" sz="2800" dirty="0" smtClean="0">
                <a:solidFill>
                  <a:srgbClr val="FFC000"/>
                </a:solidFill>
              </a:rPr>
              <a:t>@</a:t>
            </a:r>
            <a:r>
              <a:rPr lang="en-US" sz="2800" dirty="0" err="1" smtClean="0">
                <a:solidFill>
                  <a:srgbClr val="FFC000"/>
                </a:solidFill>
              </a:rPr>
              <a:t>FindBy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800" dirty="0" err="1" smtClean="0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en-US" sz="2800" dirty="0" smtClean="0">
                <a:solidFill>
                  <a:srgbClr val="00B050"/>
                </a:solidFill>
              </a:rPr>
              <a:t>“.</a:t>
            </a:r>
            <a:r>
              <a:rPr lang="en-US" sz="2800" dirty="0" smtClean="0">
                <a:solidFill>
                  <a:srgbClr val="00B050"/>
                </a:solidFill>
              </a:rPr>
              <a:t>menu li</a:t>
            </a:r>
            <a:r>
              <a:rPr lang="en-US" sz="2800" dirty="0" smtClean="0">
                <a:solidFill>
                  <a:srgbClr val="00B050"/>
                </a:solidFill>
              </a:rPr>
              <a:t>”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lang="en-US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Font typeface="Arial"/>
              <a:buNone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800" b="1" dirty="0" smtClean="0">
                <a:solidFill>
                  <a:srgbClr val="0070C0"/>
                </a:solidFill>
              </a:rPr>
              <a:t>Menu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navigation;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2800" dirty="0">
                <a:solidFill>
                  <a:srgbClr val="FFC000"/>
                </a:solidFill>
              </a:rPr>
              <a:t>@</a:t>
            </a:r>
            <a:r>
              <a:rPr lang="en-US" sz="2800" dirty="0" err="1">
                <a:solidFill>
                  <a:srgbClr val="FFC000"/>
                </a:solidFill>
              </a:rPr>
              <a:t>FindBy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en-US" sz="2800" dirty="0">
                <a:solidFill>
                  <a:srgbClr val="00B050"/>
                </a:solidFill>
              </a:rPr>
              <a:t>“.menu </a:t>
            </a:r>
            <a:r>
              <a:rPr lang="en-US" sz="2800" dirty="0" err="1" smtClean="0">
                <a:solidFill>
                  <a:srgbClr val="00B050"/>
                </a:solidFill>
              </a:rPr>
              <a:t>ul</a:t>
            </a:r>
            <a:r>
              <a:rPr lang="en-US" sz="2800" dirty="0" smtClean="0">
                <a:solidFill>
                  <a:srgbClr val="00B050"/>
                </a:solidFill>
              </a:rPr>
              <a:t>”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800" b="1" dirty="0">
                <a:solidFill>
                  <a:srgbClr val="0070C0"/>
                </a:solidFill>
              </a:rPr>
              <a:t>Menu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navigation;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2800" dirty="0">
                <a:solidFill>
                  <a:srgbClr val="FFC000"/>
                </a:solidFill>
              </a:rPr>
              <a:t>@</a:t>
            </a:r>
            <a:r>
              <a:rPr lang="en-US" sz="2800" dirty="0" err="1" smtClean="0">
                <a:solidFill>
                  <a:srgbClr val="FFC000"/>
                </a:solidFill>
              </a:rPr>
              <a:t>FindBy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800" dirty="0" err="1" smtClean="0">
                <a:solidFill>
                  <a:schemeClr val="tx1">
                    <a:lumMod val="50000"/>
                  </a:schemeClr>
                </a:solidFill>
              </a:rPr>
              <a:t>xpath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= </a:t>
            </a:r>
            <a:r>
              <a:rPr lang="en-US" sz="2800" dirty="0" smtClean="0">
                <a:solidFill>
                  <a:srgbClr val="00B050"/>
                </a:solidFill>
              </a:rPr>
              <a:t>“//*[@class=‘menu’]//li[text()=‘%s’]”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lang="en-US" sz="28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800" b="1" dirty="0">
                <a:solidFill>
                  <a:srgbClr val="0070C0"/>
                </a:solidFill>
              </a:rPr>
              <a:t>Menu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navigation;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Font typeface="Arial"/>
              <a:buNone/>
            </a:pPr>
            <a:endParaRPr lang="en-US" sz="28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61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DEMO: COMPLEX ELEMENTS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654" y="1112647"/>
            <a:ext cx="4758691" cy="475869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94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enums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18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err="1" smtClean="0"/>
              <a:t>Enums</a:t>
            </a:r>
            <a:r>
              <a:rPr lang="en-US" dirty="0" smtClean="0"/>
              <a:t> in </a:t>
            </a:r>
            <a:r>
              <a:rPr lang="en-US" dirty="0" smtClean="0">
                <a:solidFill>
                  <a:schemeClr val="tx1"/>
                </a:solidFill>
              </a:rPr>
              <a:t>Complex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elements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8" name="Содержимое 19"/>
          <p:cNvSpPr>
            <a:spLocks noGrp="1"/>
          </p:cNvSpPr>
          <p:nvPr>
            <p:ph idx="1"/>
          </p:nvPr>
        </p:nvSpPr>
        <p:spPr>
          <a:xfrm>
            <a:off x="771527" y="1096026"/>
            <a:ext cx="5076824" cy="6534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p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ublic </a:t>
            </a:r>
            <a:r>
              <a:rPr lang="en-US" sz="2800" dirty="0" smtClean="0">
                <a:solidFill>
                  <a:srgbClr val="0070C0"/>
                </a:solidFill>
              </a:rPr>
              <a:t>Menu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&lt;</a:t>
            </a:r>
            <a:r>
              <a:rPr lang="en-US" sz="2800" b="1" dirty="0" smtClean="0">
                <a:solidFill>
                  <a:srgbClr val="C00000"/>
                </a:solidFill>
              </a:rPr>
              <a:t>Options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&gt; </a:t>
            </a:r>
            <a:r>
              <a:rPr lang="en-US" sz="2800" dirty="0" err="1" smtClean="0">
                <a:solidFill>
                  <a:srgbClr val="7030A0"/>
                </a:solidFill>
              </a:rPr>
              <a:t>topMenu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800" dirty="0" smtClean="0"/>
          </a:p>
        </p:txBody>
      </p:sp>
      <p:sp>
        <p:nvSpPr>
          <p:cNvPr id="6" name="Содержимое 19"/>
          <p:cNvSpPr txBox="1">
            <a:spLocks/>
          </p:cNvSpPr>
          <p:nvPr/>
        </p:nvSpPr>
        <p:spPr>
          <a:xfrm>
            <a:off x="6280727" y="1096026"/>
            <a:ext cx="5349298" cy="139642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800" dirty="0" err="1" smtClean="0"/>
              <a:t>enum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Options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	Home, About, Contacts }</a:t>
            </a:r>
            <a:endParaRPr lang="en-US" sz="2800" dirty="0" smtClean="0"/>
          </a:p>
        </p:txBody>
      </p:sp>
      <p:sp>
        <p:nvSpPr>
          <p:cNvPr id="9" name="Содержимое 19"/>
          <p:cNvSpPr txBox="1">
            <a:spLocks/>
          </p:cNvSpPr>
          <p:nvPr/>
        </p:nvSpPr>
        <p:spPr>
          <a:xfrm>
            <a:off x="6280727" y="3035473"/>
            <a:ext cx="6156900" cy="357764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400" dirty="0" err="1" smtClean="0"/>
              <a:t>enum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Options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	Home(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‘option-1’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), 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About(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‘option-3’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), 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   public String value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  </a:t>
            </a:r>
            <a:r>
              <a:rPr lang="en-US" sz="2400" b="1" dirty="0" smtClean="0">
                <a:solidFill>
                  <a:srgbClr val="C00000"/>
                </a:solidFill>
              </a:rPr>
              <a:t>Options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(String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value)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{  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this.value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= value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  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@Override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   public String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toString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()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{ return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value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}</a:t>
            </a:r>
            <a:endParaRPr lang="en-US" sz="2400" dirty="0" smtClean="0"/>
          </a:p>
        </p:txBody>
      </p:sp>
      <p:sp>
        <p:nvSpPr>
          <p:cNvPr id="10" name="Содержимое 19"/>
          <p:cNvSpPr txBox="1">
            <a:spLocks/>
          </p:cNvSpPr>
          <p:nvPr/>
        </p:nvSpPr>
        <p:spPr>
          <a:xfrm>
            <a:off x="771527" y="3035473"/>
            <a:ext cx="5219699" cy="379383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400" b="1" dirty="0" smtClean="0">
                <a:solidFill>
                  <a:srgbClr val="0070C0"/>
                </a:solidFill>
              </a:rPr>
              <a:t>Dropdown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&lt;</a:t>
            </a:r>
            <a:r>
              <a:rPr lang="en-US" sz="2400" b="1" dirty="0" smtClean="0">
                <a:solidFill>
                  <a:srgbClr val="C00000"/>
                </a:solidFill>
              </a:rPr>
              <a:t>Colors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&gt; </a:t>
            </a:r>
            <a:r>
              <a:rPr lang="en-US" sz="2400" dirty="0" smtClean="0">
                <a:solidFill>
                  <a:srgbClr val="7030A0"/>
                </a:solidFill>
              </a:rPr>
              <a:t>colors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400" b="1" dirty="0" smtClean="0">
                <a:solidFill>
                  <a:srgbClr val="0070C0"/>
                </a:solidFill>
              </a:rPr>
              <a:t>Tabs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&lt;</a:t>
            </a:r>
            <a:r>
              <a:rPr lang="en-US" sz="2400" b="1" dirty="0" smtClean="0">
                <a:solidFill>
                  <a:srgbClr val="C00000"/>
                </a:solidFill>
              </a:rPr>
              <a:t>Areas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&gt; </a:t>
            </a:r>
            <a:r>
              <a:rPr lang="en-US" sz="2400" dirty="0" smtClean="0">
                <a:solidFill>
                  <a:srgbClr val="7030A0"/>
                </a:solidFill>
              </a:rPr>
              <a:t>areas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400" b="1" dirty="0" smtClean="0">
                <a:solidFill>
                  <a:srgbClr val="0070C0"/>
                </a:solidFill>
              </a:rPr>
              <a:t>Checklist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&lt;</a:t>
            </a:r>
            <a:r>
              <a:rPr lang="en-US" sz="2400" b="1" dirty="0" smtClean="0">
                <a:solidFill>
                  <a:srgbClr val="C00000"/>
                </a:solidFill>
              </a:rPr>
              <a:t>Settings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&gt; </a:t>
            </a:r>
            <a:r>
              <a:rPr lang="en-US" sz="2400" dirty="0" smtClean="0">
                <a:solidFill>
                  <a:srgbClr val="7030A0"/>
                </a:solidFill>
              </a:rPr>
              <a:t>settings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400" b="1" dirty="0" err="1" smtClean="0">
                <a:solidFill>
                  <a:srgbClr val="0070C0"/>
                </a:solidFill>
              </a:rPr>
              <a:t>ComboBox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&lt;</a:t>
            </a:r>
            <a:r>
              <a:rPr lang="en-US" sz="2400" b="1" dirty="0" smtClean="0">
                <a:solidFill>
                  <a:srgbClr val="C00000"/>
                </a:solidFill>
              </a:rPr>
              <a:t>Tags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&gt; </a:t>
            </a:r>
            <a:r>
              <a:rPr lang="en-US" sz="2400" dirty="0">
                <a:solidFill>
                  <a:srgbClr val="7030A0"/>
                </a:solidFill>
              </a:rPr>
              <a:t>tags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400" b="1" dirty="0" err="1" smtClean="0">
                <a:solidFill>
                  <a:srgbClr val="0070C0"/>
                </a:solidFill>
              </a:rPr>
              <a:t>DropList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&lt;</a:t>
            </a:r>
            <a:r>
              <a:rPr lang="en-US" sz="2400" b="1" dirty="0" smtClean="0">
                <a:solidFill>
                  <a:srgbClr val="C00000"/>
                </a:solidFill>
              </a:rPr>
              <a:t>Sizes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&gt; </a:t>
            </a:r>
            <a:r>
              <a:rPr lang="en-US" sz="2400" dirty="0" err="1">
                <a:solidFill>
                  <a:srgbClr val="7030A0"/>
                </a:solidFill>
              </a:rPr>
              <a:t>shirtSizes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400" b="1" dirty="0" smtClean="0">
                <a:solidFill>
                  <a:srgbClr val="0070C0"/>
                </a:solidFill>
              </a:rPr>
              <a:t>Selector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&lt;</a:t>
            </a:r>
            <a:r>
              <a:rPr lang="en-US" sz="2400" b="1" dirty="0" err="1" smtClean="0">
                <a:solidFill>
                  <a:srgbClr val="C00000"/>
                </a:solidFill>
              </a:rPr>
              <a:t>VoteOptions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&gt;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7030A0"/>
                </a:solidFill>
              </a:rPr>
              <a:t>vote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ru-RU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400" b="1" dirty="0" err="1" smtClean="0">
                <a:solidFill>
                  <a:srgbClr val="0070C0"/>
                </a:solidFill>
              </a:rPr>
              <a:t>RadioButtons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&lt;</a:t>
            </a:r>
            <a:r>
              <a:rPr lang="en-US" sz="2400" b="1" dirty="0" smtClean="0">
                <a:solidFill>
                  <a:srgbClr val="C00000"/>
                </a:solidFill>
              </a:rPr>
              <a:t>Ratings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&gt; </a:t>
            </a:r>
            <a:r>
              <a:rPr lang="en-US" sz="2400" dirty="0">
                <a:solidFill>
                  <a:srgbClr val="7030A0"/>
                </a:solidFill>
              </a:rPr>
              <a:t>rating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Содержимое 19"/>
          <p:cNvSpPr txBox="1">
            <a:spLocks/>
          </p:cNvSpPr>
          <p:nvPr/>
        </p:nvSpPr>
        <p:spPr>
          <a:xfrm>
            <a:off x="2964658" y="2165713"/>
            <a:ext cx="5767386" cy="65347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200" dirty="0" err="1" smtClean="0">
                <a:solidFill>
                  <a:srgbClr val="7030A0"/>
                </a:solidFill>
              </a:rPr>
              <a:t>topMenu</a:t>
            </a:r>
            <a:r>
              <a:rPr lang="en-US" sz="3200" dirty="0" err="1" smtClean="0"/>
              <a:t>.select</a:t>
            </a:r>
            <a:r>
              <a:rPr lang="en-US" sz="3200" dirty="0" smtClean="0"/>
              <a:t>(</a:t>
            </a:r>
            <a:r>
              <a:rPr lang="en-US" sz="3200" dirty="0" err="1" smtClean="0"/>
              <a:t>Options.</a:t>
            </a:r>
            <a:r>
              <a:rPr lang="en-US" sz="3200" b="1" dirty="0" err="1" smtClean="0">
                <a:solidFill>
                  <a:srgbClr val="C00000"/>
                </a:solidFill>
              </a:rPr>
              <a:t>About</a:t>
            </a:r>
            <a:r>
              <a:rPr lang="en-US" sz="3200" dirty="0" smtClean="0"/>
              <a:t>);</a:t>
            </a:r>
          </a:p>
        </p:txBody>
      </p:sp>
      <p:sp>
        <p:nvSpPr>
          <p:cNvPr id="12" name="Содержимое 19"/>
          <p:cNvSpPr txBox="1">
            <a:spLocks/>
          </p:cNvSpPr>
          <p:nvPr/>
        </p:nvSpPr>
        <p:spPr>
          <a:xfrm>
            <a:off x="2964658" y="2165713"/>
            <a:ext cx="5767386" cy="65347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200" dirty="0" err="1" smtClean="0">
                <a:solidFill>
                  <a:srgbClr val="7030A0"/>
                </a:solidFill>
              </a:rPr>
              <a:t>topMenu</a:t>
            </a:r>
            <a:r>
              <a:rPr lang="en-US" sz="3200" dirty="0" err="1" smtClean="0"/>
              <a:t>.select</a:t>
            </a:r>
            <a:r>
              <a:rPr lang="en-US" sz="3200" dirty="0" smtClean="0"/>
              <a:t>(</a:t>
            </a:r>
            <a:r>
              <a:rPr lang="en-US" sz="3200" b="1" i="1" dirty="0" smtClean="0">
                <a:solidFill>
                  <a:srgbClr val="C00000"/>
                </a:solidFill>
              </a:rPr>
              <a:t>About</a:t>
            </a:r>
            <a:r>
              <a:rPr lang="en-US" sz="3200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0652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6" presetClass="emph" presetSubtype="0" repeatCount="200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 animBg="1"/>
      <p:bldP spid="11" grpId="1" animBg="1"/>
      <p:bldP spid="11" grpId="2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Содержимое 1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4000" b="1" dirty="0" smtClean="0">
                <a:solidFill>
                  <a:schemeClr val="tx1">
                    <a:lumMod val="50000"/>
                  </a:schemeClr>
                </a:solidFill>
              </a:rPr>
              <a:t>JDI ?</a:t>
            </a:r>
            <a:endParaRPr lang="en-US" sz="4000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4000" b="1" dirty="0" smtClean="0">
                <a:solidFill>
                  <a:schemeClr val="tx1">
                    <a:lumMod val="50000"/>
                  </a:schemeClr>
                </a:solidFill>
              </a:rPr>
              <a:t> Simple Test</a:t>
            </a:r>
          </a:p>
          <a:p>
            <a:r>
              <a:rPr lang="en-US" sz="40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4000" b="1" dirty="0" smtClean="0">
                <a:solidFill>
                  <a:schemeClr val="tx1">
                    <a:lumMod val="50000"/>
                  </a:schemeClr>
                </a:solidFill>
              </a:rPr>
              <a:t>UI Objects</a:t>
            </a:r>
          </a:p>
          <a:p>
            <a:r>
              <a:rPr lang="en-US" sz="4000" b="1" dirty="0" smtClean="0">
                <a:solidFill>
                  <a:schemeClr val="tx1">
                    <a:lumMod val="50000"/>
                  </a:schemeClr>
                </a:solidFill>
              </a:rPr>
              <a:t> Simple Elements</a:t>
            </a:r>
          </a:p>
          <a:p>
            <a:r>
              <a:rPr lang="en-US" sz="40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4000" b="1" dirty="0" smtClean="0">
                <a:solidFill>
                  <a:schemeClr val="tx1">
                    <a:lumMod val="50000"/>
                  </a:schemeClr>
                </a:solidFill>
              </a:rPr>
              <a:t>Complex Elements</a:t>
            </a:r>
            <a:endParaRPr lang="ru-RU" sz="40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AGENDA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79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DEMO</a:t>
            </a:r>
            <a:r>
              <a:rPr lang="ru-RU" dirty="0" smtClean="0"/>
              <a:t>: </a:t>
            </a:r>
            <a:r>
              <a:rPr lang="en-US" dirty="0" smtClean="0"/>
              <a:t>using ENUMS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654" y="1112647"/>
            <a:ext cx="4758691" cy="475869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93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одержимое 1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 </a:t>
            </a:r>
            <a:r>
              <a:rPr lang="en-US" sz="4800" dirty="0" smtClean="0"/>
              <a:t>Code readability</a:t>
            </a:r>
          </a:p>
          <a:p>
            <a:r>
              <a:rPr lang="en-US" sz="4800" dirty="0" smtClean="0"/>
              <a:t> Clear behavior</a:t>
            </a:r>
          </a:p>
          <a:p>
            <a:r>
              <a:rPr lang="en-US" sz="4800" dirty="0" smtClean="0"/>
              <a:t> Union of all element’s locators </a:t>
            </a:r>
          </a:p>
          <a:p>
            <a:r>
              <a:rPr lang="en-US" sz="4800" dirty="0" smtClean="0"/>
              <a:t> Union of element and its actions</a:t>
            </a:r>
          </a:p>
          <a:p>
            <a:r>
              <a:rPr lang="en-US" sz="4800" dirty="0" smtClean="0"/>
              <a:t> Detailed logging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TYPIFIED ELEMENTS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18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71056" y="1190759"/>
            <a:ext cx="3999344" cy="5330114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en-US" sz="2800" b="1" dirty="0">
                <a:solidFill>
                  <a:srgbClr val="0070C0"/>
                </a:solidFill>
              </a:rPr>
              <a:t>Text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Description;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en-US" sz="2800" b="1" dirty="0">
                <a:solidFill>
                  <a:srgbClr val="0070C0"/>
                </a:solidFill>
              </a:rPr>
              <a:t>Button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Submit;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en-US" sz="2800" b="1" dirty="0">
                <a:solidFill>
                  <a:srgbClr val="0070C0"/>
                </a:solidFill>
              </a:rPr>
              <a:t>Label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</a:rPr>
              <a:t>ProductName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en-US" sz="2800" b="1" dirty="0">
                <a:solidFill>
                  <a:srgbClr val="0070C0"/>
                </a:solidFill>
              </a:rPr>
              <a:t>Link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</a:rPr>
              <a:t>FollowMe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en-US" sz="2800" b="1" dirty="0" err="1">
                <a:solidFill>
                  <a:srgbClr val="0070C0"/>
                </a:solidFill>
              </a:rPr>
              <a:t>TextField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Password;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en-US" sz="2800" b="1" dirty="0" err="1">
                <a:solidFill>
                  <a:srgbClr val="0070C0"/>
                </a:solidFill>
              </a:rPr>
              <a:t>TextArea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Abuse;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en-US" sz="2800" b="1" dirty="0" err="1">
                <a:solidFill>
                  <a:srgbClr val="0070C0"/>
                </a:solidFill>
              </a:rPr>
              <a:t>CheckBox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</a:rPr>
              <a:t>RememberMe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en-US" sz="2800" b="1" dirty="0" err="1">
                <a:solidFill>
                  <a:srgbClr val="0070C0"/>
                </a:solidFill>
              </a:rPr>
              <a:t>DatePicker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Date;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en-US" sz="2800" b="1" dirty="0" err="1">
                <a:solidFill>
                  <a:srgbClr val="0070C0"/>
                </a:solidFill>
              </a:rPr>
              <a:t>FileInput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Upload;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en-US" sz="2800" b="1" dirty="0">
                <a:solidFill>
                  <a:srgbClr val="0070C0"/>
                </a:solidFill>
              </a:rPr>
              <a:t>Image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Photo;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280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Font typeface="Arial"/>
              <a:buNone/>
            </a:pPr>
            <a:r>
              <a:rPr lang="en-US" sz="2800" b="1" dirty="0" err="1">
                <a:solidFill>
                  <a:srgbClr val="0070C0"/>
                </a:solidFill>
              </a:rPr>
              <a:t>WebElement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Description;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b="1" dirty="0" err="1">
                <a:solidFill>
                  <a:srgbClr val="0070C0"/>
                </a:solidFill>
              </a:rPr>
              <a:t>WebElement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</a:rPr>
              <a:t>SubmitButton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b="1" dirty="0" err="1">
                <a:solidFill>
                  <a:srgbClr val="0070C0"/>
                </a:solidFill>
              </a:rPr>
              <a:t>WebElement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</a:rPr>
              <a:t>ProductName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b="1" dirty="0" err="1">
                <a:solidFill>
                  <a:srgbClr val="0070C0"/>
                </a:solidFill>
              </a:rPr>
              <a:t>WebElement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</a:rPr>
              <a:t>FollowMeLink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b="1" dirty="0" err="1">
                <a:solidFill>
                  <a:srgbClr val="0070C0"/>
                </a:solidFill>
              </a:rPr>
              <a:t>WebElement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</a:rPr>
              <a:t>PasswordField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b="1" dirty="0" err="1">
                <a:solidFill>
                  <a:srgbClr val="0070C0"/>
                </a:solidFill>
              </a:rPr>
              <a:t>WebElement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Abuse;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b="1" dirty="0" err="1">
                <a:solidFill>
                  <a:srgbClr val="0070C0"/>
                </a:solidFill>
              </a:rPr>
              <a:t>WebElement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</a:rPr>
              <a:t>RememberMe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b="1" dirty="0" err="1">
                <a:solidFill>
                  <a:srgbClr val="0070C0"/>
                </a:solidFill>
              </a:rPr>
              <a:t>WebElement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</a:rPr>
              <a:t>DatePicker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b="1" dirty="0" err="1">
                <a:solidFill>
                  <a:srgbClr val="0070C0"/>
                </a:solidFill>
              </a:rPr>
              <a:t>WebElement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Upload;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b="1" dirty="0" err="1">
                <a:solidFill>
                  <a:srgbClr val="0070C0"/>
                </a:solidFill>
              </a:rPr>
              <a:t>WebElement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 Photo;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COMPARE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5109209" y="1200150"/>
            <a:ext cx="0" cy="4994910"/>
          </a:xfrm>
          <a:prstGeom prst="line">
            <a:avLst/>
          </a:prstGeom>
          <a:ln w="31750">
            <a:solidFill>
              <a:schemeClr val="dk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83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COMPARE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13" name="Содержимое 19"/>
          <p:cNvSpPr txBox="1">
            <a:spLocks/>
          </p:cNvSpPr>
          <p:nvPr/>
        </p:nvSpPr>
        <p:spPr>
          <a:xfrm>
            <a:off x="504614" y="996796"/>
            <a:ext cx="7519246" cy="2123594"/>
          </a:xfrm>
          <a:prstGeom prst="rect">
            <a:avLst/>
          </a:prstGeom>
        </p:spPr>
        <p:txBody>
          <a:bodyPr vert="horz" lIns="68580" tIns="34290" rIns="68580" bIns="34290" numCol="1" rtlCol="0">
            <a:noAutofit/>
          </a:bodyPr>
          <a:lstStyle>
            <a:lvl1pPr marL="173724" marR="0" indent="-173724" algn="l" defTabSz="45716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95" indent="-285730" algn="l" defTabSz="457178" rtl="0" eaLnBrk="1" latinLnBrk="0" hangingPunct="1">
              <a:lnSpc>
                <a:spcPct val="120000"/>
              </a:lnSpc>
              <a:spcBef>
                <a:spcPct val="20000"/>
              </a:spcBef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4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Font typeface="Arial"/>
              <a:buNone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rgbClr val="FFC000"/>
                </a:solidFill>
              </a:rPr>
              <a:t>@</a:t>
            </a:r>
            <a:r>
              <a:rPr lang="en-US" sz="2800" dirty="0" err="1" smtClean="0">
                <a:solidFill>
                  <a:srgbClr val="FFC000"/>
                </a:solidFill>
              </a:rPr>
              <a:t>JDropdown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(</a:t>
            </a:r>
            <a:r>
              <a:rPr lang="en-US" sz="2800" b="1" dirty="0" smtClean="0">
                <a:solidFill>
                  <a:srgbClr val="7030A0"/>
                </a:solidFill>
              </a:rPr>
              <a:t>root   	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= </a:t>
            </a:r>
            <a:r>
              <a:rPr lang="en-US" sz="2800" dirty="0" smtClean="0">
                <a:solidFill>
                  <a:srgbClr val="FFC000"/>
                </a:solidFill>
              </a:rPr>
              <a:t>@</a:t>
            </a:r>
            <a:r>
              <a:rPr lang="en-US" sz="2800" dirty="0" err="1" smtClean="0">
                <a:solidFill>
                  <a:srgbClr val="FFC000"/>
                </a:solidFill>
              </a:rPr>
              <a:t>FindBy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800" dirty="0" err="1" smtClean="0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= “.colors"),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Font typeface="Arial"/>
              <a:buNone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       </a:t>
            </a:r>
            <a:r>
              <a:rPr lang="en-US" sz="2800" b="1" dirty="0" smtClean="0">
                <a:solidFill>
                  <a:srgbClr val="7030A0"/>
                </a:solidFill>
              </a:rPr>
              <a:t>value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				= </a:t>
            </a:r>
            <a:r>
              <a:rPr lang="en-US" sz="2800" dirty="0" smtClean="0">
                <a:solidFill>
                  <a:srgbClr val="FFC000"/>
                </a:solidFill>
              </a:rPr>
              <a:t>@</a:t>
            </a:r>
            <a:r>
              <a:rPr lang="en-US" sz="2800" dirty="0" err="1" smtClean="0">
                <a:solidFill>
                  <a:srgbClr val="FFC000"/>
                </a:solidFill>
              </a:rPr>
              <a:t>FindBy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800" dirty="0" err="1" smtClean="0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= “.value"),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Font typeface="Arial"/>
              <a:buNone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       </a:t>
            </a:r>
            <a:r>
              <a:rPr lang="en-US" sz="2800" b="1" dirty="0" err="1" smtClean="0">
                <a:solidFill>
                  <a:srgbClr val="7030A0"/>
                </a:solidFill>
              </a:rPr>
              <a:t>elementByName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en-US" sz="2800" dirty="0" smtClean="0">
                <a:solidFill>
                  <a:srgbClr val="FFC000"/>
                </a:solidFill>
              </a:rPr>
              <a:t>@</a:t>
            </a:r>
            <a:r>
              <a:rPr lang="en-US" sz="2800" dirty="0" err="1" smtClean="0">
                <a:solidFill>
                  <a:srgbClr val="FFC000"/>
                </a:solidFill>
              </a:rPr>
              <a:t>FindBy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800" dirty="0" err="1" smtClean="0">
                <a:solidFill>
                  <a:schemeClr val="tx1">
                    <a:lumMod val="50000"/>
                  </a:schemeClr>
                </a:solidFill>
              </a:rPr>
              <a:t>tagName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= “li"))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Font typeface="Arial"/>
              <a:buNone/>
            </a:pPr>
            <a:r>
              <a:rPr lang="en-US" sz="2800" b="1" dirty="0" smtClean="0">
                <a:solidFill>
                  <a:srgbClr val="0070C0"/>
                </a:solidFill>
              </a:rPr>
              <a:t>Dropdown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Colors;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1204646" y="3279014"/>
            <a:ext cx="9888881" cy="34290"/>
          </a:xfrm>
          <a:prstGeom prst="line">
            <a:avLst/>
          </a:prstGeom>
          <a:ln w="31750">
            <a:solidFill>
              <a:schemeClr val="dk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Содержимое 19"/>
          <p:cNvSpPr txBox="1">
            <a:spLocks/>
          </p:cNvSpPr>
          <p:nvPr/>
        </p:nvSpPr>
        <p:spPr>
          <a:xfrm>
            <a:off x="575855" y="3609198"/>
            <a:ext cx="5349240" cy="3168791"/>
          </a:xfrm>
          <a:prstGeom prst="rect">
            <a:avLst/>
          </a:prstGeom>
        </p:spPr>
        <p:txBody>
          <a:bodyPr vert="horz" lIns="68580" tIns="34290" rIns="68580" bIns="34290" numCol="1" rtlCol="0">
            <a:noAutofit/>
          </a:bodyPr>
          <a:lstStyle>
            <a:lvl1pPr marL="173724" marR="0" indent="-173724" algn="l" defTabSz="45716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95" indent="-285730" algn="l" defTabSz="457178" rtl="0" eaLnBrk="1" latinLnBrk="0" hangingPunct="1">
              <a:lnSpc>
                <a:spcPct val="120000"/>
              </a:lnSpc>
              <a:spcBef>
                <a:spcPct val="20000"/>
              </a:spcBef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4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dirty="0">
                <a:solidFill>
                  <a:srgbClr val="FFC000"/>
                </a:solidFill>
              </a:rPr>
              <a:t>@</a:t>
            </a:r>
            <a:r>
              <a:rPr lang="en-US" sz="2400" dirty="0" err="1">
                <a:solidFill>
                  <a:srgbClr val="FFC000"/>
                </a:solidFill>
              </a:rPr>
              <a:t>FindBy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= “.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colors .value")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Font typeface="Arial"/>
              <a:buNone/>
            </a:pPr>
            <a:r>
              <a:rPr lang="en-US" sz="2400" b="1" dirty="0" err="1" smtClean="0">
                <a:solidFill>
                  <a:srgbClr val="0070C0"/>
                </a:solidFill>
              </a:rPr>
              <a:t>WebElement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ColorsValue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@</a:t>
            </a:r>
            <a:r>
              <a:rPr lang="en-US" sz="2400" dirty="0" err="1" smtClean="0">
                <a:solidFill>
                  <a:srgbClr val="FFC000"/>
                </a:solidFill>
              </a:rPr>
              <a:t>FindBy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= “.colors li")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dirty="0" smtClean="0"/>
              <a:t>List&lt;</a:t>
            </a:r>
            <a:r>
              <a:rPr lang="en-US" sz="2400" b="1" dirty="0" err="1" smtClean="0">
                <a:solidFill>
                  <a:srgbClr val="0070C0"/>
                </a:solidFill>
              </a:rPr>
              <a:t>WebElement</a:t>
            </a:r>
            <a:r>
              <a:rPr lang="en-US" sz="2400" dirty="0" smtClean="0"/>
              <a:t>&gt;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ColorsList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3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public string 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getColor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() {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	return 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ColorsValue.getText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();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16" name="Содержимое 19"/>
          <p:cNvSpPr txBox="1">
            <a:spLocks/>
          </p:cNvSpPr>
          <p:nvPr/>
        </p:nvSpPr>
        <p:spPr>
          <a:xfrm>
            <a:off x="5257800" y="3609198"/>
            <a:ext cx="6800850" cy="3168791"/>
          </a:xfrm>
          <a:prstGeom prst="rect">
            <a:avLst/>
          </a:prstGeom>
        </p:spPr>
        <p:txBody>
          <a:bodyPr vert="horz" lIns="68580" tIns="34290" rIns="68580" bIns="34290" numCol="1" rtlCol="0">
            <a:noAutofit/>
          </a:bodyPr>
          <a:lstStyle>
            <a:lvl1pPr marL="173724" marR="0" indent="-173724" algn="l" defTabSz="45716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95" indent="-285730" algn="l" defTabSz="457178" rtl="0" eaLnBrk="1" latinLnBrk="0" hangingPunct="1">
              <a:lnSpc>
                <a:spcPct val="120000"/>
              </a:lnSpc>
              <a:spcBef>
                <a:spcPct val="20000"/>
              </a:spcBef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4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7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public void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s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electColor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(string 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colorName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 {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ColorsValue.Click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();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	for (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WebElement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color : 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ColorsList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		if (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color.getText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().Equals(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colorName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 {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			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color.Click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();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			return;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	}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}</a:t>
            </a:r>
            <a:endParaRPr lang="en-US" sz="24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32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27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/>
              <a:t>COMPARE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13" name="Содержимое 19"/>
          <p:cNvSpPr txBox="1">
            <a:spLocks/>
          </p:cNvSpPr>
          <p:nvPr/>
        </p:nvSpPr>
        <p:spPr>
          <a:xfrm>
            <a:off x="504614" y="996796"/>
            <a:ext cx="4753186" cy="1003454"/>
          </a:xfrm>
          <a:prstGeom prst="rect">
            <a:avLst/>
          </a:prstGeom>
        </p:spPr>
        <p:txBody>
          <a:bodyPr vert="horz" lIns="68580" tIns="34290" rIns="68580" bIns="34290" numCol="1" rtlCol="0">
            <a:noAutofit/>
          </a:bodyPr>
          <a:lstStyle>
            <a:lvl1pPr marL="173724" marR="0" indent="-173724" algn="l" defTabSz="45716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95" indent="-285730" algn="l" defTabSz="457178" rtl="0" eaLnBrk="1" latinLnBrk="0" hangingPunct="1">
              <a:lnSpc>
                <a:spcPct val="120000"/>
              </a:lnSpc>
              <a:spcBef>
                <a:spcPct val="20000"/>
              </a:spcBef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4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800" dirty="0">
                <a:solidFill>
                  <a:srgbClr val="FFC000"/>
                </a:solidFill>
              </a:rPr>
              <a:t>@</a:t>
            </a:r>
            <a:r>
              <a:rPr lang="en-US" sz="2800" dirty="0" err="1" smtClean="0">
                <a:solidFill>
                  <a:srgbClr val="FFC000"/>
                </a:solidFill>
              </a:rPr>
              <a:t>FindBy</a:t>
            </a:r>
            <a:r>
              <a:rPr lang="en-US" sz="2800" dirty="0" smtClean="0">
                <a:solidFill>
                  <a:srgbClr val="FFC000"/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(id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= 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“trades")</a:t>
            </a:r>
            <a:endParaRPr lang="en-US" sz="28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Font typeface="Arial"/>
              <a:buNone/>
            </a:pPr>
            <a:r>
              <a:rPr lang="en-US" sz="2800" dirty="0" smtClean="0"/>
              <a:t>public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</a:rPr>
              <a:t>Table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Colors;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1170356" y="2181734"/>
            <a:ext cx="9888881" cy="34290"/>
          </a:xfrm>
          <a:prstGeom prst="line">
            <a:avLst/>
          </a:prstGeom>
          <a:ln w="31750">
            <a:solidFill>
              <a:schemeClr val="dk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Содержимое 19"/>
          <p:cNvSpPr txBox="1">
            <a:spLocks/>
          </p:cNvSpPr>
          <p:nvPr/>
        </p:nvSpPr>
        <p:spPr>
          <a:xfrm>
            <a:off x="504614" y="2397508"/>
            <a:ext cx="4467436" cy="3077462"/>
          </a:xfrm>
          <a:prstGeom prst="rect">
            <a:avLst/>
          </a:prstGeom>
        </p:spPr>
        <p:txBody>
          <a:bodyPr vert="horz" lIns="68580" tIns="34290" rIns="68580" bIns="34290" numCol="1" rtlCol="0">
            <a:noAutofit/>
          </a:bodyPr>
          <a:lstStyle>
            <a:lvl1pPr marL="173724" marR="0" indent="-173724" algn="l" defTabSz="45716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95" indent="-285730" algn="l" defTabSz="457178" rtl="0" eaLnBrk="1" latinLnBrk="0" hangingPunct="1">
              <a:lnSpc>
                <a:spcPct val="120000"/>
              </a:lnSpc>
              <a:spcBef>
                <a:spcPct val="20000"/>
              </a:spcBef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4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en-US" sz="1600" dirty="0" smtClean="0"/>
              <a:t>@</a:t>
            </a:r>
            <a:r>
              <a:rPr lang="en-US" sz="1600" dirty="0" err="1"/>
              <a:t>FindBy</a:t>
            </a:r>
            <a:r>
              <a:rPr lang="en-US" sz="1600" dirty="0"/>
              <a:t>(</a:t>
            </a:r>
            <a:r>
              <a:rPr lang="en-US" sz="1600" dirty="0" err="1"/>
              <a:t>css</a:t>
            </a:r>
            <a:r>
              <a:rPr lang="ru-RU" sz="1600" dirty="0"/>
              <a:t> </a:t>
            </a:r>
            <a:r>
              <a:rPr lang="en-US" sz="1600" dirty="0"/>
              <a:t>=</a:t>
            </a:r>
            <a:r>
              <a:rPr lang="ru-RU" sz="1600" dirty="0"/>
              <a:t> </a:t>
            </a:r>
            <a:r>
              <a:rPr lang="en-US" sz="1600" dirty="0"/>
              <a:t>"") </a:t>
            </a:r>
            <a:endParaRPr lang="en-US" sz="1600" dirty="0" smtClean="0"/>
          </a:p>
          <a:p>
            <a:pPr marL="0" indent="0">
              <a:spcAft>
                <a:spcPts val="0"/>
              </a:spcAft>
              <a:buNone/>
            </a:pPr>
            <a:r>
              <a:rPr lang="en-US" sz="1600" dirty="0" smtClean="0"/>
              <a:t>private </a:t>
            </a:r>
            <a:r>
              <a:rPr lang="en-US" sz="1600" dirty="0"/>
              <a:t>List&lt;</a:t>
            </a:r>
            <a:r>
              <a:rPr lang="en-US" sz="1600" dirty="0" err="1"/>
              <a:t>WebElement</a:t>
            </a:r>
            <a:r>
              <a:rPr lang="en-US" sz="1600" dirty="0"/>
              <a:t>&gt; </a:t>
            </a:r>
            <a:r>
              <a:rPr lang="en-US" sz="1600" dirty="0" err="1"/>
              <a:t>resultsColHeaders</a:t>
            </a:r>
            <a:r>
              <a:rPr lang="en-US" sz="1600" dirty="0"/>
              <a:t>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600" dirty="0" smtClean="0"/>
              <a:t>@</a:t>
            </a:r>
            <a:r>
              <a:rPr lang="en-US" sz="1600" dirty="0" err="1"/>
              <a:t>FindBy</a:t>
            </a:r>
            <a:r>
              <a:rPr lang="en-US" sz="1600" dirty="0"/>
              <a:t>(</a:t>
            </a:r>
            <a:r>
              <a:rPr lang="en-US" sz="1600" dirty="0" err="1"/>
              <a:t>css</a:t>
            </a:r>
            <a:r>
              <a:rPr lang="ru-RU" sz="1600" dirty="0"/>
              <a:t> </a:t>
            </a:r>
            <a:r>
              <a:rPr lang="en-US" sz="1600" dirty="0"/>
              <a:t>=</a:t>
            </a:r>
            <a:r>
              <a:rPr lang="ru-RU" sz="1600" dirty="0"/>
              <a:t> </a:t>
            </a:r>
            <a:r>
              <a:rPr lang="en-US" sz="1600" dirty="0"/>
              <a:t>"") </a:t>
            </a:r>
            <a:endParaRPr lang="en-US" sz="1600" dirty="0" smtClean="0"/>
          </a:p>
          <a:p>
            <a:pPr marL="0" indent="0">
              <a:spcAft>
                <a:spcPts val="0"/>
              </a:spcAft>
              <a:buNone/>
            </a:pPr>
            <a:r>
              <a:rPr lang="en-US" sz="1600" dirty="0" smtClean="0"/>
              <a:t>private </a:t>
            </a:r>
            <a:r>
              <a:rPr lang="en-US" sz="1600" dirty="0"/>
              <a:t>List&lt;</a:t>
            </a:r>
            <a:r>
              <a:rPr lang="en-US" sz="1600" dirty="0" err="1"/>
              <a:t>WebElement</a:t>
            </a:r>
            <a:r>
              <a:rPr lang="en-US" sz="1600" dirty="0"/>
              <a:t>&gt; </a:t>
            </a:r>
            <a:r>
              <a:rPr lang="en-US" sz="1600" dirty="0" err="1"/>
              <a:t>resultsRowsHeaders</a:t>
            </a:r>
            <a:r>
              <a:rPr lang="en-US" sz="1600" dirty="0"/>
              <a:t>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600" dirty="0" smtClean="0"/>
              <a:t>@</a:t>
            </a:r>
            <a:r>
              <a:rPr lang="en-US" sz="1600" dirty="0" err="1"/>
              <a:t>FindBy</a:t>
            </a:r>
            <a:r>
              <a:rPr lang="en-US" sz="1600" dirty="0"/>
              <a:t>(</a:t>
            </a:r>
            <a:r>
              <a:rPr lang="en-US" sz="1600" dirty="0" err="1"/>
              <a:t>css</a:t>
            </a:r>
            <a:r>
              <a:rPr lang="ru-RU" sz="1600" dirty="0"/>
              <a:t> </a:t>
            </a:r>
            <a:r>
              <a:rPr lang="en-US" sz="1600" dirty="0"/>
              <a:t>=</a:t>
            </a:r>
            <a:r>
              <a:rPr lang="ru-RU" sz="1600" dirty="0"/>
              <a:t> </a:t>
            </a:r>
            <a:r>
              <a:rPr lang="en-US" sz="1600" dirty="0"/>
              <a:t>"") </a:t>
            </a:r>
            <a:endParaRPr lang="en-US" sz="1600" dirty="0" smtClean="0"/>
          </a:p>
          <a:p>
            <a:pPr marL="0" indent="0">
              <a:spcAft>
                <a:spcPts val="0"/>
              </a:spcAft>
              <a:buNone/>
            </a:pPr>
            <a:r>
              <a:rPr lang="en-US" sz="1600" dirty="0" smtClean="0"/>
              <a:t>private </a:t>
            </a:r>
            <a:r>
              <a:rPr lang="en-US" sz="1600" dirty="0"/>
              <a:t>List&lt;</a:t>
            </a:r>
            <a:r>
              <a:rPr lang="en-US" sz="1600" dirty="0" err="1"/>
              <a:t>WebElement</a:t>
            </a:r>
            <a:r>
              <a:rPr lang="en-US" sz="1600" dirty="0"/>
              <a:t>&gt; </a:t>
            </a:r>
            <a:r>
              <a:rPr lang="en-US" sz="1600" dirty="0" err="1"/>
              <a:t>resultsCellsHeaders</a:t>
            </a:r>
            <a:r>
              <a:rPr lang="en-US" sz="1600" dirty="0"/>
              <a:t>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600" dirty="0" smtClean="0"/>
              <a:t>@</a:t>
            </a:r>
            <a:r>
              <a:rPr lang="en-US" sz="1600" dirty="0" err="1"/>
              <a:t>FindBy</a:t>
            </a:r>
            <a:r>
              <a:rPr lang="en-US" sz="1600" dirty="0"/>
              <a:t>(</a:t>
            </a:r>
            <a:r>
              <a:rPr lang="en-US" sz="1600" dirty="0" err="1"/>
              <a:t>css</a:t>
            </a:r>
            <a:r>
              <a:rPr lang="ru-RU" sz="1600" dirty="0"/>
              <a:t> </a:t>
            </a:r>
            <a:r>
              <a:rPr lang="en-US" sz="1600" dirty="0"/>
              <a:t>=</a:t>
            </a:r>
            <a:r>
              <a:rPr lang="ru-RU" sz="1600" dirty="0"/>
              <a:t> </a:t>
            </a:r>
            <a:r>
              <a:rPr lang="en-US" sz="1600" dirty="0"/>
              <a:t>"") </a:t>
            </a:r>
            <a:endParaRPr lang="en-US" sz="1600" dirty="0" smtClean="0"/>
          </a:p>
          <a:p>
            <a:pPr marL="0" indent="0">
              <a:spcAft>
                <a:spcPts val="0"/>
              </a:spcAft>
              <a:buNone/>
            </a:pPr>
            <a:r>
              <a:rPr lang="en-US" sz="1600" dirty="0" smtClean="0"/>
              <a:t>private </a:t>
            </a:r>
            <a:r>
              <a:rPr lang="en-US" sz="1600" dirty="0"/>
              <a:t>List&lt;</a:t>
            </a:r>
            <a:r>
              <a:rPr lang="en-US" sz="1600" dirty="0" err="1"/>
              <a:t>WebElement</a:t>
            </a:r>
            <a:r>
              <a:rPr lang="en-US" sz="1600" dirty="0"/>
              <a:t>&gt; </a:t>
            </a:r>
            <a:r>
              <a:rPr lang="en-US" sz="1600" dirty="0" err="1"/>
              <a:t>resultsColumn</a:t>
            </a:r>
            <a:r>
              <a:rPr lang="en-US" sz="1600" dirty="0"/>
              <a:t>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600" dirty="0" smtClean="0"/>
              <a:t>@</a:t>
            </a:r>
            <a:r>
              <a:rPr lang="en-US" sz="1600" dirty="0" err="1"/>
              <a:t>FindBy</a:t>
            </a:r>
            <a:r>
              <a:rPr lang="en-US" sz="1600" dirty="0"/>
              <a:t>(</a:t>
            </a:r>
            <a:r>
              <a:rPr lang="en-US" sz="1600" dirty="0" err="1"/>
              <a:t>css</a:t>
            </a:r>
            <a:r>
              <a:rPr lang="ru-RU" sz="1600" dirty="0"/>
              <a:t> </a:t>
            </a:r>
            <a:r>
              <a:rPr lang="en-US" sz="1600" dirty="0"/>
              <a:t>=</a:t>
            </a:r>
            <a:r>
              <a:rPr lang="ru-RU" sz="1600" dirty="0"/>
              <a:t> </a:t>
            </a:r>
            <a:r>
              <a:rPr lang="en-US" sz="1600" dirty="0"/>
              <a:t>"") </a:t>
            </a:r>
            <a:endParaRPr lang="en-US" sz="1600" dirty="0" smtClean="0"/>
          </a:p>
          <a:p>
            <a:pPr marL="0" indent="0">
              <a:spcAft>
                <a:spcPts val="0"/>
              </a:spcAft>
              <a:buNone/>
            </a:pPr>
            <a:r>
              <a:rPr lang="en-US" sz="1600" dirty="0" smtClean="0"/>
              <a:t>private </a:t>
            </a:r>
            <a:r>
              <a:rPr lang="en-US" sz="1600" dirty="0"/>
              <a:t>List&lt;</a:t>
            </a:r>
            <a:r>
              <a:rPr lang="en-US" sz="1600" dirty="0" err="1"/>
              <a:t>WebElement</a:t>
            </a:r>
            <a:r>
              <a:rPr lang="en-US" sz="1600" dirty="0"/>
              <a:t>&gt; </a:t>
            </a:r>
            <a:r>
              <a:rPr lang="en-US" sz="1600" dirty="0" err="1"/>
              <a:t>resultsRow</a:t>
            </a:r>
            <a:r>
              <a:rPr lang="en-US" sz="1600" dirty="0"/>
              <a:t>;</a:t>
            </a:r>
            <a:endParaRPr lang="en-US" sz="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Содержимое 19"/>
          <p:cNvSpPr txBox="1">
            <a:spLocks/>
          </p:cNvSpPr>
          <p:nvPr/>
        </p:nvSpPr>
        <p:spPr>
          <a:xfrm>
            <a:off x="4606291" y="2397508"/>
            <a:ext cx="7322132" cy="4289042"/>
          </a:xfrm>
          <a:prstGeom prst="rect">
            <a:avLst/>
          </a:prstGeom>
        </p:spPr>
        <p:txBody>
          <a:bodyPr vert="horz" lIns="68580" tIns="34290" rIns="68580" bIns="34290" numCol="3" rtlCol="0">
            <a:noAutofit/>
          </a:bodyPr>
          <a:lstStyle>
            <a:lvl1pPr marL="173724" marR="0" indent="-173724" algn="l" defTabSz="45716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95" indent="-285730" algn="l" defTabSz="457178" rtl="0" eaLnBrk="1" latinLnBrk="0" hangingPunct="1">
              <a:lnSpc>
                <a:spcPct val="120000"/>
              </a:lnSpc>
              <a:spcBef>
                <a:spcPct val="20000"/>
              </a:spcBef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4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ICell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cell(Column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column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, Row row)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ICell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cell(String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columnName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, String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rowName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ICell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cell(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columnIndex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rowIndex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List&lt;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ICell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&gt; cells(String value)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List&lt;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ICell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&gt;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cellsMatch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(String regex)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ICell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cell(String value)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ICell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cellMatch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(String regex)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MapArray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&lt;String,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MapArray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&lt;String,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ICell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&gt;&gt; rows(String...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colNameValues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MapArray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&lt;String,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MapArray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&lt;String,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ICell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&gt;&gt; columns(String...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rowNameValues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boolean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waitValue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(String value, Row row)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boolean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waitValue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(String value, Column column)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boolean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isEmpty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boolean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waitHaveRows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boolean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waitRows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count)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ICell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cell(String value, Row row)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ICell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cell(String value, Column column)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List&lt;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ICell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&gt;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cellsMatch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(String regex, Row row)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List&lt;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ICell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&gt;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cellsMatch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(String regex, Column column)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MapArray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&lt;String,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ICell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&gt; row(String value, Column column)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MapArray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&lt;String,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ICell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&gt; column(String value, Row row)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MapArray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&lt;String,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ICell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&gt; row(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rowNum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MapArray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&lt;String,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ICell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&gt; row(String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rowName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List&lt;String&gt;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rowValue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colNum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List&lt;String&gt;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rowValue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(String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colName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MapArray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&lt;String,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ICell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&gt; column(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colNum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MapArray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&lt;String,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ICell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&gt; column(String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colName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List&lt;String&gt;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columnValue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colNum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List&lt;String&gt;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columnValue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(String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colName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MapArray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&lt;String,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SelectElement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&gt; header()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SelectElement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header(String name)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List&lt;String&gt; headers()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List&lt;String&gt; footer()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List&lt;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ICell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&gt;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getCells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void clean()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void clear()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ITable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useCache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boolean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value)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ITable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useCache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Table clone()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Table copy()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ITable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hasAllHeaders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ITable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hasNoHeaders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ITable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hasOnlyColumnHeaders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ITable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hasOnlyRowHeaders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ITable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hasColumnHeaders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(List&lt;String&gt; value)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&lt;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THeaders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extends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Enum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&gt;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ITable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hasColumnHeaders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(Class&lt;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THeaders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&gt; headers)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ITable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hasRowHeaders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(List&lt;String&gt; value)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&lt;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THeaders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extends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Enum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&gt;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ITable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hasRowHeaders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(Class&lt;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THeaders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&gt; headers)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ITable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setColumnsCount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value) {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ITable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setRowsCount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 value) { 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6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DEMO</a:t>
            </a:r>
            <a:r>
              <a:rPr lang="ru-RU" dirty="0" smtClean="0"/>
              <a:t>: </a:t>
            </a:r>
            <a:r>
              <a:rPr lang="en-US" dirty="0" smtClean="0"/>
              <a:t>TYPIFIED</a:t>
            </a:r>
            <a:r>
              <a:rPr lang="ru-RU" dirty="0" smtClean="0"/>
              <a:t> </a:t>
            </a:r>
            <a:r>
              <a:rPr lang="en-US" dirty="0" smtClean="0"/>
              <a:t>elements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654" y="1112647"/>
            <a:ext cx="4758691" cy="475869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8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Содержимое 1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>
                    <a:lumMod val="75000"/>
                  </a:schemeClr>
                </a:solidFill>
              </a:rPr>
              <a:t> UI Objects. JDI</a:t>
            </a:r>
          </a:p>
          <a:p>
            <a:r>
              <a:rPr lang="en-US" sz="4000" b="1" dirty="0">
                <a:solidFill>
                  <a:schemeClr val="tx1">
                    <a:lumMod val="50000"/>
                  </a:schemeClr>
                </a:solidFill>
              </a:rPr>
              <a:t> JDI. Composite elements</a:t>
            </a:r>
          </a:p>
          <a:p>
            <a:r>
              <a:rPr lang="en-US" sz="4000" b="1" dirty="0">
                <a:solidFill>
                  <a:schemeClr val="tx1">
                    <a:lumMod val="50000"/>
                  </a:schemeClr>
                </a:solidFill>
              </a:rPr>
              <a:t> JDI Settings</a:t>
            </a:r>
          </a:p>
          <a:p>
            <a:r>
              <a:rPr lang="en-US" sz="4000" b="1" dirty="0">
                <a:solidFill>
                  <a:schemeClr val="tx1">
                    <a:lumMod val="50000"/>
                  </a:schemeClr>
                </a:solidFill>
              </a:rPr>
              <a:t> JDI </a:t>
            </a:r>
            <a:r>
              <a:rPr lang="en-US" sz="4000" b="1" dirty="0" smtClean="0">
                <a:solidFill>
                  <a:schemeClr val="tx1">
                    <a:lumMod val="50000"/>
                  </a:schemeClr>
                </a:solidFill>
              </a:rPr>
              <a:t>for any UI</a:t>
            </a:r>
            <a:endParaRPr lang="ru-RU" sz="40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NEXT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60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Questions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Content Placeholder 12"/>
          <p:cNvSpPr>
            <a:spLocks noGrp="1"/>
          </p:cNvSpPr>
          <p:nvPr>
            <p:ph idx="4294967295"/>
          </p:nvPr>
        </p:nvSpPr>
        <p:spPr>
          <a:xfrm>
            <a:off x="6280727" y="3772987"/>
            <a:ext cx="5280025" cy="15192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 smtClean="0"/>
              <a:t>roman.Iovlev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roman_iovlev@epam.com</a:t>
            </a:r>
            <a:endParaRPr lang="en-US" sz="3600" dirty="0"/>
          </a:p>
        </p:txBody>
      </p:sp>
      <p:pic>
        <p:nvPicPr>
          <p:cNvPr id="4" name="Picture 3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pic>
        <p:nvPicPr>
          <p:cNvPr id="8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888" y="1003953"/>
            <a:ext cx="3996203" cy="2199196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951" y="3772987"/>
            <a:ext cx="622847" cy="622847"/>
          </a:xfrm>
          <a:prstGeom prst="rect">
            <a:avLst/>
          </a:prstGeom>
        </p:spPr>
      </p:pic>
      <p:pic>
        <p:nvPicPr>
          <p:cNvPr id="11" name="Content Placeholder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361" y="4499825"/>
            <a:ext cx="595907" cy="59590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70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JDI?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95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err="1" smtClean="0"/>
              <a:t>Jdi</a:t>
            </a:r>
            <a:r>
              <a:rPr lang="en-US" dirty="0" smtClean="0"/>
              <a:t> setup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93" y="1296446"/>
            <a:ext cx="1046140" cy="86960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8090" y="1259301"/>
            <a:ext cx="3705710" cy="1807139"/>
          </a:xfrm>
          <a:prstGeom prst="rect">
            <a:avLst/>
          </a:prstGeom>
        </p:spPr>
      </p:pic>
      <p:sp>
        <p:nvSpPr>
          <p:cNvPr id="14" name="Content Placeholder 12"/>
          <p:cNvSpPr txBox="1">
            <a:spLocks/>
          </p:cNvSpPr>
          <p:nvPr/>
        </p:nvSpPr>
        <p:spPr>
          <a:xfrm>
            <a:off x="2048281" y="4219165"/>
            <a:ext cx="6109784" cy="1847911"/>
          </a:xfrm>
          <a:prstGeom prst="rect">
            <a:avLst/>
          </a:prstGeom>
        </p:spPr>
        <p:txBody>
          <a:bodyPr>
            <a:noAutofit/>
          </a:bodyPr>
          <a:lstStyle>
            <a:lvl1pPr marL="342882" indent="-342882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6600" b="1" dirty="0" smtClean="0"/>
              <a:t>README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8321964" y="3177309"/>
            <a:ext cx="3186545" cy="92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8321964" y="3297414"/>
            <a:ext cx="3186545" cy="92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12"/>
          <p:cNvSpPr>
            <a:spLocks noGrp="1"/>
          </p:cNvSpPr>
          <p:nvPr>
            <p:ph idx="4294967295"/>
          </p:nvPr>
        </p:nvSpPr>
        <p:spPr>
          <a:xfrm>
            <a:off x="1581557" y="2484202"/>
            <a:ext cx="5280025" cy="520456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/>
              <a:t>http://</a:t>
            </a:r>
            <a:r>
              <a:rPr lang="en-US" sz="3600" dirty="0" smtClean="0"/>
              <a:t>jdi.epam.com/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68" y="3261729"/>
            <a:ext cx="785713" cy="78571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32" y="2320804"/>
            <a:ext cx="710986" cy="710986"/>
          </a:xfrm>
          <a:prstGeom prst="rect">
            <a:avLst/>
          </a:prstGeom>
        </p:spPr>
      </p:pic>
      <p:sp>
        <p:nvSpPr>
          <p:cNvPr id="22" name="Content Placeholder 12"/>
          <p:cNvSpPr txBox="1">
            <a:spLocks/>
          </p:cNvSpPr>
          <p:nvPr/>
        </p:nvSpPr>
        <p:spPr>
          <a:xfrm>
            <a:off x="1581556" y="1569920"/>
            <a:ext cx="5847943" cy="63238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https://github.com/epam/JDI </a:t>
            </a:r>
          </a:p>
        </p:txBody>
      </p:sp>
      <p:sp>
        <p:nvSpPr>
          <p:cNvPr id="25" name="Content Placeholder 12"/>
          <p:cNvSpPr>
            <a:spLocks noGrp="1"/>
          </p:cNvSpPr>
          <p:nvPr>
            <p:ph idx="4294967295"/>
          </p:nvPr>
        </p:nvSpPr>
        <p:spPr>
          <a:xfrm>
            <a:off x="1581557" y="3359955"/>
            <a:ext cx="5952718" cy="58926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/>
              <a:t>https</a:t>
            </a:r>
            <a:r>
              <a:rPr lang="en-US" sz="3600" dirty="0"/>
              <a:t>://vk.com/jdi_framework 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32" y="4636528"/>
            <a:ext cx="1022021" cy="101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16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 build="p"/>
      <p:bldP spid="22" grpId="0"/>
      <p:bldP spid="2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232" y="960396"/>
            <a:ext cx="6681567" cy="58434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5095" y="5980176"/>
            <a:ext cx="6303481" cy="914400"/>
          </a:xfrm>
          <a:prstGeom prst="rect">
            <a:avLst/>
          </a:prstGeom>
        </p:spPr>
      </p:pic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err="1" smtClean="0"/>
              <a:t>Jdi</a:t>
            </a:r>
            <a:r>
              <a:rPr lang="en-US" dirty="0" smtClean="0"/>
              <a:t> setup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196525"/>
            <a:ext cx="12074577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523" y="755681"/>
            <a:ext cx="5806403" cy="444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12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/>
              <a:t>Demo: Test </a:t>
            </a:r>
            <a:r>
              <a:rPr lang="en-US" dirty="0" smtClean="0">
                <a:solidFill>
                  <a:schemeClr val="bg1"/>
                </a:solidFill>
              </a:rPr>
              <a:t>project </a:t>
            </a:r>
            <a:r>
              <a:rPr lang="en-US" dirty="0" smtClean="0">
                <a:solidFill>
                  <a:schemeClr val="tx1"/>
                </a:solidFill>
              </a:rPr>
              <a:t>from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scratch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654" y="1112647"/>
            <a:ext cx="4758691" cy="475869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26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24582" y="1403927"/>
            <a:ext cx="6329217" cy="5080000"/>
          </a:xfrm>
        </p:spPr>
        <p:txBody>
          <a:bodyPr/>
          <a:lstStyle/>
          <a:p>
            <a:r>
              <a:rPr lang="en-US" dirty="0" err="1" smtClean="0"/>
              <a:t>test.properties</a:t>
            </a:r>
            <a:endParaRPr lang="en-US" dirty="0"/>
          </a:p>
          <a:p>
            <a:r>
              <a:rPr lang="en-US" dirty="0" smtClean="0"/>
              <a:t>log properties</a:t>
            </a:r>
          </a:p>
          <a:p>
            <a:r>
              <a:rPr lang="en-US" dirty="0" err="1" smtClean="0"/>
              <a:t>ui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test </a:t>
            </a:r>
            <a:r>
              <a:rPr lang="en-US" dirty="0" err="1" smtClean="0"/>
              <a:t>init</a:t>
            </a:r>
            <a:endParaRPr lang="en-US" dirty="0"/>
          </a:p>
          <a:p>
            <a:r>
              <a:rPr lang="en-US" dirty="0" smtClean="0"/>
              <a:t>tests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97" y="1403927"/>
            <a:ext cx="363855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86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SIMPLE TEST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Содержимое 19"/>
          <p:cNvSpPr>
            <a:spLocks noGrp="1"/>
          </p:cNvSpPr>
          <p:nvPr>
            <p:ph idx="4294967295"/>
          </p:nvPr>
        </p:nvSpPr>
        <p:spPr>
          <a:xfrm>
            <a:off x="480961" y="1336570"/>
            <a:ext cx="11447462" cy="30718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600" b="1" dirty="0" err="1" smtClean="0">
                <a:solidFill>
                  <a:srgbClr val="7030A0"/>
                </a:solidFill>
              </a:rPr>
              <a:t>ProductPage.ProductType</a:t>
            </a:r>
            <a:r>
              <a:rPr lang="en-US" sz="3600" b="1" dirty="0" err="1" smtClean="0"/>
              <a:t>.Select</a:t>
            </a:r>
            <a:r>
              <a:rPr lang="en-US" sz="3600" b="1" dirty="0" smtClean="0"/>
              <a:t>(</a:t>
            </a:r>
            <a:r>
              <a:rPr lang="ru-RU" sz="3600" b="1" dirty="0" smtClean="0">
                <a:solidFill>
                  <a:srgbClr val="00B050"/>
                </a:solidFill>
              </a:rPr>
              <a:t>«</a:t>
            </a:r>
            <a:r>
              <a:rPr lang="en-US" sz="3600" b="1" dirty="0" smtClean="0">
                <a:solidFill>
                  <a:srgbClr val="00B050"/>
                </a:solidFill>
              </a:rPr>
              <a:t>jacket</a:t>
            </a:r>
            <a:r>
              <a:rPr lang="ru-RU" sz="3600" b="1" dirty="0" smtClean="0">
                <a:solidFill>
                  <a:srgbClr val="00B050"/>
                </a:solidFill>
              </a:rPr>
              <a:t>»</a:t>
            </a:r>
            <a:r>
              <a:rPr lang="en-US" sz="3600" b="1" dirty="0" smtClean="0"/>
              <a:t>);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 err="1" smtClean="0">
                <a:solidFill>
                  <a:srgbClr val="7030A0"/>
                </a:solidFill>
              </a:rPr>
              <a:t>ProductPage.Price</a:t>
            </a:r>
            <a:r>
              <a:rPr lang="en-US" sz="3600" b="1" dirty="0" err="1" smtClean="0"/>
              <a:t>.select</a:t>
            </a:r>
            <a:r>
              <a:rPr lang="en-US" sz="3600" b="1" dirty="0" smtClean="0"/>
              <a:t>(</a:t>
            </a:r>
            <a:r>
              <a:rPr lang="ru-RU" sz="3600" b="1" dirty="0" smtClean="0">
                <a:solidFill>
                  <a:srgbClr val="00B050"/>
                </a:solidFill>
              </a:rPr>
              <a:t>«</a:t>
            </a:r>
            <a:r>
              <a:rPr lang="en-US" sz="3600" b="1" dirty="0" smtClean="0">
                <a:solidFill>
                  <a:srgbClr val="00B050"/>
                </a:solidFill>
              </a:rPr>
              <a:t>500$</a:t>
            </a:r>
            <a:r>
              <a:rPr lang="ru-RU" sz="3600" b="1" dirty="0" smtClean="0">
                <a:solidFill>
                  <a:srgbClr val="00B050"/>
                </a:solidFill>
              </a:rPr>
              <a:t>»</a:t>
            </a:r>
            <a:r>
              <a:rPr lang="en-US" sz="3600" b="1" dirty="0" smtClean="0"/>
              <a:t>);</a:t>
            </a:r>
            <a:r>
              <a:rPr lang="en-US" sz="3600" b="1" dirty="0" smtClean="0">
                <a:solidFill>
                  <a:srgbClr val="7030A0"/>
                </a:solidFill>
              </a:rPr>
              <a:t> </a:t>
            </a:r>
            <a:r>
              <a:rPr lang="en-US" sz="3600" b="1" dirty="0" err="1" smtClean="0">
                <a:solidFill>
                  <a:srgbClr val="7030A0"/>
                </a:solidFill>
              </a:rPr>
              <a:t>ProductPage.Colors</a:t>
            </a:r>
            <a:r>
              <a:rPr lang="en-US" sz="3600" b="1" dirty="0" err="1" smtClean="0"/>
              <a:t>.check</a:t>
            </a:r>
            <a:r>
              <a:rPr lang="en-US" sz="3600" b="1" dirty="0" smtClean="0"/>
              <a:t>(</a:t>
            </a:r>
            <a:r>
              <a:rPr lang="ru-RU" sz="3600" b="1" dirty="0" smtClean="0">
                <a:solidFill>
                  <a:srgbClr val="00B050"/>
                </a:solidFill>
              </a:rPr>
              <a:t>«</a:t>
            </a:r>
            <a:r>
              <a:rPr lang="en-US" sz="3600" b="1" dirty="0" smtClean="0">
                <a:solidFill>
                  <a:srgbClr val="00B050"/>
                </a:solidFill>
              </a:rPr>
              <a:t>black</a:t>
            </a:r>
            <a:r>
              <a:rPr lang="ru-RU" sz="3600" b="1" dirty="0" smtClean="0">
                <a:solidFill>
                  <a:srgbClr val="00B050"/>
                </a:solidFill>
              </a:rPr>
              <a:t>»</a:t>
            </a:r>
            <a:r>
              <a:rPr lang="en-US" sz="3600" b="1" dirty="0" smtClean="0"/>
              <a:t>,</a:t>
            </a:r>
            <a:r>
              <a:rPr lang="en-US" sz="3600" b="1" dirty="0" smtClean="0">
                <a:solidFill>
                  <a:srgbClr val="00B050"/>
                </a:solidFill>
              </a:rPr>
              <a:t> </a:t>
            </a:r>
            <a:r>
              <a:rPr lang="ru-RU" sz="3600" b="1" dirty="0" smtClean="0">
                <a:solidFill>
                  <a:srgbClr val="00B050"/>
                </a:solidFill>
              </a:rPr>
              <a:t>«</a:t>
            </a:r>
            <a:r>
              <a:rPr lang="en-US" sz="3600" b="1" dirty="0" smtClean="0">
                <a:solidFill>
                  <a:srgbClr val="00B050"/>
                </a:solidFill>
              </a:rPr>
              <a:t>white</a:t>
            </a:r>
            <a:r>
              <a:rPr lang="ru-RU" sz="3600" b="1" dirty="0" smtClean="0">
                <a:solidFill>
                  <a:srgbClr val="00B050"/>
                </a:solidFill>
              </a:rPr>
              <a:t>»</a:t>
            </a:r>
            <a:r>
              <a:rPr lang="en-US" sz="3600" b="1" dirty="0" smtClean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600" b="1" dirty="0" err="1" smtClean="0">
                <a:solidFill>
                  <a:srgbClr val="1A9CB0"/>
                </a:solidFill>
              </a:rPr>
              <a:t>Assert.isTrue</a:t>
            </a:r>
            <a:r>
              <a:rPr lang="ru-RU" sz="3600" b="1" dirty="0" smtClean="0"/>
              <a:t>(</a:t>
            </a:r>
            <a:r>
              <a:rPr lang="en-US" sz="3600" b="1" dirty="0" err="1" smtClean="0">
                <a:solidFill>
                  <a:srgbClr val="7030A0"/>
                </a:solidFill>
              </a:rPr>
              <a:t>ProductPage.Label</a:t>
            </a:r>
            <a:r>
              <a:rPr lang="en-US" sz="3600" b="1" dirty="0" err="1" smtClean="0"/>
              <a:t>.getText</a:t>
            </a:r>
            <a:r>
              <a:rPr lang="en-US" sz="3600" b="1" dirty="0" smtClean="0"/>
              <a:t>(),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600" b="1" dirty="0">
                <a:solidFill>
                  <a:srgbClr val="00B050"/>
                </a:solidFill>
              </a:rPr>
              <a:t>	</a:t>
            </a:r>
            <a:r>
              <a:rPr lang="en-US" sz="3600" b="1" dirty="0" smtClean="0">
                <a:solidFill>
                  <a:srgbClr val="00B050"/>
                </a:solidFill>
              </a:rPr>
              <a:t>		</a:t>
            </a:r>
            <a:r>
              <a:rPr lang="ru-RU" sz="3600" b="1" dirty="0" smtClean="0">
                <a:solidFill>
                  <a:srgbClr val="00B050"/>
                </a:solidFill>
              </a:rPr>
              <a:t>«</a:t>
            </a:r>
            <a:r>
              <a:rPr lang="en-US" sz="3600" b="1" dirty="0" smtClean="0">
                <a:solidFill>
                  <a:srgbClr val="00B050"/>
                </a:solidFill>
              </a:rPr>
              <a:t>Armani Jacket</a:t>
            </a:r>
            <a:r>
              <a:rPr lang="ru-RU" sz="3600" b="1" dirty="0" smtClean="0">
                <a:solidFill>
                  <a:srgbClr val="00B050"/>
                </a:solidFill>
              </a:rPr>
              <a:t>»</a:t>
            </a:r>
            <a:r>
              <a:rPr lang="en-US" sz="3600" b="1" dirty="0" smtClean="0"/>
              <a:t>)</a:t>
            </a: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7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I Objects JDI.potx" id="{B1ABDF4C-5591-4C94-86D3-F7B5C386E962}" vid="{02A0C948-6A21-4DC6-8F68-B01048C296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JDI EPAM</Template>
  <TotalTime>19889</TotalTime>
  <Words>1357</Words>
  <Application>Microsoft Office PowerPoint</Application>
  <PresentationFormat>Widescreen</PresentationFormat>
  <Paragraphs>378</Paragraphs>
  <Slides>37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Arial Black</vt:lpstr>
      <vt:lpstr>Calibri</vt:lpstr>
      <vt:lpstr>Trebuchet MS</vt:lpstr>
      <vt:lpstr>Wingdings</vt:lpstr>
      <vt:lpstr>Office Theme</vt:lpstr>
      <vt:lpstr>PAGE ELEMENTS JDI</vt:lpstr>
      <vt:lpstr>PowerPoint Presentation</vt:lpstr>
      <vt:lpstr>PowerPoint Presentation</vt:lpstr>
      <vt:lpstr>JDI?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Page elements</vt:lpstr>
      <vt:lpstr>PowerPoint Presentation</vt:lpstr>
      <vt:lpstr>PowerPoint Presentation</vt:lpstr>
      <vt:lpstr>PowerPoint Presentation</vt:lpstr>
      <vt:lpstr>PowerPoint Presentation</vt:lpstr>
      <vt:lpstr>Simple elements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complex elements</vt:lpstr>
      <vt:lpstr>PowerPoint Presentation</vt:lpstr>
      <vt:lpstr>PowerPoint Presentation</vt:lpstr>
      <vt:lpstr>PowerPoint Presentation</vt:lpstr>
      <vt:lpstr>PowerPoint Presentation</vt:lpstr>
      <vt:lpstr>Using enums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 Iovlev</dc:creator>
  <cp:lastModifiedBy>Roman Iovlev</cp:lastModifiedBy>
  <cp:revision>64</cp:revision>
  <dcterms:created xsi:type="dcterms:W3CDTF">2016-08-29T09:02:22Z</dcterms:created>
  <dcterms:modified xsi:type="dcterms:W3CDTF">2016-12-15T12:50:07Z</dcterms:modified>
</cp:coreProperties>
</file>