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taatliches"/>
      <p:regular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Viga"/>
      <p:regular r:id="rId24"/>
    </p:embeddedFont>
    <p:embeddedFont>
      <p:font typeface="Red Hat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Viga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bold.fntdata"/><Relationship Id="rId25" Type="http://schemas.openxmlformats.org/officeDocument/2006/relationships/font" Target="fonts/RedHatDisplay-regular.fntdata"/><Relationship Id="rId28" Type="http://schemas.openxmlformats.org/officeDocument/2006/relationships/font" Target="fonts/RedHatDisplay-boldItalic.fntdata"/><Relationship Id="rId27" Type="http://schemas.openxmlformats.org/officeDocument/2006/relationships/font" Target="fonts/RedHat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taatliche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9" name="Google Shape;1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8" name="Google Shape;1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6" name="Google Shape;10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-75" y="0"/>
            <a:ext cx="3342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597450" y="-690000"/>
            <a:ext cx="10910975" cy="7543500"/>
            <a:chOff x="-597450" y="-690000"/>
            <a:chExt cx="10910975" cy="7543500"/>
          </a:xfrm>
        </p:grpSpPr>
        <p:sp>
          <p:nvSpPr>
            <p:cNvPr id="13" name="Google Shape;13;p2"/>
            <p:cNvSpPr/>
            <p:nvPr/>
          </p:nvSpPr>
          <p:spPr>
            <a:xfrm>
              <a:off x="4025675" y="3810725"/>
              <a:ext cx="5118325" cy="1354000"/>
            </a:xfrm>
            <a:custGeom>
              <a:rect b="b" l="l" r="r" t="t"/>
              <a:pathLst>
                <a:path extrusionOk="0" h="54160" w="204733">
                  <a:moveTo>
                    <a:pt x="0" y="0"/>
                  </a:moveTo>
                  <a:lnTo>
                    <a:pt x="176139" y="54160"/>
                  </a:lnTo>
                  <a:lnTo>
                    <a:pt x="204733" y="3605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14" name="Google Shape;14;p2"/>
            <p:cNvGrpSpPr/>
            <p:nvPr/>
          </p:nvGrpSpPr>
          <p:grpSpPr>
            <a:xfrm>
              <a:off x="-597450" y="-690000"/>
              <a:ext cx="10910975" cy="7543500"/>
              <a:chOff x="-597450" y="-690000"/>
              <a:chExt cx="10910975" cy="7543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83375" y="8425"/>
                <a:ext cx="4127500" cy="1460500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sm" w="sm" type="none"/>
                <a:tailEnd len="sm" w="sm" type="none"/>
              </a:ln>
            </p:spPr>
          </p:sp>
          <p:sp>
            <p:nvSpPr>
              <p:cNvPr id="16" name="Google Shape;16;p2"/>
              <p:cNvSpPr/>
              <p:nvPr/>
            </p:nvSpPr>
            <p:spPr>
              <a:xfrm>
                <a:off x="-597450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83125" y="3729775"/>
                <a:ext cx="2330400" cy="2330400"/>
              </a:xfrm>
              <a:prstGeom prst="ellipse">
                <a:avLst/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22564" y="-524800"/>
                <a:ext cx="1051500" cy="10518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40000" y="306748"/>
                <a:ext cx="404400" cy="40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96475" y="4394100"/>
                <a:ext cx="2459100" cy="2459400"/>
              </a:xfrm>
              <a:prstGeom prst="ellipse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4623055" y="1379109"/>
            <a:ext cx="4010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211793" y="3251637"/>
            <a:ext cx="2832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1"/>
          <p:cNvGrpSpPr/>
          <p:nvPr/>
        </p:nvGrpSpPr>
        <p:grpSpPr>
          <a:xfrm>
            <a:off x="-1474650" y="-1262691"/>
            <a:ext cx="11678525" cy="7416875"/>
            <a:chOff x="-1474650" y="-1262691"/>
            <a:chExt cx="11678525" cy="7416875"/>
          </a:xfrm>
        </p:grpSpPr>
        <p:sp>
          <p:nvSpPr>
            <p:cNvPr id="223" name="Google Shape;223;p11"/>
            <p:cNvSpPr/>
            <p:nvPr/>
          </p:nvSpPr>
          <p:spPr>
            <a:xfrm>
              <a:off x="7252175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1"/>
            <p:cNvGrpSpPr/>
            <p:nvPr/>
          </p:nvGrpSpPr>
          <p:grpSpPr>
            <a:xfrm rot="8100000">
              <a:off x="7375566" y="217972"/>
              <a:ext cx="1352681" cy="1331376"/>
              <a:chOff x="7852077" y="217811"/>
              <a:chExt cx="876951" cy="863138"/>
            </a:xfrm>
          </p:grpSpPr>
          <p:grpSp>
            <p:nvGrpSpPr>
              <p:cNvPr id="225" name="Google Shape;225;p1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226" name="Google Shape;226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" name="Google Shape;229;p1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" name="Google Shape;230;p1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231" name="Google Shape;231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4" name="Google Shape;234;p11"/>
            <p:cNvGrpSpPr/>
            <p:nvPr/>
          </p:nvGrpSpPr>
          <p:grpSpPr>
            <a:xfrm rot="965480">
              <a:off x="649839" y="3824001"/>
              <a:ext cx="205060" cy="205060"/>
              <a:chOff x="2903400" y="3329275"/>
              <a:chExt cx="493800" cy="49380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11"/>
            <p:cNvSpPr/>
            <p:nvPr/>
          </p:nvSpPr>
          <p:spPr>
            <a:xfrm rot="-1800018">
              <a:off x="-812307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0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240" name="Google Shape;240;p11"/>
            <p:cNvSpPr/>
            <p:nvPr/>
          </p:nvSpPr>
          <p:spPr>
            <a:xfrm>
              <a:off x="-1474650" y="-1262691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 rot="-7200044">
              <a:off x="6644640" y="2626318"/>
              <a:ext cx="1230573" cy="364057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</p:grpSp>
      <p:sp>
        <p:nvSpPr>
          <p:cNvPr id="242" name="Google Shape;242;p11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3" name="Google Shape;243;p11"/>
          <p:cNvSpPr txBox="1"/>
          <p:nvPr>
            <p:ph idx="1" type="subTitle"/>
          </p:nvPr>
        </p:nvSpPr>
        <p:spPr>
          <a:xfrm>
            <a:off x="2230775" y="2862625"/>
            <a:ext cx="46824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>
            <p:ph type="title"/>
          </p:nvPr>
        </p:nvSpPr>
        <p:spPr>
          <a:xfrm>
            <a:off x="4704025" y="692100"/>
            <a:ext cx="32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2"/>
          <p:cNvSpPr txBox="1"/>
          <p:nvPr>
            <p:ph idx="2" type="title"/>
          </p:nvPr>
        </p:nvSpPr>
        <p:spPr>
          <a:xfrm>
            <a:off x="5305275" y="14400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12"/>
          <p:cNvSpPr txBox="1"/>
          <p:nvPr>
            <p:ph idx="3" type="title"/>
          </p:nvPr>
        </p:nvSpPr>
        <p:spPr>
          <a:xfrm>
            <a:off x="5305225" y="18954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0" name="Google Shape;250;p12"/>
          <p:cNvSpPr txBox="1"/>
          <p:nvPr>
            <p:ph idx="4" type="title"/>
          </p:nvPr>
        </p:nvSpPr>
        <p:spPr>
          <a:xfrm>
            <a:off x="5305275" y="27108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12"/>
          <p:cNvSpPr txBox="1"/>
          <p:nvPr>
            <p:ph idx="5" type="title"/>
          </p:nvPr>
        </p:nvSpPr>
        <p:spPr>
          <a:xfrm>
            <a:off x="5305225" y="31662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52" name="Google Shape;252;p12"/>
          <p:cNvGrpSpPr/>
          <p:nvPr/>
        </p:nvGrpSpPr>
        <p:grpSpPr>
          <a:xfrm>
            <a:off x="-2033771" y="-1650519"/>
            <a:ext cx="12278943" cy="8065782"/>
            <a:chOff x="-2033771" y="-1650519"/>
            <a:chExt cx="12278943" cy="8065782"/>
          </a:xfrm>
        </p:grpSpPr>
        <p:grpSp>
          <p:nvGrpSpPr>
            <p:cNvPr id="253" name="Google Shape;253;p12"/>
            <p:cNvGrpSpPr/>
            <p:nvPr/>
          </p:nvGrpSpPr>
          <p:grpSpPr>
            <a:xfrm>
              <a:off x="-2033771" y="-1650519"/>
              <a:ext cx="12278943" cy="8065782"/>
              <a:chOff x="-2033771" y="-1650519"/>
              <a:chExt cx="12278943" cy="8065782"/>
            </a:xfrm>
          </p:grpSpPr>
          <p:sp>
            <p:nvSpPr>
              <p:cNvPr id="254" name="Google Shape;254;p12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6" name="Google Shape;256;p12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257" name="Google Shape;257;p1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1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272;p12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273" name="Google Shape;273;p12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12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276" name="Google Shape;276;p12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277" name="Google Shape;277;p12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" name="Google Shape;278;p12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p12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80" name="Google Shape;280;p12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281;p12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282" name="Google Shape;282;p1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1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1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1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1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1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1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1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1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1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7" name="Google Shape;297;p12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 rot="10800000">
            <a:off x="125" y="4156717"/>
            <a:ext cx="91440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 flipH="1">
            <a:off x="2288075" y="-125"/>
            <a:ext cx="4568100" cy="46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3"/>
          <p:cNvGrpSpPr/>
          <p:nvPr/>
        </p:nvGrpSpPr>
        <p:grpSpPr>
          <a:xfrm>
            <a:off x="-1144462" y="-1248675"/>
            <a:ext cx="11279252" cy="7270983"/>
            <a:chOff x="-1144462" y="-1248675"/>
            <a:chExt cx="11279252" cy="7270983"/>
          </a:xfrm>
        </p:grpSpPr>
        <p:sp>
          <p:nvSpPr>
            <p:cNvPr id="303" name="Google Shape;303;p13"/>
            <p:cNvSpPr/>
            <p:nvPr/>
          </p:nvSpPr>
          <p:spPr>
            <a:xfrm>
              <a:off x="-12425" y="3062825"/>
              <a:ext cx="8414325" cy="2094200"/>
            </a:xfrm>
            <a:custGeom>
              <a:rect b="b" l="l" r="r" t="t"/>
              <a:pathLst>
                <a:path extrusionOk="0" h="83768" w="336573">
                  <a:moveTo>
                    <a:pt x="0" y="51118"/>
                  </a:moveTo>
                  <a:lnTo>
                    <a:pt x="261988" y="83768"/>
                  </a:lnTo>
                  <a:lnTo>
                    <a:pt x="3365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304" name="Google Shape;304;p13"/>
            <p:cNvGrpSpPr/>
            <p:nvPr/>
          </p:nvGrpSpPr>
          <p:grpSpPr>
            <a:xfrm rot="-8916969">
              <a:off x="-442937" y="3778030"/>
              <a:ext cx="2312683" cy="1771692"/>
              <a:chOff x="2486600" y="1573550"/>
              <a:chExt cx="745650" cy="571225"/>
            </a:xfrm>
          </p:grpSpPr>
          <p:sp>
            <p:nvSpPr>
              <p:cNvPr id="305" name="Google Shape;305;p1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13"/>
            <p:cNvSpPr/>
            <p:nvPr/>
          </p:nvSpPr>
          <p:spPr>
            <a:xfrm>
              <a:off x="-1144462" y="-1146125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" name="Google Shape;321;p13"/>
            <p:cNvCxnSpPr/>
            <p:nvPr/>
          </p:nvCxnSpPr>
          <p:spPr>
            <a:xfrm flipH="1" rot="10800000">
              <a:off x="-366725" y="-95625"/>
              <a:ext cx="3054000" cy="322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322" name="Google Shape;322;p13"/>
            <p:cNvGrpSpPr/>
            <p:nvPr/>
          </p:nvGrpSpPr>
          <p:grpSpPr>
            <a:xfrm rot="965483">
              <a:off x="1118679" y="2595245"/>
              <a:ext cx="279530" cy="279530"/>
              <a:chOff x="2903400" y="3329275"/>
              <a:chExt cx="493800" cy="4938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" name="Google Shape;326;p13"/>
            <p:cNvSpPr/>
            <p:nvPr/>
          </p:nvSpPr>
          <p:spPr>
            <a:xfrm rot="-1800062">
              <a:off x="7887416" y="3580616"/>
              <a:ext cx="1873963" cy="1540221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13"/>
            <p:cNvGrpSpPr/>
            <p:nvPr/>
          </p:nvGrpSpPr>
          <p:grpSpPr>
            <a:xfrm rot="1132414">
              <a:off x="8250417" y="1722178"/>
              <a:ext cx="478891" cy="479316"/>
              <a:chOff x="4983398" y="2177263"/>
              <a:chExt cx="175121" cy="175238"/>
            </a:xfrm>
          </p:grpSpPr>
          <p:grpSp>
            <p:nvGrpSpPr>
              <p:cNvPr id="328" name="Google Shape;328;p13"/>
              <p:cNvGrpSpPr/>
              <p:nvPr/>
            </p:nvGrpSpPr>
            <p:grpSpPr>
              <a:xfrm>
                <a:off x="4983398" y="2177263"/>
                <a:ext cx="175121" cy="175238"/>
                <a:chOff x="1999125" y="1648450"/>
                <a:chExt cx="1985500" cy="1986825"/>
              </a:xfrm>
            </p:grpSpPr>
            <p:sp>
              <p:nvSpPr>
                <p:cNvPr id="329" name="Google Shape;329;p13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2" name="Google Shape;332;p13"/>
              <p:cNvSpPr/>
              <p:nvPr/>
            </p:nvSpPr>
            <p:spPr>
              <a:xfrm>
                <a:off x="5033475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13"/>
            <p:cNvGrpSpPr/>
            <p:nvPr/>
          </p:nvGrpSpPr>
          <p:grpSpPr>
            <a:xfrm>
              <a:off x="8377097" y="2618805"/>
              <a:ext cx="478886" cy="478985"/>
              <a:chOff x="5158263" y="2177206"/>
              <a:chExt cx="175121" cy="175119"/>
            </a:xfrm>
          </p:grpSpPr>
          <p:sp>
            <p:nvSpPr>
              <p:cNvPr id="334" name="Google Shape;334;p13"/>
              <p:cNvSpPr/>
              <p:nvPr/>
            </p:nvSpPr>
            <p:spPr>
              <a:xfrm>
                <a:off x="5158263" y="2177206"/>
                <a:ext cx="175121" cy="175119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5208588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13"/>
            <p:cNvGrpSpPr/>
            <p:nvPr/>
          </p:nvGrpSpPr>
          <p:grpSpPr>
            <a:xfrm rot="-1847905">
              <a:off x="7502982" y="2050284"/>
              <a:ext cx="479381" cy="479715"/>
              <a:chOff x="5096406" y="2315760"/>
              <a:chExt cx="157847" cy="157953"/>
            </a:xfrm>
          </p:grpSpPr>
          <p:grpSp>
            <p:nvGrpSpPr>
              <p:cNvPr id="337" name="Google Shape;337;p13"/>
              <p:cNvGrpSpPr/>
              <p:nvPr/>
            </p:nvGrpSpPr>
            <p:grpSpPr>
              <a:xfrm rot="10800000">
                <a:off x="5096406" y="2315760"/>
                <a:ext cx="157847" cy="157953"/>
                <a:chOff x="1999125" y="1648450"/>
                <a:chExt cx="1985500" cy="1986825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1" name="Google Shape;341;p13"/>
              <p:cNvSpPr/>
              <p:nvPr/>
            </p:nvSpPr>
            <p:spPr>
              <a:xfrm>
                <a:off x="5141908" y="2361376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3"/>
            <p:cNvGrpSpPr/>
            <p:nvPr/>
          </p:nvGrpSpPr>
          <p:grpSpPr>
            <a:xfrm rot="-8916927">
              <a:off x="6871398" y="-656601"/>
              <a:ext cx="2897383" cy="2219617"/>
              <a:chOff x="2486600" y="1573550"/>
              <a:chExt cx="745650" cy="571225"/>
            </a:xfrm>
          </p:grpSpPr>
          <p:sp>
            <p:nvSpPr>
              <p:cNvPr id="343" name="Google Shape;343;p1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8" name="Google Shape;358;p13"/>
          <p:cNvSpPr txBox="1"/>
          <p:nvPr>
            <p:ph type="ctrTitle"/>
          </p:nvPr>
        </p:nvSpPr>
        <p:spPr>
          <a:xfrm>
            <a:off x="2288000" y="725273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9" name="Google Shape;359;p13"/>
          <p:cNvSpPr txBox="1"/>
          <p:nvPr>
            <p:ph idx="1" type="subTitle"/>
          </p:nvPr>
        </p:nvSpPr>
        <p:spPr>
          <a:xfrm>
            <a:off x="2288000" y="1553974"/>
            <a:ext cx="4568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13"/>
          <p:cNvSpPr txBox="1"/>
          <p:nvPr/>
        </p:nvSpPr>
        <p:spPr>
          <a:xfrm>
            <a:off x="2846100" y="3548175"/>
            <a:ext cx="345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/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13"/>
          <p:cNvSpPr txBox="1"/>
          <p:nvPr>
            <p:ph idx="2" type="subTitle"/>
          </p:nvPr>
        </p:nvSpPr>
        <p:spPr>
          <a:xfrm>
            <a:off x="2757325" y="2054216"/>
            <a:ext cx="3629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4"/>
          <p:cNvGrpSpPr/>
          <p:nvPr/>
        </p:nvGrpSpPr>
        <p:grpSpPr>
          <a:xfrm>
            <a:off x="-1630775" y="-488762"/>
            <a:ext cx="11413334" cy="6548937"/>
            <a:chOff x="-1630775" y="-488762"/>
            <a:chExt cx="11413334" cy="6548937"/>
          </a:xfrm>
        </p:grpSpPr>
        <p:sp>
          <p:nvSpPr>
            <p:cNvPr id="365" name="Google Shape;365;p14"/>
            <p:cNvSpPr/>
            <p:nvPr/>
          </p:nvSpPr>
          <p:spPr>
            <a:xfrm>
              <a:off x="-163077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-430400" y="-381057"/>
              <a:ext cx="1056000" cy="105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 rot="-1800018">
              <a:off x="8211468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14"/>
            <p:cNvGrpSpPr/>
            <p:nvPr/>
          </p:nvGrpSpPr>
          <p:grpSpPr>
            <a:xfrm rot="-2700000">
              <a:off x="7108913" y="4485531"/>
              <a:ext cx="1175460" cy="900493"/>
              <a:chOff x="2486600" y="1573550"/>
              <a:chExt cx="745650" cy="571225"/>
            </a:xfrm>
          </p:grpSpPr>
          <p:sp>
            <p:nvSpPr>
              <p:cNvPr id="369" name="Google Shape;369;p1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4" name="Google Shape;384;p1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85" name="Google Shape;385;p1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5"/>
          <p:cNvGrpSpPr/>
          <p:nvPr/>
        </p:nvGrpSpPr>
        <p:grpSpPr>
          <a:xfrm>
            <a:off x="-1003400" y="-164963"/>
            <a:ext cx="11146828" cy="7720772"/>
            <a:chOff x="-1003400" y="-164963"/>
            <a:chExt cx="11146828" cy="7720772"/>
          </a:xfrm>
        </p:grpSpPr>
        <p:sp>
          <p:nvSpPr>
            <p:cNvPr id="389" name="Google Shape;389;p15"/>
            <p:cNvSpPr/>
            <p:nvPr/>
          </p:nvSpPr>
          <p:spPr>
            <a:xfrm rot="-1800018">
              <a:off x="-812307" y="399704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15"/>
            <p:cNvGrpSpPr/>
            <p:nvPr/>
          </p:nvGrpSpPr>
          <p:grpSpPr>
            <a:xfrm rot="1949831">
              <a:off x="-380225" y="-52296"/>
              <a:ext cx="591931" cy="591931"/>
              <a:chOff x="1117575" y="1465675"/>
              <a:chExt cx="673200" cy="673200"/>
            </a:xfrm>
          </p:grpSpPr>
          <p:sp>
            <p:nvSpPr>
              <p:cNvPr id="391" name="Google Shape;391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15"/>
            <p:cNvSpPr/>
            <p:nvPr/>
          </p:nvSpPr>
          <p:spPr>
            <a:xfrm rot="385547">
              <a:off x="8334014" y="2825146"/>
              <a:ext cx="243932" cy="24393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15"/>
            <p:cNvGrpSpPr/>
            <p:nvPr/>
          </p:nvGrpSpPr>
          <p:grpSpPr>
            <a:xfrm rot="1949543">
              <a:off x="8705270" y="772275"/>
              <a:ext cx="265301" cy="265301"/>
              <a:chOff x="1117575" y="1465675"/>
              <a:chExt cx="673200" cy="673200"/>
            </a:xfrm>
          </p:grpSpPr>
          <p:sp>
            <p:nvSpPr>
              <p:cNvPr id="396" name="Google Shape;396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15"/>
            <p:cNvSpPr/>
            <p:nvPr/>
          </p:nvSpPr>
          <p:spPr>
            <a:xfrm rot="1949166">
              <a:off x="8481110" y="223898"/>
              <a:ext cx="265316" cy="265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8523975" y="999550"/>
              <a:ext cx="633650" cy="1829675"/>
            </a:xfrm>
            <a:custGeom>
              <a:rect b="b" l="l" r="r" t="t"/>
              <a:pathLst>
                <a:path extrusionOk="0" h="73187" w="25346">
                  <a:moveTo>
                    <a:pt x="0" y="73187"/>
                  </a:moveTo>
                  <a:lnTo>
                    <a:pt x="25346" y="10908"/>
                  </a:lnTo>
                  <a:lnTo>
                    <a:pt x="1697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401" name="Google Shape;401;p15"/>
            <p:cNvSpPr/>
            <p:nvPr/>
          </p:nvSpPr>
          <p:spPr>
            <a:xfrm>
              <a:off x="0" y="-44500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402" name="Google Shape;402;p15"/>
            <p:cNvSpPr/>
            <p:nvPr/>
          </p:nvSpPr>
          <p:spPr>
            <a:xfrm>
              <a:off x="1742475" y="46038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p15"/>
            <p:cNvGrpSpPr/>
            <p:nvPr/>
          </p:nvGrpSpPr>
          <p:grpSpPr>
            <a:xfrm rot="-1526818">
              <a:off x="7778387" y="3792120"/>
              <a:ext cx="2119072" cy="1623372"/>
              <a:chOff x="2486600" y="1573550"/>
              <a:chExt cx="745650" cy="571225"/>
            </a:xfrm>
          </p:grpSpPr>
          <p:sp>
            <p:nvSpPr>
              <p:cNvPr id="404" name="Google Shape;404;p15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9" name="Google Shape;419;p15"/>
          <p:cNvSpPr txBox="1"/>
          <p:nvPr>
            <p:ph type="title"/>
          </p:nvPr>
        </p:nvSpPr>
        <p:spPr>
          <a:xfrm>
            <a:off x="758775" y="381501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0" name="Google Shape;420;p15"/>
          <p:cNvSpPr txBox="1"/>
          <p:nvPr>
            <p:ph idx="1" type="body"/>
          </p:nvPr>
        </p:nvSpPr>
        <p:spPr>
          <a:xfrm>
            <a:off x="1481666" y="2519100"/>
            <a:ext cx="26337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1" name="Google Shape;421;p15"/>
          <p:cNvSpPr txBox="1"/>
          <p:nvPr>
            <p:ph idx="2" type="body"/>
          </p:nvPr>
        </p:nvSpPr>
        <p:spPr>
          <a:xfrm>
            <a:off x="5040641" y="2519100"/>
            <a:ext cx="26337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2" name="Google Shape;422;p15"/>
          <p:cNvSpPr txBox="1"/>
          <p:nvPr>
            <p:ph idx="3" type="title"/>
          </p:nvPr>
        </p:nvSpPr>
        <p:spPr>
          <a:xfrm>
            <a:off x="1481666" y="2063700"/>
            <a:ext cx="263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3" name="Google Shape;423;p15"/>
          <p:cNvSpPr txBox="1"/>
          <p:nvPr>
            <p:ph idx="4" type="title"/>
          </p:nvPr>
        </p:nvSpPr>
        <p:spPr>
          <a:xfrm>
            <a:off x="5040641" y="2063700"/>
            <a:ext cx="263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6"/>
          <p:cNvGrpSpPr/>
          <p:nvPr/>
        </p:nvGrpSpPr>
        <p:grpSpPr>
          <a:xfrm>
            <a:off x="-2024342" y="-1339515"/>
            <a:ext cx="12624454" cy="7493699"/>
            <a:chOff x="-2024342" y="-1339515"/>
            <a:chExt cx="12624454" cy="7493699"/>
          </a:xfrm>
        </p:grpSpPr>
        <p:sp>
          <p:nvSpPr>
            <p:cNvPr id="428" name="Google Shape;428;p16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430" name="Google Shape;430;p16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16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448" name="Google Shape;448;p16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4" name="Google Shape;464;p1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65" name="Google Shape;4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7"/>
          <p:cNvGrpSpPr/>
          <p:nvPr/>
        </p:nvGrpSpPr>
        <p:grpSpPr>
          <a:xfrm>
            <a:off x="-1648325" y="-524800"/>
            <a:ext cx="11570409" cy="6783715"/>
            <a:chOff x="-1648325" y="-524800"/>
            <a:chExt cx="11570409" cy="6783715"/>
          </a:xfrm>
        </p:grpSpPr>
        <p:sp>
          <p:nvSpPr>
            <p:cNvPr id="469" name="Google Shape;469;p1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470" name="Google Shape;470;p1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164832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1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474" name="Google Shape;474;p1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1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491" name="Google Shape;491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4" name="Google Shape;494;p17"/>
          <p:cNvSpPr txBox="1"/>
          <p:nvPr>
            <p:ph type="title"/>
          </p:nvPr>
        </p:nvSpPr>
        <p:spPr>
          <a:xfrm>
            <a:off x="810775" y="1086225"/>
            <a:ext cx="456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17"/>
          <p:cNvSpPr txBox="1"/>
          <p:nvPr>
            <p:ph idx="1" type="body"/>
          </p:nvPr>
        </p:nvSpPr>
        <p:spPr>
          <a:xfrm>
            <a:off x="810775" y="1843600"/>
            <a:ext cx="45615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6" name="Google Shape;4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8"/>
          <p:cNvGrpSpPr/>
          <p:nvPr/>
        </p:nvGrpSpPr>
        <p:grpSpPr>
          <a:xfrm>
            <a:off x="-7650" y="-439475"/>
            <a:ext cx="10321175" cy="6499650"/>
            <a:chOff x="-7650" y="-439475"/>
            <a:chExt cx="10321175" cy="6499650"/>
          </a:xfrm>
        </p:grpSpPr>
        <p:sp>
          <p:nvSpPr>
            <p:cNvPr id="499" name="Google Shape;499;p18"/>
            <p:cNvSpPr/>
            <p:nvPr/>
          </p:nvSpPr>
          <p:spPr>
            <a:xfrm>
              <a:off x="-7650" y="0"/>
              <a:ext cx="8244175" cy="450850"/>
            </a:xfrm>
            <a:custGeom>
              <a:rect b="b" l="l" r="r" t="t"/>
              <a:pathLst>
                <a:path extrusionOk="0" h="18034" w="329767">
                  <a:moveTo>
                    <a:pt x="329767" y="18034"/>
                  </a:moveTo>
                  <a:lnTo>
                    <a:pt x="158449" y="0"/>
                  </a:lnTo>
                  <a:lnTo>
                    <a:pt x="0" y="179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500" name="Google Shape;500;p18"/>
            <p:cNvSpPr/>
            <p:nvPr/>
          </p:nvSpPr>
          <p:spPr>
            <a:xfrm>
              <a:off x="798312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8622564" y="-439475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7983125" y="248896"/>
              <a:ext cx="404400" cy="40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8"/>
          <p:cNvSpPr txBox="1"/>
          <p:nvPr>
            <p:ph type="title"/>
          </p:nvPr>
        </p:nvSpPr>
        <p:spPr>
          <a:xfrm>
            <a:off x="701064" y="3623679"/>
            <a:ext cx="352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04" name="Google Shape;5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1025450" y="-1191116"/>
            <a:ext cx="11545224" cy="7511325"/>
            <a:chOff x="-1025450" y="-1191116"/>
            <a:chExt cx="11545224" cy="7511325"/>
          </a:xfrm>
        </p:grpSpPr>
        <p:sp>
          <p:nvSpPr>
            <p:cNvPr id="508" name="Google Shape;508;p19"/>
            <p:cNvSpPr/>
            <p:nvPr/>
          </p:nvSpPr>
          <p:spPr>
            <a:xfrm>
              <a:off x="-643375" y="-119111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19"/>
            <p:cNvGrpSpPr/>
            <p:nvPr/>
          </p:nvGrpSpPr>
          <p:grpSpPr>
            <a:xfrm rot="965480">
              <a:off x="8627664" y="3789126"/>
              <a:ext cx="205060" cy="205060"/>
              <a:chOff x="2903400" y="3329275"/>
              <a:chExt cx="493800" cy="4938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 rot="-1800018">
              <a:off x="4906943" y="-77388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37975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515" name="Google Shape;515;p19"/>
            <p:cNvSpPr/>
            <p:nvPr/>
          </p:nvSpPr>
          <p:spPr>
            <a:xfrm>
              <a:off x="-1025450" y="33682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 rot="8909924">
              <a:off x="8428771" y="1000405"/>
              <a:ext cx="1230559" cy="364052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517" name="Google Shape;517;p19"/>
            <p:cNvGrpSpPr/>
            <p:nvPr/>
          </p:nvGrpSpPr>
          <p:grpSpPr>
            <a:xfrm rot="7167850">
              <a:off x="7708166" y="140767"/>
              <a:ext cx="1167772" cy="1149379"/>
              <a:chOff x="7852077" y="217811"/>
              <a:chExt cx="876951" cy="863138"/>
            </a:xfrm>
          </p:grpSpPr>
          <p:grpSp>
            <p:nvGrpSpPr>
              <p:cNvPr id="518" name="Google Shape;518;p19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519" name="Google Shape;519;p19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2" name="Google Shape;522;p19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3" name="Google Shape;523;p19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524" name="Google Shape;524;p19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9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19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7" name="Google Shape;527;p19"/>
            <p:cNvGrpSpPr/>
            <p:nvPr/>
          </p:nvGrpSpPr>
          <p:grpSpPr>
            <a:xfrm rot="-9804244">
              <a:off x="4537410" y="4325847"/>
              <a:ext cx="2119051" cy="1623356"/>
              <a:chOff x="2486600" y="1573550"/>
              <a:chExt cx="745650" cy="571225"/>
            </a:xfrm>
          </p:grpSpPr>
          <p:sp>
            <p:nvSpPr>
              <p:cNvPr id="528" name="Google Shape;528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3" name="Google Shape;543;p19"/>
          <p:cNvSpPr txBox="1"/>
          <p:nvPr>
            <p:ph hasCustomPrompt="1" type="title"/>
          </p:nvPr>
        </p:nvSpPr>
        <p:spPr>
          <a:xfrm>
            <a:off x="889050" y="1615350"/>
            <a:ext cx="73659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19"/>
          <p:cNvSpPr txBox="1"/>
          <p:nvPr>
            <p:ph idx="1" type="body"/>
          </p:nvPr>
        </p:nvSpPr>
        <p:spPr>
          <a:xfrm>
            <a:off x="2146150" y="3264625"/>
            <a:ext cx="4851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5" name="Google Shape;5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1136725" y="-488762"/>
            <a:ext cx="10850907" cy="6286713"/>
            <a:chOff x="-1136725" y="-488762"/>
            <a:chExt cx="10850907" cy="6286713"/>
          </a:xfrm>
        </p:grpSpPr>
        <p:sp>
          <p:nvSpPr>
            <p:cNvPr id="25" name="Google Shape;25;p3"/>
            <p:cNvSpPr/>
            <p:nvPr/>
          </p:nvSpPr>
          <p:spPr>
            <a:xfrm>
              <a:off x="-6300" y="-7725"/>
              <a:ext cx="1123950" cy="1700650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26" name="Google Shape;26;p3"/>
            <p:cNvSpPr/>
            <p:nvPr/>
          </p:nvSpPr>
          <p:spPr>
            <a:xfrm>
              <a:off x="5314225" y="-14075"/>
              <a:ext cx="3836175" cy="1592425"/>
            </a:xfrm>
            <a:custGeom>
              <a:rect b="b" l="l" r="r" t="t"/>
              <a:pathLst>
                <a:path extrusionOk="0" h="63697" w="153447">
                  <a:moveTo>
                    <a:pt x="153447" y="7320"/>
                  </a:moveTo>
                  <a:lnTo>
                    <a:pt x="142017" y="0"/>
                  </a:lnTo>
                  <a:lnTo>
                    <a:pt x="0" y="63697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-6300" y="3556350"/>
              <a:ext cx="1308100" cy="1605975"/>
            </a:xfrm>
            <a:custGeom>
              <a:rect b="b" l="l" r="r" t="t"/>
              <a:pathLst>
                <a:path extrusionOk="0" h="64239" w="52324">
                  <a:moveTo>
                    <a:pt x="0" y="28679"/>
                  </a:moveTo>
                  <a:lnTo>
                    <a:pt x="13716" y="64239"/>
                  </a:lnTo>
                  <a:lnTo>
                    <a:pt x="5232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5182450" y="3372200"/>
              <a:ext cx="3974300" cy="1788400"/>
            </a:xfrm>
            <a:custGeom>
              <a:rect b="b" l="l" r="r" t="t"/>
              <a:pathLst>
                <a:path extrusionOk="0" h="71536" w="158972">
                  <a:moveTo>
                    <a:pt x="158972" y="0"/>
                  </a:moveTo>
                  <a:lnTo>
                    <a:pt x="39084" y="71536"/>
                  </a:lnTo>
                  <a:lnTo>
                    <a:pt x="0" y="7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29" name="Google Shape;29;p3"/>
            <p:cNvSpPr/>
            <p:nvPr/>
          </p:nvSpPr>
          <p:spPr>
            <a:xfrm rot="-1800018">
              <a:off x="-945632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 rot="-1870765">
              <a:off x="1241516" y="4253021"/>
              <a:ext cx="1593357" cy="1220634"/>
              <a:chOff x="2486600" y="1573550"/>
              <a:chExt cx="745650" cy="5712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 rot="5400000">
              <a:off x="8662532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5400000">
              <a:off x="8706034" y="405343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3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3"/>
          <p:cNvSpPr txBox="1"/>
          <p:nvPr>
            <p:ph idx="3" type="title"/>
          </p:nvPr>
        </p:nvSpPr>
        <p:spPr>
          <a:xfrm>
            <a:off x="1867800" y="191567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3"/>
          <p:cNvSpPr txBox="1"/>
          <p:nvPr>
            <p:ph idx="5" type="title"/>
          </p:nvPr>
        </p:nvSpPr>
        <p:spPr>
          <a:xfrm>
            <a:off x="5513475" y="15364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3"/>
          <p:cNvSpPr txBox="1"/>
          <p:nvPr>
            <p:ph idx="6" type="title"/>
          </p:nvPr>
        </p:nvSpPr>
        <p:spPr>
          <a:xfrm>
            <a:off x="5513475" y="191567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3"/>
          <p:cNvSpPr txBox="1"/>
          <p:nvPr>
            <p:ph idx="8" type="title"/>
          </p:nvPr>
        </p:nvSpPr>
        <p:spPr>
          <a:xfrm>
            <a:off x="1867800" y="30499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3"/>
          <p:cNvSpPr txBox="1"/>
          <p:nvPr>
            <p:ph idx="9" type="title"/>
          </p:nvPr>
        </p:nvSpPr>
        <p:spPr>
          <a:xfrm>
            <a:off x="1867800" y="342917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3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" name="Google Shape;59;p3"/>
          <p:cNvSpPr txBox="1"/>
          <p:nvPr>
            <p:ph idx="15" type="title"/>
          </p:nvPr>
        </p:nvSpPr>
        <p:spPr>
          <a:xfrm>
            <a:off x="5513475" y="342917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"/>
          <p:cNvSpPr/>
          <p:nvPr/>
        </p:nvSpPr>
        <p:spPr>
          <a:xfrm rot="10800000">
            <a:off x="125" y="1142325"/>
            <a:ext cx="9144000" cy="39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21"/>
          <p:cNvGrpSpPr/>
          <p:nvPr/>
        </p:nvGrpSpPr>
        <p:grpSpPr>
          <a:xfrm>
            <a:off x="6824275" y="484013"/>
            <a:ext cx="3197525" cy="5896225"/>
            <a:chOff x="6824275" y="484013"/>
            <a:chExt cx="3197525" cy="5896225"/>
          </a:xfrm>
        </p:grpSpPr>
        <p:sp>
          <p:nvSpPr>
            <p:cNvPr id="551" name="Google Shape;551;p21"/>
            <p:cNvSpPr/>
            <p:nvPr/>
          </p:nvSpPr>
          <p:spPr>
            <a:xfrm>
              <a:off x="7691400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6824275" y="901175"/>
              <a:ext cx="2321250" cy="4274625"/>
            </a:xfrm>
            <a:custGeom>
              <a:rect b="b" l="l" r="r" t="t"/>
              <a:pathLst>
                <a:path extrusionOk="0" h="170985" w="92850">
                  <a:moveTo>
                    <a:pt x="61900" y="0"/>
                  </a:moveTo>
                  <a:lnTo>
                    <a:pt x="92850" y="76106"/>
                  </a:lnTo>
                  <a:lnTo>
                    <a:pt x="0" y="170985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553" name="Google Shape;553;p21"/>
            <p:cNvGrpSpPr/>
            <p:nvPr/>
          </p:nvGrpSpPr>
          <p:grpSpPr>
            <a:xfrm rot="1161481">
              <a:off x="8083376" y="539600"/>
              <a:ext cx="404363" cy="404363"/>
              <a:chOff x="1117575" y="1465675"/>
              <a:chExt cx="673200" cy="673200"/>
            </a:xfrm>
          </p:grpSpPr>
          <p:sp>
            <p:nvSpPr>
              <p:cNvPr id="554" name="Google Shape;554;p21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7" name="Google Shape;557;p21"/>
          <p:cNvSpPr txBox="1"/>
          <p:nvPr>
            <p:ph type="title"/>
          </p:nvPr>
        </p:nvSpPr>
        <p:spPr>
          <a:xfrm>
            <a:off x="4248200" y="1149222"/>
            <a:ext cx="3732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8" name="Google Shape;558;p21"/>
          <p:cNvSpPr txBox="1"/>
          <p:nvPr>
            <p:ph idx="1" type="subTitle"/>
          </p:nvPr>
        </p:nvSpPr>
        <p:spPr>
          <a:xfrm>
            <a:off x="5168950" y="2807397"/>
            <a:ext cx="28113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9" name="Google Shape;55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22"/>
          <p:cNvGrpSpPr/>
          <p:nvPr/>
        </p:nvGrpSpPr>
        <p:grpSpPr>
          <a:xfrm>
            <a:off x="-1660825" y="-524800"/>
            <a:ext cx="11582909" cy="6866600"/>
            <a:chOff x="-1660825" y="-524800"/>
            <a:chExt cx="11582909" cy="6866600"/>
          </a:xfrm>
        </p:grpSpPr>
        <p:sp>
          <p:nvSpPr>
            <p:cNvPr id="563" name="Google Shape;563;p22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564" name="Google Shape;564;p22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-1660825" y="3107225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7" name="Google Shape;567;p22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568" name="Google Shape;568;p22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22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8" name="Google Shape;588;p22"/>
            <p:cNvSpPr/>
            <p:nvPr/>
          </p:nvSpPr>
          <p:spPr>
            <a:xfrm>
              <a:off x="-543375" y="1092675"/>
              <a:ext cx="1667900" cy="4107000"/>
            </a:xfrm>
            <a:custGeom>
              <a:rect b="b" l="l" r="r" t="t"/>
              <a:pathLst>
                <a:path extrusionOk="0" h="164280" w="66716">
                  <a:moveTo>
                    <a:pt x="0" y="0"/>
                  </a:moveTo>
                  <a:lnTo>
                    <a:pt x="1078" y="95960"/>
                  </a:lnTo>
                  <a:lnTo>
                    <a:pt x="66716" y="16428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589" name="Google Shape;589;p22"/>
            <p:cNvSpPr/>
            <p:nvPr/>
          </p:nvSpPr>
          <p:spPr>
            <a:xfrm flipH="1">
              <a:off x="4277440" y="4466500"/>
              <a:ext cx="1874700" cy="1875300"/>
            </a:xfrm>
            <a:prstGeom prst="ellipse">
              <a:avLst/>
            </a:prstGeom>
            <a:noFill/>
            <a:ln cap="flat" cmpd="sng" w="152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22"/>
          <p:cNvSpPr txBox="1"/>
          <p:nvPr>
            <p:ph type="title"/>
          </p:nvPr>
        </p:nvSpPr>
        <p:spPr>
          <a:xfrm>
            <a:off x="874450" y="131755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1" name="Google Shape;591;p22"/>
          <p:cNvSpPr txBox="1"/>
          <p:nvPr>
            <p:ph idx="1" type="subTitle"/>
          </p:nvPr>
        </p:nvSpPr>
        <p:spPr>
          <a:xfrm>
            <a:off x="877150" y="1891375"/>
            <a:ext cx="357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22"/>
          <p:cNvSpPr txBox="1"/>
          <p:nvPr>
            <p:ph idx="2" type="title"/>
          </p:nvPr>
        </p:nvSpPr>
        <p:spPr>
          <a:xfrm>
            <a:off x="4686350" y="131755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22"/>
          <p:cNvSpPr txBox="1"/>
          <p:nvPr>
            <p:ph idx="3" type="subTitle"/>
          </p:nvPr>
        </p:nvSpPr>
        <p:spPr>
          <a:xfrm>
            <a:off x="4689050" y="1891375"/>
            <a:ext cx="357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4" type="title"/>
          </p:nvPr>
        </p:nvSpPr>
        <p:spPr>
          <a:xfrm>
            <a:off x="874450" y="283590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5" name="Google Shape;595;p22"/>
          <p:cNvSpPr txBox="1"/>
          <p:nvPr>
            <p:ph idx="5" type="subTitle"/>
          </p:nvPr>
        </p:nvSpPr>
        <p:spPr>
          <a:xfrm>
            <a:off x="877150" y="3409775"/>
            <a:ext cx="357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22"/>
          <p:cNvSpPr txBox="1"/>
          <p:nvPr>
            <p:ph idx="6" type="title"/>
          </p:nvPr>
        </p:nvSpPr>
        <p:spPr>
          <a:xfrm>
            <a:off x="4686350" y="2835900"/>
            <a:ext cx="358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7" name="Google Shape;597;p22"/>
          <p:cNvSpPr txBox="1"/>
          <p:nvPr>
            <p:ph idx="7" type="subTitle"/>
          </p:nvPr>
        </p:nvSpPr>
        <p:spPr>
          <a:xfrm>
            <a:off x="4689050" y="3409775"/>
            <a:ext cx="357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23"/>
          <p:cNvGrpSpPr/>
          <p:nvPr/>
        </p:nvGrpSpPr>
        <p:grpSpPr>
          <a:xfrm>
            <a:off x="-1517425" y="-690000"/>
            <a:ext cx="11627884" cy="7070238"/>
            <a:chOff x="-1517425" y="-690000"/>
            <a:chExt cx="11627884" cy="7070238"/>
          </a:xfrm>
        </p:grpSpPr>
        <p:sp>
          <p:nvSpPr>
            <p:cNvPr id="602" name="Google Shape;602;p23"/>
            <p:cNvSpPr/>
            <p:nvPr/>
          </p:nvSpPr>
          <p:spPr>
            <a:xfrm>
              <a:off x="7289375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517425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4" name="Google Shape;604;p23"/>
            <p:cNvGrpSpPr/>
            <p:nvPr/>
          </p:nvGrpSpPr>
          <p:grpSpPr>
            <a:xfrm rot="-2699925">
              <a:off x="7383660" y="2700397"/>
              <a:ext cx="2425106" cy="1857817"/>
              <a:chOff x="2486600" y="1573550"/>
              <a:chExt cx="745650" cy="571225"/>
            </a:xfrm>
          </p:grpSpPr>
          <p:sp>
            <p:nvSpPr>
              <p:cNvPr id="605" name="Google Shape;605;p2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0" name="Google Shape;620;p23"/>
            <p:cNvSpPr/>
            <p:nvPr/>
          </p:nvSpPr>
          <p:spPr>
            <a:xfrm rot="-3957491">
              <a:off x="8039936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23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2" name="Google Shape;622;p23"/>
          <p:cNvSpPr txBox="1"/>
          <p:nvPr>
            <p:ph idx="2" type="title"/>
          </p:nvPr>
        </p:nvSpPr>
        <p:spPr>
          <a:xfrm>
            <a:off x="1307050" y="15924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3" name="Google Shape;623;p23"/>
          <p:cNvSpPr txBox="1"/>
          <p:nvPr>
            <p:ph idx="3" type="title"/>
          </p:nvPr>
        </p:nvSpPr>
        <p:spPr>
          <a:xfrm>
            <a:off x="1307000" y="20478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4" name="Google Shape;624;p23"/>
          <p:cNvSpPr txBox="1"/>
          <p:nvPr>
            <p:ph idx="4" type="title"/>
          </p:nvPr>
        </p:nvSpPr>
        <p:spPr>
          <a:xfrm>
            <a:off x="1307050" y="28632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5" name="Google Shape;625;p23"/>
          <p:cNvSpPr txBox="1"/>
          <p:nvPr>
            <p:ph idx="5" type="title"/>
          </p:nvPr>
        </p:nvSpPr>
        <p:spPr>
          <a:xfrm>
            <a:off x="1307000" y="33186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6" name="Google Shape;62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10_4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p24"/>
          <p:cNvGrpSpPr/>
          <p:nvPr/>
        </p:nvGrpSpPr>
        <p:grpSpPr>
          <a:xfrm>
            <a:off x="-1261250" y="-1091147"/>
            <a:ext cx="12194433" cy="7917075"/>
            <a:chOff x="-1261250" y="-1091147"/>
            <a:chExt cx="12194433" cy="7917075"/>
          </a:xfrm>
        </p:grpSpPr>
        <p:grpSp>
          <p:nvGrpSpPr>
            <p:cNvPr id="630" name="Google Shape;630;p24"/>
            <p:cNvGrpSpPr/>
            <p:nvPr/>
          </p:nvGrpSpPr>
          <p:grpSpPr>
            <a:xfrm flipH="1" rot="2700000">
              <a:off x="7620242" y="3408553"/>
              <a:ext cx="2946402" cy="2257169"/>
              <a:chOff x="2486600" y="1573550"/>
              <a:chExt cx="745650" cy="571225"/>
            </a:xfrm>
          </p:grpSpPr>
          <p:sp>
            <p:nvSpPr>
              <p:cNvPr id="631" name="Google Shape;631;p2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6" name="Google Shape;646;p24"/>
            <p:cNvSpPr/>
            <p:nvPr/>
          </p:nvSpPr>
          <p:spPr>
            <a:xfrm flipH="1">
              <a:off x="-193564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flipH="1">
              <a:off x="7693461" y="-1091147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flipH="1" rot="2700000">
              <a:off x="-997637" y="1397613"/>
              <a:ext cx="2119035" cy="1623343"/>
              <a:chOff x="2486600" y="1573550"/>
              <a:chExt cx="745650" cy="571225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24"/>
            <p:cNvSpPr/>
            <p:nvPr/>
          </p:nvSpPr>
          <p:spPr>
            <a:xfrm rot="-8999956">
              <a:off x="194414" y="-544085"/>
              <a:ext cx="1123925" cy="1700613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665" name="Google Shape;665;p24"/>
            <p:cNvSpPr/>
            <p:nvPr/>
          </p:nvSpPr>
          <p:spPr>
            <a:xfrm rot="4157222">
              <a:off x="6931670" y="3112725"/>
              <a:ext cx="1123993" cy="4153051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</p:grpSp>
      <p:sp>
        <p:nvSpPr>
          <p:cNvPr id="666" name="Google Shape;666;p24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24"/>
          <p:cNvSpPr txBox="1"/>
          <p:nvPr>
            <p:ph idx="2" type="title"/>
          </p:nvPr>
        </p:nvSpPr>
        <p:spPr>
          <a:xfrm>
            <a:off x="1230850" y="2354425"/>
            <a:ext cx="2719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8" name="Google Shape;668;p24"/>
          <p:cNvSpPr txBox="1"/>
          <p:nvPr>
            <p:ph idx="3" type="title"/>
          </p:nvPr>
        </p:nvSpPr>
        <p:spPr>
          <a:xfrm>
            <a:off x="1230800" y="2809825"/>
            <a:ext cx="2719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9" name="Google Shape;6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3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5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25"/>
          <p:cNvGrpSpPr/>
          <p:nvPr/>
        </p:nvGrpSpPr>
        <p:grpSpPr>
          <a:xfrm>
            <a:off x="-538243" y="-998993"/>
            <a:ext cx="10313843" cy="8088284"/>
            <a:chOff x="-538243" y="-998993"/>
            <a:chExt cx="10313843" cy="8088284"/>
          </a:xfrm>
        </p:grpSpPr>
        <p:sp>
          <p:nvSpPr>
            <p:cNvPr id="673" name="Google Shape;673;p25"/>
            <p:cNvSpPr/>
            <p:nvPr/>
          </p:nvSpPr>
          <p:spPr>
            <a:xfrm>
              <a:off x="7316500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" name="Google Shape;674;p25"/>
            <p:cNvGrpSpPr/>
            <p:nvPr/>
          </p:nvGrpSpPr>
          <p:grpSpPr>
            <a:xfrm>
              <a:off x="-538243" y="-998993"/>
              <a:ext cx="8309090" cy="8088284"/>
              <a:chOff x="-538243" y="-998993"/>
              <a:chExt cx="8309090" cy="8088284"/>
            </a:xfrm>
          </p:grpSpPr>
          <p:grpSp>
            <p:nvGrpSpPr>
              <p:cNvPr id="675" name="Google Shape;675;p25"/>
              <p:cNvGrpSpPr/>
              <p:nvPr/>
            </p:nvGrpSpPr>
            <p:grpSpPr>
              <a:xfrm rot="-2700000">
                <a:off x="5889273" y="-595095"/>
                <a:ext cx="1673399" cy="1281952"/>
                <a:chOff x="2486600" y="1573550"/>
                <a:chExt cx="745650" cy="571225"/>
              </a:xfrm>
            </p:grpSpPr>
            <p:sp>
              <p:nvSpPr>
                <p:cNvPr id="676" name="Google Shape;676;p25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5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25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25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25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25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25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25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25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25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25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5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5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5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5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1" name="Google Shape;691;p25"/>
              <p:cNvSpPr/>
              <p:nvPr/>
            </p:nvSpPr>
            <p:spPr>
              <a:xfrm rot="4219106">
                <a:off x="-1219365" y="4169849"/>
                <a:ext cx="4127592" cy="1460533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692" name="Google Shape;692;p25"/>
              <p:cNvGrpSpPr/>
              <p:nvPr/>
            </p:nvGrpSpPr>
            <p:grpSpPr>
              <a:xfrm rot="-1754863">
                <a:off x="447230" y="4426033"/>
                <a:ext cx="355756" cy="355756"/>
                <a:chOff x="2903400" y="3329275"/>
                <a:chExt cx="493800" cy="493800"/>
              </a:xfrm>
            </p:grpSpPr>
            <p:sp>
              <p:nvSpPr>
                <p:cNvPr id="693" name="Google Shape;693;p25"/>
                <p:cNvSpPr/>
                <p:nvPr/>
              </p:nvSpPr>
              <p:spPr>
                <a:xfrm>
                  <a:off x="2903400" y="3329275"/>
                  <a:ext cx="493800" cy="493800"/>
                </a:xfrm>
                <a:prstGeom prst="roundRect">
                  <a:avLst>
                    <a:gd fmla="val 8718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25"/>
                <p:cNvSpPr/>
                <p:nvPr/>
              </p:nvSpPr>
              <p:spPr>
                <a:xfrm>
                  <a:off x="2933700" y="3359575"/>
                  <a:ext cx="433200" cy="43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25"/>
                <p:cNvSpPr/>
                <p:nvPr/>
              </p:nvSpPr>
              <p:spPr>
                <a:xfrm>
                  <a:off x="2952600" y="3378475"/>
                  <a:ext cx="395400" cy="39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6" name="Google Shape;696;p25"/>
              <p:cNvSpPr/>
              <p:nvPr/>
            </p:nvSpPr>
            <p:spPr>
              <a:xfrm>
                <a:off x="3796655" y="4688450"/>
                <a:ext cx="1550700" cy="15513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392250" y="4575348"/>
                <a:ext cx="404400" cy="40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8" name="Google Shape;698;p25"/>
          <p:cNvSpPr txBox="1"/>
          <p:nvPr>
            <p:ph type="title"/>
          </p:nvPr>
        </p:nvSpPr>
        <p:spPr>
          <a:xfrm>
            <a:off x="1459400" y="1687838"/>
            <a:ext cx="2613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9" name="Google Shape;699;p25"/>
          <p:cNvSpPr txBox="1"/>
          <p:nvPr>
            <p:ph idx="2" type="title"/>
          </p:nvPr>
        </p:nvSpPr>
        <p:spPr>
          <a:xfrm>
            <a:off x="1459450" y="27108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25"/>
          <p:cNvSpPr txBox="1"/>
          <p:nvPr>
            <p:ph idx="3" type="title"/>
          </p:nvPr>
        </p:nvSpPr>
        <p:spPr>
          <a:xfrm>
            <a:off x="1459400" y="31662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1" name="Google Shape;701;p25"/>
          <p:cNvSpPr txBox="1"/>
          <p:nvPr>
            <p:ph idx="4"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2" name="Google Shape;70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3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-37750" y="-1337325"/>
            <a:ext cx="10211712" cy="8035375"/>
            <a:chOff x="-37750" y="-1337325"/>
            <a:chExt cx="10211712" cy="8035375"/>
          </a:xfrm>
        </p:grpSpPr>
        <p:sp>
          <p:nvSpPr>
            <p:cNvPr id="706" name="Google Shape;706;p26"/>
            <p:cNvSpPr/>
            <p:nvPr/>
          </p:nvSpPr>
          <p:spPr>
            <a:xfrm flipH="1">
              <a:off x="7714862" y="42386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26"/>
            <p:cNvGrpSpPr/>
            <p:nvPr/>
          </p:nvGrpSpPr>
          <p:grpSpPr>
            <a:xfrm flipH="1" rot="2699925">
              <a:off x="6988972" y="4134847"/>
              <a:ext cx="2425106" cy="1857817"/>
              <a:chOff x="2486600" y="1573550"/>
              <a:chExt cx="745650" cy="571225"/>
            </a:xfrm>
          </p:grpSpPr>
          <p:sp>
            <p:nvSpPr>
              <p:cNvPr id="708" name="Google Shape;708;p2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3" name="Google Shape;723;p26"/>
            <p:cNvSpPr/>
            <p:nvPr/>
          </p:nvSpPr>
          <p:spPr>
            <a:xfrm>
              <a:off x="7651550" y="-1337325"/>
              <a:ext cx="1774200" cy="1774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-37750" y="949775"/>
              <a:ext cx="1268350" cy="4255025"/>
            </a:xfrm>
            <a:custGeom>
              <a:rect b="b" l="l" r="r" t="t"/>
              <a:pathLst>
                <a:path extrusionOk="0" h="170201" w="50734">
                  <a:moveTo>
                    <a:pt x="1510" y="170201"/>
                  </a:moveTo>
                  <a:lnTo>
                    <a:pt x="50734" y="140038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</p:grpSp>
      <p:sp>
        <p:nvSpPr>
          <p:cNvPr id="725" name="Google Shape;725;p26"/>
          <p:cNvSpPr txBox="1"/>
          <p:nvPr>
            <p:ph type="title"/>
          </p:nvPr>
        </p:nvSpPr>
        <p:spPr>
          <a:xfrm>
            <a:off x="4833775" y="692100"/>
            <a:ext cx="32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6" name="Google Shape;726;p26"/>
          <p:cNvSpPr txBox="1"/>
          <p:nvPr>
            <p:ph idx="2" type="title"/>
          </p:nvPr>
        </p:nvSpPr>
        <p:spPr>
          <a:xfrm>
            <a:off x="5579775" y="159062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27" name="Google Shape;727;p26"/>
          <p:cNvSpPr txBox="1"/>
          <p:nvPr>
            <p:ph idx="3" type="title"/>
          </p:nvPr>
        </p:nvSpPr>
        <p:spPr>
          <a:xfrm>
            <a:off x="5579825" y="2482225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8" name="Google Shape;728;p26"/>
          <p:cNvSpPr txBox="1"/>
          <p:nvPr>
            <p:ph idx="4" type="title"/>
          </p:nvPr>
        </p:nvSpPr>
        <p:spPr>
          <a:xfrm>
            <a:off x="5579775" y="2937625"/>
            <a:ext cx="2613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29" name="Google Shape;7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2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27"/>
          <p:cNvGrpSpPr/>
          <p:nvPr/>
        </p:nvGrpSpPr>
        <p:grpSpPr>
          <a:xfrm>
            <a:off x="-937725" y="-1499821"/>
            <a:ext cx="11301350" cy="6869104"/>
            <a:chOff x="-937725" y="-1499821"/>
            <a:chExt cx="11301350" cy="6869104"/>
          </a:xfrm>
        </p:grpSpPr>
        <p:sp>
          <p:nvSpPr>
            <p:cNvPr id="732" name="Google Shape;732;p27"/>
            <p:cNvSpPr/>
            <p:nvPr/>
          </p:nvSpPr>
          <p:spPr>
            <a:xfrm rot="-1800018">
              <a:off x="-746632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3" name="Google Shape;733;p27"/>
            <p:cNvGrpSpPr/>
            <p:nvPr/>
          </p:nvGrpSpPr>
          <p:grpSpPr>
            <a:xfrm rot="965480">
              <a:off x="403114" y="3966276"/>
              <a:ext cx="205060" cy="205060"/>
              <a:chOff x="2903400" y="3329275"/>
              <a:chExt cx="493800" cy="493800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27"/>
            <p:cNvGrpSpPr/>
            <p:nvPr/>
          </p:nvGrpSpPr>
          <p:grpSpPr>
            <a:xfrm rot="-932171">
              <a:off x="8120127" y="4471788"/>
              <a:ext cx="504071" cy="504408"/>
              <a:chOff x="1999125" y="1648450"/>
              <a:chExt cx="1985500" cy="1986825"/>
            </a:xfrm>
          </p:grpSpPr>
          <p:sp>
            <p:nvSpPr>
              <p:cNvPr id="738" name="Google Shape;738;p27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1" name="Google Shape;741;p27"/>
            <p:cNvGrpSpPr/>
            <p:nvPr/>
          </p:nvGrpSpPr>
          <p:grpSpPr>
            <a:xfrm rot="-932171">
              <a:off x="8443427" y="3952988"/>
              <a:ext cx="504071" cy="504408"/>
              <a:chOff x="1999125" y="1648450"/>
              <a:chExt cx="1985500" cy="1986825"/>
            </a:xfrm>
          </p:grpSpPr>
          <p:sp>
            <p:nvSpPr>
              <p:cNvPr id="742" name="Google Shape;742;p27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5" name="Google Shape;745;p27"/>
            <p:cNvSpPr/>
            <p:nvPr/>
          </p:nvSpPr>
          <p:spPr>
            <a:xfrm>
              <a:off x="7913400" y="-34375"/>
              <a:ext cx="1230600" cy="4028900"/>
            </a:xfrm>
            <a:custGeom>
              <a:rect b="b" l="l" r="r" t="t"/>
              <a:pathLst>
                <a:path extrusionOk="0" h="161156" w="49224">
                  <a:moveTo>
                    <a:pt x="0" y="0"/>
                  </a:moveTo>
                  <a:lnTo>
                    <a:pt x="49224" y="82381"/>
                  </a:lnTo>
                  <a:lnTo>
                    <a:pt x="34138" y="1611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746" name="Google Shape;746;p27"/>
            <p:cNvSpPr/>
            <p:nvPr/>
          </p:nvSpPr>
          <p:spPr>
            <a:xfrm>
              <a:off x="741192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p27"/>
            <p:cNvGrpSpPr/>
            <p:nvPr/>
          </p:nvGrpSpPr>
          <p:grpSpPr>
            <a:xfrm rot="-2700000">
              <a:off x="136788" y="-988362"/>
              <a:ext cx="2119035" cy="1623343"/>
              <a:chOff x="2486600" y="1573550"/>
              <a:chExt cx="745650" cy="571225"/>
            </a:xfrm>
          </p:grpSpPr>
          <p:sp>
            <p:nvSpPr>
              <p:cNvPr id="748" name="Google Shape;748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p27"/>
          <p:cNvSpPr txBox="1"/>
          <p:nvPr>
            <p:ph type="title"/>
          </p:nvPr>
        </p:nvSpPr>
        <p:spPr>
          <a:xfrm>
            <a:off x="1660937" y="28861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4" name="Google Shape;764;p27"/>
          <p:cNvSpPr txBox="1"/>
          <p:nvPr>
            <p:ph idx="2" type="title"/>
          </p:nvPr>
        </p:nvSpPr>
        <p:spPr>
          <a:xfrm>
            <a:off x="1613687" y="3372575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5" name="Google Shape;765;p27"/>
          <p:cNvSpPr txBox="1"/>
          <p:nvPr>
            <p:ph idx="3" type="title"/>
          </p:nvPr>
        </p:nvSpPr>
        <p:spPr>
          <a:xfrm>
            <a:off x="4964262" y="28861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6" name="Google Shape;766;p27"/>
          <p:cNvSpPr txBox="1"/>
          <p:nvPr>
            <p:ph idx="4" type="title"/>
          </p:nvPr>
        </p:nvSpPr>
        <p:spPr>
          <a:xfrm>
            <a:off x="4917012" y="3341550"/>
            <a:ext cx="26133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7" name="Google Shape;767;p27"/>
          <p:cNvSpPr txBox="1"/>
          <p:nvPr>
            <p:ph idx="5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68" name="Google Shape;76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8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1" name="Google Shape;771;p28"/>
          <p:cNvSpPr txBox="1"/>
          <p:nvPr>
            <p:ph idx="2" type="title"/>
          </p:nvPr>
        </p:nvSpPr>
        <p:spPr>
          <a:xfrm>
            <a:off x="3312613" y="3053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2" name="Google Shape;772;p28"/>
          <p:cNvSpPr txBox="1"/>
          <p:nvPr>
            <p:ph idx="3" type="title"/>
          </p:nvPr>
        </p:nvSpPr>
        <p:spPr>
          <a:xfrm>
            <a:off x="3312609" y="3508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3" name="Google Shape;773;p28"/>
          <p:cNvSpPr txBox="1"/>
          <p:nvPr>
            <p:ph idx="4" type="title"/>
          </p:nvPr>
        </p:nvSpPr>
        <p:spPr>
          <a:xfrm>
            <a:off x="563575" y="3053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4" name="Google Shape;774;p28"/>
          <p:cNvSpPr txBox="1"/>
          <p:nvPr>
            <p:ph idx="5" type="title"/>
          </p:nvPr>
        </p:nvSpPr>
        <p:spPr>
          <a:xfrm>
            <a:off x="563525" y="3508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5" name="Google Shape;775;p28"/>
          <p:cNvSpPr txBox="1"/>
          <p:nvPr>
            <p:ph idx="6" type="title"/>
          </p:nvPr>
        </p:nvSpPr>
        <p:spPr>
          <a:xfrm>
            <a:off x="6061625" y="3053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6" name="Google Shape;776;p28"/>
          <p:cNvSpPr txBox="1"/>
          <p:nvPr>
            <p:ph idx="7" type="title"/>
          </p:nvPr>
        </p:nvSpPr>
        <p:spPr>
          <a:xfrm>
            <a:off x="6061692" y="3508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7" name="Google Shape;777;p28"/>
          <p:cNvSpPr txBox="1"/>
          <p:nvPr>
            <p:ph idx="8" type="title"/>
          </p:nvPr>
        </p:nvSpPr>
        <p:spPr>
          <a:xfrm>
            <a:off x="887075" y="1776550"/>
            <a:ext cx="187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8" name="Google Shape;778;p28"/>
          <p:cNvSpPr txBox="1"/>
          <p:nvPr>
            <p:ph idx="9" type="title"/>
          </p:nvPr>
        </p:nvSpPr>
        <p:spPr>
          <a:xfrm>
            <a:off x="3636175" y="1776563"/>
            <a:ext cx="187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9" name="Google Shape;779;p28"/>
          <p:cNvSpPr txBox="1"/>
          <p:nvPr>
            <p:ph idx="13" type="title"/>
          </p:nvPr>
        </p:nvSpPr>
        <p:spPr>
          <a:xfrm>
            <a:off x="6385275" y="1776563"/>
            <a:ext cx="187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0" name="Google Shape;78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29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783" name="Google Shape;783;p29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p29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785" name="Google Shape;785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0" name="Google Shape;800;p29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801" name="Google Shape;801;p29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802" name="Google Shape;802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7" name="Google Shape;817;p29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8" name="Google Shape;818;p29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819" name="Google Shape;819;p29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2" name="Google Shape;822;p29"/>
            <p:cNvGrpSpPr/>
            <p:nvPr/>
          </p:nvGrpSpPr>
          <p:grpSpPr>
            <a:xfrm rot="7167840">
              <a:off x="8063484" y="4122619"/>
              <a:ext cx="752192" cy="740269"/>
              <a:chOff x="7852077" y="217811"/>
              <a:chExt cx="876951" cy="863138"/>
            </a:xfrm>
          </p:grpSpPr>
          <p:grpSp>
            <p:nvGrpSpPr>
              <p:cNvPr id="823" name="Google Shape;823;p29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824" name="Google Shape;824;p29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29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29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7" name="Google Shape;827;p29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8" name="Google Shape;828;p29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829" name="Google Shape;829;p29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29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29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32" name="Google Shape;832;p2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3" name="Google Shape;833;p29"/>
          <p:cNvSpPr txBox="1"/>
          <p:nvPr>
            <p:ph idx="1" type="subTitle"/>
          </p:nvPr>
        </p:nvSpPr>
        <p:spPr>
          <a:xfrm>
            <a:off x="5201425" y="2298500"/>
            <a:ext cx="2497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7" name="Google Shape;837;p30"/>
          <p:cNvGrpSpPr/>
          <p:nvPr/>
        </p:nvGrpSpPr>
        <p:grpSpPr>
          <a:xfrm>
            <a:off x="-2024342" y="-1339515"/>
            <a:ext cx="12624454" cy="7493699"/>
            <a:chOff x="-2024342" y="-1339515"/>
            <a:chExt cx="12624454" cy="7493699"/>
          </a:xfrm>
        </p:grpSpPr>
        <p:sp>
          <p:nvSpPr>
            <p:cNvPr id="838" name="Google Shape;838;p30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840" name="Google Shape;840;p30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841" name="Google Shape;841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6" name="Google Shape;856;p30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0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858" name="Google Shape;858;p30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4" name="Google Shape;874;p30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75" name="Google Shape;875;p30"/>
          <p:cNvSpPr txBox="1"/>
          <p:nvPr>
            <p:ph idx="1" type="subTitle"/>
          </p:nvPr>
        </p:nvSpPr>
        <p:spPr>
          <a:xfrm>
            <a:off x="729125" y="1688900"/>
            <a:ext cx="3606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6" name="Google Shape;876;p30"/>
          <p:cNvSpPr txBox="1"/>
          <p:nvPr>
            <p:ph idx="2" type="title"/>
          </p:nvPr>
        </p:nvSpPr>
        <p:spPr>
          <a:xfrm>
            <a:off x="729125" y="11865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7" name="Google Shape;877;p30"/>
          <p:cNvSpPr txBox="1"/>
          <p:nvPr>
            <p:ph idx="3" type="subTitle"/>
          </p:nvPr>
        </p:nvSpPr>
        <p:spPr>
          <a:xfrm>
            <a:off x="4698025" y="1688900"/>
            <a:ext cx="3716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8" name="Google Shape;878;p30"/>
          <p:cNvSpPr txBox="1"/>
          <p:nvPr>
            <p:ph idx="4" type="title"/>
          </p:nvPr>
        </p:nvSpPr>
        <p:spPr>
          <a:xfrm>
            <a:off x="4698025" y="11865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9" name="Google Shape;87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4"/>
          <p:cNvGrpSpPr/>
          <p:nvPr/>
        </p:nvGrpSpPr>
        <p:grpSpPr>
          <a:xfrm>
            <a:off x="-250" y="-227701"/>
            <a:ext cx="10199425" cy="7099936"/>
            <a:chOff x="-250" y="-227702"/>
            <a:chExt cx="10199425" cy="7099936"/>
          </a:xfrm>
        </p:grpSpPr>
        <p:grpSp>
          <p:nvGrpSpPr>
            <p:cNvPr id="65" name="Google Shape;65;p4"/>
            <p:cNvGrpSpPr/>
            <p:nvPr/>
          </p:nvGrpSpPr>
          <p:grpSpPr>
            <a:xfrm>
              <a:off x="2487674" y="4334134"/>
              <a:ext cx="240332" cy="240332"/>
              <a:chOff x="1117575" y="1465675"/>
              <a:chExt cx="673200" cy="67320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680092" y="678245"/>
              <a:ext cx="240332" cy="240332"/>
              <a:chOff x="1117575" y="1465675"/>
              <a:chExt cx="673200" cy="6732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73;p4"/>
            <p:cNvSpPr/>
            <p:nvPr/>
          </p:nvSpPr>
          <p:spPr>
            <a:xfrm>
              <a:off x="930675" y="-2575"/>
              <a:ext cx="6316800" cy="2144800"/>
            </a:xfrm>
            <a:custGeom>
              <a:rect b="b" l="l" r="r" t="t"/>
              <a:pathLst>
                <a:path extrusionOk="0" h="85792" w="252672">
                  <a:moveTo>
                    <a:pt x="252672" y="28966"/>
                  </a:moveTo>
                  <a:lnTo>
                    <a:pt x="170547" y="0"/>
                  </a:lnTo>
                  <a:lnTo>
                    <a:pt x="0" y="8579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74" name="Google Shape;74;p4"/>
            <p:cNvSpPr/>
            <p:nvPr/>
          </p:nvSpPr>
          <p:spPr>
            <a:xfrm rot="-3213177">
              <a:off x="7221690" y="663739"/>
              <a:ext cx="243907" cy="2439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2474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4"/>
            <p:cNvGrpSpPr/>
            <p:nvPr/>
          </p:nvGrpSpPr>
          <p:grpSpPr>
            <a:xfrm>
              <a:off x="-250" y="-227701"/>
              <a:ext cx="558476" cy="5602085"/>
              <a:chOff x="-250" y="-227702"/>
              <a:chExt cx="558476" cy="5602085"/>
            </a:xfrm>
          </p:grpSpPr>
          <p:sp>
            <p:nvSpPr>
              <p:cNvPr id="77" name="Google Shape;77;p4"/>
              <p:cNvSpPr/>
              <p:nvPr/>
            </p:nvSpPr>
            <p:spPr>
              <a:xfrm flipH="1">
                <a:off x="-250" y="0"/>
                <a:ext cx="444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125675" y="2368032"/>
                <a:ext cx="457657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128979" y="-202946"/>
                <a:ext cx="451052" cy="401541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125662" y="4941820"/>
                <a:ext cx="457683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flipH="1">
                <a:off x="-153" y="0"/>
                <a:ext cx="100200" cy="514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4"/>
          <p:cNvSpPr/>
          <p:nvPr/>
        </p:nvSpPr>
        <p:spPr>
          <a:xfrm>
            <a:off x="725187" y="2104515"/>
            <a:ext cx="240300" cy="24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2487675" y="2951825"/>
            <a:ext cx="416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2" type="title"/>
          </p:nvPr>
        </p:nvSpPr>
        <p:spPr>
          <a:xfrm>
            <a:off x="1449050" y="1573250"/>
            <a:ext cx="62460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1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882" name="Google Shape;882;p31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3" name="Google Shape;883;p31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884" name="Google Shape;884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9" name="Google Shape;899;p31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900" name="Google Shape;900;p31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901" name="Google Shape;901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6" name="Google Shape;916;p31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7" name="Google Shape;917;p31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918" name="Google Shape;918;p3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31"/>
            <p:cNvGrpSpPr/>
            <p:nvPr/>
          </p:nvGrpSpPr>
          <p:grpSpPr>
            <a:xfrm rot="7167840">
              <a:off x="8063484" y="4122619"/>
              <a:ext cx="752192" cy="740269"/>
              <a:chOff x="7852077" y="217811"/>
              <a:chExt cx="876951" cy="863138"/>
            </a:xfrm>
          </p:grpSpPr>
          <p:grpSp>
            <p:nvGrpSpPr>
              <p:cNvPr id="922" name="Google Shape;922;p3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923" name="Google Shape;923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6" name="Google Shape;926;p3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7" name="Google Shape;927;p3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928" name="Google Shape;928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31" name="Google Shape;9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32"/>
          <p:cNvGrpSpPr/>
          <p:nvPr/>
        </p:nvGrpSpPr>
        <p:grpSpPr>
          <a:xfrm>
            <a:off x="-2033771" y="-1650519"/>
            <a:ext cx="12278943" cy="8065782"/>
            <a:chOff x="-2033771" y="-1650519"/>
            <a:chExt cx="12278943" cy="8065782"/>
          </a:xfrm>
        </p:grpSpPr>
        <p:grpSp>
          <p:nvGrpSpPr>
            <p:cNvPr id="935" name="Google Shape;935;p32"/>
            <p:cNvGrpSpPr/>
            <p:nvPr/>
          </p:nvGrpSpPr>
          <p:grpSpPr>
            <a:xfrm>
              <a:off x="-2033771" y="-1650519"/>
              <a:ext cx="12278943" cy="8065782"/>
              <a:chOff x="-2033771" y="-1650519"/>
              <a:chExt cx="12278943" cy="8065782"/>
            </a:xfrm>
          </p:grpSpPr>
          <p:sp>
            <p:nvSpPr>
              <p:cNvPr id="936" name="Google Shape;936;p32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8" name="Google Shape;938;p32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39" name="Google Shape;939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4" name="Google Shape;954;p32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955" name="Google Shape;955;p32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2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7" name="Google Shape;957;p32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958" name="Google Shape;958;p32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959" name="Google Shape;959;p32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0" name="Google Shape;960;p32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1" name="Google Shape;961;p32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62" name="Google Shape;962;p32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3" name="Google Shape;963;p32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64" name="Google Shape;964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79" name="Google Shape;979;p32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2" type="title"/>
          </p:nvPr>
        </p:nvSpPr>
        <p:spPr>
          <a:xfrm>
            <a:off x="3405675" y="1439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5"/>
          <p:cNvSpPr txBox="1"/>
          <p:nvPr>
            <p:ph idx="3" type="title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4" type="title"/>
          </p:nvPr>
        </p:nvSpPr>
        <p:spPr>
          <a:xfrm>
            <a:off x="783300" y="1439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" name="Google Shape;91;p5"/>
          <p:cNvSpPr txBox="1"/>
          <p:nvPr>
            <p:ph idx="5" type="title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6" type="title"/>
          </p:nvPr>
        </p:nvSpPr>
        <p:spPr>
          <a:xfrm>
            <a:off x="6027838" y="14397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5"/>
          <p:cNvSpPr txBox="1"/>
          <p:nvPr>
            <p:ph idx="7" type="title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8" type="title"/>
          </p:nvPr>
        </p:nvSpPr>
        <p:spPr>
          <a:xfrm>
            <a:off x="3405675" y="2862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5"/>
          <p:cNvSpPr txBox="1"/>
          <p:nvPr>
            <p:ph idx="9" type="title"/>
          </p:nvPr>
        </p:nvSpPr>
        <p:spPr>
          <a:xfrm>
            <a:off x="3349512" y="3318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13" type="title"/>
          </p:nvPr>
        </p:nvSpPr>
        <p:spPr>
          <a:xfrm>
            <a:off x="783300" y="2862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5"/>
          <p:cNvSpPr txBox="1"/>
          <p:nvPr>
            <p:ph idx="14" type="title"/>
          </p:nvPr>
        </p:nvSpPr>
        <p:spPr>
          <a:xfrm>
            <a:off x="727200" y="3318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5" type="title"/>
          </p:nvPr>
        </p:nvSpPr>
        <p:spPr>
          <a:xfrm>
            <a:off x="6027838" y="28629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5"/>
          <p:cNvSpPr txBox="1"/>
          <p:nvPr>
            <p:ph idx="16" type="title"/>
          </p:nvPr>
        </p:nvSpPr>
        <p:spPr>
          <a:xfrm>
            <a:off x="5971700" y="3318375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 flipH="1">
            <a:off x="0" y="982275"/>
            <a:ext cx="2922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 flipH="1">
            <a:off x="7886700" y="0"/>
            <a:ext cx="125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-1935975" y="-913153"/>
            <a:ext cx="12625450" cy="7785387"/>
            <a:chOff x="-1935975" y="-913153"/>
            <a:chExt cx="12625450" cy="7785387"/>
          </a:xfrm>
        </p:grpSpPr>
        <p:grpSp>
          <p:nvGrpSpPr>
            <p:cNvPr id="105" name="Google Shape;105;p6"/>
            <p:cNvGrpSpPr/>
            <p:nvPr/>
          </p:nvGrpSpPr>
          <p:grpSpPr>
            <a:xfrm rot="-2700000">
              <a:off x="4145322" y="-478585"/>
              <a:ext cx="1800468" cy="1379296"/>
              <a:chOff x="2486600" y="1573550"/>
              <a:chExt cx="745650" cy="571225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p6"/>
            <p:cNvSpPr/>
            <p:nvPr/>
          </p:nvSpPr>
          <p:spPr>
            <a:xfrm>
              <a:off x="100" y="-12075"/>
              <a:ext cx="1268450" cy="3209150"/>
            </a:xfrm>
            <a:custGeom>
              <a:rect b="b" l="l" r="r" t="t"/>
              <a:pathLst>
                <a:path extrusionOk="0" h="128366" w="50738">
                  <a:moveTo>
                    <a:pt x="50738" y="33994"/>
                  </a:moveTo>
                  <a:lnTo>
                    <a:pt x="36531" y="0"/>
                  </a:lnTo>
                  <a:lnTo>
                    <a:pt x="0" y="128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6"/>
            <p:cNvSpPr/>
            <p:nvPr/>
          </p:nvSpPr>
          <p:spPr>
            <a:xfrm>
              <a:off x="100" y="4592350"/>
              <a:ext cx="7597925" cy="558100"/>
            </a:xfrm>
            <a:custGeom>
              <a:rect b="b" l="l" r="r" t="t"/>
              <a:pathLst>
                <a:path extrusionOk="0" h="22324" w="303917">
                  <a:moveTo>
                    <a:pt x="303917" y="2029"/>
                  </a:moveTo>
                  <a:lnTo>
                    <a:pt x="177581" y="223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6"/>
            <p:cNvSpPr/>
            <p:nvPr/>
          </p:nvSpPr>
          <p:spPr>
            <a:xfrm>
              <a:off x="-19359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23037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615925" y="4401598"/>
              <a:ext cx="404400" cy="40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6"/>
          <p:cNvSpPr txBox="1"/>
          <p:nvPr>
            <p:ph type="title"/>
          </p:nvPr>
        </p:nvSpPr>
        <p:spPr>
          <a:xfrm>
            <a:off x="957775" y="1984375"/>
            <a:ext cx="45537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6"/>
          <p:cNvSpPr txBox="1"/>
          <p:nvPr>
            <p:ph idx="1" type="subTitle"/>
          </p:nvPr>
        </p:nvSpPr>
        <p:spPr>
          <a:xfrm>
            <a:off x="957775" y="3840750"/>
            <a:ext cx="2520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2" type="title"/>
          </p:nvPr>
        </p:nvSpPr>
        <p:spPr>
          <a:xfrm>
            <a:off x="932375" y="932250"/>
            <a:ext cx="1137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8"/>
          <p:cNvGrpSpPr/>
          <p:nvPr/>
        </p:nvGrpSpPr>
        <p:grpSpPr>
          <a:xfrm>
            <a:off x="-1565475" y="-1363566"/>
            <a:ext cx="12131550" cy="7899143"/>
            <a:chOff x="-1565475" y="-1363566"/>
            <a:chExt cx="12131550" cy="7899143"/>
          </a:xfrm>
        </p:grpSpPr>
        <p:sp>
          <p:nvSpPr>
            <p:cNvPr id="135" name="Google Shape;135;p8"/>
            <p:cNvSpPr/>
            <p:nvPr/>
          </p:nvSpPr>
          <p:spPr>
            <a:xfrm flipH="1">
              <a:off x="7563171" y="0"/>
              <a:ext cx="1580829" cy="4399861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grpSp>
          <p:nvGrpSpPr>
            <p:cNvPr id="136" name="Google Shape;136;p8"/>
            <p:cNvGrpSpPr/>
            <p:nvPr/>
          </p:nvGrpSpPr>
          <p:grpSpPr>
            <a:xfrm rot="-2941332">
              <a:off x="7069417" y="1474977"/>
              <a:ext cx="1316950" cy="1008922"/>
              <a:chOff x="2486600" y="1573550"/>
              <a:chExt cx="745650" cy="571225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8"/>
            <p:cNvGrpSpPr/>
            <p:nvPr/>
          </p:nvGrpSpPr>
          <p:grpSpPr>
            <a:xfrm rot="-3232403">
              <a:off x="3439444" y="2895863"/>
              <a:ext cx="1769233" cy="1355368"/>
              <a:chOff x="2486600" y="1573550"/>
              <a:chExt cx="745650" cy="571225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Google Shape;168;p8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-647000" y="4272077"/>
              <a:ext cx="2263200" cy="2263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rot="-1800018">
              <a:off x="2327843" y="454109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8"/>
            <p:cNvGrpSpPr/>
            <p:nvPr/>
          </p:nvGrpSpPr>
          <p:grpSpPr>
            <a:xfrm rot="965480">
              <a:off x="1410614" y="4170401"/>
              <a:ext cx="205060" cy="205060"/>
              <a:chOff x="2903400" y="3329275"/>
              <a:chExt cx="493800" cy="493800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8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1" type="subTitle"/>
          </p:nvPr>
        </p:nvSpPr>
        <p:spPr>
          <a:xfrm>
            <a:off x="911775" y="2298500"/>
            <a:ext cx="2497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 flipH="1">
            <a:off x="8430600" y="0"/>
            <a:ext cx="713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-699587" y="-908162"/>
            <a:ext cx="9883162" cy="7893112"/>
            <a:chOff x="-699587" y="-908162"/>
            <a:chExt cx="9883162" cy="7893112"/>
          </a:xfrm>
        </p:grpSpPr>
        <p:sp>
          <p:nvSpPr>
            <p:cNvPr id="183" name="Google Shape;183;p9"/>
            <p:cNvSpPr/>
            <p:nvPr/>
          </p:nvSpPr>
          <p:spPr>
            <a:xfrm>
              <a:off x="0" y="-37450"/>
              <a:ext cx="1471500" cy="3409575"/>
            </a:xfrm>
            <a:custGeom>
              <a:rect b="b" l="l" r="r" t="t"/>
              <a:pathLst>
                <a:path extrusionOk="0" h="136383" w="58860">
                  <a:moveTo>
                    <a:pt x="0" y="136383"/>
                  </a:moveTo>
                  <a:lnTo>
                    <a:pt x="58352" y="1523"/>
                  </a:lnTo>
                  <a:lnTo>
                    <a:pt x="5886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184" name="Google Shape;184;p9"/>
            <p:cNvSpPr/>
            <p:nvPr/>
          </p:nvSpPr>
          <p:spPr>
            <a:xfrm rot="5400000">
              <a:off x="-597043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2874050" y="4654550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00" y="2715050"/>
              <a:ext cx="9183475" cy="2448100"/>
            </a:xfrm>
            <a:custGeom>
              <a:rect b="b" l="l" r="r" t="t"/>
              <a:pathLst>
                <a:path extrusionOk="0" h="97924" w="367339">
                  <a:moveTo>
                    <a:pt x="0" y="71033"/>
                  </a:moveTo>
                  <a:lnTo>
                    <a:pt x="75092" y="97924"/>
                  </a:lnTo>
                  <a:lnTo>
                    <a:pt x="3673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sp>
        <p:sp>
          <p:nvSpPr>
            <p:cNvPr id="187" name="Google Shape;187;p9"/>
            <p:cNvSpPr/>
            <p:nvPr/>
          </p:nvSpPr>
          <p:spPr>
            <a:xfrm rot="-1800018">
              <a:off x="-508494" y="-6391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9"/>
          <p:cNvSpPr txBox="1"/>
          <p:nvPr>
            <p:ph type="title"/>
          </p:nvPr>
        </p:nvSpPr>
        <p:spPr>
          <a:xfrm>
            <a:off x="590600" y="1651675"/>
            <a:ext cx="3981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618150" y="2839400"/>
            <a:ext cx="3926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 rot="-2700000">
            <a:off x="-325612" y="4124113"/>
            <a:ext cx="2119035" cy="1623343"/>
            <a:chOff x="2486600" y="1573550"/>
            <a:chExt cx="745650" cy="571225"/>
          </a:xfrm>
        </p:grpSpPr>
        <p:sp>
          <p:nvSpPr>
            <p:cNvPr id="193" name="Google Shape;193;p10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10"/>
          <p:cNvSpPr/>
          <p:nvPr/>
        </p:nvSpPr>
        <p:spPr>
          <a:xfrm>
            <a:off x="0" y="3797400"/>
            <a:ext cx="9144001" cy="1346100"/>
          </a:xfrm>
          <a:custGeom>
            <a:rect b="b" l="l" r="r" t="t"/>
            <a:pathLst>
              <a:path extrusionOk="0" h="53844" w="207394">
                <a:moveTo>
                  <a:pt x="0" y="0"/>
                </a:moveTo>
                <a:lnTo>
                  <a:pt x="96025" y="53844"/>
                </a:lnTo>
                <a:lnTo>
                  <a:pt x="207394" y="454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209" name="Google Shape;209;p10"/>
          <p:cNvSpPr/>
          <p:nvPr/>
        </p:nvSpPr>
        <p:spPr>
          <a:xfrm>
            <a:off x="7463075" y="3922988"/>
            <a:ext cx="2330400" cy="23304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 rot="-5400000">
            <a:off x="-252298" y="-202652"/>
            <a:ext cx="742200" cy="742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 rot="-5400000">
            <a:off x="173772" y="787626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>
            <p:ph type="title"/>
          </p:nvPr>
        </p:nvSpPr>
        <p:spPr>
          <a:xfrm>
            <a:off x="3397188" y="2291250"/>
            <a:ext cx="2349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3" name="Google Shape;213;p10"/>
          <p:cNvSpPr txBox="1"/>
          <p:nvPr>
            <p:ph idx="2" type="title"/>
          </p:nvPr>
        </p:nvSpPr>
        <p:spPr>
          <a:xfrm>
            <a:off x="648268" y="2291250"/>
            <a:ext cx="2349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10"/>
          <p:cNvSpPr txBox="1"/>
          <p:nvPr>
            <p:ph idx="3" type="title"/>
          </p:nvPr>
        </p:nvSpPr>
        <p:spPr>
          <a:xfrm>
            <a:off x="6146307" y="2291250"/>
            <a:ext cx="2349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10"/>
          <p:cNvSpPr txBox="1"/>
          <p:nvPr>
            <p:ph idx="4" type="title"/>
          </p:nvPr>
        </p:nvSpPr>
        <p:spPr>
          <a:xfrm>
            <a:off x="3397196" y="2746650"/>
            <a:ext cx="2349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5" type="title"/>
          </p:nvPr>
        </p:nvSpPr>
        <p:spPr>
          <a:xfrm>
            <a:off x="648175" y="2746650"/>
            <a:ext cx="2349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7" name="Google Shape;217;p10"/>
          <p:cNvSpPr txBox="1"/>
          <p:nvPr>
            <p:ph idx="6" type="title"/>
          </p:nvPr>
        </p:nvSpPr>
        <p:spPr>
          <a:xfrm>
            <a:off x="6146300" y="2746650"/>
            <a:ext cx="2349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8" name="Google Shape;218;p10"/>
          <p:cNvSpPr txBox="1"/>
          <p:nvPr>
            <p:ph idx="7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19" name="Google Shape;21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 b="0" i="0" sz="14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hyperlink" Target="http://localhost:8001/" TargetMode="External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3"/>
          <p:cNvSpPr txBox="1"/>
          <p:nvPr>
            <p:ph type="ctrTitle"/>
          </p:nvPr>
        </p:nvSpPr>
        <p:spPr>
          <a:xfrm>
            <a:off x="4489775" y="1379100"/>
            <a:ext cx="45492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800">
                <a:solidFill>
                  <a:schemeClr val="accent2"/>
                </a:solidFill>
              </a:rPr>
              <a:t>Soutenance de </a:t>
            </a:r>
            <a:r>
              <a:rPr lang="en" sz="5800">
                <a:solidFill>
                  <a:schemeClr val="accent5"/>
                </a:solidFill>
              </a:rPr>
              <a:t>Itération 6</a:t>
            </a:r>
            <a:endParaRPr sz="5800">
              <a:solidFill>
                <a:schemeClr val="accent5"/>
              </a:solidFill>
            </a:endParaRPr>
          </a:p>
        </p:txBody>
      </p:sp>
      <p:sp>
        <p:nvSpPr>
          <p:cNvPr id="986" name="Google Shape;986;p33"/>
          <p:cNvSpPr txBox="1"/>
          <p:nvPr>
            <p:ph idx="1" type="subTitle"/>
          </p:nvPr>
        </p:nvSpPr>
        <p:spPr>
          <a:xfrm>
            <a:off x="4489700" y="3251625"/>
            <a:ext cx="45492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FONTANEZ Antoine - FROGER Corentin - PIERROT Nathan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27 mars 2025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7" name="Google Shape;987;p33"/>
          <p:cNvPicPr preferRelativeResize="0"/>
          <p:nvPr/>
        </p:nvPicPr>
        <p:blipFill rotWithShape="1">
          <a:blip r:embed="rId3">
            <a:alphaModFix/>
          </a:blip>
          <a:srcRect b="0" l="0" r="0" t="33248"/>
          <a:stretch/>
        </p:blipFill>
        <p:spPr>
          <a:xfrm>
            <a:off x="362375" y="508131"/>
            <a:ext cx="4127400" cy="412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8" name="Google Shape;9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375" y="507975"/>
            <a:ext cx="4127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2"/>
          <p:cNvSpPr txBox="1"/>
          <p:nvPr>
            <p:ph idx="7" type="title"/>
          </p:nvPr>
        </p:nvSpPr>
        <p:spPr>
          <a:xfrm>
            <a:off x="758850" y="256619"/>
            <a:ext cx="76263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mise à jour automatique de la liste des robots disponibles</a:t>
            </a:r>
            <a:endParaRPr/>
          </a:p>
        </p:txBody>
      </p:sp>
      <p:sp>
        <p:nvSpPr>
          <p:cNvPr id="1192" name="Google Shape;1192;p42"/>
          <p:cNvSpPr/>
          <p:nvPr/>
        </p:nvSpPr>
        <p:spPr>
          <a:xfrm rot="8619804">
            <a:off x="682947" y="918058"/>
            <a:ext cx="4200" cy="14736"/>
          </a:xfrm>
          <a:custGeom>
            <a:rect b="b" l="l" r="r" t="t"/>
            <a:pathLst>
              <a:path extrusionOk="0" h="393" w="112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2"/>
          <p:cNvSpPr/>
          <p:nvPr/>
        </p:nvSpPr>
        <p:spPr>
          <a:xfrm rot="8619804">
            <a:off x="576127" y="989182"/>
            <a:ext cx="487" cy="675"/>
          </a:xfrm>
          <a:custGeom>
            <a:rect b="b" l="l" r="r" t="t"/>
            <a:pathLst>
              <a:path extrusionOk="0" h="18" w="13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2"/>
          <p:cNvSpPr/>
          <p:nvPr/>
        </p:nvSpPr>
        <p:spPr>
          <a:xfrm rot="8619804">
            <a:off x="572772" y="980222"/>
            <a:ext cx="487" cy="487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2"/>
          <p:cNvSpPr/>
          <p:nvPr/>
        </p:nvSpPr>
        <p:spPr>
          <a:xfrm rot="8619804">
            <a:off x="565043" y="964474"/>
            <a:ext cx="37" cy="487"/>
          </a:xfrm>
          <a:custGeom>
            <a:rect b="b" l="l" r="r" t="t"/>
            <a:pathLst>
              <a:path extrusionOk="0" h="13" w="1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2"/>
          <p:cNvSpPr/>
          <p:nvPr/>
        </p:nvSpPr>
        <p:spPr>
          <a:xfrm rot="8619804">
            <a:off x="500108" y="828772"/>
            <a:ext cx="4500" cy="1987"/>
          </a:xfrm>
          <a:custGeom>
            <a:rect b="b" l="l" r="r" t="t"/>
            <a:pathLst>
              <a:path extrusionOk="0" h="53" w="12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2"/>
          <p:cNvSpPr/>
          <p:nvPr/>
        </p:nvSpPr>
        <p:spPr>
          <a:xfrm rot="8619804">
            <a:off x="522207" y="916435"/>
            <a:ext cx="937" cy="937"/>
          </a:xfrm>
          <a:custGeom>
            <a:rect b="b" l="l" r="r" t="t"/>
            <a:pathLst>
              <a:path extrusionOk="0" h="25" w="25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2"/>
          <p:cNvSpPr/>
          <p:nvPr/>
        </p:nvSpPr>
        <p:spPr>
          <a:xfrm rot="8619804">
            <a:off x="506450" y="931492"/>
            <a:ext cx="1350" cy="3150"/>
          </a:xfrm>
          <a:custGeom>
            <a:rect b="b" l="l" r="r" t="t"/>
            <a:pathLst>
              <a:path extrusionOk="0" h="84" w="36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2"/>
          <p:cNvSpPr/>
          <p:nvPr/>
        </p:nvSpPr>
        <p:spPr>
          <a:xfrm rot="8619804">
            <a:off x="504916" y="921319"/>
            <a:ext cx="2737" cy="900"/>
          </a:xfrm>
          <a:custGeom>
            <a:rect b="b" l="l" r="r" t="t"/>
            <a:pathLst>
              <a:path extrusionOk="0" h="24" w="73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2"/>
          <p:cNvSpPr/>
          <p:nvPr/>
        </p:nvSpPr>
        <p:spPr>
          <a:xfrm rot="8619804">
            <a:off x="415322" y="754090"/>
            <a:ext cx="487" cy="487"/>
          </a:xfrm>
          <a:custGeom>
            <a:rect b="b" l="l" r="r" t="t"/>
            <a:pathLst>
              <a:path extrusionOk="0" h="13" w="13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2"/>
          <p:cNvSpPr/>
          <p:nvPr/>
        </p:nvSpPr>
        <p:spPr>
          <a:xfrm rot="8619804">
            <a:off x="542759" y="968559"/>
            <a:ext cx="487" cy="937"/>
          </a:xfrm>
          <a:custGeom>
            <a:rect b="b" l="l" r="r" t="t"/>
            <a:pathLst>
              <a:path extrusionOk="0" h="25" w="13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2"/>
          <p:cNvSpPr/>
          <p:nvPr/>
        </p:nvSpPr>
        <p:spPr>
          <a:xfrm rot="8619804">
            <a:off x="570303" y="997359"/>
            <a:ext cx="1387" cy="1350"/>
          </a:xfrm>
          <a:custGeom>
            <a:rect b="b" l="l" r="r" t="t"/>
            <a:pathLst>
              <a:path extrusionOk="0" h="36" w="37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2"/>
          <p:cNvSpPr/>
          <p:nvPr/>
        </p:nvSpPr>
        <p:spPr>
          <a:xfrm rot="8619804">
            <a:off x="569424" y="995995"/>
            <a:ext cx="937" cy="1837"/>
          </a:xfrm>
          <a:custGeom>
            <a:rect b="b" l="l" r="r" t="t"/>
            <a:pathLst>
              <a:path extrusionOk="0" h="49" w="25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2"/>
          <p:cNvSpPr/>
          <p:nvPr/>
        </p:nvSpPr>
        <p:spPr>
          <a:xfrm rot="8619804">
            <a:off x="595616" y="1017846"/>
            <a:ext cx="1837" cy="450"/>
          </a:xfrm>
          <a:custGeom>
            <a:rect b="b" l="l" r="r" t="t"/>
            <a:pathLst>
              <a:path extrusionOk="0" h="12" w="49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2"/>
          <p:cNvSpPr/>
          <p:nvPr/>
        </p:nvSpPr>
        <p:spPr>
          <a:xfrm rot="8619804">
            <a:off x="579221" y="1014369"/>
            <a:ext cx="2250" cy="1800"/>
          </a:xfrm>
          <a:custGeom>
            <a:rect b="b" l="l" r="r" t="t"/>
            <a:pathLst>
              <a:path extrusionOk="0" h="48" w="6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2"/>
          <p:cNvSpPr/>
          <p:nvPr/>
        </p:nvSpPr>
        <p:spPr>
          <a:xfrm rot="8619804">
            <a:off x="587421" y="998478"/>
            <a:ext cx="487" cy="2287"/>
          </a:xfrm>
          <a:custGeom>
            <a:rect b="b" l="l" r="r" t="t"/>
            <a:pathLst>
              <a:path extrusionOk="0" h="61" w="13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2"/>
          <p:cNvSpPr/>
          <p:nvPr/>
        </p:nvSpPr>
        <p:spPr>
          <a:xfrm rot="8619804">
            <a:off x="522754" y="918955"/>
            <a:ext cx="2287" cy="1500"/>
          </a:xfrm>
          <a:custGeom>
            <a:rect b="b" l="l" r="r" t="t"/>
            <a:pathLst>
              <a:path extrusionOk="0" h="40" w="61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42"/>
          <p:cNvSpPr/>
          <p:nvPr/>
        </p:nvSpPr>
        <p:spPr>
          <a:xfrm rot="8619804">
            <a:off x="517421" y="869052"/>
            <a:ext cx="2700" cy="2250"/>
          </a:xfrm>
          <a:custGeom>
            <a:rect b="b" l="l" r="r" t="t"/>
            <a:pathLst>
              <a:path extrusionOk="0" h="60" w="72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2"/>
          <p:cNvSpPr/>
          <p:nvPr/>
        </p:nvSpPr>
        <p:spPr>
          <a:xfrm rot="8619804">
            <a:off x="438886" y="753105"/>
            <a:ext cx="487" cy="1725"/>
          </a:xfrm>
          <a:custGeom>
            <a:rect b="b" l="l" r="r" t="t"/>
            <a:pathLst>
              <a:path extrusionOk="0" h="46" w="13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1" name="Google Shape;1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575" y="1358827"/>
            <a:ext cx="5230850" cy="3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/>
          <p:nvPr>
            <p:ph idx="7" type="title"/>
          </p:nvPr>
        </p:nvSpPr>
        <p:spPr>
          <a:xfrm>
            <a:off x="817575" y="2087100"/>
            <a:ext cx="37293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Déroulement du scénario billard Collaboration</a:t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 rot="8619804">
            <a:off x="682947" y="918058"/>
            <a:ext cx="4200" cy="14736"/>
          </a:xfrm>
          <a:custGeom>
            <a:rect b="b" l="l" r="r" t="t"/>
            <a:pathLst>
              <a:path extrusionOk="0" h="393" w="112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3"/>
          <p:cNvSpPr/>
          <p:nvPr/>
        </p:nvSpPr>
        <p:spPr>
          <a:xfrm rot="8619804">
            <a:off x="576127" y="989182"/>
            <a:ext cx="487" cy="675"/>
          </a:xfrm>
          <a:custGeom>
            <a:rect b="b" l="l" r="r" t="t"/>
            <a:pathLst>
              <a:path extrusionOk="0" h="18" w="13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3"/>
          <p:cNvSpPr/>
          <p:nvPr/>
        </p:nvSpPr>
        <p:spPr>
          <a:xfrm rot="8619804">
            <a:off x="572772" y="980222"/>
            <a:ext cx="487" cy="487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3"/>
          <p:cNvSpPr/>
          <p:nvPr/>
        </p:nvSpPr>
        <p:spPr>
          <a:xfrm rot="8619804">
            <a:off x="565043" y="964474"/>
            <a:ext cx="37" cy="487"/>
          </a:xfrm>
          <a:custGeom>
            <a:rect b="b" l="l" r="r" t="t"/>
            <a:pathLst>
              <a:path extrusionOk="0" h="13" w="1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3"/>
          <p:cNvSpPr/>
          <p:nvPr/>
        </p:nvSpPr>
        <p:spPr>
          <a:xfrm rot="8619804">
            <a:off x="500108" y="828772"/>
            <a:ext cx="4500" cy="1987"/>
          </a:xfrm>
          <a:custGeom>
            <a:rect b="b" l="l" r="r" t="t"/>
            <a:pathLst>
              <a:path extrusionOk="0" h="53" w="12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3"/>
          <p:cNvSpPr/>
          <p:nvPr/>
        </p:nvSpPr>
        <p:spPr>
          <a:xfrm rot="8619804">
            <a:off x="522207" y="916435"/>
            <a:ext cx="937" cy="937"/>
          </a:xfrm>
          <a:custGeom>
            <a:rect b="b" l="l" r="r" t="t"/>
            <a:pathLst>
              <a:path extrusionOk="0" h="25" w="25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3"/>
          <p:cNvSpPr/>
          <p:nvPr/>
        </p:nvSpPr>
        <p:spPr>
          <a:xfrm rot="8619804">
            <a:off x="506450" y="931492"/>
            <a:ext cx="1350" cy="3150"/>
          </a:xfrm>
          <a:custGeom>
            <a:rect b="b" l="l" r="r" t="t"/>
            <a:pathLst>
              <a:path extrusionOk="0" h="84" w="36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3"/>
          <p:cNvSpPr/>
          <p:nvPr/>
        </p:nvSpPr>
        <p:spPr>
          <a:xfrm rot="8619804">
            <a:off x="504916" y="921319"/>
            <a:ext cx="2737" cy="900"/>
          </a:xfrm>
          <a:custGeom>
            <a:rect b="b" l="l" r="r" t="t"/>
            <a:pathLst>
              <a:path extrusionOk="0" h="24" w="73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3"/>
          <p:cNvSpPr/>
          <p:nvPr/>
        </p:nvSpPr>
        <p:spPr>
          <a:xfrm rot="8619804">
            <a:off x="415322" y="754090"/>
            <a:ext cx="487" cy="487"/>
          </a:xfrm>
          <a:custGeom>
            <a:rect b="b" l="l" r="r" t="t"/>
            <a:pathLst>
              <a:path extrusionOk="0" h="13" w="13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3"/>
          <p:cNvSpPr/>
          <p:nvPr/>
        </p:nvSpPr>
        <p:spPr>
          <a:xfrm rot="8619804">
            <a:off x="542759" y="968559"/>
            <a:ext cx="487" cy="937"/>
          </a:xfrm>
          <a:custGeom>
            <a:rect b="b" l="l" r="r" t="t"/>
            <a:pathLst>
              <a:path extrusionOk="0" h="25" w="13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3"/>
          <p:cNvSpPr/>
          <p:nvPr/>
        </p:nvSpPr>
        <p:spPr>
          <a:xfrm rot="8619804">
            <a:off x="570303" y="997359"/>
            <a:ext cx="1387" cy="1350"/>
          </a:xfrm>
          <a:custGeom>
            <a:rect b="b" l="l" r="r" t="t"/>
            <a:pathLst>
              <a:path extrusionOk="0" h="36" w="37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3"/>
          <p:cNvSpPr/>
          <p:nvPr/>
        </p:nvSpPr>
        <p:spPr>
          <a:xfrm rot="8619804">
            <a:off x="569424" y="995995"/>
            <a:ext cx="937" cy="1837"/>
          </a:xfrm>
          <a:custGeom>
            <a:rect b="b" l="l" r="r" t="t"/>
            <a:pathLst>
              <a:path extrusionOk="0" h="49" w="25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3"/>
          <p:cNvSpPr/>
          <p:nvPr/>
        </p:nvSpPr>
        <p:spPr>
          <a:xfrm rot="8619804">
            <a:off x="595616" y="1017846"/>
            <a:ext cx="1837" cy="450"/>
          </a:xfrm>
          <a:custGeom>
            <a:rect b="b" l="l" r="r" t="t"/>
            <a:pathLst>
              <a:path extrusionOk="0" h="12" w="49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3"/>
          <p:cNvSpPr/>
          <p:nvPr/>
        </p:nvSpPr>
        <p:spPr>
          <a:xfrm rot="8619804">
            <a:off x="579221" y="1014369"/>
            <a:ext cx="2250" cy="1800"/>
          </a:xfrm>
          <a:custGeom>
            <a:rect b="b" l="l" r="r" t="t"/>
            <a:pathLst>
              <a:path extrusionOk="0" h="48" w="6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3"/>
          <p:cNvSpPr/>
          <p:nvPr/>
        </p:nvSpPr>
        <p:spPr>
          <a:xfrm rot="8619804">
            <a:off x="587421" y="998478"/>
            <a:ext cx="487" cy="2287"/>
          </a:xfrm>
          <a:custGeom>
            <a:rect b="b" l="l" r="r" t="t"/>
            <a:pathLst>
              <a:path extrusionOk="0" h="61" w="13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3"/>
          <p:cNvSpPr/>
          <p:nvPr/>
        </p:nvSpPr>
        <p:spPr>
          <a:xfrm rot="8619804">
            <a:off x="522754" y="918955"/>
            <a:ext cx="2287" cy="1500"/>
          </a:xfrm>
          <a:custGeom>
            <a:rect b="b" l="l" r="r" t="t"/>
            <a:pathLst>
              <a:path extrusionOk="0" h="40" w="61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3"/>
          <p:cNvSpPr/>
          <p:nvPr/>
        </p:nvSpPr>
        <p:spPr>
          <a:xfrm rot="8619804">
            <a:off x="517421" y="869052"/>
            <a:ext cx="2700" cy="2250"/>
          </a:xfrm>
          <a:custGeom>
            <a:rect b="b" l="l" r="r" t="t"/>
            <a:pathLst>
              <a:path extrusionOk="0" h="60" w="72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3"/>
          <p:cNvSpPr/>
          <p:nvPr/>
        </p:nvSpPr>
        <p:spPr>
          <a:xfrm rot="8619804">
            <a:off x="438886" y="753105"/>
            <a:ext cx="487" cy="1725"/>
          </a:xfrm>
          <a:custGeom>
            <a:rect b="b" l="l" r="r" t="t"/>
            <a:pathLst>
              <a:path extrusionOk="0" h="46" w="13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6" name="Google Shape;1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75" y="135739"/>
            <a:ext cx="3596025" cy="48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4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Planning et conclusion</a:t>
            </a:r>
            <a:endParaRPr sz="6000"/>
          </a:p>
        </p:txBody>
      </p:sp>
      <p:grpSp>
        <p:nvGrpSpPr>
          <p:cNvPr id="1242" name="Google Shape;1242;p44"/>
          <p:cNvGrpSpPr/>
          <p:nvPr/>
        </p:nvGrpSpPr>
        <p:grpSpPr>
          <a:xfrm rot="-5400000">
            <a:off x="5620995" y="-1152146"/>
            <a:ext cx="285378" cy="9768754"/>
            <a:chOff x="5729485" y="1627521"/>
            <a:chExt cx="70032" cy="2646284"/>
          </a:xfrm>
        </p:grpSpPr>
        <p:sp>
          <p:nvSpPr>
            <p:cNvPr id="1243" name="Google Shape;1243;p44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0" name="Google Shape;1250;p44"/>
          <p:cNvGrpSpPr/>
          <p:nvPr/>
        </p:nvGrpSpPr>
        <p:grpSpPr>
          <a:xfrm>
            <a:off x="7554571" y="776826"/>
            <a:ext cx="595849" cy="595841"/>
            <a:chOff x="1999125" y="1649125"/>
            <a:chExt cx="1985500" cy="1985475"/>
          </a:xfrm>
        </p:grpSpPr>
        <p:sp>
          <p:nvSpPr>
            <p:cNvPr id="1251" name="Google Shape;1251;p4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p44"/>
          <p:cNvSpPr txBox="1"/>
          <p:nvPr>
            <p:ph idx="4294967295" type="title"/>
          </p:nvPr>
        </p:nvSpPr>
        <p:spPr>
          <a:xfrm>
            <a:off x="7479642" y="839457"/>
            <a:ext cx="732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>
                <a:solidFill>
                  <a:schemeClr val="dk1"/>
                </a:solidFill>
              </a:rPr>
              <a:t>4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5"/>
          <p:cNvSpPr txBox="1"/>
          <p:nvPr>
            <p:ph type="title"/>
          </p:nvPr>
        </p:nvSpPr>
        <p:spPr>
          <a:xfrm>
            <a:off x="4044900" y="235425"/>
            <a:ext cx="4344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Planning pour la Dernière itération</a:t>
            </a:r>
            <a:endParaRPr/>
          </a:p>
        </p:txBody>
      </p:sp>
      <p:grpSp>
        <p:nvGrpSpPr>
          <p:cNvPr id="1259" name="Google Shape;1259;p45"/>
          <p:cNvGrpSpPr/>
          <p:nvPr/>
        </p:nvGrpSpPr>
        <p:grpSpPr>
          <a:xfrm>
            <a:off x="797236" y="539725"/>
            <a:ext cx="2270636" cy="4064198"/>
            <a:chOff x="6159960" y="539730"/>
            <a:chExt cx="2270636" cy="4064198"/>
          </a:xfrm>
        </p:grpSpPr>
        <p:sp>
          <p:nvSpPr>
            <p:cNvPr id="1260" name="Google Shape;1260;p45"/>
            <p:cNvSpPr/>
            <p:nvPr/>
          </p:nvSpPr>
          <p:spPr>
            <a:xfrm rot="5400000">
              <a:off x="5309106" y="1498962"/>
              <a:ext cx="3978202" cy="2132183"/>
            </a:xfrm>
            <a:custGeom>
              <a:rect b="b" l="l" r="r" t="t"/>
              <a:pathLst>
                <a:path extrusionOk="0" h="95357" w="177916">
                  <a:moveTo>
                    <a:pt x="0" y="0"/>
                  </a:moveTo>
                  <a:lnTo>
                    <a:pt x="0" y="95357"/>
                  </a:lnTo>
                  <a:lnTo>
                    <a:pt x="177915" y="95357"/>
                  </a:lnTo>
                  <a:lnTo>
                    <a:pt x="177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 rot="5400000">
              <a:off x="5263179" y="1436511"/>
              <a:ext cx="4064198" cy="2270636"/>
            </a:xfrm>
            <a:custGeom>
              <a:rect b="b" l="l" r="r" t="t"/>
              <a:pathLst>
                <a:path extrusionOk="0" h="101549" w="181762">
                  <a:moveTo>
                    <a:pt x="86619" y="8490"/>
                  </a:moveTo>
                  <a:cubicBezTo>
                    <a:pt x="86583" y="8716"/>
                    <a:pt x="86571" y="8942"/>
                    <a:pt x="86571" y="9180"/>
                  </a:cubicBezTo>
                  <a:cubicBezTo>
                    <a:pt x="86617" y="11532"/>
                    <a:pt x="88549" y="13396"/>
                    <a:pt x="90867" y="13396"/>
                  </a:cubicBezTo>
                  <a:cubicBezTo>
                    <a:pt x="90978" y="13396"/>
                    <a:pt x="91090" y="13392"/>
                    <a:pt x="91203" y="13383"/>
                  </a:cubicBezTo>
                  <a:cubicBezTo>
                    <a:pt x="93679" y="13193"/>
                    <a:pt x="95477" y="10978"/>
                    <a:pt x="95156" y="8525"/>
                  </a:cubicBezTo>
                  <a:lnTo>
                    <a:pt x="95156" y="8525"/>
                  </a:lnTo>
                  <a:cubicBezTo>
                    <a:pt x="95179" y="8537"/>
                    <a:pt x="95191" y="8561"/>
                    <a:pt x="95215" y="8585"/>
                  </a:cubicBezTo>
                  <a:lnTo>
                    <a:pt x="95227" y="8597"/>
                  </a:lnTo>
                  <a:cubicBezTo>
                    <a:pt x="95239" y="8609"/>
                    <a:pt x="95251" y="8621"/>
                    <a:pt x="95263" y="8632"/>
                  </a:cubicBezTo>
                  <a:lnTo>
                    <a:pt x="95298" y="8656"/>
                  </a:lnTo>
                  <a:cubicBezTo>
                    <a:pt x="95310" y="8656"/>
                    <a:pt x="95322" y="8668"/>
                    <a:pt x="95334" y="8668"/>
                  </a:cubicBezTo>
                  <a:lnTo>
                    <a:pt x="95370" y="8692"/>
                  </a:lnTo>
                  <a:lnTo>
                    <a:pt x="95406" y="8704"/>
                  </a:lnTo>
                  <a:lnTo>
                    <a:pt x="95453" y="8728"/>
                  </a:lnTo>
                  <a:lnTo>
                    <a:pt x="95489" y="8728"/>
                  </a:lnTo>
                  <a:cubicBezTo>
                    <a:pt x="95513" y="8740"/>
                    <a:pt x="95549" y="8740"/>
                    <a:pt x="95572" y="8740"/>
                  </a:cubicBezTo>
                  <a:lnTo>
                    <a:pt x="95584" y="8740"/>
                  </a:lnTo>
                  <a:cubicBezTo>
                    <a:pt x="95584" y="8751"/>
                    <a:pt x="95584" y="8751"/>
                    <a:pt x="95584" y="8763"/>
                  </a:cubicBezTo>
                  <a:cubicBezTo>
                    <a:pt x="95656" y="9573"/>
                    <a:pt x="95715" y="10395"/>
                    <a:pt x="95775" y="11216"/>
                  </a:cubicBezTo>
                  <a:cubicBezTo>
                    <a:pt x="95846" y="12169"/>
                    <a:pt x="95882" y="12192"/>
                    <a:pt x="96822" y="12192"/>
                  </a:cubicBezTo>
                  <a:lnTo>
                    <a:pt x="165272" y="12192"/>
                  </a:lnTo>
                  <a:cubicBezTo>
                    <a:pt x="165299" y="12194"/>
                    <a:pt x="165327" y="12195"/>
                    <a:pt x="165354" y="12195"/>
                  </a:cubicBezTo>
                  <a:cubicBezTo>
                    <a:pt x="165764" y="12195"/>
                    <a:pt x="166148" y="12029"/>
                    <a:pt x="166438" y="11728"/>
                  </a:cubicBezTo>
                  <a:cubicBezTo>
                    <a:pt x="167272" y="10883"/>
                    <a:pt x="168105" y="10037"/>
                    <a:pt x="168951" y="9204"/>
                  </a:cubicBezTo>
                  <a:cubicBezTo>
                    <a:pt x="168962" y="11573"/>
                    <a:pt x="170891" y="13502"/>
                    <a:pt x="173261" y="13502"/>
                  </a:cubicBezTo>
                  <a:cubicBezTo>
                    <a:pt x="173463" y="13502"/>
                    <a:pt x="173665" y="13478"/>
                    <a:pt x="173856" y="13454"/>
                  </a:cubicBezTo>
                  <a:lnTo>
                    <a:pt x="173856" y="13454"/>
                  </a:lnTo>
                  <a:cubicBezTo>
                    <a:pt x="172892" y="14419"/>
                    <a:pt x="171915" y="15395"/>
                    <a:pt x="170951" y="16360"/>
                  </a:cubicBezTo>
                  <a:cubicBezTo>
                    <a:pt x="170701" y="16598"/>
                    <a:pt x="170546" y="16919"/>
                    <a:pt x="170546" y="17276"/>
                  </a:cubicBezTo>
                  <a:lnTo>
                    <a:pt x="170546" y="17872"/>
                  </a:lnTo>
                  <a:lnTo>
                    <a:pt x="170546" y="83677"/>
                  </a:lnTo>
                  <a:lnTo>
                    <a:pt x="170546" y="84106"/>
                  </a:lnTo>
                  <a:cubicBezTo>
                    <a:pt x="170522" y="84547"/>
                    <a:pt x="170713" y="84987"/>
                    <a:pt x="171046" y="85297"/>
                  </a:cubicBezTo>
                  <a:cubicBezTo>
                    <a:pt x="171987" y="86213"/>
                    <a:pt x="172915" y="87154"/>
                    <a:pt x="173844" y="88083"/>
                  </a:cubicBezTo>
                  <a:cubicBezTo>
                    <a:pt x="173654" y="88059"/>
                    <a:pt x="173463" y="88047"/>
                    <a:pt x="173273" y="88047"/>
                  </a:cubicBezTo>
                  <a:cubicBezTo>
                    <a:pt x="173265" y="88047"/>
                    <a:pt x="173258" y="88047"/>
                    <a:pt x="173251" y="88047"/>
                  </a:cubicBezTo>
                  <a:cubicBezTo>
                    <a:pt x="170868" y="88047"/>
                    <a:pt x="168939" y="89983"/>
                    <a:pt x="168939" y="92369"/>
                  </a:cubicBezTo>
                  <a:cubicBezTo>
                    <a:pt x="168153" y="91595"/>
                    <a:pt x="167367" y="90821"/>
                    <a:pt x="166617" y="90023"/>
                  </a:cubicBezTo>
                  <a:cubicBezTo>
                    <a:pt x="166176" y="89571"/>
                    <a:pt x="165712" y="89404"/>
                    <a:pt x="165093" y="89404"/>
                  </a:cubicBezTo>
                  <a:cubicBezTo>
                    <a:pt x="142269" y="89416"/>
                    <a:pt x="119444" y="89416"/>
                    <a:pt x="96632" y="89416"/>
                  </a:cubicBezTo>
                  <a:lnTo>
                    <a:pt x="96251" y="89416"/>
                  </a:lnTo>
                  <a:cubicBezTo>
                    <a:pt x="95834" y="89428"/>
                    <a:pt x="95668" y="89571"/>
                    <a:pt x="95632" y="90000"/>
                  </a:cubicBezTo>
                  <a:cubicBezTo>
                    <a:pt x="95596" y="90345"/>
                    <a:pt x="95572" y="90702"/>
                    <a:pt x="95549" y="91059"/>
                  </a:cubicBezTo>
                  <a:cubicBezTo>
                    <a:pt x="95513" y="91655"/>
                    <a:pt x="95477" y="92238"/>
                    <a:pt x="95441" y="92821"/>
                  </a:cubicBezTo>
                  <a:cubicBezTo>
                    <a:pt x="95429" y="92833"/>
                    <a:pt x="95418" y="92833"/>
                    <a:pt x="95406" y="92845"/>
                  </a:cubicBezTo>
                  <a:lnTo>
                    <a:pt x="95382" y="92857"/>
                  </a:lnTo>
                  <a:lnTo>
                    <a:pt x="95334" y="92869"/>
                  </a:lnTo>
                  <a:lnTo>
                    <a:pt x="95298" y="92893"/>
                  </a:lnTo>
                  <a:lnTo>
                    <a:pt x="95263" y="92917"/>
                  </a:lnTo>
                  <a:lnTo>
                    <a:pt x="95227" y="92952"/>
                  </a:lnTo>
                  <a:lnTo>
                    <a:pt x="95215" y="92976"/>
                  </a:lnTo>
                  <a:cubicBezTo>
                    <a:pt x="95191" y="92988"/>
                    <a:pt x="95179" y="93000"/>
                    <a:pt x="95168" y="93024"/>
                  </a:cubicBezTo>
                  <a:cubicBezTo>
                    <a:pt x="95477" y="90571"/>
                    <a:pt x="93679" y="88357"/>
                    <a:pt x="91215" y="88166"/>
                  </a:cubicBezTo>
                  <a:cubicBezTo>
                    <a:pt x="91101" y="88157"/>
                    <a:pt x="90988" y="88153"/>
                    <a:pt x="90876" y="88153"/>
                  </a:cubicBezTo>
                  <a:cubicBezTo>
                    <a:pt x="88548" y="88153"/>
                    <a:pt x="86617" y="90006"/>
                    <a:pt x="86571" y="92369"/>
                  </a:cubicBezTo>
                  <a:cubicBezTo>
                    <a:pt x="86571" y="92607"/>
                    <a:pt x="86583" y="92833"/>
                    <a:pt x="86619" y="93059"/>
                  </a:cubicBezTo>
                  <a:cubicBezTo>
                    <a:pt x="86607" y="93024"/>
                    <a:pt x="86571" y="93000"/>
                    <a:pt x="86547" y="92964"/>
                  </a:cubicBezTo>
                  <a:lnTo>
                    <a:pt x="86535" y="92952"/>
                  </a:lnTo>
                  <a:lnTo>
                    <a:pt x="86488" y="92917"/>
                  </a:lnTo>
                  <a:lnTo>
                    <a:pt x="86464" y="92893"/>
                  </a:lnTo>
                  <a:lnTo>
                    <a:pt x="86452" y="92893"/>
                  </a:lnTo>
                  <a:cubicBezTo>
                    <a:pt x="86440" y="92798"/>
                    <a:pt x="86416" y="92702"/>
                    <a:pt x="86416" y="92607"/>
                  </a:cubicBezTo>
                  <a:cubicBezTo>
                    <a:pt x="86345" y="91738"/>
                    <a:pt x="86285" y="90881"/>
                    <a:pt x="86214" y="90011"/>
                  </a:cubicBezTo>
                  <a:cubicBezTo>
                    <a:pt x="86178" y="89583"/>
                    <a:pt x="86024" y="89440"/>
                    <a:pt x="85607" y="89416"/>
                  </a:cubicBezTo>
                  <a:lnTo>
                    <a:pt x="16539" y="89416"/>
                  </a:lnTo>
                  <a:cubicBezTo>
                    <a:pt x="16512" y="89415"/>
                    <a:pt x="16485" y="89414"/>
                    <a:pt x="16458" y="89414"/>
                  </a:cubicBezTo>
                  <a:cubicBezTo>
                    <a:pt x="16058" y="89414"/>
                    <a:pt x="15676" y="89579"/>
                    <a:pt x="15419" y="89881"/>
                  </a:cubicBezTo>
                  <a:cubicBezTo>
                    <a:pt x="14919" y="90392"/>
                    <a:pt x="14407" y="90893"/>
                    <a:pt x="13907" y="91393"/>
                  </a:cubicBezTo>
                  <a:cubicBezTo>
                    <a:pt x="13538" y="91762"/>
                    <a:pt x="13181" y="92143"/>
                    <a:pt x="12812" y="92512"/>
                  </a:cubicBezTo>
                  <a:lnTo>
                    <a:pt x="12812" y="92381"/>
                  </a:lnTo>
                  <a:cubicBezTo>
                    <a:pt x="12812" y="90000"/>
                    <a:pt x="10883" y="88059"/>
                    <a:pt x="8502" y="88059"/>
                  </a:cubicBezTo>
                  <a:cubicBezTo>
                    <a:pt x="8347" y="88059"/>
                    <a:pt x="8204" y="88071"/>
                    <a:pt x="8061" y="88083"/>
                  </a:cubicBezTo>
                  <a:cubicBezTo>
                    <a:pt x="8919" y="87214"/>
                    <a:pt x="9788" y="86332"/>
                    <a:pt x="10681" y="85487"/>
                  </a:cubicBezTo>
                  <a:cubicBezTo>
                    <a:pt x="11169" y="85023"/>
                    <a:pt x="11348" y="84499"/>
                    <a:pt x="11348" y="83832"/>
                  </a:cubicBezTo>
                  <a:cubicBezTo>
                    <a:pt x="11336" y="61818"/>
                    <a:pt x="11336" y="39803"/>
                    <a:pt x="11336" y="17776"/>
                  </a:cubicBezTo>
                  <a:lnTo>
                    <a:pt x="11336" y="17360"/>
                  </a:lnTo>
                  <a:cubicBezTo>
                    <a:pt x="11324" y="17014"/>
                    <a:pt x="11181" y="16681"/>
                    <a:pt x="10943" y="16443"/>
                  </a:cubicBezTo>
                  <a:lnTo>
                    <a:pt x="7966" y="13466"/>
                  </a:lnTo>
                  <a:lnTo>
                    <a:pt x="7966" y="13466"/>
                  </a:lnTo>
                  <a:cubicBezTo>
                    <a:pt x="8149" y="13489"/>
                    <a:pt x="8330" y="13500"/>
                    <a:pt x="8509" y="13500"/>
                  </a:cubicBezTo>
                  <a:cubicBezTo>
                    <a:pt x="10862" y="13500"/>
                    <a:pt x="12836" y="11592"/>
                    <a:pt x="12836" y="9180"/>
                  </a:cubicBezTo>
                  <a:lnTo>
                    <a:pt x="12836" y="9156"/>
                  </a:lnTo>
                  <a:cubicBezTo>
                    <a:pt x="13634" y="9942"/>
                    <a:pt x="14431" y="10728"/>
                    <a:pt x="15205" y="11549"/>
                  </a:cubicBezTo>
                  <a:cubicBezTo>
                    <a:pt x="15591" y="11970"/>
                    <a:pt x="16140" y="12206"/>
                    <a:pt x="16707" y="12206"/>
                  </a:cubicBezTo>
                  <a:cubicBezTo>
                    <a:pt x="16734" y="12206"/>
                    <a:pt x="16761" y="12205"/>
                    <a:pt x="16789" y="12204"/>
                  </a:cubicBezTo>
                  <a:cubicBezTo>
                    <a:pt x="39649" y="12192"/>
                    <a:pt x="62497" y="12192"/>
                    <a:pt x="85345" y="12192"/>
                  </a:cubicBezTo>
                  <a:lnTo>
                    <a:pt x="85726" y="12192"/>
                  </a:lnTo>
                  <a:cubicBezTo>
                    <a:pt x="86190" y="12180"/>
                    <a:pt x="86345" y="12026"/>
                    <a:pt x="86393" y="11549"/>
                  </a:cubicBezTo>
                  <a:cubicBezTo>
                    <a:pt x="86416" y="11228"/>
                    <a:pt x="86440" y="10907"/>
                    <a:pt x="86464" y="10573"/>
                  </a:cubicBezTo>
                  <a:cubicBezTo>
                    <a:pt x="86500" y="9894"/>
                    <a:pt x="86547" y="9216"/>
                    <a:pt x="86583" y="8537"/>
                  </a:cubicBezTo>
                  <a:cubicBezTo>
                    <a:pt x="86595" y="8525"/>
                    <a:pt x="86607" y="8501"/>
                    <a:pt x="86619" y="8490"/>
                  </a:cubicBezTo>
                  <a:close/>
                  <a:moveTo>
                    <a:pt x="7073" y="0"/>
                  </a:moveTo>
                  <a:cubicBezTo>
                    <a:pt x="3180" y="0"/>
                    <a:pt x="1" y="1691"/>
                    <a:pt x="1" y="5584"/>
                  </a:cubicBezTo>
                  <a:lnTo>
                    <a:pt x="1" y="95965"/>
                  </a:lnTo>
                  <a:cubicBezTo>
                    <a:pt x="1" y="99858"/>
                    <a:pt x="3180" y="101549"/>
                    <a:pt x="7073" y="101549"/>
                  </a:cubicBezTo>
                  <a:lnTo>
                    <a:pt x="174689" y="101549"/>
                  </a:lnTo>
                  <a:cubicBezTo>
                    <a:pt x="178583" y="101549"/>
                    <a:pt x="181762" y="99858"/>
                    <a:pt x="181762" y="95965"/>
                  </a:cubicBezTo>
                  <a:lnTo>
                    <a:pt x="181750" y="5584"/>
                  </a:lnTo>
                  <a:cubicBezTo>
                    <a:pt x="181750" y="1691"/>
                    <a:pt x="178583" y="0"/>
                    <a:pt x="174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 rot="5400000">
              <a:off x="6270172" y="634245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5" y="4322"/>
                  </a:moveTo>
                  <a:cubicBezTo>
                    <a:pt x="8645" y="6704"/>
                    <a:pt x="6704" y="8644"/>
                    <a:pt x="4323" y="8644"/>
                  </a:cubicBezTo>
                  <a:cubicBezTo>
                    <a:pt x="1929" y="8644"/>
                    <a:pt x="1" y="6704"/>
                    <a:pt x="1" y="4322"/>
                  </a:cubicBezTo>
                  <a:cubicBezTo>
                    <a:pt x="1" y="1929"/>
                    <a:pt x="1929" y="1"/>
                    <a:pt x="4323" y="1"/>
                  </a:cubicBezTo>
                  <a:cubicBezTo>
                    <a:pt x="6704" y="1"/>
                    <a:pt x="8645" y="1929"/>
                    <a:pt x="8645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 rot="5400000">
              <a:off x="8130547" y="634245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5" y="4323"/>
                  </a:moveTo>
                  <a:cubicBezTo>
                    <a:pt x="8645" y="6704"/>
                    <a:pt x="6704" y="8645"/>
                    <a:pt x="4323" y="8645"/>
                  </a:cubicBezTo>
                  <a:cubicBezTo>
                    <a:pt x="1929" y="8645"/>
                    <a:pt x="1" y="6704"/>
                    <a:pt x="1" y="4323"/>
                  </a:cubicBezTo>
                  <a:cubicBezTo>
                    <a:pt x="1" y="1942"/>
                    <a:pt x="1929" y="1"/>
                    <a:pt x="4323" y="1"/>
                  </a:cubicBezTo>
                  <a:cubicBezTo>
                    <a:pt x="6704" y="1"/>
                    <a:pt x="8645" y="1942"/>
                    <a:pt x="8645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 rot="5400000">
              <a:off x="8110847" y="2456809"/>
              <a:ext cx="225501" cy="200502"/>
            </a:xfrm>
            <a:custGeom>
              <a:rect b="b" l="l" r="r" t="t"/>
              <a:pathLst>
                <a:path extrusionOk="0" h="8967" w="10085">
                  <a:moveTo>
                    <a:pt x="10085" y="4323"/>
                  </a:moveTo>
                  <a:cubicBezTo>
                    <a:pt x="10085" y="6073"/>
                    <a:pt x="9025" y="7633"/>
                    <a:pt x="7418" y="8299"/>
                  </a:cubicBezTo>
                  <a:cubicBezTo>
                    <a:pt x="5810" y="8966"/>
                    <a:pt x="3953" y="8597"/>
                    <a:pt x="2715" y="7371"/>
                  </a:cubicBezTo>
                  <a:cubicBezTo>
                    <a:pt x="0" y="4656"/>
                    <a:pt x="1917" y="1"/>
                    <a:pt x="5763" y="1"/>
                  </a:cubicBezTo>
                  <a:cubicBezTo>
                    <a:pt x="8156" y="1"/>
                    <a:pt x="10085" y="1930"/>
                    <a:pt x="10085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 rot="5400000">
              <a:off x="8130547" y="4318257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4" y="4323"/>
                  </a:moveTo>
                  <a:cubicBezTo>
                    <a:pt x="8644" y="6704"/>
                    <a:pt x="6715" y="8645"/>
                    <a:pt x="4322" y="8645"/>
                  </a:cubicBezTo>
                  <a:cubicBezTo>
                    <a:pt x="1941" y="8645"/>
                    <a:pt x="0" y="6704"/>
                    <a:pt x="0" y="4323"/>
                  </a:cubicBezTo>
                  <a:cubicBezTo>
                    <a:pt x="0" y="1942"/>
                    <a:pt x="1941" y="1"/>
                    <a:pt x="4322" y="1"/>
                  </a:cubicBezTo>
                  <a:cubicBezTo>
                    <a:pt x="6715" y="1"/>
                    <a:pt x="8644" y="1942"/>
                    <a:pt x="8644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 rot="5400000">
              <a:off x="6250350" y="2456686"/>
              <a:ext cx="225501" cy="200748"/>
            </a:xfrm>
            <a:custGeom>
              <a:rect b="b" l="l" r="r" t="t"/>
              <a:pathLst>
                <a:path extrusionOk="0" h="8978" w="10085">
                  <a:moveTo>
                    <a:pt x="10085" y="4322"/>
                  </a:moveTo>
                  <a:cubicBezTo>
                    <a:pt x="10085" y="6061"/>
                    <a:pt x="9037" y="7632"/>
                    <a:pt x="7418" y="8299"/>
                  </a:cubicBezTo>
                  <a:cubicBezTo>
                    <a:pt x="5810" y="8978"/>
                    <a:pt x="3953" y="8609"/>
                    <a:pt x="2715" y="7370"/>
                  </a:cubicBezTo>
                  <a:cubicBezTo>
                    <a:pt x="0" y="4656"/>
                    <a:pt x="1917" y="12"/>
                    <a:pt x="5763" y="1"/>
                  </a:cubicBezTo>
                  <a:cubicBezTo>
                    <a:pt x="8144" y="1"/>
                    <a:pt x="10085" y="1929"/>
                    <a:pt x="10085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 rot="5400000">
              <a:off x="6270172" y="4318257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4" y="4322"/>
                  </a:moveTo>
                  <a:cubicBezTo>
                    <a:pt x="8644" y="6704"/>
                    <a:pt x="6715" y="8644"/>
                    <a:pt x="4322" y="8644"/>
                  </a:cubicBezTo>
                  <a:cubicBezTo>
                    <a:pt x="1941" y="8644"/>
                    <a:pt x="0" y="6704"/>
                    <a:pt x="0" y="4322"/>
                  </a:cubicBezTo>
                  <a:cubicBezTo>
                    <a:pt x="0" y="1929"/>
                    <a:pt x="1941" y="1"/>
                    <a:pt x="4322" y="1"/>
                  </a:cubicBezTo>
                  <a:cubicBezTo>
                    <a:pt x="6715" y="1"/>
                    <a:pt x="8644" y="1929"/>
                    <a:pt x="8644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5"/>
          <p:cNvGrpSpPr/>
          <p:nvPr/>
        </p:nvGrpSpPr>
        <p:grpSpPr>
          <a:xfrm rot="4733675">
            <a:off x="626834" y="1856928"/>
            <a:ext cx="70026" cy="2646083"/>
            <a:chOff x="5729485" y="1627521"/>
            <a:chExt cx="70032" cy="2646284"/>
          </a:xfrm>
        </p:grpSpPr>
        <p:sp>
          <p:nvSpPr>
            <p:cNvPr id="1269" name="Google Shape;1269;p4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45"/>
          <p:cNvGrpSpPr/>
          <p:nvPr/>
        </p:nvGrpSpPr>
        <p:grpSpPr>
          <a:xfrm flipH="1">
            <a:off x="1073630" y="1613503"/>
            <a:ext cx="70025" cy="2646019"/>
            <a:chOff x="5729485" y="1627521"/>
            <a:chExt cx="70032" cy="2646284"/>
          </a:xfrm>
        </p:grpSpPr>
        <p:sp>
          <p:nvSpPr>
            <p:cNvPr id="1276" name="Google Shape;1276;p4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45"/>
          <p:cNvGrpSpPr/>
          <p:nvPr/>
        </p:nvGrpSpPr>
        <p:grpSpPr>
          <a:xfrm>
            <a:off x="2321246" y="2508491"/>
            <a:ext cx="126665" cy="126663"/>
            <a:chOff x="5158263" y="2177206"/>
            <a:chExt cx="175121" cy="175119"/>
          </a:xfrm>
        </p:grpSpPr>
        <p:sp>
          <p:nvSpPr>
            <p:cNvPr id="1283" name="Google Shape;1283;p45"/>
            <p:cNvSpPr/>
            <p:nvPr/>
          </p:nvSpPr>
          <p:spPr>
            <a:xfrm>
              <a:off x="5158263" y="2177206"/>
              <a:ext cx="175121" cy="175119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5208588" y="2227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45"/>
          <p:cNvGrpSpPr/>
          <p:nvPr/>
        </p:nvGrpSpPr>
        <p:grpSpPr>
          <a:xfrm>
            <a:off x="2143584" y="2508452"/>
            <a:ext cx="126675" cy="126759"/>
            <a:chOff x="7351835" y="1457752"/>
            <a:chExt cx="126675" cy="126759"/>
          </a:xfrm>
        </p:grpSpPr>
        <p:grpSp>
          <p:nvGrpSpPr>
            <p:cNvPr id="1286" name="Google Shape;1286;p45"/>
            <p:cNvGrpSpPr/>
            <p:nvPr/>
          </p:nvGrpSpPr>
          <p:grpSpPr>
            <a:xfrm rot="10800000">
              <a:off x="7351835" y="1457752"/>
              <a:ext cx="126675" cy="126759"/>
              <a:chOff x="1999125" y="1648450"/>
              <a:chExt cx="1985500" cy="1986825"/>
            </a:xfrm>
          </p:grpSpPr>
          <p:sp>
            <p:nvSpPr>
              <p:cNvPr id="1287" name="Google Shape;1287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0" name="Google Shape;1290;p45"/>
            <p:cNvSpPr/>
            <p:nvPr/>
          </p:nvSpPr>
          <p:spPr>
            <a:xfrm>
              <a:off x="7388176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1" name="Google Shape;1291;p45"/>
          <p:cNvGrpSpPr/>
          <p:nvPr/>
        </p:nvGrpSpPr>
        <p:grpSpPr>
          <a:xfrm>
            <a:off x="2589676" y="2648730"/>
            <a:ext cx="126675" cy="126673"/>
            <a:chOff x="7225376" y="1457893"/>
            <a:chExt cx="126675" cy="126673"/>
          </a:xfrm>
        </p:grpSpPr>
        <p:sp>
          <p:nvSpPr>
            <p:cNvPr id="1292" name="Google Shape;1292;p45"/>
            <p:cNvSpPr/>
            <p:nvPr/>
          </p:nvSpPr>
          <p:spPr>
            <a:xfrm rot="10800000">
              <a:off x="7225376" y="1457893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26161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45"/>
          <p:cNvGrpSpPr/>
          <p:nvPr/>
        </p:nvGrpSpPr>
        <p:grpSpPr>
          <a:xfrm>
            <a:off x="2498897" y="2508452"/>
            <a:ext cx="126675" cy="126759"/>
            <a:chOff x="7098697" y="1457752"/>
            <a:chExt cx="126675" cy="126759"/>
          </a:xfrm>
        </p:grpSpPr>
        <p:grpSp>
          <p:nvGrpSpPr>
            <p:cNvPr id="1295" name="Google Shape;1295;p45"/>
            <p:cNvGrpSpPr/>
            <p:nvPr/>
          </p:nvGrpSpPr>
          <p:grpSpPr>
            <a:xfrm rot="10800000">
              <a:off x="7098697" y="1457752"/>
              <a:ext cx="126675" cy="126759"/>
              <a:chOff x="1999125" y="1648450"/>
              <a:chExt cx="1985500" cy="1986825"/>
            </a:xfrm>
          </p:grpSpPr>
          <p:sp>
            <p:nvSpPr>
              <p:cNvPr id="1296" name="Google Shape;1296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9" name="Google Shape;1299;p45"/>
            <p:cNvSpPr/>
            <p:nvPr/>
          </p:nvSpPr>
          <p:spPr>
            <a:xfrm>
              <a:off x="713512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45"/>
          <p:cNvGrpSpPr/>
          <p:nvPr/>
        </p:nvGrpSpPr>
        <p:grpSpPr>
          <a:xfrm>
            <a:off x="1432939" y="2508405"/>
            <a:ext cx="126675" cy="126673"/>
            <a:chOff x="7035505" y="1569442"/>
            <a:chExt cx="126675" cy="126673"/>
          </a:xfrm>
        </p:grpSpPr>
        <p:sp>
          <p:nvSpPr>
            <p:cNvPr id="1301" name="Google Shape;1301;p45"/>
            <p:cNvSpPr/>
            <p:nvPr/>
          </p:nvSpPr>
          <p:spPr>
            <a:xfrm rot="10800000">
              <a:off x="7035505" y="1569442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071991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>
            <a:off x="1610600" y="2508480"/>
            <a:ext cx="126675" cy="126673"/>
            <a:chOff x="7162042" y="1569442"/>
            <a:chExt cx="126675" cy="126673"/>
          </a:xfrm>
        </p:grpSpPr>
        <p:sp>
          <p:nvSpPr>
            <p:cNvPr id="1304" name="Google Shape;1304;p45"/>
            <p:cNvSpPr/>
            <p:nvPr/>
          </p:nvSpPr>
          <p:spPr>
            <a:xfrm rot="10800000">
              <a:off x="7162042" y="1569442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7198363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6" name="Google Shape;1306;p45"/>
          <p:cNvGrpSpPr/>
          <p:nvPr/>
        </p:nvGrpSpPr>
        <p:grpSpPr>
          <a:xfrm>
            <a:off x="1965923" y="2504761"/>
            <a:ext cx="126675" cy="126759"/>
            <a:chOff x="7288563" y="1569461"/>
            <a:chExt cx="126675" cy="126759"/>
          </a:xfrm>
        </p:grpSpPr>
        <p:grpSp>
          <p:nvGrpSpPr>
            <p:cNvPr id="1307" name="Google Shape;1307;p45"/>
            <p:cNvGrpSpPr/>
            <p:nvPr/>
          </p:nvGrpSpPr>
          <p:grpSpPr>
            <a:xfrm rot="10800000">
              <a:off x="7288563" y="1569461"/>
              <a:ext cx="126675" cy="126759"/>
              <a:chOff x="1999125" y="1648450"/>
              <a:chExt cx="1985500" cy="1986825"/>
            </a:xfrm>
          </p:grpSpPr>
          <p:sp>
            <p:nvSpPr>
              <p:cNvPr id="1308" name="Google Shape;1308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1" name="Google Shape;1311;p45"/>
            <p:cNvSpPr/>
            <p:nvPr/>
          </p:nvSpPr>
          <p:spPr>
            <a:xfrm>
              <a:off x="7324736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45"/>
          <p:cNvGrpSpPr/>
          <p:nvPr/>
        </p:nvGrpSpPr>
        <p:grpSpPr>
          <a:xfrm>
            <a:off x="1788262" y="2504744"/>
            <a:ext cx="126675" cy="126673"/>
            <a:chOff x="7225424" y="1680106"/>
            <a:chExt cx="126675" cy="126673"/>
          </a:xfrm>
        </p:grpSpPr>
        <p:sp>
          <p:nvSpPr>
            <p:cNvPr id="1313" name="Google Shape;1313;p45"/>
            <p:cNvSpPr/>
            <p:nvPr/>
          </p:nvSpPr>
          <p:spPr>
            <a:xfrm>
              <a:off x="7225424" y="1680106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7261622" y="171626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5" name="Google Shape;1315;p45"/>
          <p:cNvGrpSpPr/>
          <p:nvPr/>
        </p:nvGrpSpPr>
        <p:grpSpPr>
          <a:xfrm>
            <a:off x="1255278" y="2508377"/>
            <a:ext cx="126675" cy="126759"/>
            <a:chOff x="7098903" y="1680002"/>
            <a:chExt cx="126675" cy="126759"/>
          </a:xfrm>
        </p:grpSpPr>
        <p:grpSp>
          <p:nvGrpSpPr>
            <p:cNvPr id="1316" name="Google Shape;1316;p45"/>
            <p:cNvGrpSpPr/>
            <p:nvPr/>
          </p:nvGrpSpPr>
          <p:grpSpPr>
            <a:xfrm>
              <a:off x="7098903" y="1680002"/>
              <a:ext cx="126675" cy="126759"/>
              <a:chOff x="1999125" y="1648450"/>
              <a:chExt cx="1985500" cy="1986825"/>
            </a:xfrm>
          </p:grpSpPr>
          <p:sp>
            <p:nvSpPr>
              <p:cNvPr id="1317" name="Google Shape;1317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0" name="Google Shape;1320;p45"/>
            <p:cNvSpPr/>
            <p:nvPr/>
          </p:nvSpPr>
          <p:spPr>
            <a:xfrm>
              <a:off x="7135204" y="171626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45"/>
          <p:cNvSpPr/>
          <p:nvPr/>
        </p:nvSpPr>
        <p:spPr>
          <a:xfrm>
            <a:off x="2084175" y="2747700"/>
            <a:ext cx="505500" cy="115125"/>
          </a:xfrm>
          <a:custGeom>
            <a:rect b="b" l="l" r="r" t="t"/>
            <a:pathLst>
              <a:path extrusionOk="0" h="4605" w="20220">
                <a:moveTo>
                  <a:pt x="0" y="4605"/>
                </a:moveTo>
                <a:lnTo>
                  <a:pt x="2022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1322" name="Google Shape;1322;p45"/>
          <p:cNvSpPr/>
          <p:nvPr/>
        </p:nvSpPr>
        <p:spPr>
          <a:xfrm>
            <a:off x="1483575" y="2772725"/>
            <a:ext cx="1106100" cy="1566550"/>
          </a:xfrm>
          <a:custGeom>
            <a:rect b="b" l="l" r="r" t="t"/>
            <a:pathLst>
              <a:path extrusionOk="0" h="62662" w="44244">
                <a:moveTo>
                  <a:pt x="0" y="62662"/>
                </a:moveTo>
                <a:lnTo>
                  <a:pt x="4424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1323" name="Google Shape;1323;p45"/>
          <p:cNvSpPr/>
          <p:nvPr/>
        </p:nvSpPr>
        <p:spPr>
          <a:xfrm>
            <a:off x="1168470" y="3958890"/>
            <a:ext cx="290275" cy="340325"/>
          </a:xfrm>
          <a:custGeom>
            <a:rect b="b" l="l" r="r" t="t"/>
            <a:pathLst>
              <a:path extrusionOk="0" h="13613" w="11611">
                <a:moveTo>
                  <a:pt x="11611" y="1361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1324" name="Google Shape;1324;p45"/>
          <p:cNvSpPr/>
          <p:nvPr/>
        </p:nvSpPr>
        <p:spPr>
          <a:xfrm>
            <a:off x="1965962" y="2822299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5"/>
          <p:cNvSpPr/>
          <p:nvPr/>
        </p:nvSpPr>
        <p:spPr>
          <a:xfrm>
            <a:off x="2061062" y="3357824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5"/>
          <p:cNvSpPr/>
          <p:nvPr/>
        </p:nvSpPr>
        <p:spPr>
          <a:xfrm>
            <a:off x="1034175" y="746850"/>
            <a:ext cx="162850" cy="3202825"/>
          </a:xfrm>
          <a:custGeom>
            <a:rect b="b" l="l" r="r" t="t"/>
            <a:pathLst>
              <a:path extrusionOk="0" h="128113" w="6514">
                <a:moveTo>
                  <a:pt x="6514" y="128113"/>
                </a:moveTo>
                <a:lnTo>
                  <a:pt x="4614" y="597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1327" name="Google Shape;1327;p45"/>
          <p:cNvSpPr/>
          <p:nvPr/>
        </p:nvSpPr>
        <p:spPr>
          <a:xfrm>
            <a:off x="1255325" y="4065762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5"/>
          <p:cNvSpPr/>
          <p:nvPr/>
        </p:nvSpPr>
        <p:spPr>
          <a:xfrm rot="-8962832">
            <a:off x="495924" y="3088650"/>
            <a:ext cx="702094" cy="714338"/>
          </a:xfrm>
          <a:prstGeom prst="arc">
            <a:avLst>
              <a:gd fmla="val 1242450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45"/>
          <p:cNvSpPr/>
          <p:nvPr/>
        </p:nvSpPr>
        <p:spPr>
          <a:xfrm>
            <a:off x="1099803" y="1138212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0" name="Google Shape;1330;p45"/>
          <p:cNvGrpSpPr/>
          <p:nvPr/>
        </p:nvGrpSpPr>
        <p:grpSpPr>
          <a:xfrm>
            <a:off x="1094673" y="843105"/>
            <a:ext cx="126675" cy="126673"/>
            <a:chOff x="7225376" y="1457893"/>
            <a:chExt cx="126675" cy="126673"/>
          </a:xfrm>
        </p:grpSpPr>
        <p:sp>
          <p:nvSpPr>
            <p:cNvPr id="1331" name="Google Shape;1331;p45"/>
            <p:cNvSpPr/>
            <p:nvPr/>
          </p:nvSpPr>
          <p:spPr>
            <a:xfrm rot="10800000">
              <a:off x="7225376" y="1457893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726161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4" name="Google Shape;1334;p45"/>
          <p:cNvSpPr txBox="1"/>
          <p:nvPr>
            <p:ph idx="2" type="title"/>
          </p:nvPr>
        </p:nvSpPr>
        <p:spPr>
          <a:xfrm>
            <a:off x="5572950" y="1789525"/>
            <a:ext cx="1468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Itération 7</a:t>
            </a:r>
            <a:endParaRPr sz="2500"/>
          </a:p>
        </p:txBody>
      </p:sp>
      <p:sp>
        <p:nvSpPr>
          <p:cNvPr id="1335" name="Google Shape;1335;p45"/>
          <p:cNvSpPr txBox="1"/>
          <p:nvPr>
            <p:ph idx="3" type="title"/>
          </p:nvPr>
        </p:nvSpPr>
        <p:spPr>
          <a:xfrm>
            <a:off x="3564850" y="2347875"/>
            <a:ext cx="52773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Terminer les fonctionnalités commencées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/>
          <p:nvPr/>
        </p:nvSpPr>
        <p:spPr>
          <a:xfrm>
            <a:off x="2652325" y="1927125"/>
            <a:ext cx="3807300" cy="26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41" name="Google Shape;1341;p46"/>
          <p:cNvSpPr txBox="1"/>
          <p:nvPr>
            <p:ph type="ctrTitle"/>
          </p:nvPr>
        </p:nvSpPr>
        <p:spPr>
          <a:xfrm>
            <a:off x="2287950" y="1827098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/>
              <a:t>CONCLUSION</a:t>
            </a:r>
            <a:endParaRPr sz="7000"/>
          </a:p>
        </p:txBody>
      </p:sp>
      <p:grpSp>
        <p:nvGrpSpPr>
          <p:cNvPr id="1342" name="Google Shape;1342;p46"/>
          <p:cNvGrpSpPr/>
          <p:nvPr/>
        </p:nvGrpSpPr>
        <p:grpSpPr>
          <a:xfrm rot="5399863">
            <a:off x="4483634" y="1528893"/>
            <a:ext cx="176248" cy="6660166"/>
            <a:chOff x="5729485" y="1627521"/>
            <a:chExt cx="70032" cy="2646284"/>
          </a:xfrm>
        </p:grpSpPr>
        <p:sp>
          <p:nvSpPr>
            <p:cNvPr id="1343" name="Google Shape;1343;p46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6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6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9" name="Google Shape;134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4763411" y="1465605"/>
            <a:ext cx="672886" cy="673335"/>
            <a:chOff x="1999125" y="1648450"/>
            <a:chExt cx="1985500" cy="1986825"/>
          </a:xfrm>
        </p:grpSpPr>
        <p:sp>
          <p:nvSpPr>
            <p:cNvPr id="994" name="Google Shape;99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1117711" y="1465605"/>
            <a:ext cx="672886" cy="673335"/>
            <a:chOff x="1999125" y="1648450"/>
            <a:chExt cx="1985500" cy="1986825"/>
          </a:xfrm>
        </p:grpSpPr>
        <p:sp>
          <p:nvSpPr>
            <p:cNvPr id="999" name="Google Shape;999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4763411" y="2979334"/>
            <a:ext cx="672886" cy="672877"/>
            <a:chOff x="1999125" y="1649125"/>
            <a:chExt cx="1985500" cy="1985475"/>
          </a:xfrm>
        </p:grpSpPr>
        <p:sp>
          <p:nvSpPr>
            <p:cNvPr id="1004" name="Google Shape;100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1117861" y="2979334"/>
            <a:ext cx="672886" cy="672877"/>
            <a:chOff x="1999125" y="1649125"/>
            <a:chExt cx="1985500" cy="1985475"/>
          </a:xfrm>
        </p:grpSpPr>
        <p:sp>
          <p:nvSpPr>
            <p:cNvPr id="1007" name="Google Shape;1007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9" name="Google Shape;1009;p34"/>
          <p:cNvSpPr txBox="1"/>
          <p:nvPr>
            <p:ph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10" name="Google Shape;1010;p34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SOMMAIRE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11" name="Google Shape;1011;p34"/>
          <p:cNvSpPr txBox="1"/>
          <p:nvPr>
            <p:ph idx="2" type="title"/>
          </p:nvPr>
        </p:nvSpPr>
        <p:spPr>
          <a:xfrm>
            <a:off x="2013625" y="15364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objectifs de </a:t>
            </a:r>
            <a:r>
              <a:rPr lang="en"/>
              <a:t>l'itération</a:t>
            </a:r>
            <a:endParaRPr/>
          </a:p>
        </p:txBody>
      </p:sp>
      <p:sp>
        <p:nvSpPr>
          <p:cNvPr id="1012" name="Google Shape;1012;p34"/>
          <p:cNvSpPr txBox="1"/>
          <p:nvPr>
            <p:ph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3" name="Google Shape;1013;p34"/>
          <p:cNvSpPr txBox="1"/>
          <p:nvPr>
            <p:ph idx="5" type="title"/>
          </p:nvPr>
        </p:nvSpPr>
        <p:spPr>
          <a:xfrm>
            <a:off x="5513475" y="1465600"/>
            <a:ext cx="3391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Fonctionnalitées implémentées et Démonstration</a:t>
            </a:r>
            <a:endParaRPr/>
          </a:p>
        </p:txBody>
      </p:sp>
      <p:sp>
        <p:nvSpPr>
          <p:cNvPr id="1014" name="Google Shape;1014;p34"/>
          <p:cNvSpPr txBox="1"/>
          <p:nvPr>
            <p:ph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5" name="Google Shape;1015;p34"/>
          <p:cNvSpPr txBox="1"/>
          <p:nvPr>
            <p:ph idx="8" type="title"/>
          </p:nvPr>
        </p:nvSpPr>
        <p:spPr>
          <a:xfrm>
            <a:off x="1841275" y="3087620"/>
            <a:ext cx="2871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Diagrammes Explicatifs</a:t>
            </a:r>
            <a:endParaRPr/>
          </a:p>
        </p:txBody>
      </p:sp>
      <p:sp>
        <p:nvSpPr>
          <p:cNvPr id="1016" name="Google Shape;1016;p34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Planning et conclusion</a:t>
            </a:r>
            <a:endParaRPr/>
          </a:p>
        </p:txBody>
      </p:sp>
      <p:sp>
        <p:nvSpPr>
          <p:cNvPr id="1017" name="Google Shape;1017;p34"/>
          <p:cNvSpPr txBox="1"/>
          <p:nvPr>
            <p:ph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8" name="Google Shape;10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5"/>
          <p:cNvSpPr txBox="1"/>
          <p:nvPr>
            <p:ph idx="2" type="title"/>
          </p:nvPr>
        </p:nvSpPr>
        <p:spPr>
          <a:xfrm>
            <a:off x="1823475" y="1661650"/>
            <a:ext cx="72198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solidFill>
                  <a:schemeClr val="accent6"/>
                </a:solidFill>
              </a:rPr>
              <a:t>objectifs de l'itération</a:t>
            </a:r>
            <a:endParaRPr sz="6000"/>
          </a:p>
        </p:txBody>
      </p:sp>
      <p:grpSp>
        <p:nvGrpSpPr>
          <p:cNvPr id="1024" name="Google Shape;1024;p35"/>
          <p:cNvGrpSpPr/>
          <p:nvPr/>
        </p:nvGrpSpPr>
        <p:grpSpPr>
          <a:xfrm rot="-3846107">
            <a:off x="9607160" y="-485890"/>
            <a:ext cx="126747" cy="4789522"/>
            <a:chOff x="5729485" y="1627521"/>
            <a:chExt cx="70032" cy="2646284"/>
          </a:xfrm>
        </p:grpSpPr>
        <p:sp>
          <p:nvSpPr>
            <p:cNvPr id="1025" name="Google Shape;1025;p3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2" name="Google Shape;1032;p35"/>
          <p:cNvGrpSpPr/>
          <p:nvPr/>
        </p:nvGrpSpPr>
        <p:grpSpPr>
          <a:xfrm>
            <a:off x="88831" y="1682291"/>
            <a:ext cx="1548094" cy="1549127"/>
            <a:chOff x="1999125" y="1648450"/>
            <a:chExt cx="1985500" cy="1986825"/>
          </a:xfrm>
        </p:grpSpPr>
        <p:sp>
          <p:nvSpPr>
            <p:cNvPr id="1033" name="Google Shape;1033;p35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35"/>
          <p:cNvSpPr txBox="1"/>
          <p:nvPr>
            <p:ph idx="2" type="title"/>
          </p:nvPr>
        </p:nvSpPr>
        <p:spPr>
          <a:xfrm>
            <a:off x="240730" y="2092459"/>
            <a:ext cx="125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6"/>
          <p:cNvSpPr/>
          <p:nvPr/>
        </p:nvSpPr>
        <p:spPr>
          <a:xfrm rot="10800000">
            <a:off x="-75" y="84951"/>
            <a:ext cx="9144000" cy="9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Objectifs de l’itération</a:t>
            </a:r>
            <a:endParaRPr/>
          </a:p>
        </p:txBody>
      </p:sp>
      <p:sp>
        <p:nvSpPr>
          <p:cNvPr id="1044" name="Google Shape;1044;p36"/>
          <p:cNvSpPr txBox="1"/>
          <p:nvPr>
            <p:ph idx="2" type="title"/>
          </p:nvPr>
        </p:nvSpPr>
        <p:spPr>
          <a:xfrm>
            <a:off x="3405675" y="20493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Scenario de billard collaboratif</a:t>
            </a:r>
            <a:endParaRPr/>
          </a:p>
        </p:txBody>
      </p:sp>
      <p:sp>
        <p:nvSpPr>
          <p:cNvPr id="1045" name="Google Shape;1045;p36"/>
          <p:cNvSpPr txBox="1"/>
          <p:nvPr>
            <p:ph idx="4" type="title"/>
          </p:nvPr>
        </p:nvSpPr>
        <p:spPr>
          <a:xfrm>
            <a:off x="783300" y="20493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Ordres différents POUR CHAQUE ROBOT</a:t>
            </a:r>
            <a:endParaRPr/>
          </a:p>
        </p:txBody>
      </p:sp>
      <p:sp>
        <p:nvSpPr>
          <p:cNvPr id="1046" name="Google Shape;1046;p36"/>
          <p:cNvSpPr txBox="1"/>
          <p:nvPr>
            <p:ph idx="6" type="title"/>
          </p:nvPr>
        </p:nvSpPr>
        <p:spPr>
          <a:xfrm>
            <a:off x="6027838" y="2049375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Empêcher le blocage dans les trous</a:t>
            </a:r>
            <a:endParaRPr/>
          </a:p>
        </p:txBody>
      </p:sp>
      <p:sp>
        <p:nvSpPr>
          <p:cNvPr id="1047" name="Google Shape;1047;p36"/>
          <p:cNvSpPr/>
          <p:nvPr/>
        </p:nvSpPr>
        <p:spPr>
          <a:xfrm>
            <a:off x="-572975" y="-603425"/>
            <a:ext cx="1774200" cy="1774500"/>
          </a:xfrm>
          <a:prstGeom prst="ellipse">
            <a:avLst/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6"/>
          <p:cNvSpPr/>
          <p:nvPr/>
        </p:nvSpPr>
        <p:spPr>
          <a:xfrm>
            <a:off x="946575" y="4378600"/>
            <a:ext cx="2459100" cy="24594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36"/>
          <p:cNvGrpSpPr/>
          <p:nvPr/>
        </p:nvGrpSpPr>
        <p:grpSpPr>
          <a:xfrm rot="7602924">
            <a:off x="4056637" y="2780694"/>
            <a:ext cx="1030875" cy="1031563"/>
            <a:chOff x="1999125" y="1648450"/>
            <a:chExt cx="1985500" cy="1986825"/>
          </a:xfrm>
        </p:grpSpPr>
        <p:sp>
          <p:nvSpPr>
            <p:cNvPr id="1050" name="Google Shape;1050;p36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36"/>
          <p:cNvSpPr/>
          <p:nvPr/>
        </p:nvSpPr>
        <p:spPr>
          <a:xfrm rot="10189052">
            <a:off x="6678728" y="2863513"/>
            <a:ext cx="1031028" cy="1031015"/>
          </a:xfrm>
          <a:custGeom>
            <a:rect b="b" l="l" r="r" t="t"/>
            <a:pathLst>
              <a:path extrusionOk="0" h="79419" w="79420">
                <a:moveTo>
                  <a:pt x="39710" y="0"/>
                </a:moveTo>
                <a:cubicBezTo>
                  <a:pt x="17794" y="0"/>
                  <a:pt x="1" y="17766"/>
                  <a:pt x="1" y="39710"/>
                </a:cubicBezTo>
                <a:cubicBezTo>
                  <a:pt x="1" y="61626"/>
                  <a:pt x="17794" y="79419"/>
                  <a:pt x="39710" y="79419"/>
                </a:cubicBezTo>
                <a:cubicBezTo>
                  <a:pt x="61653" y="79419"/>
                  <a:pt x="79419" y="61626"/>
                  <a:pt x="79419" y="39710"/>
                </a:cubicBezTo>
                <a:cubicBezTo>
                  <a:pt x="79419" y="17766"/>
                  <a:pt x="61653" y="0"/>
                  <a:pt x="39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4" name="Google Shape;1054;p36"/>
          <p:cNvGrpSpPr/>
          <p:nvPr/>
        </p:nvGrpSpPr>
        <p:grpSpPr>
          <a:xfrm>
            <a:off x="1434063" y="2780496"/>
            <a:ext cx="1031269" cy="1031957"/>
            <a:chOff x="1999125" y="1648450"/>
            <a:chExt cx="1985500" cy="1986825"/>
          </a:xfrm>
        </p:grpSpPr>
        <p:sp>
          <p:nvSpPr>
            <p:cNvPr id="1055" name="Google Shape;1055;p36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36"/>
          <p:cNvSpPr/>
          <p:nvPr/>
        </p:nvSpPr>
        <p:spPr>
          <a:xfrm rot="-3957491">
            <a:off x="8264836" y="233047"/>
            <a:ext cx="1379975" cy="1134120"/>
          </a:xfrm>
          <a:custGeom>
            <a:rect b="b" l="l" r="r" t="t"/>
            <a:pathLst>
              <a:path extrusionOk="0" h="35755" w="43506">
                <a:moveTo>
                  <a:pt x="21759" y="2036"/>
                </a:moveTo>
                <a:cubicBezTo>
                  <a:pt x="21830" y="2036"/>
                  <a:pt x="21902" y="2072"/>
                  <a:pt x="21943" y="2143"/>
                </a:cubicBezTo>
                <a:lnTo>
                  <a:pt x="41029" y="33599"/>
                </a:lnTo>
                <a:cubicBezTo>
                  <a:pt x="41112" y="33742"/>
                  <a:pt x="41005" y="33933"/>
                  <a:pt x="40838" y="33933"/>
                </a:cubicBezTo>
                <a:lnTo>
                  <a:pt x="2679" y="33933"/>
                </a:lnTo>
                <a:cubicBezTo>
                  <a:pt x="2500" y="33933"/>
                  <a:pt x="2393" y="33742"/>
                  <a:pt x="2488" y="33599"/>
                </a:cubicBezTo>
                <a:lnTo>
                  <a:pt x="21574" y="2143"/>
                </a:lnTo>
                <a:cubicBezTo>
                  <a:pt x="21616" y="2072"/>
                  <a:pt x="21687" y="2036"/>
                  <a:pt x="21759" y="2036"/>
                </a:cubicBezTo>
                <a:close/>
                <a:moveTo>
                  <a:pt x="21754" y="0"/>
                </a:moveTo>
                <a:cubicBezTo>
                  <a:pt x="21265" y="0"/>
                  <a:pt x="20776" y="238"/>
                  <a:pt x="20491" y="714"/>
                </a:cubicBezTo>
                <a:lnTo>
                  <a:pt x="607" y="33516"/>
                </a:lnTo>
                <a:cubicBezTo>
                  <a:pt x="0" y="34492"/>
                  <a:pt x="714" y="35754"/>
                  <a:pt x="1869" y="35754"/>
                </a:cubicBezTo>
                <a:lnTo>
                  <a:pt x="41648" y="35754"/>
                </a:lnTo>
                <a:cubicBezTo>
                  <a:pt x="42803" y="35754"/>
                  <a:pt x="43505" y="34492"/>
                  <a:pt x="42910" y="33516"/>
                </a:cubicBezTo>
                <a:lnTo>
                  <a:pt x="23027" y="714"/>
                </a:lnTo>
                <a:cubicBezTo>
                  <a:pt x="22735" y="238"/>
                  <a:pt x="22244" y="0"/>
                  <a:pt x="2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6"/>
          <p:cNvSpPr txBox="1"/>
          <p:nvPr>
            <p:ph idx="8" type="title"/>
          </p:nvPr>
        </p:nvSpPr>
        <p:spPr>
          <a:xfrm>
            <a:off x="1489650" y="3010138"/>
            <a:ext cx="9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900">
                <a:solidFill>
                  <a:schemeClr val="lt1"/>
                </a:solidFill>
              </a:rPr>
              <a:t>1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061" name="Google Shape;1061;p36"/>
          <p:cNvSpPr txBox="1"/>
          <p:nvPr>
            <p:ph idx="8" type="title"/>
          </p:nvPr>
        </p:nvSpPr>
        <p:spPr>
          <a:xfrm>
            <a:off x="6734400" y="3092663"/>
            <a:ext cx="9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900">
                <a:solidFill>
                  <a:schemeClr val="lt1"/>
                </a:solidFill>
              </a:rPr>
              <a:t>3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062" name="Google Shape;1062;p36"/>
          <p:cNvSpPr txBox="1"/>
          <p:nvPr>
            <p:ph idx="8" type="title"/>
          </p:nvPr>
        </p:nvSpPr>
        <p:spPr>
          <a:xfrm rot="-3238687">
            <a:off x="4119291" y="2999823"/>
            <a:ext cx="920261" cy="572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900">
                <a:solidFill>
                  <a:schemeClr val="lt1"/>
                </a:solidFill>
              </a:rPr>
              <a:t>2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7"/>
          <p:cNvSpPr txBox="1"/>
          <p:nvPr>
            <p:ph type="title"/>
          </p:nvPr>
        </p:nvSpPr>
        <p:spPr>
          <a:xfrm>
            <a:off x="616575" y="1984375"/>
            <a:ext cx="43119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Fonctionnalités implémentées et démonstration</a:t>
            </a:r>
            <a:endParaRPr sz="4300"/>
          </a:p>
        </p:txBody>
      </p:sp>
      <p:pic>
        <p:nvPicPr>
          <p:cNvPr id="1068" name="Google Shape;1068;p37"/>
          <p:cNvPicPr preferRelativeResize="0"/>
          <p:nvPr/>
        </p:nvPicPr>
        <p:blipFill rotWithShape="1">
          <a:blip r:embed="rId3">
            <a:alphaModFix/>
          </a:blip>
          <a:srcRect b="0" l="8067" r="8066" t="43378"/>
          <a:stretch/>
        </p:blipFill>
        <p:spPr>
          <a:xfrm>
            <a:off x="4717400" y="539700"/>
            <a:ext cx="4018200" cy="406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9" name="Google Shape;10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0" name="Google Shape;1070;p37"/>
          <p:cNvGrpSpPr/>
          <p:nvPr/>
        </p:nvGrpSpPr>
        <p:grpSpPr>
          <a:xfrm>
            <a:off x="928028" y="870908"/>
            <a:ext cx="936957" cy="936946"/>
            <a:chOff x="1999125" y="1649125"/>
            <a:chExt cx="1985500" cy="1985475"/>
          </a:xfrm>
        </p:grpSpPr>
        <p:sp>
          <p:nvSpPr>
            <p:cNvPr id="1071" name="Google Shape;1071;p37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37"/>
          <p:cNvSpPr txBox="1"/>
          <p:nvPr>
            <p:ph idx="4294967295" type="title"/>
          </p:nvPr>
        </p:nvSpPr>
        <p:spPr>
          <a:xfrm>
            <a:off x="820662" y="969275"/>
            <a:ext cx="1151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8"/>
          <p:cNvSpPr/>
          <p:nvPr/>
        </p:nvSpPr>
        <p:spPr>
          <a:xfrm>
            <a:off x="1190225" y="2890625"/>
            <a:ext cx="7879800" cy="667000"/>
          </a:xfrm>
          <a:custGeom>
            <a:rect b="b" l="l" r="r" t="t"/>
            <a:pathLst>
              <a:path extrusionOk="0" h="26680" w="315192">
                <a:moveTo>
                  <a:pt x="0" y="26680"/>
                </a:moveTo>
                <a:lnTo>
                  <a:pt x="27920" y="311"/>
                </a:lnTo>
                <a:lnTo>
                  <a:pt x="81590" y="14891"/>
                </a:lnTo>
                <a:lnTo>
                  <a:pt x="135260" y="0"/>
                </a:lnTo>
                <a:lnTo>
                  <a:pt x="189239" y="14581"/>
                </a:lnTo>
                <a:lnTo>
                  <a:pt x="242599" y="311"/>
                </a:lnTo>
                <a:lnTo>
                  <a:pt x="315192" y="24508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sp>
      <p:sp>
        <p:nvSpPr>
          <p:cNvPr id="1079" name="Google Shape;1079;p38"/>
          <p:cNvSpPr txBox="1"/>
          <p:nvPr>
            <p:ph type="title"/>
          </p:nvPr>
        </p:nvSpPr>
        <p:spPr>
          <a:xfrm>
            <a:off x="758775" y="178346"/>
            <a:ext cx="76263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Principales Fonctionnalités implémentées lors de cette Itération</a:t>
            </a:r>
            <a:endParaRPr/>
          </a:p>
        </p:txBody>
      </p:sp>
      <p:grpSp>
        <p:nvGrpSpPr>
          <p:cNvPr id="1080" name="Google Shape;1080;p38"/>
          <p:cNvGrpSpPr/>
          <p:nvPr/>
        </p:nvGrpSpPr>
        <p:grpSpPr>
          <a:xfrm>
            <a:off x="7005898" y="2399492"/>
            <a:ext cx="490220" cy="490547"/>
            <a:chOff x="2122810" y="2117959"/>
            <a:chExt cx="490220" cy="490547"/>
          </a:xfrm>
        </p:grpSpPr>
        <p:grpSp>
          <p:nvGrpSpPr>
            <p:cNvPr id="1081" name="Google Shape;1081;p38"/>
            <p:cNvGrpSpPr/>
            <p:nvPr/>
          </p:nvGrpSpPr>
          <p:grpSpPr>
            <a:xfrm>
              <a:off x="2122810" y="2117959"/>
              <a:ext cx="490220" cy="490547"/>
              <a:chOff x="1999125" y="1648450"/>
              <a:chExt cx="1985500" cy="1986825"/>
            </a:xfrm>
          </p:grpSpPr>
          <p:sp>
            <p:nvSpPr>
              <p:cNvPr id="1082" name="Google Shape;1082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5" name="Google Shape;1085;p38"/>
            <p:cNvSpPr/>
            <p:nvPr/>
          </p:nvSpPr>
          <p:spPr>
            <a:xfrm>
              <a:off x="226313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1647890" y="2399492"/>
            <a:ext cx="490220" cy="490547"/>
            <a:chOff x="2612652" y="2117959"/>
            <a:chExt cx="490220" cy="490547"/>
          </a:xfrm>
        </p:grpSpPr>
        <p:grpSp>
          <p:nvGrpSpPr>
            <p:cNvPr id="1087" name="Google Shape;1087;p38"/>
            <p:cNvGrpSpPr/>
            <p:nvPr/>
          </p:nvGrpSpPr>
          <p:grpSpPr>
            <a:xfrm>
              <a:off x="2612652" y="2117959"/>
              <a:ext cx="490220" cy="490547"/>
              <a:chOff x="1999125" y="1648450"/>
              <a:chExt cx="1985500" cy="1986825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1" name="Google Shape;1091;p38"/>
            <p:cNvSpPr/>
            <p:nvPr/>
          </p:nvSpPr>
          <p:spPr>
            <a:xfrm>
              <a:off x="2752984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38"/>
          <p:cNvGrpSpPr/>
          <p:nvPr/>
        </p:nvGrpSpPr>
        <p:grpSpPr>
          <a:xfrm>
            <a:off x="5666396" y="3260774"/>
            <a:ext cx="490220" cy="490214"/>
            <a:chOff x="3102099" y="2117774"/>
            <a:chExt cx="490220" cy="490214"/>
          </a:xfrm>
        </p:grpSpPr>
        <p:sp>
          <p:nvSpPr>
            <p:cNvPr id="1093" name="Google Shape;1093;p38"/>
            <p:cNvSpPr/>
            <p:nvPr/>
          </p:nvSpPr>
          <p:spPr>
            <a:xfrm>
              <a:off x="3102099" y="2117774"/>
              <a:ext cx="490220" cy="490214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324301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2987392" y="3260959"/>
            <a:ext cx="490220" cy="490547"/>
            <a:chOff x="3592336" y="2117959"/>
            <a:chExt cx="490220" cy="490547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3592336" y="2117959"/>
              <a:ext cx="490220" cy="490547"/>
              <a:chOff x="1999125" y="1648450"/>
              <a:chExt cx="1985500" cy="1986825"/>
            </a:xfrm>
          </p:grpSpPr>
          <p:sp>
            <p:nvSpPr>
              <p:cNvPr id="1097" name="Google Shape;1097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0" name="Google Shape;1100;p38"/>
            <p:cNvSpPr/>
            <p:nvPr/>
          </p:nvSpPr>
          <p:spPr>
            <a:xfrm>
              <a:off x="3732480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4326894" y="2399492"/>
            <a:ext cx="490220" cy="490547"/>
            <a:chOff x="4326881" y="2117959"/>
            <a:chExt cx="490220" cy="490547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4326881" y="2117959"/>
              <a:ext cx="490220" cy="490547"/>
              <a:chOff x="1999125" y="1648450"/>
              <a:chExt cx="1985500" cy="1986825"/>
            </a:xfrm>
          </p:grpSpPr>
          <p:sp>
            <p:nvSpPr>
              <p:cNvPr id="1103" name="Google Shape;1103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6" name="Google Shape;1106;p38"/>
            <p:cNvSpPr/>
            <p:nvPr/>
          </p:nvSpPr>
          <p:spPr>
            <a:xfrm>
              <a:off x="4467025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38"/>
          <p:cNvSpPr txBox="1"/>
          <p:nvPr/>
        </p:nvSpPr>
        <p:spPr>
          <a:xfrm>
            <a:off x="2026175" y="3844500"/>
            <a:ext cx="2540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Asservissement AU </a:t>
            </a: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DÉMARRAGE</a:t>
            </a:r>
            <a:endParaRPr b="0" i="0" sz="2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8" name="Google Shape;1108;p38"/>
          <p:cNvSpPr txBox="1"/>
          <p:nvPr/>
        </p:nvSpPr>
        <p:spPr>
          <a:xfrm>
            <a:off x="1939950" y="4377400"/>
            <a:ext cx="2626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robots prennent de la vitesse </a:t>
            </a: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progressivement</a:t>
            </a:r>
            <a:endParaRPr b="0" i="0" sz="1400" u="none" cap="none" strike="noStrike"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9" name="Google Shape;1109;p38"/>
          <p:cNvSpPr txBox="1"/>
          <p:nvPr/>
        </p:nvSpPr>
        <p:spPr>
          <a:xfrm>
            <a:off x="195575" y="1048300"/>
            <a:ext cx="3107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Empêcher le blocage dans les trous</a:t>
            </a:r>
            <a:endParaRPr b="0" i="0" sz="2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441350" y="1648883"/>
            <a:ext cx="29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robots ont maintenant une distance de sécurité et s’arrêtent avant de tomber dans un trou</a:t>
            </a:r>
            <a:endParaRPr b="0" i="0" sz="1400" u="none" cap="none" strike="noStrike"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3196425" y="1048300"/>
            <a:ext cx="2751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Affichage de la liste des ids d’arucoS</a:t>
            </a:r>
            <a:endParaRPr b="0" i="0" sz="2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3218138" y="1669375"/>
            <a:ext cx="2729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robots sont désormais identifiés par leur ID ArUco au lieu de leur IP</a:t>
            </a:r>
            <a:endParaRPr b="0" i="0" sz="1400" u="none" cap="none" strike="noStrike"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6181700" y="1048301"/>
            <a:ext cx="2138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Envoi</a:t>
            </a: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d’ordres différents à chaque robot</a:t>
            </a:r>
            <a:endParaRPr b="0" i="0" sz="2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4" name="Google Shape;1114;p38"/>
          <p:cNvSpPr txBox="1"/>
          <p:nvPr/>
        </p:nvSpPr>
        <p:spPr>
          <a:xfrm>
            <a:off x="5833100" y="1718975"/>
            <a:ext cx="2903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ordres ne sont plus envoyé à partir du même robot de référence</a:t>
            </a:r>
            <a:endParaRPr b="0" i="0" sz="1400" u="none" cap="none" strike="noStrike"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15" name="Google Shape;1115;p38"/>
          <p:cNvGrpSpPr/>
          <p:nvPr/>
        </p:nvGrpSpPr>
        <p:grpSpPr>
          <a:xfrm>
            <a:off x="823740" y="3394259"/>
            <a:ext cx="490220" cy="490547"/>
            <a:chOff x="1999125" y="1648450"/>
            <a:chExt cx="1985500" cy="1986825"/>
          </a:xfrm>
        </p:grpSpPr>
        <p:sp>
          <p:nvSpPr>
            <p:cNvPr id="1116" name="Google Shape;1116;p38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 rot="2862783">
            <a:off x="-2565456" y="2436120"/>
            <a:ext cx="234134" cy="8847242"/>
            <a:chOff x="5729485" y="1627521"/>
            <a:chExt cx="70032" cy="2646284"/>
          </a:xfrm>
        </p:grpSpPr>
        <p:sp>
          <p:nvSpPr>
            <p:cNvPr id="1120" name="Google Shape;1120;p3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7" name="Google Shape;11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625" y="3934713"/>
            <a:ext cx="548700" cy="54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8" name="Google Shape;11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0747" y="2527088"/>
            <a:ext cx="548700" cy="54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9" name="Google Shape;112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595" y="3917393"/>
            <a:ext cx="548700" cy="52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0" name="Google Shape;1130;p38"/>
          <p:cNvSpPr txBox="1"/>
          <p:nvPr/>
        </p:nvSpPr>
        <p:spPr>
          <a:xfrm>
            <a:off x="553775" y="4503400"/>
            <a:ext cx="147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Antoine FONTANEZ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7561900" y="3108550"/>
            <a:ext cx="1646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Corentin FROGER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38"/>
          <p:cNvSpPr txBox="1"/>
          <p:nvPr/>
        </p:nvSpPr>
        <p:spPr>
          <a:xfrm>
            <a:off x="7165750" y="4471250"/>
            <a:ext cx="1520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Nathan PIERROT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3" name="Google Shape;11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3510">
            <a:off x="3429909" y="1423223"/>
            <a:ext cx="332831" cy="33283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4" name="Google Shape;113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16230">
            <a:off x="182071" y="1486843"/>
            <a:ext cx="348927" cy="3316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5" name="Google Shape;11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50714">
            <a:off x="164571" y="1958332"/>
            <a:ext cx="351508" cy="35150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6" name="Google Shape;11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3510">
            <a:off x="8289784" y="1375910"/>
            <a:ext cx="332831" cy="33283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7" name="Google Shape;11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50714">
            <a:off x="2372121" y="3330482"/>
            <a:ext cx="351508" cy="35150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8" name="Google Shape;1138;p38"/>
          <p:cNvSpPr txBox="1"/>
          <p:nvPr/>
        </p:nvSpPr>
        <p:spPr>
          <a:xfrm>
            <a:off x="4693175" y="3792250"/>
            <a:ext cx="2540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Billard collaboratif </a:t>
            </a:r>
            <a:endParaRPr b="0" i="0" sz="2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4606950" y="4225000"/>
            <a:ext cx="2626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Plusieurs robots sont capables de jouer ensembles en évitant les collisions</a:t>
            </a:r>
            <a:endParaRPr b="0" i="0" sz="1400" u="none" cap="none" strike="noStrike"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FOnctionnalités en cours de programmation</a:t>
            </a:r>
            <a:endParaRPr sz="3500"/>
          </a:p>
        </p:txBody>
      </p:sp>
      <p:sp>
        <p:nvSpPr>
          <p:cNvPr id="1145" name="Google Shape;11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6" name="Google Shape;1146;p39"/>
          <p:cNvSpPr txBox="1"/>
          <p:nvPr>
            <p:ph idx="4294967295" type="title"/>
          </p:nvPr>
        </p:nvSpPr>
        <p:spPr>
          <a:xfrm>
            <a:off x="3341550" y="2305938"/>
            <a:ext cx="246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Scénario collaboratif</a:t>
            </a:r>
            <a:endParaRPr sz="3000"/>
          </a:p>
        </p:txBody>
      </p:sp>
      <p:pic>
        <p:nvPicPr>
          <p:cNvPr id="1147" name="Google Shape;11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883" y="3451153"/>
            <a:ext cx="548700" cy="54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8" name="Google Shape;1148;p39"/>
          <p:cNvSpPr txBox="1"/>
          <p:nvPr/>
        </p:nvSpPr>
        <p:spPr>
          <a:xfrm>
            <a:off x="3071033" y="4019840"/>
            <a:ext cx="147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Antoine FONTANEZ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9" name="Google Shape;11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645" y="3469843"/>
            <a:ext cx="548700" cy="52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50" name="Google Shape;1150;p39"/>
          <p:cNvSpPr txBox="1"/>
          <p:nvPr/>
        </p:nvSpPr>
        <p:spPr>
          <a:xfrm>
            <a:off x="4573800" y="4023700"/>
            <a:ext cx="1520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Nathan PIERROT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1" name="Google Shape;115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0250" y="1234436"/>
            <a:ext cx="2674626" cy="267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79126" y="1303286"/>
            <a:ext cx="2674626" cy="26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40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2163197" y="1233257"/>
            <a:ext cx="4803000" cy="2649000"/>
          </a:xfrm>
          <a:prstGeom prst="roundRect">
            <a:avLst>
              <a:gd fmla="val 4493" name="adj"/>
            </a:avLst>
          </a:prstGeom>
          <a:noFill/>
          <a:ln>
            <a:noFill/>
          </a:ln>
        </p:spPr>
      </p:pic>
      <p:sp>
        <p:nvSpPr>
          <p:cNvPr id="1158" name="Google Shape;1158;p40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Démonstration</a:t>
            </a:r>
            <a:endParaRPr/>
          </a:p>
        </p:txBody>
      </p:sp>
      <p:grpSp>
        <p:nvGrpSpPr>
          <p:cNvPr id="1159" name="Google Shape;1159;p40"/>
          <p:cNvGrpSpPr/>
          <p:nvPr/>
        </p:nvGrpSpPr>
        <p:grpSpPr>
          <a:xfrm>
            <a:off x="2115896" y="1150213"/>
            <a:ext cx="4912195" cy="3824783"/>
            <a:chOff x="1700675" y="1426325"/>
            <a:chExt cx="3475446" cy="2725175"/>
          </a:xfrm>
        </p:grpSpPr>
        <p:sp>
          <p:nvSpPr>
            <p:cNvPr id="1160" name="Google Shape;1160;p40"/>
            <p:cNvSpPr/>
            <p:nvPr/>
          </p:nvSpPr>
          <p:spPr>
            <a:xfrm>
              <a:off x="2972200" y="3674850"/>
              <a:ext cx="1011375" cy="476650"/>
            </a:xfrm>
            <a:custGeom>
              <a:rect b="b" l="l" r="r" t="t"/>
              <a:pathLst>
                <a:path extrusionOk="0" h="19066" w="40455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059000" y="3674850"/>
              <a:ext cx="837800" cy="95100"/>
            </a:xfrm>
            <a:custGeom>
              <a:rect b="b" l="l" r="r" t="t"/>
              <a:pathLst>
                <a:path extrusionOk="0" h="3804" w="33512">
                  <a:moveTo>
                    <a:pt x="868" y="0"/>
                  </a:moveTo>
                  <a:lnTo>
                    <a:pt x="0" y="3803"/>
                  </a:lnTo>
                  <a:lnTo>
                    <a:pt x="33511" y="3803"/>
                  </a:lnTo>
                  <a:lnTo>
                    <a:pt x="3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693375" y="4015575"/>
              <a:ext cx="1568375" cy="135925"/>
            </a:xfrm>
            <a:custGeom>
              <a:rect b="b" l="l" r="r" t="t"/>
              <a:pathLst>
                <a:path extrusionOk="0" h="5437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693375" y="4015575"/>
              <a:ext cx="1568375" cy="106575"/>
            </a:xfrm>
            <a:custGeom>
              <a:rect b="b" l="l" r="r" t="t"/>
              <a:pathLst>
                <a:path extrusionOk="0" h="4263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2170"/>
                  </a:lnTo>
                  <a:cubicBezTo>
                    <a:pt x="1" y="3318"/>
                    <a:pt x="945" y="4262"/>
                    <a:pt x="2093" y="4262"/>
                  </a:cubicBezTo>
                  <a:lnTo>
                    <a:pt x="60642" y="4262"/>
                  </a:lnTo>
                  <a:cubicBezTo>
                    <a:pt x="61816" y="4262"/>
                    <a:pt x="62735" y="3318"/>
                    <a:pt x="62735" y="2170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700675" y="1426325"/>
              <a:ext cx="3475446" cy="2279800"/>
            </a:xfrm>
            <a:custGeom>
              <a:rect b="b" l="l" r="r" t="t"/>
              <a:pathLst>
                <a:path extrusionOk="0" h="91192" w="15505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5" name="Google Shape;116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6" name="Google Shape;1166;p4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6727" r="7566" t="0"/>
          <a:stretch/>
        </p:blipFill>
        <p:spPr>
          <a:xfrm>
            <a:off x="2216050" y="1292638"/>
            <a:ext cx="4711900" cy="25582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41"/>
          <p:cNvPicPr preferRelativeResize="0"/>
          <p:nvPr/>
        </p:nvPicPr>
        <p:blipFill rotWithShape="1">
          <a:blip r:embed="rId3">
            <a:alphaModFix/>
          </a:blip>
          <a:srcRect b="7019" l="34296" r="3719" t="0"/>
          <a:stretch/>
        </p:blipFill>
        <p:spPr>
          <a:xfrm>
            <a:off x="4998084" y="662999"/>
            <a:ext cx="3817500" cy="3817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2" name="Google Shape;1172;p41"/>
          <p:cNvSpPr txBox="1"/>
          <p:nvPr>
            <p:ph type="title"/>
          </p:nvPr>
        </p:nvSpPr>
        <p:spPr>
          <a:xfrm>
            <a:off x="516200" y="1395775"/>
            <a:ext cx="43017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600"/>
              <a:t>Diagrammes Explicatifs</a:t>
            </a:r>
            <a:endParaRPr sz="4600"/>
          </a:p>
        </p:txBody>
      </p:sp>
      <p:grpSp>
        <p:nvGrpSpPr>
          <p:cNvPr id="1173" name="Google Shape;1173;p41"/>
          <p:cNvGrpSpPr/>
          <p:nvPr/>
        </p:nvGrpSpPr>
        <p:grpSpPr>
          <a:xfrm rot="5399810">
            <a:off x="1734184" y="1263412"/>
            <a:ext cx="126750" cy="4789508"/>
            <a:chOff x="5729485" y="1627521"/>
            <a:chExt cx="70032" cy="2646284"/>
          </a:xfrm>
        </p:grpSpPr>
        <p:sp>
          <p:nvSpPr>
            <p:cNvPr id="1174" name="Google Shape;1174;p41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1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1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0" name="Google Shape;118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1" name="Google Shape;1181;p41"/>
          <p:cNvGrpSpPr/>
          <p:nvPr/>
        </p:nvGrpSpPr>
        <p:grpSpPr>
          <a:xfrm>
            <a:off x="4915845" y="627424"/>
            <a:ext cx="3899919" cy="3902522"/>
            <a:chOff x="1999125" y="1648450"/>
            <a:chExt cx="1985500" cy="1986825"/>
          </a:xfrm>
        </p:grpSpPr>
        <p:sp>
          <p:nvSpPr>
            <p:cNvPr id="1182" name="Google Shape;1182;p41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6" name="Google Shape;1186;p41"/>
          <p:cNvSpPr txBox="1"/>
          <p:nvPr>
            <p:ph idx="4294967295" type="title"/>
          </p:nvPr>
        </p:nvSpPr>
        <p:spPr>
          <a:xfrm>
            <a:off x="5281702" y="1593072"/>
            <a:ext cx="3168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0">
                <a:solidFill>
                  <a:schemeClr val="dk1"/>
                </a:solidFill>
              </a:rPr>
              <a:t>3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ol Table Tricks! by Slidesgo">
  <a:themeElements>
    <a:clrScheme name="Simple Light">
      <a:dk1>
        <a:srgbClr val="071224"/>
      </a:dk1>
      <a:lt1>
        <a:srgbClr val="FFFFFF"/>
      </a:lt1>
      <a:dk2>
        <a:srgbClr val="071224"/>
      </a:dk2>
      <a:lt2>
        <a:srgbClr val="CCE8E3"/>
      </a:lt2>
      <a:accent1>
        <a:srgbClr val="004752"/>
      </a:accent1>
      <a:accent2>
        <a:srgbClr val="057D80"/>
      </a:accent2>
      <a:accent3>
        <a:srgbClr val="CCE8E3"/>
      </a:accent3>
      <a:accent4>
        <a:srgbClr val="FFAB37"/>
      </a:accent4>
      <a:accent5>
        <a:srgbClr val="F0513B"/>
      </a:accent5>
      <a:accent6>
        <a:srgbClr val="C9240D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