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04ACE-3220-FEF6-7518-041DAAA4F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D213DA-6712-E45A-2283-FA67D5F4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BDBCA-2C6E-4EFF-D8EA-4702A1F2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8E6E-B800-44AD-9F9E-C49619B1AF3E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841DB4-02CE-6BD5-5C81-43648217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8C93D5-0D81-851D-78E9-A831B979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92CF-67D8-4168-8D08-DBFB1E625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765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C17890-4226-B642-643F-38A5BC80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05AFA4-29D5-F254-78BA-5BBEDCD00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907D34-0CBA-31F0-E819-EBC384965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8E6E-B800-44AD-9F9E-C49619B1AF3E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47B72B-A615-B279-DB90-AEE8613D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FBA36F-A0B4-ADD8-B0B3-9BE8D2EE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92CF-67D8-4168-8D08-DBFB1E625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79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7117982-66F9-9321-2E98-E4D33479A5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C8715D-E04D-3045-7306-15DA21B24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C3F757-D99A-8DBB-9668-AD8AD8C2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8E6E-B800-44AD-9F9E-C49619B1AF3E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83B975-92A7-171F-F983-62331EA1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D3D378-DB60-514B-ADD5-A7337644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92CF-67D8-4168-8D08-DBFB1E625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6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2F309-2341-6BDD-4034-7656F247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9C5FA9-6006-1BC5-9247-E649CFCB0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0782F8-E507-B6FC-5997-DD1638C8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8E6E-B800-44AD-9F9E-C49619B1AF3E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DDD7B2-EED1-B664-6529-1BFC6BFC8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C64639-51D0-6A04-9289-5E1F4B61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92CF-67D8-4168-8D08-DBFB1E625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445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924886-73D5-BCC5-1C4E-FB54E864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CE6D28-2331-1547-06B7-0027CDC0A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77FCA2-BF36-3606-7109-2143B71B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8E6E-B800-44AD-9F9E-C49619B1AF3E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494320-38F1-A796-E403-6A562BB7E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422E81-F743-5AD5-3A2D-FB881933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92CF-67D8-4168-8D08-DBFB1E625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41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56FB2-50C4-6FAD-8B86-4CDE9AF4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0FB9BD-F3EC-CF1F-3CA0-50776EF8E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486EB3-85D3-10B1-64EE-70F027228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6CD5AD-4560-CCA7-EFC4-880944B7F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8E6E-B800-44AD-9F9E-C49619B1AF3E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CE64E5-4D2C-2E42-5C62-8BAA6086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57CE0F-73B0-EF29-C849-4DB64C59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92CF-67D8-4168-8D08-DBFB1E625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06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A8D89-B4A0-69D5-22D7-FCEB453E1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C93E24-7467-2C36-9010-69B9321E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8A1019-9AC0-58BC-5AFB-2F009B72E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05CD75-0F76-B210-F951-D97A8D104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86448C-EC6D-DD45-F9CE-95BC331FC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37C90F-C2A2-02BA-F217-90722826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8E6E-B800-44AD-9F9E-C49619B1AF3E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191FE4-C0CB-C432-B63A-4D1EEDE0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FB84981-6874-D045-4C7D-73178DFD3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92CF-67D8-4168-8D08-DBFB1E625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8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BA5071-175E-5B28-BB35-A8B0144F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08FC9F-F98C-ABF7-A954-65DACDDB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8E6E-B800-44AD-9F9E-C49619B1AF3E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A9B4D6-F520-E064-06EE-38E4EF8F8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60553D-8C3B-13AD-3B68-4CF89E584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92CF-67D8-4168-8D08-DBFB1E625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1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6DB205A-AD49-BF92-EF4C-54186B000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8E6E-B800-44AD-9F9E-C49619B1AF3E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53F139-7F0D-81CB-95E7-FA30B8A0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885EB6-931F-9748-C828-322B2EED7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92CF-67D8-4168-8D08-DBFB1E625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583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F76AC-AB07-FB9B-81AB-CB789AA8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DAA66D-4A77-5FD9-D7D3-5F6C035E7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AC5909E-1420-C037-CCDC-2A4946154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BCA0B0-2053-DA16-4DB2-BF30A1A7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8E6E-B800-44AD-9F9E-C49619B1AF3E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0ABE48-F492-EA9A-FB58-A68BB4AA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2D2E27-77ED-7468-C527-A8BBA14F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92CF-67D8-4168-8D08-DBFB1E625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62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0F882-3687-C41A-47FA-FB60A1A8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17F87A9-263C-C401-BD4E-C50ABB015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AE77E3-638A-3B86-FDF9-663E73F42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2967EA-3DB0-9E5C-E86A-97724FA9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08E6E-B800-44AD-9F9E-C49619B1AF3E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226E74E-2BBC-3459-0E17-EACA73F9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11F245-079F-419A-AE27-098BE8FA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992CF-67D8-4168-8D08-DBFB1E625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177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B84AD2-8EC1-054B-2AEB-9CAD61EB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ADFC01-58B4-19EF-A7BA-65B3E3B76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FB0626-2C1F-8949-327D-BDA20F43C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08E6E-B800-44AD-9F9E-C49619B1AF3E}" type="datetimeFigureOut">
              <a:rPr lang="fr-FR" smtClean="0"/>
              <a:t>11/02/2025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9776F5-7AFE-EE85-6155-D9D45D20F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36A23A-FA61-8C1F-F68D-B9C34FEA3C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E992CF-67D8-4168-8D08-DBFB1E625F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879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B2B8017D-9F9B-2C28-1BF1-682DCDB6F867}"/>
              </a:ext>
            </a:extLst>
          </p:cNvPr>
          <p:cNvGrpSpPr/>
          <p:nvPr/>
        </p:nvGrpSpPr>
        <p:grpSpPr>
          <a:xfrm>
            <a:off x="535857" y="810202"/>
            <a:ext cx="11336596" cy="5776376"/>
            <a:chOff x="535857" y="810202"/>
            <a:chExt cx="11336596" cy="5776376"/>
          </a:xfrm>
        </p:grpSpPr>
        <p:pic>
          <p:nvPicPr>
            <p:cNvPr id="5" name="Graphique 4" descr="Serveur avec un remplissage uni">
              <a:extLst>
                <a:ext uri="{FF2B5EF4-FFF2-40B4-BE49-F238E27FC236}">
                  <a16:creationId xmlns:a16="http://schemas.microsoft.com/office/drawing/2014/main" id="{88A5C7B4-4835-5778-708F-A51067FDB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50888" y="2406444"/>
              <a:ext cx="2045112" cy="2045112"/>
            </a:xfrm>
            <a:prstGeom prst="rect">
              <a:avLst/>
            </a:prstGeom>
          </p:spPr>
        </p:pic>
        <p:pic>
          <p:nvPicPr>
            <p:cNvPr id="7" name="Graphique 6" descr="Écran avec un remplissage uni">
              <a:extLst>
                <a:ext uri="{FF2B5EF4-FFF2-40B4-BE49-F238E27FC236}">
                  <a16:creationId xmlns:a16="http://schemas.microsoft.com/office/drawing/2014/main" id="{1A86D2C2-53DE-BAD6-4F9F-CCD0CC1FC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26709" y="1387575"/>
              <a:ext cx="4645744" cy="4645744"/>
            </a:xfrm>
            <a:prstGeom prst="rect">
              <a:avLst/>
            </a:prstGeom>
          </p:spPr>
        </p:pic>
        <p:pic>
          <p:nvPicPr>
            <p:cNvPr id="9" name="Graphique 8" descr="Robot avec un remplissage uni">
              <a:extLst>
                <a:ext uri="{FF2B5EF4-FFF2-40B4-BE49-F238E27FC236}">
                  <a16:creationId xmlns:a16="http://schemas.microsoft.com/office/drawing/2014/main" id="{A0EAEBF7-2DD9-15EF-7102-814963B8A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5857" y="2406444"/>
              <a:ext cx="2045112" cy="2045112"/>
            </a:xfrm>
            <a:prstGeom prst="rect">
              <a:avLst/>
            </a:prstGeom>
          </p:spPr>
        </p:pic>
        <p:pic>
          <p:nvPicPr>
            <p:cNvPr id="11" name="Graphique 10" descr="Caméra vidéo avec un remplissage uni">
              <a:extLst>
                <a:ext uri="{FF2B5EF4-FFF2-40B4-BE49-F238E27FC236}">
                  <a16:creationId xmlns:a16="http://schemas.microsoft.com/office/drawing/2014/main" id="{9BE7D0E1-2385-313F-9206-5BC456ECB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04572" y="2971800"/>
              <a:ext cx="914400" cy="914400"/>
            </a:xfrm>
            <a:prstGeom prst="rect">
              <a:avLst/>
            </a:prstGeom>
          </p:spPr>
        </p:pic>
        <p:pic>
          <p:nvPicPr>
            <p:cNvPr id="13" name="Graphique 12" descr="Mathématiques avec un remplissage uni">
              <a:extLst>
                <a:ext uri="{FF2B5EF4-FFF2-40B4-BE49-F238E27FC236}">
                  <a16:creationId xmlns:a16="http://schemas.microsoft.com/office/drawing/2014/main" id="{8306494E-6141-14E3-9BCE-3090C5654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935498" y="2971800"/>
              <a:ext cx="914400" cy="914400"/>
            </a:xfrm>
            <a:prstGeom prst="rect">
              <a:avLst/>
            </a:prstGeom>
          </p:spPr>
        </p:pic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C56A7ACE-AFC1-31FA-B21C-16DB415CF06E}"/>
                </a:ext>
              </a:extLst>
            </p:cNvPr>
            <p:cNvCxnSpPr/>
            <p:nvPr/>
          </p:nvCxnSpPr>
          <p:spPr>
            <a:xfrm>
              <a:off x="9569245" y="2595717"/>
              <a:ext cx="0" cy="16321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1E54777-C9DF-BD7C-9D94-01A8EA8C7EDB}"/>
                </a:ext>
              </a:extLst>
            </p:cNvPr>
            <p:cNvSpPr txBox="1"/>
            <p:nvPr/>
          </p:nvSpPr>
          <p:spPr>
            <a:xfrm>
              <a:off x="8166923" y="3886200"/>
              <a:ext cx="1219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Caméra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6F4AFCE2-0676-E893-1ABF-A840EAB9B054}"/>
                </a:ext>
              </a:extLst>
            </p:cNvPr>
            <p:cNvSpPr txBox="1"/>
            <p:nvPr/>
          </p:nvSpPr>
          <p:spPr>
            <a:xfrm>
              <a:off x="9763425" y="3886200"/>
              <a:ext cx="1347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Simulateur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355EB97-C3D2-2D01-9C2B-9897C5B82232}"/>
                </a:ext>
              </a:extLst>
            </p:cNvPr>
            <p:cNvSpPr txBox="1"/>
            <p:nvPr/>
          </p:nvSpPr>
          <p:spPr>
            <a:xfrm>
              <a:off x="4463846" y="4451556"/>
              <a:ext cx="1219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Serveur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2F56C65-2FEF-3450-3C4B-4C263CC8F0F6}"/>
                </a:ext>
              </a:extLst>
            </p:cNvPr>
            <p:cNvSpPr txBox="1"/>
            <p:nvPr/>
          </p:nvSpPr>
          <p:spPr>
            <a:xfrm>
              <a:off x="948815" y="4451556"/>
              <a:ext cx="1219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Robot</a:t>
              </a:r>
            </a:p>
          </p:txBody>
        </p:sp>
        <p:sp>
          <p:nvSpPr>
            <p:cNvPr id="25" name="Flèche : courbe vers le haut 24">
              <a:extLst>
                <a:ext uri="{FF2B5EF4-FFF2-40B4-BE49-F238E27FC236}">
                  <a16:creationId xmlns:a16="http://schemas.microsoft.com/office/drawing/2014/main" id="{66066B0F-8A1B-703B-FDE8-AB39F70801F8}"/>
                </a:ext>
              </a:extLst>
            </p:cNvPr>
            <p:cNvSpPr/>
            <p:nvPr/>
          </p:nvSpPr>
          <p:spPr>
            <a:xfrm rot="10455471">
              <a:off x="4858445" y="810202"/>
              <a:ext cx="3605819" cy="1255731"/>
            </a:xfrm>
            <a:prstGeom prst="curvedUpArrow">
              <a:avLst>
                <a:gd name="adj1" fmla="val 15210"/>
                <a:gd name="adj2" fmla="val 36023"/>
                <a:gd name="adj3" fmla="val 25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0FCF8B07-2FF6-A386-DC11-C0DC72EE326B}"/>
                </a:ext>
              </a:extLst>
            </p:cNvPr>
            <p:cNvSpPr txBox="1"/>
            <p:nvPr/>
          </p:nvSpPr>
          <p:spPr>
            <a:xfrm>
              <a:off x="6096000" y="1018243"/>
              <a:ext cx="1219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Ordre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00D8FC86-4A2E-CE87-F0B2-62EF70FFDF58}"/>
                </a:ext>
              </a:extLst>
            </p:cNvPr>
            <p:cNvSpPr txBox="1"/>
            <p:nvPr/>
          </p:nvSpPr>
          <p:spPr>
            <a:xfrm>
              <a:off x="8670823" y="1583852"/>
              <a:ext cx="1796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Interface web</a:t>
              </a:r>
            </a:p>
          </p:txBody>
        </p:sp>
        <p:sp>
          <p:nvSpPr>
            <p:cNvPr id="28" name="Flèche : courbe vers le haut 27">
              <a:extLst>
                <a:ext uri="{FF2B5EF4-FFF2-40B4-BE49-F238E27FC236}">
                  <a16:creationId xmlns:a16="http://schemas.microsoft.com/office/drawing/2014/main" id="{14CB88D1-AF62-DEDB-9A4C-B6CA926BFD1D}"/>
                </a:ext>
              </a:extLst>
            </p:cNvPr>
            <p:cNvSpPr/>
            <p:nvPr/>
          </p:nvSpPr>
          <p:spPr>
            <a:xfrm rot="10800000">
              <a:off x="1347019" y="1150712"/>
              <a:ext cx="3387270" cy="1255731"/>
            </a:xfrm>
            <a:prstGeom prst="curvedUpArrow">
              <a:avLst>
                <a:gd name="adj1" fmla="val 15210"/>
                <a:gd name="adj2" fmla="val 36023"/>
                <a:gd name="adj3" fmla="val 25000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0CBA370-FE70-CDB5-4472-7F21ACFA0C16}"/>
                </a:ext>
              </a:extLst>
            </p:cNvPr>
            <p:cNvSpPr txBox="1"/>
            <p:nvPr/>
          </p:nvSpPr>
          <p:spPr>
            <a:xfrm>
              <a:off x="2163156" y="1455411"/>
              <a:ext cx="188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Communication de l’ordre</a:t>
              </a:r>
            </a:p>
          </p:txBody>
        </p:sp>
        <p:sp>
          <p:nvSpPr>
            <p:cNvPr id="31" name="Flèche : angle droit à deux pointes 30">
              <a:extLst>
                <a:ext uri="{FF2B5EF4-FFF2-40B4-BE49-F238E27FC236}">
                  <a16:creationId xmlns:a16="http://schemas.microsoft.com/office/drawing/2014/main" id="{71172229-615F-8EE3-A364-080F74807DF2}"/>
                </a:ext>
              </a:extLst>
            </p:cNvPr>
            <p:cNvSpPr/>
            <p:nvPr/>
          </p:nvSpPr>
          <p:spPr>
            <a:xfrm rot="2038409">
              <a:off x="6161062" y="3422560"/>
              <a:ext cx="3646015" cy="2642248"/>
            </a:xfrm>
            <a:prstGeom prst="leftUpArrow">
              <a:avLst>
                <a:gd name="adj1" fmla="val 10367"/>
                <a:gd name="adj2" fmla="val 13918"/>
                <a:gd name="adj3" fmla="val 18443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D1156689-AF8F-E55B-9CB8-3FFFE4D14601}"/>
                </a:ext>
              </a:extLst>
            </p:cNvPr>
            <p:cNvSpPr txBox="1"/>
            <p:nvPr/>
          </p:nvSpPr>
          <p:spPr>
            <a:xfrm>
              <a:off x="5995061" y="5940247"/>
              <a:ext cx="18877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Communication des ordres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81574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Office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Pierrot</dc:creator>
  <cp:lastModifiedBy>Nathan Pierrot</cp:lastModifiedBy>
  <cp:revision>1</cp:revision>
  <dcterms:created xsi:type="dcterms:W3CDTF">2025-02-11T08:48:16Z</dcterms:created>
  <dcterms:modified xsi:type="dcterms:W3CDTF">2025-02-11T09:04:32Z</dcterms:modified>
</cp:coreProperties>
</file>