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Staatliches"/>
      <p:regular r:id="rId21"/>
    </p:embeddedFont>
    <p:embeddedFont>
      <p:font typeface="Nunito"/>
      <p:regular r:id="rId22"/>
      <p:bold r:id="rId23"/>
      <p:italic r:id="rId24"/>
      <p:boldItalic r:id="rId25"/>
    </p:embeddedFont>
    <p:embeddedFont>
      <p:font typeface="Viga"/>
      <p:regular r:id="rId26"/>
    </p:embeddedFont>
    <p:embeddedFont>
      <p:font typeface="Red Hat Display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font" Target="fonts/Staatliches-regular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Viga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RedHatDisplay-bold.fntdata"/><Relationship Id="rId27" Type="http://schemas.openxmlformats.org/officeDocument/2006/relationships/font" Target="fonts/RedHatDis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edHatDisplay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schemas.openxmlformats.org/officeDocument/2006/relationships/font" Target="fonts/RedHatDisplay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b63a1cdef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b63a1cdef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479d47e1fe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479d47e1f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479d47e1fe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3479d47e1fe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3479d47e1fe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8" name="Google Shape;1218;g3479d47e1fe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g3479d47e1fe_4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8" name="Google Shape;1228;g3479d47e1fe_4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3479d47e1fe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3479d47e1fe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af95a91629_0_24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af95a91629_0_24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 / Corentin / Nathan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af95a91629_0_249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af95a91629_0_24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b1c2217c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b1c2217c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b1c2217c3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b1c2217c3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af95a916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af95a916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Antoine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a953684262_0_15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a953684262_0_15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af95a91629_0_24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af95a91629_0_24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b1c2217c3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b1c2217c3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3479d47e1fe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3479d47e1fe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g3479d47e1fe_4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4" name="Google Shape;1194;g3479d47e1f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Corentin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75" y="0"/>
            <a:ext cx="33429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97450" y="-690000"/>
            <a:ext cx="10910975" cy="7543500"/>
            <a:chOff x="-597450" y="-690000"/>
            <a:chExt cx="10910975" cy="7543500"/>
          </a:xfrm>
        </p:grpSpPr>
        <p:sp>
          <p:nvSpPr>
            <p:cNvPr id="13" name="Google Shape;13;p2"/>
            <p:cNvSpPr/>
            <p:nvPr/>
          </p:nvSpPr>
          <p:spPr>
            <a:xfrm>
              <a:off x="4025675" y="3810725"/>
              <a:ext cx="5118325" cy="1354000"/>
            </a:xfrm>
            <a:custGeom>
              <a:rect b="b" l="l" r="r" t="t"/>
              <a:pathLst>
                <a:path extrusionOk="0" h="54160" w="204733">
                  <a:moveTo>
                    <a:pt x="0" y="0"/>
                  </a:moveTo>
                  <a:lnTo>
                    <a:pt x="176139" y="54160"/>
                  </a:lnTo>
                  <a:lnTo>
                    <a:pt x="204733" y="36051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4" name="Google Shape;14;p2"/>
            <p:cNvGrpSpPr/>
            <p:nvPr/>
          </p:nvGrpSpPr>
          <p:grpSpPr>
            <a:xfrm>
              <a:off x="-597450" y="-690000"/>
              <a:ext cx="10910975" cy="7543500"/>
              <a:chOff x="-597450" y="-690000"/>
              <a:chExt cx="10910975" cy="7543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883375" y="8425"/>
                <a:ext cx="4127500" cy="1460500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sp>
            <p:nvSpPr>
              <p:cNvPr id="16" name="Google Shape;16;p2"/>
              <p:cNvSpPr/>
              <p:nvPr/>
            </p:nvSpPr>
            <p:spPr>
              <a:xfrm>
                <a:off x="-597450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983125" y="3729775"/>
                <a:ext cx="2330400" cy="2330400"/>
              </a:xfrm>
              <a:prstGeom prst="ellipse">
                <a:avLst/>
              </a:prstGeom>
              <a:noFill/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622564" y="-524800"/>
                <a:ext cx="1051500" cy="10518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040000" y="306748"/>
                <a:ext cx="404400" cy="40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596475" y="4394100"/>
                <a:ext cx="2459100" cy="2459400"/>
              </a:xfrm>
              <a:prstGeom prst="ellipse">
                <a:avLst/>
              </a:prstGeom>
              <a:noFill/>
              <a:ln cap="flat" cmpd="sng" w="1143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4623055" y="1379109"/>
            <a:ext cx="40101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6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211793" y="3251637"/>
            <a:ext cx="28326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33" name="Google Shape;233;p11"/>
          <p:cNvGrpSpPr/>
          <p:nvPr/>
        </p:nvGrpSpPr>
        <p:grpSpPr>
          <a:xfrm>
            <a:off x="-1025450" y="-1191116"/>
            <a:ext cx="11545234" cy="7511325"/>
            <a:chOff x="-1025450" y="-1191116"/>
            <a:chExt cx="11545234" cy="7511325"/>
          </a:xfrm>
        </p:grpSpPr>
        <p:sp>
          <p:nvSpPr>
            <p:cNvPr id="234" name="Google Shape;234;p11"/>
            <p:cNvSpPr/>
            <p:nvPr/>
          </p:nvSpPr>
          <p:spPr>
            <a:xfrm>
              <a:off x="-643375" y="-119111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" name="Google Shape;235;p11"/>
            <p:cNvGrpSpPr/>
            <p:nvPr/>
          </p:nvGrpSpPr>
          <p:grpSpPr>
            <a:xfrm rot="965480">
              <a:off x="8627664" y="3789126"/>
              <a:ext cx="205060" cy="205060"/>
              <a:chOff x="2903400" y="3329275"/>
              <a:chExt cx="493800" cy="493800"/>
            </a:xfrm>
          </p:grpSpPr>
          <p:sp>
            <p:nvSpPr>
              <p:cNvPr id="236" name="Google Shape;236;p1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9" name="Google Shape;239;p11"/>
            <p:cNvSpPr/>
            <p:nvPr/>
          </p:nvSpPr>
          <p:spPr>
            <a:xfrm rot="-1800018">
              <a:off x="4906943" y="-77388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7975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41" name="Google Shape;241;p11"/>
            <p:cNvSpPr/>
            <p:nvPr/>
          </p:nvSpPr>
          <p:spPr>
            <a:xfrm>
              <a:off x="-1025450" y="33682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8909924">
              <a:off x="8428771" y="1000405"/>
              <a:ext cx="1230559" cy="364052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243" name="Google Shape;243;p11"/>
            <p:cNvGrpSpPr/>
            <p:nvPr/>
          </p:nvGrpSpPr>
          <p:grpSpPr>
            <a:xfrm rot="7167850">
              <a:off x="7708167" y="140766"/>
              <a:ext cx="1167771" cy="1149379"/>
              <a:chOff x="7852077" y="217811"/>
              <a:chExt cx="876950" cy="863138"/>
            </a:xfrm>
          </p:grpSpPr>
          <p:grpSp>
            <p:nvGrpSpPr>
              <p:cNvPr id="244" name="Google Shape;244;p1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245" name="Google Shape;245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48" name="Google Shape;248;p1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1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250" name="Google Shape;250;p1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1" name="Google Shape;251;p1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2" name="Google Shape;252;p1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53" name="Google Shape;253;p11"/>
            <p:cNvGrpSpPr/>
            <p:nvPr/>
          </p:nvGrpSpPr>
          <p:grpSpPr>
            <a:xfrm rot="-9804244">
              <a:off x="4537410" y="4325847"/>
              <a:ext cx="2119051" cy="1623356"/>
              <a:chOff x="2486600" y="1573550"/>
              <a:chExt cx="745650" cy="571225"/>
            </a:xfrm>
          </p:grpSpPr>
          <p:sp>
            <p:nvSpPr>
              <p:cNvPr id="254" name="Google Shape;254;p1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" name="Google Shape;269;p11"/>
          <p:cNvSpPr txBox="1"/>
          <p:nvPr>
            <p:ph hasCustomPrompt="1" type="title"/>
          </p:nvPr>
        </p:nvSpPr>
        <p:spPr>
          <a:xfrm>
            <a:off x="889050" y="1615350"/>
            <a:ext cx="73659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37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0" name="Google Shape;270;p11"/>
          <p:cNvSpPr txBox="1"/>
          <p:nvPr>
            <p:ph idx="1" type="body"/>
          </p:nvPr>
        </p:nvSpPr>
        <p:spPr>
          <a:xfrm>
            <a:off x="2146150" y="3264625"/>
            <a:ext cx="4851600" cy="5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rgbClr val="000000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1" name="Google Shape;2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13"/>
          <p:cNvGrpSpPr/>
          <p:nvPr/>
        </p:nvGrpSpPr>
        <p:grpSpPr>
          <a:xfrm>
            <a:off x="-1136725" y="-488762"/>
            <a:ext cx="10850906" cy="6286713"/>
            <a:chOff x="-1136725" y="-488762"/>
            <a:chExt cx="10850906" cy="6286713"/>
          </a:xfrm>
        </p:grpSpPr>
        <p:sp>
          <p:nvSpPr>
            <p:cNvPr id="276" name="Google Shape;276;p13"/>
            <p:cNvSpPr/>
            <p:nvPr/>
          </p:nvSpPr>
          <p:spPr>
            <a:xfrm>
              <a:off x="-6300" y="-7725"/>
              <a:ext cx="1123950" cy="1700650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7" name="Google Shape;277;p13"/>
            <p:cNvSpPr/>
            <p:nvPr/>
          </p:nvSpPr>
          <p:spPr>
            <a:xfrm>
              <a:off x="5314225" y="-14075"/>
              <a:ext cx="3836175" cy="1592425"/>
            </a:xfrm>
            <a:custGeom>
              <a:rect b="b" l="l" r="r" t="t"/>
              <a:pathLst>
                <a:path extrusionOk="0" h="63697" w="153447">
                  <a:moveTo>
                    <a:pt x="153447" y="7320"/>
                  </a:moveTo>
                  <a:lnTo>
                    <a:pt x="142017" y="0"/>
                  </a:lnTo>
                  <a:lnTo>
                    <a:pt x="0" y="63697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8" name="Google Shape;278;p13"/>
            <p:cNvSpPr/>
            <p:nvPr/>
          </p:nvSpPr>
          <p:spPr>
            <a:xfrm>
              <a:off x="-6300" y="3556350"/>
              <a:ext cx="1308100" cy="1605975"/>
            </a:xfrm>
            <a:custGeom>
              <a:rect b="b" l="l" r="r" t="t"/>
              <a:pathLst>
                <a:path extrusionOk="0" h="64239" w="52324">
                  <a:moveTo>
                    <a:pt x="0" y="28679"/>
                  </a:moveTo>
                  <a:lnTo>
                    <a:pt x="13716" y="64239"/>
                  </a:lnTo>
                  <a:lnTo>
                    <a:pt x="52324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79" name="Google Shape;279;p13"/>
            <p:cNvSpPr/>
            <p:nvPr/>
          </p:nvSpPr>
          <p:spPr>
            <a:xfrm>
              <a:off x="5182450" y="3372200"/>
              <a:ext cx="3974300" cy="1788400"/>
            </a:xfrm>
            <a:custGeom>
              <a:rect b="b" l="l" r="r" t="t"/>
              <a:pathLst>
                <a:path extrusionOk="0" h="71536" w="158972">
                  <a:moveTo>
                    <a:pt x="158972" y="0"/>
                  </a:moveTo>
                  <a:lnTo>
                    <a:pt x="39084" y="71536"/>
                  </a:lnTo>
                  <a:lnTo>
                    <a:pt x="0" y="7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80" name="Google Shape;280;p13"/>
            <p:cNvSpPr/>
            <p:nvPr/>
          </p:nvSpPr>
          <p:spPr>
            <a:xfrm rot="-1800018">
              <a:off x="-945632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3"/>
            <p:cNvGrpSpPr/>
            <p:nvPr/>
          </p:nvGrpSpPr>
          <p:grpSpPr>
            <a:xfrm rot="-1870765">
              <a:off x="1241516" y="4253021"/>
              <a:ext cx="1593357" cy="1220634"/>
              <a:chOff x="2486600" y="1573550"/>
              <a:chExt cx="745650" cy="571225"/>
            </a:xfrm>
          </p:grpSpPr>
          <p:sp>
            <p:nvSpPr>
              <p:cNvPr id="282" name="Google Shape;282;p1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7" name="Google Shape;297;p13"/>
            <p:cNvSpPr/>
            <p:nvPr/>
          </p:nvSpPr>
          <p:spPr>
            <a:xfrm rot="5400000">
              <a:off x="8662532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 rot="5400000">
              <a:off x="8706034" y="405343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3"/>
          <p:cNvSpPr txBox="1"/>
          <p:nvPr>
            <p:ph hasCustomPrompt="1"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13"/>
          <p:cNvSpPr txBox="1"/>
          <p:nvPr>
            <p:ph idx="3" type="title"/>
          </p:nvPr>
        </p:nvSpPr>
        <p:spPr>
          <a:xfrm>
            <a:off x="1867800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2" name="Google Shape;302;p13"/>
          <p:cNvSpPr txBox="1"/>
          <p:nvPr>
            <p:ph hasCustomPrompt="1"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/>
          <p:nvPr>
            <p:ph idx="5" type="title"/>
          </p:nvPr>
        </p:nvSpPr>
        <p:spPr>
          <a:xfrm>
            <a:off x="5513475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13"/>
          <p:cNvSpPr txBox="1"/>
          <p:nvPr>
            <p:ph idx="6" type="title"/>
          </p:nvPr>
        </p:nvSpPr>
        <p:spPr>
          <a:xfrm>
            <a:off x="5513475" y="19156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5" name="Google Shape;305;p13"/>
          <p:cNvSpPr txBox="1"/>
          <p:nvPr>
            <p:ph hasCustomPrompt="1"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3"/>
          <p:cNvSpPr txBox="1"/>
          <p:nvPr>
            <p:ph idx="8" type="title"/>
          </p:nvPr>
        </p:nvSpPr>
        <p:spPr>
          <a:xfrm>
            <a:off x="1867800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7" name="Google Shape;307;p13"/>
          <p:cNvSpPr txBox="1"/>
          <p:nvPr>
            <p:ph idx="9" type="title"/>
          </p:nvPr>
        </p:nvSpPr>
        <p:spPr>
          <a:xfrm>
            <a:off x="1867800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08" name="Google Shape;308;p13"/>
          <p:cNvSpPr txBox="1"/>
          <p:nvPr>
            <p:ph hasCustomPrompt="1"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3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13"/>
          <p:cNvSpPr txBox="1"/>
          <p:nvPr>
            <p:ph idx="15" type="title"/>
          </p:nvPr>
        </p:nvSpPr>
        <p:spPr>
          <a:xfrm>
            <a:off x="5513475" y="3429175"/>
            <a:ext cx="25899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1" name="Google Shape;311;p13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12" name="Google Shape;31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4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15" name="Google Shape;315;p14"/>
          <p:cNvGrpSpPr/>
          <p:nvPr/>
        </p:nvGrpSpPr>
        <p:grpSpPr>
          <a:xfrm>
            <a:off x="-250" y="-227701"/>
            <a:ext cx="10199425" cy="7099935"/>
            <a:chOff x="-250" y="-227701"/>
            <a:chExt cx="10199425" cy="7099935"/>
          </a:xfrm>
        </p:grpSpPr>
        <p:grpSp>
          <p:nvGrpSpPr>
            <p:cNvPr id="316" name="Google Shape;316;p14"/>
            <p:cNvGrpSpPr/>
            <p:nvPr/>
          </p:nvGrpSpPr>
          <p:grpSpPr>
            <a:xfrm>
              <a:off x="2487674" y="4334134"/>
              <a:ext cx="240332" cy="240332"/>
              <a:chOff x="1117575" y="1465675"/>
              <a:chExt cx="673200" cy="673200"/>
            </a:xfrm>
          </p:grpSpPr>
          <p:sp>
            <p:nvSpPr>
              <p:cNvPr id="317" name="Google Shape;317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14"/>
            <p:cNvGrpSpPr/>
            <p:nvPr/>
          </p:nvGrpSpPr>
          <p:grpSpPr>
            <a:xfrm>
              <a:off x="680092" y="678245"/>
              <a:ext cx="240332" cy="240332"/>
              <a:chOff x="1117575" y="1465675"/>
              <a:chExt cx="673200" cy="673200"/>
            </a:xfrm>
          </p:grpSpPr>
          <p:sp>
            <p:nvSpPr>
              <p:cNvPr id="321" name="Google Shape;321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14"/>
            <p:cNvSpPr/>
            <p:nvPr/>
          </p:nvSpPr>
          <p:spPr>
            <a:xfrm>
              <a:off x="930675" y="-2575"/>
              <a:ext cx="6316800" cy="2144800"/>
            </a:xfrm>
            <a:custGeom>
              <a:rect b="b" l="l" r="r" t="t"/>
              <a:pathLst>
                <a:path extrusionOk="0" h="85792" w="252672">
                  <a:moveTo>
                    <a:pt x="252672" y="28966"/>
                  </a:moveTo>
                  <a:lnTo>
                    <a:pt x="170547" y="0"/>
                  </a:lnTo>
                  <a:lnTo>
                    <a:pt x="0" y="85792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25" name="Google Shape;325;p14"/>
            <p:cNvSpPr/>
            <p:nvPr/>
          </p:nvSpPr>
          <p:spPr>
            <a:xfrm rot="-3213177">
              <a:off x="7221690" y="663739"/>
              <a:ext cx="243907" cy="24390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72474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7" name="Google Shape;327;p14"/>
            <p:cNvGrpSpPr/>
            <p:nvPr/>
          </p:nvGrpSpPr>
          <p:grpSpPr>
            <a:xfrm>
              <a:off x="-250" y="-227701"/>
              <a:ext cx="558476" cy="5602084"/>
              <a:chOff x="-250" y="-227701"/>
              <a:chExt cx="558476" cy="5602084"/>
            </a:xfrm>
          </p:grpSpPr>
          <p:sp>
            <p:nvSpPr>
              <p:cNvPr id="328" name="Google Shape;328;p14"/>
              <p:cNvSpPr/>
              <p:nvPr/>
            </p:nvSpPr>
            <p:spPr>
              <a:xfrm flipH="1">
                <a:off x="-250" y="0"/>
                <a:ext cx="4443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5400000">
                <a:off x="125675" y="2368032"/>
                <a:ext cx="457657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4"/>
              <p:cNvSpPr/>
              <p:nvPr/>
            </p:nvSpPr>
            <p:spPr>
              <a:xfrm rot="5400000">
                <a:off x="128979" y="-202946"/>
                <a:ext cx="451052" cy="401541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4"/>
              <p:cNvSpPr/>
              <p:nvPr/>
            </p:nvSpPr>
            <p:spPr>
              <a:xfrm rot="5400000">
                <a:off x="125662" y="4941820"/>
                <a:ext cx="457683" cy="407444"/>
              </a:xfrm>
              <a:custGeom>
                <a:rect b="b" l="l" r="r" t="t"/>
                <a:pathLst>
                  <a:path extrusionOk="0" h="8978" w="10085">
                    <a:moveTo>
                      <a:pt x="10085" y="4322"/>
                    </a:moveTo>
                    <a:cubicBezTo>
                      <a:pt x="10085" y="6061"/>
                      <a:pt x="9037" y="7632"/>
                      <a:pt x="7418" y="8299"/>
                    </a:cubicBezTo>
                    <a:cubicBezTo>
                      <a:pt x="5810" y="8978"/>
                      <a:pt x="3953" y="8609"/>
                      <a:pt x="2715" y="7370"/>
                    </a:cubicBezTo>
                    <a:cubicBezTo>
                      <a:pt x="0" y="4656"/>
                      <a:pt x="1917" y="12"/>
                      <a:pt x="5763" y="1"/>
                    </a:cubicBezTo>
                    <a:cubicBezTo>
                      <a:pt x="8144" y="1"/>
                      <a:pt x="10085" y="1929"/>
                      <a:pt x="10085" y="43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-153" y="0"/>
                <a:ext cx="100200" cy="5143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3" name="Google Shape;333;p14"/>
          <p:cNvSpPr/>
          <p:nvPr/>
        </p:nvSpPr>
        <p:spPr>
          <a:xfrm>
            <a:off x="725187" y="2104515"/>
            <a:ext cx="240300" cy="240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4"/>
          <p:cNvSpPr txBox="1"/>
          <p:nvPr>
            <p:ph type="title"/>
          </p:nvPr>
        </p:nvSpPr>
        <p:spPr>
          <a:xfrm>
            <a:off x="2487675" y="2951825"/>
            <a:ext cx="4168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14"/>
          <p:cNvSpPr txBox="1"/>
          <p:nvPr>
            <p:ph idx="2" type="title"/>
          </p:nvPr>
        </p:nvSpPr>
        <p:spPr>
          <a:xfrm>
            <a:off x="1449050" y="1573250"/>
            <a:ext cx="62460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6" name="Google Shape;33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4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 rot="10800000">
            <a:off x="125" y="1142325"/>
            <a:ext cx="9144000" cy="399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39" name="Google Shape;339;p15"/>
          <p:cNvGrpSpPr/>
          <p:nvPr/>
        </p:nvGrpSpPr>
        <p:grpSpPr>
          <a:xfrm>
            <a:off x="6824275" y="484013"/>
            <a:ext cx="3197525" cy="5896224"/>
            <a:chOff x="6824275" y="484013"/>
            <a:chExt cx="3197525" cy="5896224"/>
          </a:xfrm>
        </p:grpSpPr>
        <p:sp>
          <p:nvSpPr>
            <p:cNvPr id="340" name="Google Shape;340;p15"/>
            <p:cNvSpPr/>
            <p:nvPr/>
          </p:nvSpPr>
          <p:spPr>
            <a:xfrm>
              <a:off x="7691400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6824275" y="901175"/>
              <a:ext cx="2321250" cy="4274625"/>
            </a:xfrm>
            <a:custGeom>
              <a:rect b="b" l="l" r="r" t="t"/>
              <a:pathLst>
                <a:path extrusionOk="0" h="170985" w="92850">
                  <a:moveTo>
                    <a:pt x="61900" y="0"/>
                  </a:moveTo>
                  <a:lnTo>
                    <a:pt x="92850" y="76106"/>
                  </a:lnTo>
                  <a:lnTo>
                    <a:pt x="0" y="170985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342" name="Google Shape;342;p15"/>
            <p:cNvGrpSpPr/>
            <p:nvPr/>
          </p:nvGrpSpPr>
          <p:grpSpPr>
            <a:xfrm rot="1161481">
              <a:off x="8083376" y="539600"/>
              <a:ext cx="404363" cy="404363"/>
              <a:chOff x="1117575" y="1465675"/>
              <a:chExt cx="673200" cy="673200"/>
            </a:xfrm>
          </p:grpSpPr>
          <p:sp>
            <p:nvSpPr>
              <p:cNvPr id="343" name="Google Shape;343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" name="Google Shape;346;p15"/>
          <p:cNvSpPr txBox="1"/>
          <p:nvPr>
            <p:ph type="title"/>
          </p:nvPr>
        </p:nvSpPr>
        <p:spPr>
          <a:xfrm>
            <a:off x="4248200" y="1149222"/>
            <a:ext cx="3732000" cy="16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>
                <a:solidFill>
                  <a:schemeClr val="accent6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7" name="Google Shape;347;p15"/>
          <p:cNvSpPr txBox="1"/>
          <p:nvPr>
            <p:ph idx="1" type="subTitle"/>
          </p:nvPr>
        </p:nvSpPr>
        <p:spPr>
          <a:xfrm>
            <a:off x="5168950" y="2807397"/>
            <a:ext cx="2811300" cy="11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8" name="Google Shape;348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6"/>
          <p:cNvGrpSpPr/>
          <p:nvPr/>
        </p:nvGrpSpPr>
        <p:grpSpPr>
          <a:xfrm>
            <a:off x="-1261250" y="-1499872"/>
            <a:ext cx="11953285" cy="8325800"/>
            <a:chOff x="-1261250" y="-1499872"/>
            <a:chExt cx="11953285" cy="8325800"/>
          </a:xfrm>
        </p:grpSpPr>
        <p:sp>
          <p:nvSpPr>
            <p:cNvPr id="351" name="Google Shape;351;p16"/>
            <p:cNvSpPr/>
            <p:nvPr/>
          </p:nvSpPr>
          <p:spPr>
            <a:xfrm>
              <a:off x="7572050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 rot="-1800018">
              <a:off x="-1070157" y="4165379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-565375" y="-1499872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4" name="Google Shape;354;p16"/>
            <p:cNvGrpSpPr/>
            <p:nvPr/>
          </p:nvGrpSpPr>
          <p:grpSpPr>
            <a:xfrm rot="8100000">
              <a:off x="8405562" y="-238435"/>
              <a:ext cx="1143336" cy="1125328"/>
              <a:chOff x="7852077" y="217811"/>
              <a:chExt cx="876950" cy="863138"/>
            </a:xfrm>
          </p:grpSpPr>
          <p:grpSp>
            <p:nvGrpSpPr>
              <p:cNvPr id="355" name="Google Shape;355;p16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356" name="Google Shape;356;p16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16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16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59" name="Google Shape;359;p16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0" name="Google Shape;360;p16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361" name="Google Shape;361;p16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16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3" name="Google Shape;363;p16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4" name="Google Shape;364;p16"/>
            <p:cNvGrpSpPr/>
            <p:nvPr/>
          </p:nvGrpSpPr>
          <p:grpSpPr>
            <a:xfrm rot="-2700000">
              <a:off x="8309388" y="1397613"/>
              <a:ext cx="2119035" cy="1623343"/>
              <a:chOff x="2486600" y="1573550"/>
              <a:chExt cx="745650" cy="571225"/>
            </a:xfrm>
          </p:grpSpPr>
          <p:sp>
            <p:nvSpPr>
              <p:cNvPr id="365" name="Google Shape;365;p1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80" name="Google Shape;380;p1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81" name="Google Shape;38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/>
          <p:nvPr/>
        </p:nvSpPr>
        <p:spPr>
          <a:xfrm flipH="1">
            <a:off x="125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84" name="Google Shape;384;p17"/>
          <p:cNvGrpSpPr/>
          <p:nvPr/>
        </p:nvGrpSpPr>
        <p:grpSpPr>
          <a:xfrm>
            <a:off x="-1660825" y="-524800"/>
            <a:ext cx="11582909" cy="6866600"/>
            <a:chOff x="-1660825" y="-524800"/>
            <a:chExt cx="11582909" cy="6866600"/>
          </a:xfrm>
        </p:grpSpPr>
        <p:sp>
          <p:nvSpPr>
            <p:cNvPr id="385" name="Google Shape;385;p1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386" name="Google Shape;386;p1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-1660825" y="3107225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9" name="Google Shape;389;p1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390" name="Google Shape;390;p1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5" name="Google Shape;405;p1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6" name="Google Shape;406;p1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407" name="Google Shape;407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0" name="Google Shape;410;p17"/>
            <p:cNvSpPr/>
            <p:nvPr/>
          </p:nvSpPr>
          <p:spPr>
            <a:xfrm>
              <a:off x="-543375" y="1092675"/>
              <a:ext cx="1667900" cy="4107000"/>
            </a:xfrm>
            <a:custGeom>
              <a:rect b="b" l="l" r="r" t="t"/>
              <a:pathLst>
                <a:path extrusionOk="0" h="164280" w="66716">
                  <a:moveTo>
                    <a:pt x="0" y="0"/>
                  </a:moveTo>
                  <a:lnTo>
                    <a:pt x="1078" y="95960"/>
                  </a:lnTo>
                  <a:lnTo>
                    <a:pt x="66716" y="16428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11" name="Google Shape;411;p17"/>
            <p:cNvSpPr/>
            <p:nvPr/>
          </p:nvSpPr>
          <p:spPr>
            <a:xfrm flipH="1">
              <a:off x="4277440" y="4466500"/>
              <a:ext cx="1874700" cy="1875300"/>
            </a:xfrm>
            <a:prstGeom prst="ellipse">
              <a:avLst/>
            </a:prstGeom>
            <a:noFill/>
            <a:ln cap="flat" cmpd="sng" w="152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7"/>
          <p:cNvSpPr txBox="1"/>
          <p:nvPr>
            <p:ph hasCustomPrompt="1" type="title"/>
          </p:nvPr>
        </p:nvSpPr>
        <p:spPr>
          <a:xfrm>
            <a:off x="8744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3" name="Google Shape;413;p17"/>
          <p:cNvSpPr txBox="1"/>
          <p:nvPr>
            <p:ph idx="1" type="subTitle"/>
          </p:nvPr>
        </p:nvSpPr>
        <p:spPr>
          <a:xfrm>
            <a:off x="8771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17"/>
          <p:cNvSpPr txBox="1"/>
          <p:nvPr>
            <p:ph hasCustomPrompt="1" idx="2" type="title"/>
          </p:nvPr>
        </p:nvSpPr>
        <p:spPr>
          <a:xfrm>
            <a:off x="4686350" y="131755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5" name="Google Shape;415;p17"/>
          <p:cNvSpPr txBox="1"/>
          <p:nvPr>
            <p:ph idx="3" type="subTitle"/>
          </p:nvPr>
        </p:nvSpPr>
        <p:spPr>
          <a:xfrm>
            <a:off x="4689050" y="18913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17"/>
          <p:cNvSpPr txBox="1"/>
          <p:nvPr>
            <p:ph hasCustomPrompt="1" idx="4" type="title"/>
          </p:nvPr>
        </p:nvSpPr>
        <p:spPr>
          <a:xfrm>
            <a:off x="8744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7" name="Google Shape;417;p17"/>
          <p:cNvSpPr txBox="1"/>
          <p:nvPr>
            <p:ph idx="5" type="subTitle"/>
          </p:nvPr>
        </p:nvSpPr>
        <p:spPr>
          <a:xfrm>
            <a:off x="8771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17"/>
          <p:cNvSpPr txBox="1"/>
          <p:nvPr>
            <p:ph hasCustomPrompt="1" idx="6" type="title"/>
          </p:nvPr>
        </p:nvSpPr>
        <p:spPr>
          <a:xfrm>
            <a:off x="4686350" y="2835900"/>
            <a:ext cx="35832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419" name="Google Shape;419;p17"/>
          <p:cNvSpPr txBox="1"/>
          <p:nvPr>
            <p:ph idx="7" type="subTitle"/>
          </p:nvPr>
        </p:nvSpPr>
        <p:spPr>
          <a:xfrm>
            <a:off x="4689050" y="3409775"/>
            <a:ext cx="3577800" cy="4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8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23" name="Google Shape;423;p18"/>
          <p:cNvGrpSpPr/>
          <p:nvPr/>
        </p:nvGrpSpPr>
        <p:grpSpPr>
          <a:xfrm>
            <a:off x="-1517425" y="-690000"/>
            <a:ext cx="11627912" cy="7070238"/>
            <a:chOff x="-1517425" y="-690000"/>
            <a:chExt cx="11627912" cy="7070238"/>
          </a:xfrm>
        </p:grpSpPr>
        <p:sp>
          <p:nvSpPr>
            <p:cNvPr id="424" name="Google Shape;424;p18"/>
            <p:cNvSpPr/>
            <p:nvPr/>
          </p:nvSpPr>
          <p:spPr>
            <a:xfrm>
              <a:off x="7289375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-1517425" y="4049838"/>
              <a:ext cx="2330400" cy="23304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6" name="Google Shape;426;p18"/>
            <p:cNvGrpSpPr/>
            <p:nvPr/>
          </p:nvGrpSpPr>
          <p:grpSpPr>
            <a:xfrm rot="-2699925">
              <a:off x="7383660" y="2700397"/>
              <a:ext cx="2425106" cy="1857817"/>
              <a:chOff x="2486600" y="1573550"/>
              <a:chExt cx="745650" cy="571225"/>
            </a:xfrm>
          </p:grpSpPr>
          <p:sp>
            <p:nvSpPr>
              <p:cNvPr id="427" name="Google Shape;427;p1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" name="Google Shape;442;p18"/>
            <p:cNvSpPr/>
            <p:nvPr/>
          </p:nvSpPr>
          <p:spPr>
            <a:xfrm rot="-3957491">
              <a:off x="8039936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3" name="Google Shape;443;p18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4" name="Google Shape;444;p18"/>
          <p:cNvSpPr txBox="1"/>
          <p:nvPr>
            <p:ph idx="2" type="title"/>
          </p:nvPr>
        </p:nvSpPr>
        <p:spPr>
          <a:xfrm>
            <a:off x="1307050" y="15924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18"/>
          <p:cNvSpPr txBox="1"/>
          <p:nvPr>
            <p:ph idx="3" type="title"/>
          </p:nvPr>
        </p:nvSpPr>
        <p:spPr>
          <a:xfrm>
            <a:off x="1307000" y="20478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6" name="Google Shape;446;p18"/>
          <p:cNvSpPr txBox="1"/>
          <p:nvPr>
            <p:ph idx="4" type="title"/>
          </p:nvPr>
        </p:nvSpPr>
        <p:spPr>
          <a:xfrm>
            <a:off x="1307050" y="2863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7" name="Google Shape;447;p18"/>
          <p:cNvSpPr txBox="1"/>
          <p:nvPr>
            <p:ph idx="5" type="title"/>
          </p:nvPr>
        </p:nvSpPr>
        <p:spPr>
          <a:xfrm>
            <a:off x="1307000" y="3318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48" name="Google Shape;44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s 1">
  <p:cSld name="CUSTOM_10_4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9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51" name="Google Shape;451;p19"/>
          <p:cNvGrpSpPr/>
          <p:nvPr/>
        </p:nvGrpSpPr>
        <p:grpSpPr>
          <a:xfrm>
            <a:off x="-1261250" y="-1091147"/>
            <a:ext cx="12194433" cy="7917075"/>
            <a:chOff x="-1261250" y="-1091147"/>
            <a:chExt cx="12194433" cy="7917075"/>
          </a:xfrm>
        </p:grpSpPr>
        <p:grpSp>
          <p:nvGrpSpPr>
            <p:cNvPr id="452" name="Google Shape;452;p19"/>
            <p:cNvGrpSpPr/>
            <p:nvPr/>
          </p:nvGrpSpPr>
          <p:grpSpPr>
            <a:xfrm flipH="1" rot="2700000">
              <a:off x="7620242" y="3408553"/>
              <a:ext cx="2946402" cy="2257169"/>
              <a:chOff x="2486600" y="1573550"/>
              <a:chExt cx="745650" cy="571225"/>
            </a:xfrm>
          </p:grpSpPr>
          <p:sp>
            <p:nvSpPr>
              <p:cNvPr id="453" name="Google Shape;453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8" name="Google Shape;468;p19"/>
            <p:cNvSpPr/>
            <p:nvPr/>
          </p:nvSpPr>
          <p:spPr>
            <a:xfrm flipH="1">
              <a:off x="-193564" y="4773328"/>
              <a:ext cx="2052300" cy="20526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 flipH="1">
              <a:off x="7693461" y="-1091147"/>
              <a:ext cx="1977000" cy="19773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0" name="Google Shape;470;p19"/>
            <p:cNvGrpSpPr/>
            <p:nvPr/>
          </p:nvGrpSpPr>
          <p:grpSpPr>
            <a:xfrm flipH="1" rot="2700000">
              <a:off x="-997637" y="1397613"/>
              <a:ext cx="2119035" cy="1623343"/>
              <a:chOff x="2486600" y="1573550"/>
              <a:chExt cx="745650" cy="571225"/>
            </a:xfrm>
          </p:grpSpPr>
          <p:sp>
            <p:nvSpPr>
              <p:cNvPr id="471" name="Google Shape;471;p1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1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6" name="Google Shape;486;p19"/>
            <p:cNvSpPr/>
            <p:nvPr/>
          </p:nvSpPr>
          <p:spPr>
            <a:xfrm rot="-8999956">
              <a:off x="194414" y="-544085"/>
              <a:ext cx="1123925" cy="1700613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87" name="Google Shape;487;p19"/>
            <p:cNvSpPr/>
            <p:nvPr/>
          </p:nvSpPr>
          <p:spPr>
            <a:xfrm rot="4157222">
              <a:off x="6931670" y="3112725"/>
              <a:ext cx="1123993" cy="4153051"/>
            </a:xfrm>
            <a:custGeom>
              <a:rect b="b" l="l" r="r" t="t"/>
              <a:pathLst>
                <a:path extrusionOk="0" h="68026" w="44958">
                  <a:moveTo>
                    <a:pt x="41148" y="0"/>
                  </a:moveTo>
                  <a:lnTo>
                    <a:pt x="0" y="37800"/>
                  </a:lnTo>
                  <a:lnTo>
                    <a:pt x="44958" y="6802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488" name="Google Shape;488;p19"/>
          <p:cNvSpPr txBox="1"/>
          <p:nvPr>
            <p:ph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9" name="Google Shape;489;p19"/>
          <p:cNvSpPr txBox="1"/>
          <p:nvPr>
            <p:ph idx="2" type="title"/>
          </p:nvPr>
        </p:nvSpPr>
        <p:spPr>
          <a:xfrm>
            <a:off x="1230850" y="2354425"/>
            <a:ext cx="27192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" name="Google Shape;490;p19"/>
          <p:cNvSpPr txBox="1"/>
          <p:nvPr>
            <p:ph idx="3" type="title"/>
          </p:nvPr>
        </p:nvSpPr>
        <p:spPr>
          <a:xfrm>
            <a:off x="1230800" y="2809825"/>
            <a:ext cx="2719200" cy="8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91" name="Google Shape;491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3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0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94" name="Google Shape;494;p20"/>
          <p:cNvGrpSpPr/>
          <p:nvPr/>
        </p:nvGrpSpPr>
        <p:grpSpPr>
          <a:xfrm>
            <a:off x="-538243" y="-998993"/>
            <a:ext cx="10313843" cy="8088284"/>
            <a:chOff x="-538243" y="-998993"/>
            <a:chExt cx="10313843" cy="8088284"/>
          </a:xfrm>
        </p:grpSpPr>
        <p:sp>
          <p:nvSpPr>
            <p:cNvPr id="495" name="Google Shape;495;p20"/>
            <p:cNvSpPr/>
            <p:nvPr/>
          </p:nvSpPr>
          <p:spPr>
            <a:xfrm>
              <a:off x="7316500" y="-690000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6" name="Google Shape;496;p20"/>
            <p:cNvGrpSpPr/>
            <p:nvPr/>
          </p:nvGrpSpPr>
          <p:grpSpPr>
            <a:xfrm>
              <a:off x="-538243" y="-998993"/>
              <a:ext cx="8309090" cy="8088284"/>
              <a:chOff x="-538243" y="-998993"/>
              <a:chExt cx="8309090" cy="8088284"/>
            </a:xfrm>
          </p:grpSpPr>
          <p:grpSp>
            <p:nvGrpSpPr>
              <p:cNvPr id="497" name="Google Shape;497;p20"/>
              <p:cNvGrpSpPr/>
              <p:nvPr/>
            </p:nvGrpSpPr>
            <p:grpSpPr>
              <a:xfrm rot="-2700000">
                <a:off x="5889273" y="-595095"/>
                <a:ext cx="1673399" cy="1281952"/>
                <a:chOff x="2486600" y="1573550"/>
                <a:chExt cx="745650" cy="571225"/>
              </a:xfrm>
            </p:grpSpPr>
            <p:sp>
              <p:nvSpPr>
                <p:cNvPr id="498" name="Google Shape;498;p20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0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0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0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0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0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0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0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0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0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8" name="Google Shape;508;p20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9" name="Google Shape;509;p20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0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0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0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3" name="Google Shape;513;p20"/>
              <p:cNvSpPr/>
              <p:nvPr/>
            </p:nvSpPr>
            <p:spPr>
              <a:xfrm rot="4219106">
                <a:off x="-1219365" y="4169849"/>
                <a:ext cx="4127592" cy="1460533"/>
              </a:xfrm>
              <a:custGeom>
                <a:rect b="b" l="l" r="r" t="t"/>
                <a:pathLst>
                  <a:path extrusionOk="0" h="58420" w="165100">
                    <a:moveTo>
                      <a:pt x="165100" y="18034"/>
                    </a:moveTo>
                    <a:lnTo>
                      <a:pt x="79248" y="0"/>
                    </a:lnTo>
                    <a:lnTo>
                      <a:pt x="0" y="58420"/>
                    </a:lnTo>
                  </a:path>
                </a:pathLst>
              </a:custGeom>
              <a:noFill/>
              <a:ln cap="flat" cmpd="sng" w="19050">
                <a:solidFill>
                  <a:schemeClr val="accent1"/>
                </a:solidFill>
                <a:prstDash val="dot"/>
                <a:round/>
                <a:headEnd len="med" w="med" type="none"/>
                <a:tailEnd len="med" w="med" type="none"/>
              </a:ln>
            </p:spPr>
          </p:sp>
          <p:grpSp>
            <p:nvGrpSpPr>
              <p:cNvPr id="514" name="Google Shape;514;p20"/>
              <p:cNvGrpSpPr/>
              <p:nvPr/>
            </p:nvGrpSpPr>
            <p:grpSpPr>
              <a:xfrm rot="-1754863">
                <a:off x="447230" y="4426033"/>
                <a:ext cx="355756" cy="355756"/>
                <a:chOff x="2903400" y="3329275"/>
                <a:chExt cx="493800" cy="493800"/>
              </a:xfrm>
            </p:grpSpPr>
            <p:sp>
              <p:nvSpPr>
                <p:cNvPr id="515" name="Google Shape;515;p20"/>
                <p:cNvSpPr/>
                <p:nvPr/>
              </p:nvSpPr>
              <p:spPr>
                <a:xfrm>
                  <a:off x="2903400" y="3329275"/>
                  <a:ext cx="493800" cy="493800"/>
                </a:xfrm>
                <a:prstGeom prst="roundRect">
                  <a:avLst>
                    <a:gd fmla="val 8718" name="adj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0"/>
                <p:cNvSpPr/>
                <p:nvPr/>
              </p:nvSpPr>
              <p:spPr>
                <a:xfrm>
                  <a:off x="2933700" y="3359575"/>
                  <a:ext cx="433200" cy="4332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0"/>
                <p:cNvSpPr/>
                <p:nvPr/>
              </p:nvSpPr>
              <p:spPr>
                <a:xfrm>
                  <a:off x="2952600" y="3378475"/>
                  <a:ext cx="395400" cy="3954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18" name="Google Shape;518;p20"/>
              <p:cNvSpPr/>
              <p:nvPr/>
            </p:nvSpPr>
            <p:spPr>
              <a:xfrm>
                <a:off x="3796655" y="4688450"/>
                <a:ext cx="1550700" cy="1551300"/>
              </a:xfrm>
              <a:prstGeom prst="ellipse">
                <a:avLst/>
              </a:prstGeom>
              <a:noFill/>
              <a:ln cap="flat" cmpd="sng" w="762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>
                <a:off x="3392250" y="4575348"/>
                <a:ext cx="404400" cy="404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0" name="Google Shape;520;p20"/>
          <p:cNvSpPr txBox="1"/>
          <p:nvPr>
            <p:ph type="title"/>
          </p:nvPr>
        </p:nvSpPr>
        <p:spPr>
          <a:xfrm>
            <a:off x="1459400" y="1687838"/>
            <a:ext cx="2613300" cy="10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1" name="Google Shape;521;p20"/>
          <p:cNvSpPr txBox="1"/>
          <p:nvPr>
            <p:ph idx="2" type="title"/>
          </p:nvPr>
        </p:nvSpPr>
        <p:spPr>
          <a:xfrm>
            <a:off x="1459450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20"/>
          <p:cNvSpPr txBox="1"/>
          <p:nvPr>
            <p:ph idx="3" type="title"/>
          </p:nvPr>
        </p:nvSpPr>
        <p:spPr>
          <a:xfrm>
            <a:off x="1459400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23" name="Google Shape;523;p20"/>
          <p:cNvSpPr txBox="1"/>
          <p:nvPr>
            <p:ph idx="4" type="title"/>
          </p:nvPr>
        </p:nvSpPr>
        <p:spPr>
          <a:xfrm>
            <a:off x="713400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4" name="Google Shape;52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 flipH="1">
            <a:off x="0" y="982275"/>
            <a:ext cx="2922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" name="Google Shape;25;p3"/>
          <p:cNvSpPr/>
          <p:nvPr/>
        </p:nvSpPr>
        <p:spPr>
          <a:xfrm flipH="1">
            <a:off x="7886700" y="0"/>
            <a:ext cx="12573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26" name="Google Shape;26;p3"/>
          <p:cNvGrpSpPr/>
          <p:nvPr/>
        </p:nvGrpSpPr>
        <p:grpSpPr>
          <a:xfrm>
            <a:off x="-1935975" y="-913153"/>
            <a:ext cx="12625450" cy="7785387"/>
            <a:chOff x="-1935975" y="-913153"/>
            <a:chExt cx="12625450" cy="7785387"/>
          </a:xfrm>
        </p:grpSpPr>
        <p:grpSp>
          <p:nvGrpSpPr>
            <p:cNvPr id="27" name="Google Shape;27;p3"/>
            <p:cNvGrpSpPr/>
            <p:nvPr/>
          </p:nvGrpSpPr>
          <p:grpSpPr>
            <a:xfrm rot="-2700000">
              <a:off x="4145322" y="-478585"/>
              <a:ext cx="1800468" cy="1379296"/>
              <a:chOff x="2486600" y="1573550"/>
              <a:chExt cx="745650" cy="571225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>
              <a:off x="100" y="-12075"/>
              <a:ext cx="1268450" cy="3209150"/>
            </a:xfrm>
            <a:custGeom>
              <a:rect b="b" l="l" r="r" t="t"/>
              <a:pathLst>
                <a:path extrusionOk="0" h="128366" w="50738">
                  <a:moveTo>
                    <a:pt x="50738" y="33994"/>
                  </a:moveTo>
                  <a:lnTo>
                    <a:pt x="36531" y="0"/>
                  </a:lnTo>
                  <a:lnTo>
                    <a:pt x="0" y="128366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4" name="Google Shape;44;p3"/>
            <p:cNvSpPr/>
            <p:nvPr/>
          </p:nvSpPr>
          <p:spPr>
            <a:xfrm>
              <a:off x="100" y="4592350"/>
              <a:ext cx="7597925" cy="558100"/>
            </a:xfrm>
            <a:custGeom>
              <a:rect b="b" l="l" r="r" t="t"/>
              <a:pathLst>
                <a:path extrusionOk="0" h="22324" w="303917">
                  <a:moveTo>
                    <a:pt x="303917" y="2029"/>
                  </a:moveTo>
                  <a:lnTo>
                    <a:pt x="177581" y="22324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45" name="Google Shape;45;p3"/>
            <p:cNvSpPr/>
            <p:nvPr/>
          </p:nvSpPr>
          <p:spPr>
            <a:xfrm>
              <a:off x="-1935975" y="3920234"/>
              <a:ext cx="2951700" cy="2952000"/>
            </a:xfrm>
            <a:prstGeom prst="ellipse">
              <a:avLst/>
            </a:prstGeom>
            <a:noFill/>
            <a:ln cap="flat" cmpd="sng" w="2286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823037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7615925" y="4401598"/>
              <a:ext cx="404400" cy="404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3"/>
          <p:cNvSpPr txBox="1"/>
          <p:nvPr>
            <p:ph type="title"/>
          </p:nvPr>
        </p:nvSpPr>
        <p:spPr>
          <a:xfrm>
            <a:off x="957775" y="1984375"/>
            <a:ext cx="45537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1" sz="7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957775" y="3840750"/>
            <a:ext cx="2520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hasCustomPrompt="1" idx="2" type="title"/>
          </p:nvPr>
        </p:nvSpPr>
        <p:spPr>
          <a:xfrm>
            <a:off x="932375" y="932250"/>
            <a:ext cx="11379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0_3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1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27" name="Google Shape;527;p21"/>
          <p:cNvGrpSpPr/>
          <p:nvPr/>
        </p:nvGrpSpPr>
        <p:grpSpPr>
          <a:xfrm>
            <a:off x="-37750" y="-1337325"/>
            <a:ext cx="10211712" cy="8035375"/>
            <a:chOff x="-37750" y="-1337325"/>
            <a:chExt cx="10211712" cy="8035375"/>
          </a:xfrm>
        </p:grpSpPr>
        <p:sp>
          <p:nvSpPr>
            <p:cNvPr id="528" name="Google Shape;528;p21"/>
            <p:cNvSpPr/>
            <p:nvPr/>
          </p:nvSpPr>
          <p:spPr>
            <a:xfrm flipH="1">
              <a:off x="7714862" y="42386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21"/>
            <p:cNvGrpSpPr/>
            <p:nvPr/>
          </p:nvGrpSpPr>
          <p:grpSpPr>
            <a:xfrm flipH="1" rot="2699925">
              <a:off x="6988972" y="4134847"/>
              <a:ext cx="2425106" cy="1857817"/>
              <a:chOff x="2486600" y="1573550"/>
              <a:chExt cx="745650" cy="571225"/>
            </a:xfrm>
          </p:grpSpPr>
          <p:sp>
            <p:nvSpPr>
              <p:cNvPr id="530" name="Google Shape;530;p2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" name="Google Shape;545;p21"/>
            <p:cNvSpPr/>
            <p:nvPr/>
          </p:nvSpPr>
          <p:spPr>
            <a:xfrm>
              <a:off x="7651550" y="-1337325"/>
              <a:ext cx="1774200" cy="1774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-37750" y="949775"/>
              <a:ext cx="1268350" cy="4255025"/>
            </a:xfrm>
            <a:custGeom>
              <a:rect b="b" l="l" r="r" t="t"/>
              <a:pathLst>
                <a:path extrusionOk="0" h="170201" w="50734">
                  <a:moveTo>
                    <a:pt x="1510" y="170201"/>
                  </a:moveTo>
                  <a:lnTo>
                    <a:pt x="50734" y="140038"/>
                  </a:lnTo>
                  <a:lnTo>
                    <a:pt x="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547" name="Google Shape;547;p21"/>
          <p:cNvSpPr txBox="1"/>
          <p:nvPr>
            <p:ph type="title"/>
          </p:nvPr>
        </p:nvSpPr>
        <p:spPr>
          <a:xfrm>
            <a:off x="483377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8" name="Google Shape;548;p21"/>
          <p:cNvSpPr txBox="1"/>
          <p:nvPr>
            <p:ph idx="2" type="title"/>
          </p:nvPr>
        </p:nvSpPr>
        <p:spPr>
          <a:xfrm>
            <a:off x="5579775" y="15906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49" name="Google Shape;549;p21"/>
          <p:cNvSpPr txBox="1"/>
          <p:nvPr>
            <p:ph idx="3" type="title"/>
          </p:nvPr>
        </p:nvSpPr>
        <p:spPr>
          <a:xfrm>
            <a:off x="5579825" y="24822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21"/>
          <p:cNvSpPr txBox="1"/>
          <p:nvPr>
            <p:ph idx="4" type="title"/>
          </p:nvPr>
        </p:nvSpPr>
        <p:spPr>
          <a:xfrm>
            <a:off x="5579775" y="2937625"/>
            <a:ext cx="2613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51" name="Google Shape;551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2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" name="Google Shape;553;p22"/>
          <p:cNvGrpSpPr/>
          <p:nvPr/>
        </p:nvGrpSpPr>
        <p:grpSpPr>
          <a:xfrm>
            <a:off x="-937725" y="-1499821"/>
            <a:ext cx="11301350" cy="6869104"/>
            <a:chOff x="-937725" y="-1499821"/>
            <a:chExt cx="11301350" cy="6869104"/>
          </a:xfrm>
        </p:grpSpPr>
        <p:sp>
          <p:nvSpPr>
            <p:cNvPr id="554" name="Google Shape;554;p22"/>
            <p:cNvSpPr/>
            <p:nvPr/>
          </p:nvSpPr>
          <p:spPr>
            <a:xfrm rot="-1800018">
              <a:off x="-746632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5" name="Google Shape;555;p22"/>
            <p:cNvGrpSpPr/>
            <p:nvPr/>
          </p:nvGrpSpPr>
          <p:grpSpPr>
            <a:xfrm rot="965480">
              <a:off x="403114" y="3966276"/>
              <a:ext cx="205060" cy="205060"/>
              <a:chOff x="2903400" y="3329275"/>
              <a:chExt cx="493800" cy="493800"/>
            </a:xfrm>
          </p:grpSpPr>
          <p:sp>
            <p:nvSpPr>
              <p:cNvPr id="556" name="Google Shape;556;p22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9" name="Google Shape;559;p22"/>
            <p:cNvGrpSpPr/>
            <p:nvPr/>
          </p:nvGrpSpPr>
          <p:grpSpPr>
            <a:xfrm rot="-932171">
              <a:off x="8120127" y="4471788"/>
              <a:ext cx="504071" cy="504408"/>
              <a:chOff x="1999125" y="1648450"/>
              <a:chExt cx="1985500" cy="1986825"/>
            </a:xfrm>
          </p:grpSpPr>
          <p:sp>
            <p:nvSpPr>
              <p:cNvPr id="560" name="Google Shape;560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3" name="Google Shape;563;p22"/>
            <p:cNvGrpSpPr/>
            <p:nvPr/>
          </p:nvGrpSpPr>
          <p:grpSpPr>
            <a:xfrm rot="-932171">
              <a:off x="8443427" y="3952988"/>
              <a:ext cx="504071" cy="504408"/>
              <a:chOff x="1999125" y="1648450"/>
              <a:chExt cx="1985500" cy="1986825"/>
            </a:xfrm>
          </p:grpSpPr>
          <p:sp>
            <p:nvSpPr>
              <p:cNvPr id="564" name="Google Shape;564;p22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7" name="Google Shape;567;p22"/>
            <p:cNvSpPr/>
            <p:nvPr/>
          </p:nvSpPr>
          <p:spPr>
            <a:xfrm>
              <a:off x="7913400" y="-34375"/>
              <a:ext cx="1230600" cy="4028900"/>
            </a:xfrm>
            <a:custGeom>
              <a:rect b="b" l="l" r="r" t="t"/>
              <a:pathLst>
                <a:path extrusionOk="0" h="161156" w="49224">
                  <a:moveTo>
                    <a:pt x="0" y="0"/>
                  </a:moveTo>
                  <a:lnTo>
                    <a:pt x="49224" y="82381"/>
                  </a:lnTo>
                  <a:lnTo>
                    <a:pt x="34138" y="161156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568" name="Google Shape;568;p22"/>
            <p:cNvSpPr/>
            <p:nvPr/>
          </p:nvSpPr>
          <p:spPr>
            <a:xfrm>
              <a:off x="741192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9" name="Google Shape;569;p22"/>
            <p:cNvGrpSpPr/>
            <p:nvPr/>
          </p:nvGrpSpPr>
          <p:grpSpPr>
            <a:xfrm rot="-2700000">
              <a:off x="136788" y="-988362"/>
              <a:ext cx="2119035" cy="1623343"/>
              <a:chOff x="2486600" y="1573550"/>
              <a:chExt cx="745650" cy="571225"/>
            </a:xfrm>
          </p:grpSpPr>
          <p:sp>
            <p:nvSpPr>
              <p:cNvPr id="570" name="Google Shape;570;p22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2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2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2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2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2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2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2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2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2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2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2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2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2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2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5" name="Google Shape;585;p22"/>
          <p:cNvSpPr txBox="1"/>
          <p:nvPr>
            <p:ph type="title"/>
          </p:nvPr>
        </p:nvSpPr>
        <p:spPr>
          <a:xfrm>
            <a:off x="1660937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6" name="Google Shape;586;p22"/>
          <p:cNvSpPr txBox="1"/>
          <p:nvPr>
            <p:ph idx="2" type="title"/>
          </p:nvPr>
        </p:nvSpPr>
        <p:spPr>
          <a:xfrm>
            <a:off x="1613687" y="337257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7" name="Google Shape;587;p22"/>
          <p:cNvSpPr txBox="1"/>
          <p:nvPr>
            <p:ph idx="3" type="title"/>
          </p:nvPr>
        </p:nvSpPr>
        <p:spPr>
          <a:xfrm>
            <a:off x="4964262" y="28861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8" name="Google Shape;588;p22"/>
          <p:cNvSpPr txBox="1"/>
          <p:nvPr>
            <p:ph idx="4" type="title"/>
          </p:nvPr>
        </p:nvSpPr>
        <p:spPr>
          <a:xfrm>
            <a:off x="4917012" y="3341550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89" name="Google Shape;589;p22"/>
          <p:cNvSpPr txBox="1"/>
          <p:nvPr>
            <p:ph idx="5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590" name="Google Shape;590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3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3" name="Google Shape;593;p23"/>
          <p:cNvSpPr txBox="1"/>
          <p:nvPr>
            <p:ph type="title"/>
          </p:nvPr>
        </p:nvSpPr>
        <p:spPr>
          <a:xfrm>
            <a:off x="4704025" y="692100"/>
            <a:ext cx="3241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title"/>
          </p:nvPr>
        </p:nvSpPr>
        <p:spPr>
          <a:xfrm>
            <a:off x="5305275" y="14400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5" name="Google Shape;595;p23"/>
          <p:cNvSpPr txBox="1"/>
          <p:nvPr>
            <p:ph idx="3" type="title"/>
          </p:nvPr>
        </p:nvSpPr>
        <p:spPr>
          <a:xfrm>
            <a:off x="5305225" y="18954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96" name="Google Shape;596;p23"/>
          <p:cNvSpPr txBox="1"/>
          <p:nvPr>
            <p:ph idx="4" type="title"/>
          </p:nvPr>
        </p:nvSpPr>
        <p:spPr>
          <a:xfrm>
            <a:off x="5305275" y="2710825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97" name="Google Shape;597;p23"/>
          <p:cNvSpPr txBox="1"/>
          <p:nvPr>
            <p:ph idx="5" type="title"/>
          </p:nvPr>
        </p:nvSpPr>
        <p:spPr>
          <a:xfrm>
            <a:off x="5305225" y="3166225"/>
            <a:ext cx="26133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598" name="Google Shape;598;p23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599" name="Google Shape;599;p23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600" name="Google Shape;600;p23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02" name="Google Shape;602;p23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603" name="Google Shape;603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8" name="Google Shape;608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9" name="Google Shape;609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18" name="Google Shape;618;p23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619" name="Google Shape;619;p23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3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1" name="Google Shape;621;p23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622" name="Google Shape;622;p23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4" name="Google Shape;624;p23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26" name="Google Shape;626;p23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27" name="Google Shape;627;p23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628" name="Google Shape;628;p23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3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3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3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3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3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3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3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3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3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3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3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3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43" name="Google Shape;643;p23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24"/>
          <p:cNvGrpSpPr/>
          <p:nvPr/>
        </p:nvGrpSpPr>
        <p:grpSpPr>
          <a:xfrm rot="-2700000">
            <a:off x="-325612" y="4124113"/>
            <a:ext cx="2119035" cy="1623343"/>
            <a:chOff x="2486600" y="1573550"/>
            <a:chExt cx="745650" cy="571225"/>
          </a:xfrm>
        </p:grpSpPr>
        <p:sp>
          <p:nvSpPr>
            <p:cNvPr id="647" name="Google Shape;647;p24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4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24"/>
          <p:cNvSpPr/>
          <p:nvPr/>
        </p:nvSpPr>
        <p:spPr>
          <a:xfrm>
            <a:off x="0" y="3797400"/>
            <a:ext cx="9144001" cy="1346100"/>
          </a:xfrm>
          <a:custGeom>
            <a:rect b="b" l="l" r="r" t="t"/>
            <a:pathLst>
              <a:path extrusionOk="0" h="53844" w="207394">
                <a:moveTo>
                  <a:pt x="0" y="0"/>
                </a:moveTo>
                <a:lnTo>
                  <a:pt x="96025" y="53844"/>
                </a:lnTo>
                <a:lnTo>
                  <a:pt x="207394" y="4544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663" name="Google Shape;663;p24"/>
          <p:cNvSpPr/>
          <p:nvPr/>
        </p:nvSpPr>
        <p:spPr>
          <a:xfrm>
            <a:off x="7463075" y="3922988"/>
            <a:ext cx="2330400" cy="2330400"/>
          </a:xfrm>
          <a:prstGeom prst="ellipse">
            <a:avLst/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24"/>
          <p:cNvSpPr/>
          <p:nvPr/>
        </p:nvSpPr>
        <p:spPr>
          <a:xfrm rot="-5400000">
            <a:off x="-252298" y="-202652"/>
            <a:ext cx="742200" cy="742500"/>
          </a:xfrm>
          <a:prstGeom prst="ellipse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4"/>
          <p:cNvSpPr/>
          <p:nvPr/>
        </p:nvSpPr>
        <p:spPr>
          <a:xfrm rot="-5400000">
            <a:off x="173772" y="787626"/>
            <a:ext cx="285600" cy="285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4"/>
          <p:cNvSpPr txBox="1"/>
          <p:nvPr>
            <p:ph type="title"/>
          </p:nvPr>
        </p:nvSpPr>
        <p:spPr>
          <a:xfrm>
            <a:off x="339718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24"/>
          <p:cNvSpPr txBox="1"/>
          <p:nvPr>
            <p:ph idx="2" type="title"/>
          </p:nvPr>
        </p:nvSpPr>
        <p:spPr>
          <a:xfrm>
            <a:off x="648268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8" name="Google Shape;668;p24"/>
          <p:cNvSpPr txBox="1"/>
          <p:nvPr>
            <p:ph idx="3" type="title"/>
          </p:nvPr>
        </p:nvSpPr>
        <p:spPr>
          <a:xfrm>
            <a:off x="6146307" y="2291250"/>
            <a:ext cx="23496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9" name="Google Shape;669;p24"/>
          <p:cNvSpPr txBox="1"/>
          <p:nvPr>
            <p:ph idx="4" type="title"/>
          </p:nvPr>
        </p:nvSpPr>
        <p:spPr>
          <a:xfrm>
            <a:off x="3397196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0" name="Google Shape;670;p24"/>
          <p:cNvSpPr txBox="1"/>
          <p:nvPr>
            <p:ph idx="5" type="title"/>
          </p:nvPr>
        </p:nvSpPr>
        <p:spPr>
          <a:xfrm>
            <a:off x="648175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1" name="Google Shape;671;p24"/>
          <p:cNvSpPr txBox="1"/>
          <p:nvPr>
            <p:ph idx="6" type="title"/>
          </p:nvPr>
        </p:nvSpPr>
        <p:spPr>
          <a:xfrm>
            <a:off x="6146300" y="2746650"/>
            <a:ext cx="23496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2" name="Google Shape;672;p24"/>
          <p:cNvSpPr txBox="1"/>
          <p:nvPr>
            <p:ph idx="7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Viga"/>
              <a:buNone/>
              <a:defRPr sz="2800">
                <a:solidFill>
                  <a:schemeClr val="accent6"/>
                </a:solidFill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673" name="Google Shape;6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_2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6" name="Google Shape;676;p25"/>
          <p:cNvSpPr txBox="1"/>
          <p:nvPr>
            <p:ph idx="2" type="title"/>
          </p:nvPr>
        </p:nvSpPr>
        <p:spPr>
          <a:xfrm>
            <a:off x="3312613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7" name="Google Shape;677;p25"/>
          <p:cNvSpPr txBox="1"/>
          <p:nvPr>
            <p:ph idx="3" type="title"/>
          </p:nvPr>
        </p:nvSpPr>
        <p:spPr>
          <a:xfrm>
            <a:off x="3312609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78" name="Google Shape;678;p25"/>
          <p:cNvSpPr txBox="1"/>
          <p:nvPr>
            <p:ph idx="4" type="title"/>
          </p:nvPr>
        </p:nvSpPr>
        <p:spPr>
          <a:xfrm>
            <a:off x="56357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79" name="Google Shape;679;p25"/>
          <p:cNvSpPr txBox="1"/>
          <p:nvPr>
            <p:ph idx="5" type="title"/>
          </p:nvPr>
        </p:nvSpPr>
        <p:spPr>
          <a:xfrm>
            <a:off x="563525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0" name="Google Shape;680;p25"/>
          <p:cNvSpPr txBox="1"/>
          <p:nvPr>
            <p:ph idx="6" type="title"/>
          </p:nvPr>
        </p:nvSpPr>
        <p:spPr>
          <a:xfrm>
            <a:off x="6061625" y="3053250"/>
            <a:ext cx="2518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1" name="Google Shape;681;p25"/>
          <p:cNvSpPr txBox="1"/>
          <p:nvPr>
            <p:ph idx="7" type="title"/>
          </p:nvPr>
        </p:nvSpPr>
        <p:spPr>
          <a:xfrm>
            <a:off x="6061692" y="3508650"/>
            <a:ext cx="25188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82" name="Google Shape;682;p25"/>
          <p:cNvSpPr txBox="1"/>
          <p:nvPr>
            <p:ph hasCustomPrompt="1" idx="8" type="title"/>
          </p:nvPr>
        </p:nvSpPr>
        <p:spPr>
          <a:xfrm>
            <a:off x="887075" y="1776550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3" name="Google Shape;683;p25"/>
          <p:cNvSpPr txBox="1"/>
          <p:nvPr>
            <p:ph hasCustomPrompt="1" idx="9" type="title"/>
          </p:nvPr>
        </p:nvSpPr>
        <p:spPr>
          <a:xfrm>
            <a:off x="36361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4" name="Google Shape;684;p25"/>
          <p:cNvSpPr txBox="1"/>
          <p:nvPr>
            <p:ph hasCustomPrompt="1" idx="13" type="title"/>
          </p:nvPr>
        </p:nvSpPr>
        <p:spPr>
          <a:xfrm>
            <a:off x="6385275" y="1776563"/>
            <a:ext cx="1871700" cy="68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685" name="Google Shape;68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3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88" name="Google Shape;688;p26"/>
          <p:cNvSpPr txBox="1"/>
          <p:nvPr>
            <p:ph idx="2" type="title"/>
          </p:nvPr>
        </p:nvSpPr>
        <p:spPr>
          <a:xfrm>
            <a:off x="3405675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9" name="Google Shape;689;p26"/>
          <p:cNvSpPr txBox="1"/>
          <p:nvPr>
            <p:ph idx="3" type="title"/>
          </p:nvPr>
        </p:nvSpPr>
        <p:spPr>
          <a:xfrm>
            <a:off x="3349512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0" name="Google Shape;690;p26"/>
          <p:cNvSpPr txBox="1"/>
          <p:nvPr>
            <p:ph idx="4" type="title"/>
          </p:nvPr>
        </p:nvSpPr>
        <p:spPr>
          <a:xfrm>
            <a:off x="783300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1" name="Google Shape;691;p26"/>
          <p:cNvSpPr txBox="1"/>
          <p:nvPr>
            <p:ph idx="5" type="title"/>
          </p:nvPr>
        </p:nvSpPr>
        <p:spPr>
          <a:xfrm>
            <a:off x="7272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2" name="Google Shape;692;p26"/>
          <p:cNvSpPr txBox="1"/>
          <p:nvPr>
            <p:ph idx="6" type="title"/>
          </p:nvPr>
        </p:nvSpPr>
        <p:spPr>
          <a:xfrm>
            <a:off x="6027838" y="14397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3" name="Google Shape;693;p26"/>
          <p:cNvSpPr txBox="1"/>
          <p:nvPr>
            <p:ph idx="7" type="title"/>
          </p:nvPr>
        </p:nvSpPr>
        <p:spPr>
          <a:xfrm>
            <a:off x="5971700" y="18951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4" name="Google Shape;694;p26"/>
          <p:cNvSpPr txBox="1"/>
          <p:nvPr>
            <p:ph idx="8" type="title"/>
          </p:nvPr>
        </p:nvSpPr>
        <p:spPr>
          <a:xfrm>
            <a:off x="3405675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5" name="Google Shape;695;p26"/>
          <p:cNvSpPr txBox="1"/>
          <p:nvPr>
            <p:ph idx="9" type="title"/>
          </p:nvPr>
        </p:nvSpPr>
        <p:spPr>
          <a:xfrm>
            <a:off x="3349512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6" name="Google Shape;696;p26"/>
          <p:cNvSpPr txBox="1"/>
          <p:nvPr>
            <p:ph idx="13" type="title"/>
          </p:nvPr>
        </p:nvSpPr>
        <p:spPr>
          <a:xfrm>
            <a:off x="783300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7" name="Google Shape;697;p26"/>
          <p:cNvSpPr txBox="1"/>
          <p:nvPr>
            <p:ph idx="14" type="title"/>
          </p:nvPr>
        </p:nvSpPr>
        <p:spPr>
          <a:xfrm>
            <a:off x="7272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698" name="Google Shape;698;p26"/>
          <p:cNvSpPr txBox="1"/>
          <p:nvPr>
            <p:ph idx="15" type="title"/>
          </p:nvPr>
        </p:nvSpPr>
        <p:spPr>
          <a:xfrm>
            <a:off x="6027838" y="28629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9" name="Google Shape;699;p26"/>
          <p:cNvSpPr txBox="1"/>
          <p:nvPr>
            <p:ph idx="16" type="title"/>
          </p:nvPr>
        </p:nvSpPr>
        <p:spPr>
          <a:xfrm>
            <a:off x="5971700" y="3318375"/>
            <a:ext cx="2445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00" name="Google Shape;700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6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" name="Google Shape;702;p27"/>
          <p:cNvGrpSpPr/>
          <p:nvPr/>
        </p:nvGrpSpPr>
        <p:grpSpPr>
          <a:xfrm>
            <a:off x="-1565475" y="-1363566"/>
            <a:ext cx="12131550" cy="7899143"/>
            <a:chOff x="-1565475" y="-1363566"/>
            <a:chExt cx="12131550" cy="7899143"/>
          </a:xfrm>
        </p:grpSpPr>
        <p:sp>
          <p:nvSpPr>
            <p:cNvPr id="703" name="Google Shape;703;p27"/>
            <p:cNvSpPr/>
            <p:nvPr/>
          </p:nvSpPr>
          <p:spPr>
            <a:xfrm flipH="1">
              <a:off x="7563171" y="0"/>
              <a:ext cx="1580829" cy="4399861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04" name="Google Shape;704;p27"/>
            <p:cNvGrpSpPr/>
            <p:nvPr/>
          </p:nvGrpSpPr>
          <p:grpSpPr>
            <a:xfrm rot="-2941332">
              <a:off x="7069417" y="1474977"/>
              <a:ext cx="1316950" cy="1008922"/>
              <a:chOff x="2486600" y="1573550"/>
              <a:chExt cx="745650" cy="571225"/>
            </a:xfrm>
          </p:grpSpPr>
          <p:sp>
            <p:nvSpPr>
              <p:cNvPr id="705" name="Google Shape;705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27"/>
            <p:cNvGrpSpPr/>
            <p:nvPr/>
          </p:nvGrpSpPr>
          <p:grpSpPr>
            <a:xfrm rot="-3232403">
              <a:off x="3439444" y="2895863"/>
              <a:ext cx="1769233" cy="1355368"/>
              <a:chOff x="2486600" y="1573550"/>
              <a:chExt cx="745650" cy="571225"/>
            </a:xfrm>
          </p:grpSpPr>
          <p:sp>
            <p:nvSpPr>
              <p:cNvPr id="721" name="Google Shape;721;p2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2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2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6" name="Google Shape;736;p27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7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7"/>
            <p:cNvSpPr/>
            <p:nvPr/>
          </p:nvSpPr>
          <p:spPr>
            <a:xfrm>
              <a:off x="-647000" y="4272077"/>
              <a:ext cx="2263200" cy="2263500"/>
            </a:xfrm>
            <a:prstGeom prst="ellipse">
              <a:avLst/>
            </a:prstGeom>
            <a:noFill/>
            <a:ln cap="flat" cmpd="sng" w="152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7"/>
            <p:cNvSpPr/>
            <p:nvPr/>
          </p:nvSpPr>
          <p:spPr>
            <a:xfrm rot="-1800018">
              <a:off x="2327843" y="454109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27"/>
            <p:cNvGrpSpPr/>
            <p:nvPr/>
          </p:nvGrpSpPr>
          <p:grpSpPr>
            <a:xfrm rot="965480">
              <a:off x="1410614" y="4170401"/>
              <a:ext cx="205060" cy="205060"/>
              <a:chOff x="2903400" y="3329275"/>
              <a:chExt cx="493800" cy="493800"/>
            </a:xfrm>
          </p:grpSpPr>
          <p:sp>
            <p:nvSpPr>
              <p:cNvPr id="741" name="Google Shape;741;p27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4" name="Google Shape;744;p2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5" name="Google Shape;745;p27"/>
          <p:cNvSpPr txBox="1"/>
          <p:nvPr>
            <p:ph idx="1" type="subTitle"/>
          </p:nvPr>
        </p:nvSpPr>
        <p:spPr>
          <a:xfrm>
            <a:off x="91177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6" name="Google Shape;74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6_2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8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749" name="Google Shape;749;p28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0" name="Google Shape;750;p28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751" name="Google Shape;751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6" name="Google Shape;766;p28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767" name="Google Shape;767;p28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768" name="Google Shape;768;p28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8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8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8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8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8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8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8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8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8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3" name="Google Shape;783;p28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4" name="Google Shape;784;p28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785" name="Google Shape;785;p2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28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789" name="Google Shape;789;p2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790" name="Google Shape;790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" name="Google Shape;791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" name="Google Shape;792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93" name="Google Shape;793;p2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4" name="Google Shape;794;p2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795" name="Google Shape;795;p2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6" name="Google Shape;796;p2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98" name="Google Shape;798;p28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99" name="Google Shape;799;p28"/>
          <p:cNvSpPr txBox="1"/>
          <p:nvPr>
            <p:ph idx="1" type="subTitle"/>
          </p:nvPr>
        </p:nvSpPr>
        <p:spPr>
          <a:xfrm>
            <a:off x="5201425" y="2298500"/>
            <a:ext cx="2497500" cy="13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0" name="Google Shape;80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6_1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2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03" name="Google Shape;803;p29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804" name="Google Shape;804;p29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9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06" name="Google Shape;806;p29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807" name="Google Shape;807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2" name="Google Shape;822;p29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9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24" name="Google Shape;824;p29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825" name="Google Shape;825;p29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29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29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9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29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9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9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9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9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9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9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9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9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9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9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0" name="Google Shape;840;p29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41" name="Google Shape;841;p29"/>
          <p:cNvSpPr txBox="1"/>
          <p:nvPr>
            <p:ph idx="1" type="subTitle"/>
          </p:nvPr>
        </p:nvSpPr>
        <p:spPr>
          <a:xfrm>
            <a:off x="729125" y="1688900"/>
            <a:ext cx="3606300" cy="22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2" name="Google Shape;842;p29"/>
          <p:cNvSpPr txBox="1"/>
          <p:nvPr>
            <p:ph idx="2" type="title"/>
          </p:nvPr>
        </p:nvSpPr>
        <p:spPr>
          <a:xfrm>
            <a:off x="7291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3" name="Google Shape;843;p29"/>
          <p:cNvSpPr txBox="1"/>
          <p:nvPr>
            <p:ph idx="3" type="subTitle"/>
          </p:nvPr>
        </p:nvSpPr>
        <p:spPr>
          <a:xfrm>
            <a:off x="4698025" y="1688900"/>
            <a:ext cx="37167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4" name="Google Shape;844;p29"/>
          <p:cNvSpPr txBox="1"/>
          <p:nvPr>
            <p:ph idx="4" type="title"/>
          </p:nvPr>
        </p:nvSpPr>
        <p:spPr>
          <a:xfrm>
            <a:off x="4698025" y="1186575"/>
            <a:ext cx="23328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5" name="Google Shape;8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5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30"/>
          <p:cNvSpPr/>
          <p:nvPr/>
        </p:nvSpPr>
        <p:spPr>
          <a:xfrm rot="10800000">
            <a:off x="125" y="4156717"/>
            <a:ext cx="9144000" cy="101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8" name="Google Shape;848;p30"/>
          <p:cNvSpPr/>
          <p:nvPr/>
        </p:nvSpPr>
        <p:spPr>
          <a:xfrm flipH="1">
            <a:off x="2288075" y="-125"/>
            <a:ext cx="4568100" cy="460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849" name="Google Shape;849;p30"/>
          <p:cNvGrpSpPr/>
          <p:nvPr/>
        </p:nvGrpSpPr>
        <p:grpSpPr>
          <a:xfrm>
            <a:off x="-1144462" y="-1248675"/>
            <a:ext cx="11279252" cy="7270982"/>
            <a:chOff x="-1144462" y="-1248675"/>
            <a:chExt cx="11279252" cy="7270982"/>
          </a:xfrm>
        </p:grpSpPr>
        <p:sp>
          <p:nvSpPr>
            <p:cNvPr id="850" name="Google Shape;850;p30"/>
            <p:cNvSpPr/>
            <p:nvPr/>
          </p:nvSpPr>
          <p:spPr>
            <a:xfrm>
              <a:off x="-12425" y="3062825"/>
              <a:ext cx="8414325" cy="2094200"/>
            </a:xfrm>
            <a:custGeom>
              <a:rect b="b" l="l" r="r" t="t"/>
              <a:pathLst>
                <a:path extrusionOk="0" h="83768" w="336573">
                  <a:moveTo>
                    <a:pt x="0" y="51118"/>
                  </a:moveTo>
                  <a:lnTo>
                    <a:pt x="261988" y="83768"/>
                  </a:lnTo>
                  <a:lnTo>
                    <a:pt x="336573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851" name="Google Shape;851;p30"/>
            <p:cNvGrpSpPr/>
            <p:nvPr/>
          </p:nvGrpSpPr>
          <p:grpSpPr>
            <a:xfrm rot="-8916969">
              <a:off x="-442937" y="3778030"/>
              <a:ext cx="2312683" cy="1771692"/>
              <a:chOff x="2486600" y="1573550"/>
              <a:chExt cx="745650" cy="571225"/>
            </a:xfrm>
          </p:grpSpPr>
          <p:sp>
            <p:nvSpPr>
              <p:cNvPr id="852" name="Google Shape;852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7" name="Google Shape;867;p30"/>
            <p:cNvSpPr/>
            <p:nvPr/>
          </p:nvSpPr>
          <p:spPr>
            <a:xfrm>
              <a:off x="-1144462" y="-1146125"/>
              <a:ext cx="2459100" cy="2459400"/>
            </a:xfrm>
            <a:prstGeom prst="ellipse">
              <a:avLst/>
            </a:prstGeom>
            <a:noFill/>
            <a:ln cap="flat" cmpd="sng" w="2286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68" name="Google Shape;868;p30"/>
            <p:cNvCxnSpPr/>
            <p:nvPr/>
          </p:nvCxnSpPr>
          <p:spPr>
            <a:xfrm flipH="1" rot="10800000">
              <a:off x="-366725" y="-95625"/>
              <a:ext cx="3054000" cy="3221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grpSp>
          <p:nvGrpSpPr>
            <p:cNvPr id="869" name="Google Shape;869;p30"/>
            <p:cNvGrpSpPr/>
            <p:nvPr/>
          </p:nvGrpSpPr>
          <p:grpSpPr>
            <a:xfrm rot="965483">
              <a:off x="1118679" y="2595245"/>
              <a:ext cx="279530" cy="279530"/>
              <a:chOff x="2903400" y="3329275"/>
              <a:chExt cx="493800" cy="493800"/>
            </a:xfrm>
          </p:grpSpPr>
          <p:sp>
            <p:nvSpPr>
              <p:cNvPr id="870" name="Google Shape;870;p30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0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0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3" name="Google Shape;873;p30"/>
            <p:cNvSpPr/>
            <p:nvPr/>
          </p:nvSpPr>
          <p:spPr>
            <a:xfrm rot="-1800062">
              <a:off x="7887416" y="3580616"/>
              <a:ext cx="1873963" cy="1540221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4" name="Google Shape;874;p30"/>
            <p:cNvGrpSpPr/>
            <p:nvPr/>
          </p:nvGrpSpPr>
          <p:grpSpPr>
            <a:xfrm rot="1132414">
              <a:off x="8250417" y="1722178"/>
              <a:ext cx="478891" cy="479316"/>
              <a:chOff x="4983398" y="2177263"/>
              <a:chExt cx="175121" cy="175238"/>
            </a:xfrm>
          </p:grpSpPr>
          <p:grpSp>
            <p:nvGrpSpPr>
              <p:cNvPr id="875" name="Google Shape;875;p30"/>
              <p:cNvGrpSpPr/>
              <p:nvPr/>
            </p:nvGrpSpPr>
            <p:grpSpPr>
              <a:xfrm>
                <a:off x="4983398" y="2177263"/>
                <a:ext cx="175121" cy="175238"/>
                <a:chOff x="1999125" y="1648450"/>
                <a:chExt cx="1985500" cy="1986825"/>
              </a:xfrm>
            </p:grpSpPr>
            <p:sp>
              <p:nvSpPr>
                <p:cNvPr id="876" name="Google Shape;876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7" name="Google Shape;877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8" name="Google Shape;878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79" name="Google Shape;879;p30"/>
              <p:cNvSpPr/>
              <p:nvPr/>
            </p:nvSpPr>
            <p:spPr>
              <a:xfrm>
                <a:off x="5033475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30"/>
            <p:cNvGrpSpPr/>
            <p:nvPr/>
          </p:nvGrpSpPr>
          <p:grpSpPr>
            <a:xfrm>
              <a:off x="8377097" y="2618805"/>
              <a:ext cx="478886" cy="478985"/>
              <a:chOff x="5158263" y="2177206"/>
              <a:chExt cx="175121" cy="175119"/>
            </a:xfrm>
          </p:grpSpPr>
          <p:sp>
            <p:nvSpPr>
              <p:cNvPr id="881" name="Google Shape;881;p30"/>
              <p:cNvSpPr/>
              <p:nvPr/>
            </p:nvSpPr>
            <p:spPr>
              <a:xfrm>
                <a:off x="5158263" y="2177206"/>
                <a:ext cx="175121" cy="175119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0"/>
              <p:cNvSpPr/>
              <p:nvPr/>
            </p:nvSpPr>
            <p:spPr>
              <a:xfrm>
                <a:off x="5208588" y="2227350"/>
                <a:ext cx="74700" cy="74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3" name="Google Shape;883;p30"/>
            <p:cNvGrpSpPr/>
            <p:nvPr/>
          </p:nvGrpSpPr>
          <p:grpSpPr>
            <a:xfrm rot="-1847905">
              <a:off x="7502982" y="2050284"/>
              <a:ext cx="479381" cy="479715"/>
              <a:chOff x="5096406" y="2315760"/>
              <a:chExt cx="157847" cy="157953"/>
            </a:xfrm>
          </p:grpSpPr>
          <p:grpSp>
            <p:nvGrpSpPr>
              <p:cNvPr id="884" name="Google Shape;884;p30"/>
              <p:cNvGrpSpPr/>
              <p:nvPr/>
            </p:nvGrpSpPr>
            <p:grpSpPr>
              <a:xfrm rot="10800000">
                <a:off x="5096406" y="2315760"/>
                <a:ext cx="157847" cy="157953"/>
                <a:chOff x="1999125" y="1648450"/>
                <a:chExt cx="1985500" cy="1986825"/>
              </a:xfrm>
            </p:grpSpPr>
            <p:sp>
              <p:nvSpPr>
                <p:cNvPr id="885" name="Google Shape;885;p30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30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7" name="Google Shape;887;p30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8" name="Google Shape;888;p30"/>
              <p:cNvSpPr/>
              <p:nvPr/>
            </p:nvSpPr>
            <p:spPr>
              <a:xfrm>
                <a:off x="5141908" y="2361376"/>
                <a:ext cx="67200" cy="67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9" name="Google Shape;889;p30"/>
            <p:cNvGrpSpPr/>
            <p:nvPr/>
          </p:nvGrpSpPr>
          <p:grpSpPr>
            <a:xfrm rot="-8916927">
              <a:off x="6871398" y="-656601"/>
              <a:ext cx="2897383" cy="2219617"/>
              <a:chOff x="2486600" y="1573550"/>
              <a:chExt cx="745650" cy="571225"/>
            </a:xfrm>
          </p:grpSpPr>
          <p:sp>
            <p:nvSpPr>
              <p:cNvPr id="890" name="Google Shape;890;p30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0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0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0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5" name="Google Shape;905;p30"/>
          <p:cNvSpPr txBox="1"/>
          <p:nvPr>
            <p:ph type="ctrTitle"/>
          </p:nvPr>
        </p:nvSpPr>
        <p:spPr>
          <a:xfrm>
            <a:off x="2288000" y="725273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6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06" name="Google Shape;906;p30"/>
          <p:cNvSpPr txBox="1"/>
          <p:nvPr>
            <p:ph idx="1" type="subTitle"/>
          </p:nvPr>
        </p:nvSpPr>
        <p:spPr>
          <a:xfrm>
            <a:off x="2288000" y="1553974"/>
            <a:ext cx="4568100" cy="5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7" name="Google Shape;907;p30"/>
          <p:cNvSpPr txBox="1"/>
          <p:nvPr/>
        </p:nvSpPr>
        <p:spPr>
          <a:xfrm>
            <a:off x="2846100" y="3548175"/>
            <a:ext cx="34515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ed Hat Display"/>
                <a:ea typeface="Red Hat Display"/>
                <a:cs typeface="Red Hat Display"/>
                <a:sym typeface="Red Hat Displ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08" name="Google Shape;908;p30"/>
          <p:cNvSpPr txBox="1"/>
          <p:nvPr>
            <p:ph idx="2" type="subTitle"/>
          </p:nvPr>
        </p:nvSpPr>
        <p:spPr>
          <a:xfrm>
            <a:off x="2757325" y="2054216"/>
            <a:ext cx="36294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4"/>
          <p:cNvGrpSpPr/>
          <p:nvPr/>
        </p:nvGrpSpPr>
        <p:grpSpPr>
          <a:xfrm>
            <a:off x="-1630775" y="-488762"/>
            <a:ext cx="11413335" cy="6548937"/>
            <a:chOff x="-1630775" y="-488762"/>
            <a:chExt cx="11413335" cy="6548937"/>
          </a:xfrm>
        </p:grpSpPr>
        <p:sp>
          <p:nvSpPr>
            <p:cNvPr id="54" name="Google Shape;54;p4"/>
            <p:cNvSpPr/>
            <p:nvPr/>
          </p:nvSpPr>
          <p:spPr>
            <a:xfrm>
              <a:off x="-163077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430400" y="-381057"/>
              <a:ext cx="1056000" cy="1056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1800018">
              <a:off x="8211468" y="-2197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" name="Google Shape;57;p4"/>
            <p:cNvGrpSpPr/>
            <p:nvPr/>
          </p:nvGrpSpPr>
          <p:grpSpPr>
            <a:xfrm rot="-2700000">
              <a:off x="7108913" y="4485531"/>
              <a:ext cx="1175460" cy="900493"/>
              <a:chOff x="2486600" y="1573550"/>
              <a:chExt cx="745650" cy="571225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758775" y="1053450"/>
            <a:ext cx="76263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2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" name="Google Shape;911;p31"/>
          <p:cNvGrpSpPr/>
          <p:nvPr/>
        </p:nvGrpSpPr>
        <p:grpSpPr>
          <a:xfrm>
            <a:off x="-1565475" y="-1363566"/>
            <a:ext cx="12131550" cy="7072117"/>
            <a:chOff x="-1565475" y="-1363566"/>
            <a:chExt cx="12131550" cy="7072117"/>
          </a:xfrm>
        </p:grpSpPr>
        <p:sp>
          <p:nvSpPr>
            <p:cNvPr id="912" name="Google Shape;912;p31"/>
            <p:cNvSpPr/>
            <p:nvPr/>
          </p:nvSpPr>
          <p:spPr>
            <a:xfrm>
              <a:off x="76143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3" name="Google Shape;913;p31"/>
            <p:cNvGrpSpPr/>
            <p:nvPr/>
          </p:nvGrpSpPr>
          <p:grpSpPr>
            <a:xfrm rot="-3232403">
              <a:off x="1399794" y="1894075"/>
              <a:ext cx="1769233" cy="1355368"/>
              <a:chOff x="2486600" y="1573550"/>
              <a:chExt cx="745650" cy="571225"/>
            </a:xfrm>
          </p:grpSpPr>
          <p:sp>
            <p:nvSpPr>
              <p:cNvPr id="914" name="Google Shape;914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9" name="Google Shape;929;p31"/>
            <p:cNvSpPr/>
            <p:nvPr/>
          </p:nvSpPr>
          <p:spPr>
            <a:xfrm flipH="1">
              <a:off x="8" y="-3"/>
              <a:ext cx="1968468" cy="5708554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930" name="Google Shape;930;p31"/>
            <p:cNvGrpSpPr/>
            <p:nvPr/>
          </p:nvGrpSpPr>
          <p:grpSpPr>
            <a:xfrm rot="-2941332">
              <a:off x="-501121" y="3992812"/>
              <a:ext cx="1595076" cy="1221988"/>
              <a:chOff x="2486600" y="1573550"/>
              <a:chExt cx="745650" cy="571225"/>
            </a:xfrm>
          </p:grpSpPr>
          <p:sp>
            <p:nvSpPr>
              <p:cNvPr id="931" name="Google Shape;931;p31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1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1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1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1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1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1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1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31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31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46" name="Google Shape;946;p31"/>
            <p:cNvSpPr/>
            <p:nvPr/>
          </p:nvSpPr>
          <p:spPr>
            <a:xfrm>
              <a:off x="-1565475" y="-1363566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7" name="Google Shape;947;p31"/>
            <p:cNvGrpSpPr/>
            <p:nvPr/>
          </p:nvGrpSpPr>
          <p:grpSpPr>
            <a:xfrm rot="965480">
              <a:off x="8669789" y="1079251"/>
              <a:ext cx="205060" cy="205060"/>
              <a:chOff x="2903400" y="3329275"/>
              <a:chExt cx="493800" cy="493800"/>
            </a:xfrm>
          </p:grpSpPr>
          <p:sp>
            <p:nvSpPr>
              <p:cNvPr id="948" name="Google Shape;948;p31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1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1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31"/>
            <p:cNvGrpSpPr/>
            <p:nvPr/>
          </p:nvGrpSpPr>
          <p:grpSpPr>
            <a:xfrm rot="7167840">
              <a:off x="8063484" y="4122618"/>
              <a:ext cx="752191" cy="740269"/>
              <a:chOff x="7852077" y="217811"/>
              <a:chExt cx="876950" cy="863138"/>
            </a:xfrm>
          </p:grpSpPr>
          <p:grpSp>
            <p:nvGrpSpPr>
              <p:cNvPr id="952" name="Google Shape;952;p31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953" name="Google Shape;953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4" name="Google Shape;954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5" name="Google Shape;955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56" name="Google Shape;956;p31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57" name="Google Shape;957;p31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958" name="Google Shape;958;p31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9" name="Google Shape;959;p31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0" name="Google Shape;960;p31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61" name="Google Shape;96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2"/>
          <p:cNvSpPr/>
          <p:nvPr/>
        </p:nvSpPr>
        <p:spPr>
          <a:xfrm flipH="1">
            <a:off x="125" y="0"/>
            <a:ext cx="9144000" cy="1377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64" name="Google Shape;964;p32"/>
          <p:cNvGrpSpPr/>
          <p:nvPr/>
        </p:nvGrpSpPr>
        <p:grpSpPr>
          <a:xfrm>
            <a:off x="-2033799" y="-1650491"/>
            <a:ext cx="12278999" cy="8065753"/>
            <a:chOff x="-2033799" y="-1650491"/>
            <a:chExt cx="12278999" cy="8065753"/>
          </a:xfrm>
        </p:grpSpPr>
        <p:grpSp>
          <p:nvGrpSpPr>
            <p:cNvPr id="965" name="Google Shape;965;p32"/>
            <p:cNvGrpSpPr/>
            <p:nvPr/>
          </p:nvGrpSpPr>
          <p:grpSpPr>
            <a:xfrm>
              <a:off x="-2033799" y="-1650491"/>
              <a:ext cx="12278999" cy="8065753"/>
              <a:chOff x="-2033799" y="-1650491"/>
              <a:chExt cx="12278999" cy="8065753"/>
            </a:xfrm>
          </p:grpSpPr>
          <p:sp>
            <p:nvSpPr>
              <p:cNvPr id="966" name="Google Shape;966;p32"/>
              <p:cNvSpPr/>
              <p:nvPr/>
            </p:nvSpPr>
            <p:spPr>
              <a:xfrm>
                <a:off x="-1844075" y="-690000"/>
                <a:ext cx="2459100" cy="2459400"/>
              </a:xfrm>
              <a:prstGeom prst="ellipse">
                <a:avLst/>
              </a:prstGeom>
              <a:noFill/>
              <a:ln cap="flat" cmpd="sng" w="2286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2"/>
              <p:cNvSpPr/>
              <p:nvPr/>
            </p:nvSpPr>
            <p:spPr>
              <a:xfrm>
                <a:off x="845425" y="4084863"/>
                <a:ext cx="2330400" cy="2330400"/>
              </a:xfrm>
              <a:prstGeom prst="ellipse">
                <a:avLst/>
              </a:prstGeom>
              <a:noFill/>
              <a:ln cap="flat" cmpd="sng" w="762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8" name="Google Shape;968;p32"/>
              <p:cNvGrpSpPr/>
              <p:nvPr/>
            </p:nvGrpSpPr>
            <p:grpSpPr>
              <a:xfrm rot="-2699925">
                <a:off x="-1732078" y="3296135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69" name="Google Shape;969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4" name="Google Shape;984;p32"/>
              <p:cNvGrpSpPr/>
              <p:nvPr/>
            </p:nvGrpSpPr>
            <p:grpSpPr>
              <a:xfrm>
                <a:off x="8469443" y="4224734"/>
                <a:ext cx="297145" cy="297194"/>
                <a:chOff x="5158263" y="2177206"/>
                <a:chExt cx="175121" cy="175119"/>
              </a:xfrm>
            </p:grpSpPr>
            <p:sp>
              <p:nvSpPr>
                <p:cNvPr id="985" name="Google Shape;985;p32"/>
                <p:cNvSpPr/>
                <p:nvPr/>
              </p:nvSpPr>
              <p:spPr>
                <a:xfrm>
                  <a:off x="5158263" y="2177206"/>
                  <a:ext cx="175121" cy="175119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32"/>
                <p:cNvSpPr/>
                <p:nvPr/>
              </p:nvSpPr>
              <p:spPr>
                <a:xfrm>
                  <a:off x="5208588" y="2227350"/>
                  <a:ext cx="74700" cy="747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7" name="Google Shape;987;p32"/>
              <p:cNvGrpSpPr/>
              <p:nvPr/>
            </p:nvGrpSpPr>
            <p:grpSpPr>
              <a:xfrm rot="2034560">
                <a:off x="8376758" y="4627559"/>
                <a:ext cx="297428" cy="297648"/>
                <a:chOff x="4781867" y="2592812"/>
                <a:chExt cx="157847" cy="157953"/>
              </a:xfrm>
            </p:grpSpPr>
            <p:grpSp>
              <p:nvGrpSpPr>
                <p:cNvPr id="988" name="Google Shape;988;p32"/>
                <p:cNvGrpSpPr/>
                <p:nvPr/>
              </p:nvGrpSpPr>
              <p:grpSpPr>
                <a:xfrm>
                  <a:off x="4781867" y="2592812"/>
                  <a:ext cx="157847" cy="157953"/>
                  <a:chOff x="1999125" y="1648450"/>
                  <a:chExt cx="1985500" cy="1986825"/>
                </a:xfrm>
              </p:grpSpPr>
              <p:sp>
                <p:nvSpPr>
                  <p:cNvPr id="989" name="Google Shape;989;p32"/>
                  <p:cNvSpPr/>
                  <p:nvPr/>
                </p:nvSpPr>
                <p:spPr>
                  <a:xfrm>
                    <a:off x="1999125" y="1649125"/>
                    <a:ext cx="1985500" cy="1985475"/>
                  </a:xfrm>
                  <a:custGeom>
                    <a:rect b="b" l="l" r="r" t="t"/>
                    <a:pathLst>
                      <a:path extrusionOk="0" h="79419" w="79420">
                        <a:moveTo>
                          <a:pt x="39710" y="0"/>
                        </a:moveTo>
                        <a:cubicBezTo>
                          <a:pt x="17794" y="0"/>
                          <a:pt x="1" y="17766"/>
                          <a:pt x="1" y="39710"/>
                        </a:cubicBezTo>
                        <a:cubicBezTo>
                          <a:pt x="1" y="61626"/>
                          <a:pt x="17794" y="79419"/>
                          <a:pt x="39710" y="79419"/>
                        </a:cubicBezTo>
                        <a:cubicBezTo>
                          <a:pt x="61653" y="79419"/>
                          <a:pt x="79419" y="61626"/>
                          <a:pt x="79419" y="39710"/>
                        </a:cubicBezTo>
                        <a:cubicBezTo>
                          <a:pt x="79419" y="17766"/>
                          <a:pt x="61653" y="0"/>
                          <a:pt x="3971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0" name="Google Shape;990;p32"/>
                  <p:cNvSpPr/>
                  <p:nvPr/>
                </p:nvSpPr>
                <p:spPr>
                  <a:xfrm>
                    <a:off x="2278500" y="164845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35" y="0"/>
                        </a:moveTo>
                        <a:cubicBezTo>
                          <a:pt x="23083" y="0"/>
                          <a:pt x="17767" y="1085"/>
                          <a:pt x="12803" y="3255"/>
                        </a:cubicBezTo>
                        <a:cubicBezTo>
                          <a:pt x="8002" y="5317"/>
                          <a:pt x="3690" y="8300"/>
                          <a:pt x="28" y="12070"/>
                        </a:cubicBezTo>
                        <a:lnTo>
                          <a:pt x="1" y="12097"/>
                        </a:lnTo>
                        <a:lnTo>
                          <a:pt x="28" y="12097"/>
                        </a:lnTo>
                        <a:cubicBezTo>
                          <a:pt x="9331" y="12911"/>
                          <a:pt x="18906" y="13291"/>
                          <a:pt x="28535" y="13291"/>
                        </a:cubicBezTo>
                        <a:cubicBezTo>
                          <a:pt x="38164" y="13291"/>
                          <a:pt x="47766" y="12884"/>
                          <a:pt x="57069" y="12070"/>
                        </a:cubicBezTo>
                        <a:cubicBezTo>
                          <a:pt x="53408" y="8300"/>
                          <a:pt x="49095" y="5317"/>
                          <a:pt x="44267" y="3255"/>
                        </a:cubicBezTo>
                        <a:cubicBezTo>
                          <a:pt x="39303" y="1112"/>
                          <a:pt x="34014" y="0"/>
                          <a:pt x="285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91" name="Google Shape;991;p32"/>
                  <p:cNvSpPr/>
                  <p:nvPr/>
                </p:nvSpPr>
                <p:spPr>
                  <a:xfrm>
                    <a:off x="2277150" y="3303000"/>
                    <a:ext cx="1426750" cy="332275"/>
                  </a:xfrm>
                  <a:custGeom>
                    <a:rect b="b" l="l" r="r" t="t"/>
                    <a:pathLst>
                      <a:path extrusionOk="0" h="13291" w="57070">
                        <a:moveTo>
                          <a:pt x="28562" y="0"/>
                        </a:moveTo>
                        <a:cubicBezTo>
                          <a:pt x="18933" y="0"/>
                          <a:pt x="9331" y="407"/>
                          <a:pt x="55" y="1194"/>
                        </a:cubicBezTo>
                        <a:lnTo>
                          <a:pt x="0" y="1194"/>
                        </a:lnTo>
                        <a:lnTo>
                          <a:pt x="55" y="1221"/>
                        </a:lnTo>
                        <a:cubicBezTo>
                          <a:pt x="3716" y="4991"/>
                          <a:pt x="8002" y="7975"/>
                          <a:pt x="12830" y="10036"/>
                        </a:cubicBezTo>
                        <a:cubicBezTo>
                          <a:pt x="17821" y="12179"/>
                          <a:pt x="23110" y="13291"/>
                          <a:pt x="28562" y="13291"/>
                        </a:cubicBezTo>
                        <a:cubicBezTo>
                          <a:pt x="34014" y="13291"/>
                          <a:pt x="39357" y="12206"/>
                          <a:pt x="44294" y="10036"/>
                        </a:cubicBezTo>
                        <a:cubicBezTo>
                          <a:pt x="49149" y="7975"/>
                          <a:pt x="53462" y="4991"/>
                          <a:pt x="57069" y="1194"/>
                        </a:cubicBezTo>
                        <a:cubicBezTo>
                          <a:pt x="47793" y="380"/>
                          <a:pt x="38191" y="0"/>
                          <a:pt x="2856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92" name="Google Shape;992;p32"/>
                <p:cNvSpPr/>
                <p:nvPr/>
              </p:nvSpPr>
              <p:spPr>
                <a:xfrm>
                  <a:off x="4826938" y="2637865"/>
                  <a:ext cx="67200" cy="672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3" name="Google Shape;993;p32"/>
              <p:cNvGrpSpPr/>
              <p:nvPr/>
            </p:nvGrpSpPr>
            <p:grpSpPr>
              <a:xfrm rot="-2699925">
                <a:off x="7518372" y="-1065190"/>
                <a:ext cx="2425106" cy="1857817"/>
                <a:chOff x="2486600" y="1573550"/>
                <a:chExt cx="745650" cy="571225"/>
              </a:xfrm>
            </p:grpSpPr>
            <p:sp>
              <p:nvSpPr>
                <p:cNvPr id="994" name="Google Shape;994;p32"/>
                <p:cNvSpPr/>
                <p:nvPr/>
              </p:nvSpPr>
              <p:spPr>
                <a:xfrm>
                  <a:off x="3199800" y="2112300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32"/>
                <p:cNvSpPr/>
                <p:nvPr/>
              </p:nvSpPr>
              <p:spPr>
                <a:xfrm>
                  <a:off x="3020900" y="211200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0"/>
                        <a:pt x="298" y="1286"/>
                        <a:pt x="655" y="1286"/>
                      </a:cubicBezTo>
                      <a:cubicBezTo>
                        <a:pt x="1013" y="1286"/>
                        <a:pt x="1298" y="1000"/>
                        <a:pt x="1298" y="643"/>
                      </a:cubicBezTo>
                      <a:cubicBezTo>
                        <a:pt x="1298" y="286"/>
                        <a:pt x="1013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32"/>
                <p:cNvSpPr/>
                <p:nvPr/>
              </p:nvSpPr>
              <p:spPr>
                <a:xfrm>
                  <a:off x="2843200" y="2110500"/>
                  <a:ext cx="32475" cy="32475"/>
                </a:xfrm>
                <a:custGeom>
                  <a:rect b="b" l="l" r="r" t="t"/>
                  <a:pathLst>
                    <a:path extrusionOk="0" h="1299" w="1299">
                      <a:moveTo>
                        <a:pt x="643" y="1"/>
                      </a:moveTo>
                      <a:cubicBezTo>
                        <a:pt x="286" y="1"/>
                        <a:pt x="1" y="287"/>
                        <a:pt x="1" y="644"/>
                      </a:cubicBezTo>
                      <a:cubicBezTo>
                        <a:pt x="1" y="1001"/>
                        <a:pt x="286" y="1299"/>
                        <a:pt x="643" y="1299"/>
                      </a:cubicBezTo>
                      <a:cubicBezTo>
                        <a:pt x="1001" y="1299"/>
                        <a:pt x="1298" y="1001"/>
                        <a:pt x="1298" y="644"/>
                      </a:cubicBezTo>
                      <a:cubicBezTo>
                        <a:pt x="1298" y="287"/>
                        <a:pt x="1001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32"/>
                <p:cNvSpPr/>
                <p:nvPr/>
              </p:nvSpPr>
              <p:spPr>
                <a:xfrm>
                  <a:off x="2664600" y="210992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7" y="0"/>
                        <a:pt x="1" y="298"/>
                        <a:pt x="1" y="655"/>
                      </a:cubicBezTo>
                      <a:cubicBezTo>
                        <a:pt x="1" y="1012"/>
                        <a:pt x="287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32"/>
                <p:cNvSpPr/>
                <p:nvPr/>
              </p:nvSpPr>
              <p:spPr>
                <a:xfrm>
                  <a:off x="2486600" y="210872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0"/>
                      </a:moveTo>
                      <a:cubicBezTo>
                        <a:pt x="298" y="0"/>
                        <a:pt x="1" y="286"/>
                        <a:pt x="1" y="643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9" y="1001"/>
                        <a:pt x="1299" y="643"/>
                      </a:cubicBezTo>
                      <a:cubicBezTo>
                        <a:pt x="1299" y="286"/>
                        <a:pt x="1013" y="0"/>
                        <a:pt x="6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32"/>
                <p:cNvSpPr/>
                <p:nvPr/>
              </p:nvSpPr>
              <p:spPr>
                <a:xfrm>
                  <a:off x="3110200" y="1978050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5" y="1"/>
                      </a:moveTo>
                      <a:cubicBezTo>
                        <a:pt x="298" y="1"/>
                        <a:pt x="0" y="286"/>
                        <a:pt x="0" y="643"/>
                      </a:cubicBezTo>
                      <a:cubicBezTo>
                        <a:pt x="0" y="1001"/>
                        <a:pt x="298" y="1286"/>
                        <a:pt x="655" y="1286"/>
                      </a:cubicBezTo>
                      <a:cubicBezTo>
                        <a:pt x="1012" y="1286"/>
                        <a:pt x="1298" y="1001"/>
                        <a:pt x="1298" y="643"/>
                      </a:cubicBezTo>
                      <a:cubicBezTo>
                        <a:pt x="1298" y="286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32"/>
                <p:cNvSpPr/>
                <p:nvPr/>
              </p:nvSpPr>
              <p:spPr>
                <a:xfrm>
                  <a:off x="2932500" y="197657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55" y="0"/>
                      </a:moveTo>
                      <a:cubicBezTo>
                        <a:pt x="298" y="0"/>
                        <a:pt x="0" y="286"/>
                        <a:pt x="0" y="643"/>
                      </a:cubicBezTo>
                      <a:cubicBezTo>
                        <a:pt x="0" y="1000"/>
                        <a:pt x="298" y="1298"/>
                        <a:pt x="655" y="1298"/>
                      </a:cubicBezTo>
                      <a:cubicBezTo>
                        <a:pt x="1012" y="1298"/>
                        <a:pt x="1298" y="1000"/>
                        <a:pt x="1298" y="643"/>
                      </a:cubicBezTo>
                      <a:cubicBezTo>
                        <a:pt x="1298" y="286"/>
                        <a:pt x="1012" y="0"/>
                        <a:pt x="65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32"/>
                <p:cNvSpPr/>
                <p:nvPr/>
              </p:nvSpPr>
              <p:spPr>
                <a:xfrm>
                  <a:off x="2753900" y="1975975"/>
                  <a:ext cx="32175" cy="32450"/>
                </a:xfrm>
                <a:custGeom>
                  <a:rect b="b" l="l" r="r" t="t"/>
                  <a:pathLst>
                    <a:path extrusionOk="0" h="1298" w="1287">
                      <a:moveTo>
                        <a:pt x="644" y="0"/>
                      </a:moveTo>
                      <a:cubicBezTo>
                        <a:pt x="286" y="0"/>
                        <a:pt x="1" y="298"/>
                        <a:pt x="1" y="655"/>
                      </a:cubicBezTo>
                      <a:cubicBezTo>
                        <a:pt x="1" y="1012"/>
                        <a:pt x="286" y="1298"/>
                        <a:pt x="644" y="1298"/>
                      </a:cubicBezTo>
                      <a:cubicBezTo>
                        <a:pt x="1001" y="1298"/>
                        <a:pt x="1287" y="1012"/>
                        <a:pt x="1287" y="655"/>
                      </a:cubicBezTo>
                      <a:cubicBezTo>
                        <a:pt x="1287" y="298"/>
                        <a:pt x="1001" y="0"/>
                        <a:pt x="6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32"/>
                <p:cNvSpPr/>
                <p:nvPr/>
              </p:nvSpPr>
              <p:spPr>
                <a:xfrm>
                  <a:off x="2575900" y="1974775"/>
                  <a:ext cx="32475" cy="32175"/>
                </a:xfrm>
                <a:custGeom>
                  <a:rect b="b" l="l" r="r" t="t"/>
                  <a:pathLst>
                    <a:path extrusionOk="0" h="1287" w="1299">
                      <a:moveTo>
                        <a:pt x="656" y="1"/>
                      </a:moveTo>
                      <a:cubicBezTo>
                        <a:pt x="298" y="1"/>
                        <a:pt x="1" y="286"/>
                        <a:pt x="1" y="644"/>
                      </a:cubicBezTo>
                      <a:cubicBezTo>
                        <a:pt x="1" y="1001"/>
                        <a:pt x="298" y="1286"/>
                        <a:pt x="656" y="1286"/>
                      </a:cubicBezTo>
                      <a:cubicBezTo>
                        <a:pt x="1013" y="1286"/>
                        <a:pt x="1298" y="1001"/>
                        <a:pt x="1298" y="644"/>
                      </a:cubicBezTo>
                      <a:cubicBezTo>
                        <a:pt x="1298" y="286"/>
                        <a:pt x="1013" y="1"/>
                        <a:pt x="65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32"/>
                <p:cNvSpPr/>
                <p:nvPr/>
              </p:nvSpPr>
              <p:spPr>
                <a:xfrm>
                  <a:off x="3022400" y="1843500"/>
                  <a:ext cx="32450" cy="32175"/>
                </a:xfrm>
                <a:custGeom>
                  <a:rect b="b" l="l" r="r" t="t"/>
                  <a:pathLst>
                    <a:path extrusionOk="0" h="1287" w="1298">
                      <a:moveTo>
                        <a:pt x="655" y="1"/>
                      </a:moveTo>
                      <a:cubicBezTo>
                        <a:pt x="298" y="1"/>
                        <a:pt x="0" y="287"/>
                        <a:pt x="0" y="644"/>
                      </a:cubicBezTo>
                      <a:cubicBezTo>
                        <a:pt x="0" y="1001"/>
                        <a:pt x="298" y="1287"/>
                        <a:pt x="655" y="1287"/>
                      </a:cubicBezTo>
                      <a:cubicBezTo>
                        <a:pt x="1012" y="1287"/>
                        <a:pt x="1298" y="1001"/>
                        <a:pt x="1298" y="644"/>
                      </a:cubicBezTo>
                      <a:cubicBezTo>
                        <a:pt x="1298" y="287"/>
                        <a:pt x="1012" y="1"/>
                        <a:pt x="65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32"/>
                <p:cNvSpPr/>
                <p:nvPr/>
              </p:nvSpPr>
              <p:spPr>
                <a:xfrm>
                  <a:off x="2843800" y="1842925"/>
                  <a:ext cx="32475" cy="32450"/>
                </a:xfrm>
                <a:custGeom>
                  <a:rect b="b" l="l" r="r" t="t"/>
                  <a:pathLst>
                    <a:path extrusionOk="0" h="1298" w="1299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32"/>
                <p:cNvSpPr/>
                <p:nvPr/>
              </p:nvSpPr>
              <p:spPr>
                <a:xfrm>
                  <a:off x="2666100" y="184142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5"/>
                      </a:cubicBezTo>
                      <a:cubicBezTo>
                        <a:pt x="0" y="1013"/>
                        <a:pt x="286" y="1298"/>
                        <a:pt x="643" y="1298"/>
                      </a:cubicBezTo>
                      <a:cubicBezTo>
                        <a:pt x="1000" y="1298"/>
                        <a:pt x="1286" y="1013"/>
                        <a:pt x="1286" y="655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32"/>
                <p:cNvSpPr/>
                <p:nvPr/>
              </p:nvSpPr>
              <p:spPr>
                <a:xfrm>
                  <a:off x="2933100" y="1708975"/>
                  <a:ext cx="32450" cy="32475"/>
                </a:xfrm>
                <a:custGeom>
                  <a:rect b="b" l="l" r="r" t="t"/>
                  <a:pathLst>
                    <a:path extrusionOk="0" h="1299" w="1298">
                      <a:moveTo>
                        <a:pt x="643" y="0"/>
                      </a:moveTo>
                      <a:cubicBezTo>
                        <a:pt x="286" y="0"/>
                        <a:pt x="0" y="286"/>
                        <a:pt x="0" y="643"/>
                      </a:cubicBezTo>
                      <a:cubicBezTo>
                        <a:pt x="0" y="1000"/>
                        <a:pt x="286" y="1298"/>
                        <a:pt x="643" y="1298"/>
                      </a:cubicBezTo>
                      <a:cubicBezTo>
                        <a:pt x="1000" y="1298"/>
                        <a:pt x="1298" y="1000"/>
                        <a:pt x="1298" y="643"/>
                      </a:cubicBezTo>
                      <a:cubicBezTo>
                        <a:pt x="1298" y="286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32"/>
                <p:cNvSpPr/>
                <p:nvPr/>
              </p:nvSpPr>
              <p:spPr>
                <a:xfrm>
                  <a:off x="2755400" y="1707475"/>
                  <a:ext cx="32175" cy="32475"/>
                </a:xfrm>
                <a:custGeom>
                  <a:rect b="b" l="l" r="r" t="t"/>
                  <a:pathLst>
                    <a:path extrusionOk="0" h="1299" w="1287">
                      <a:moveTo>
                        <a:pt x="643" y="1"/>
                      </a:moveTo>
                      <a:cubicBezTo>
                        <a:pt x="286" y="1"/>
                        <a:pt x="0" y="298"/>
                        <a:pt x="0" y="656"/>
                      </a:cubicBezTo>
                      <a:cubicBezTo>
                        <a:pt x="0" y="1013"/>
                        <a:pt x="286" y="1299"/>
                        <a:pt x="643" y="1299"/>
                      </a:cubicBezTo>
                      <a:cubicBezTo>
                        <a:pt x="1000" y="1299"/>
                        <a:pt x="1286" y="1013"/>
                        <a:pt x="1286" y="656"/>
                      </a:cubicBezTo>
                      <a:cubicBezTo>
                        <a:pt x="1286" y="298"/>
                        <a:pt x="1000" y="1"/>
                        <a:pt x="64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32"/>
                <p:cNvSpPr/>
                <p:nvPr/>
              </p:nvSpPr>
              <p:spPr>
                <a:xfrm>
                  <a:off x="2844700" y="1573550"/>
                  <a:ext cx="32150" cy="32450"/>
                </a:xfrm>
                <a:custGeom>
                  <a:rect b="b" l="l" r="r" t="t"/>
                  <a:pathLst>
                    <a:path extrusionOk="0" h="1298" w="1286">
                      <a:moveTo>
                        <a:pt x="643" y="0"/>
                      </a:moveTo>
                      <a:cubicBezTo>
                        <a:pt x="286" y="0"/>
                        <a:pt x="0" y="298"/>
                        <a:pt x="0" y="655"/>
                      </a:cubicBezTo>
                      <a:cubicBezTo>
                        <a:pt x="0" y="1012"/>
                        <a:pt x="286" y="1298"/>
                        <a:pt x="643" y="1298"/>
                      </a:cubicBezTo>
                      <a:cubicBezTo>
                        <a:pt x="1000" y="1298"/>
                        <a:pt x="1286" y="1012"/>
                        <a:pt x="1286" y="655"/>
                      </a:cubicBezTo>
                      <a:cubicBezTo>
                        <a:pt x="1286" y="298"/>
                        <a:pt x="1000" y="0"/>
                        <a:pt x="64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09" name="Google Shape;1009;p32"/>
            <p:cNvSpPr/>
            <p:nvPr/>
          </p:nvSpPr>
          <p:spPr>
            <a:xfrm rot="-3957491">
              <a:off x="-1202064" y="3715322"/>
              <a:ext cx="1379975" cy="1134120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5"/>
          <p:cNvGrpSpPr/>
          <p:nvPr/>
        </p:nvGrpSpPr>
        <p:grpSpPr>
          <a:xfrm>
            <a:off x="-1003400" y="-164963"/>
            <a:ext cx="11146828" cy="7720772"/>
            <a:chOff x="-1003400" y="-164963"/>
            <a:chExt cx="11146828" cy="7720772"/>
          </a:xfrm>
        </p:grpSpPr>
        <p:sp>
          <p:nvSpPr>
            <p:cNvPr id="78" name="Google Shape;78;p5"/>
            <p:cNvSpPr/>
            <p:nvPr/>
          </p:nvSpPr>
          <p:spPr>
            <a:xfrm rot="-1800018">
              <a:off x="-812307" y="3997041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" name="Google Shape;79;p5"/>
            <p:cNvGrpSpPr/>
            <p:nvPr/>
          </p:nvGrpSpPr>
          <p:grpSpPr>
            <a:xfrm rot="1949831">
              <a:off x="-380225" y="-52296"/>
              <a:ext cx="591931" cy="591931"/>
              <a:chOff x="1117575" y="1465675"/>
              <a:chExt cx="673200" cy="673200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 rot="385547">
              <a:off x="8334014" y="2825146"/>
              <a:ext cx="243932" cy="24393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rot="1949543">
              <a:off x="8705270" y="772275"/>
              <a:ext cx="265301" cy="265301"/>
              <a:chOff x="1117575" y="1465675"/>
              <a:chExt cx="673200" cy="6732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 rot="1949166">
              <a:off x="8481110" y="223898"/>
              <a:ext cx="265316" cy="2653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8523975" y="999550"/>
              <a:ext cx="633650" cy="1829675"/>
            </a:xfrm>
            <a:custGeom>
              <a:rect b="b" l="l" r="r" t="t"/>
              <a:pathLst>
                <a:path extrusionOk="0" h="73187" w="25346">
                  <a:moveTo>
                    <a:pt x="0" y="73187"/>
                  </a:moveTo>
                  <a:lnTo>
                    <a:pt x="25346" y="10908"/>
                  </a:lnTo>
                  <a:lnTo>
                    <a:pt x="16974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0" name="Google Shape;90;p5"/>
            <p:cNvSpPr/>
            <p:nvPr/>
          </p:nvSpPr>
          <p:spPr>
            <a:xfrm>
              <a:off x="0" y="-44500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91" name="Google Shape;91;p5"/>
            <p:cNvSpPr/>
            <p:nvPr/>
          </p:nvSpPr>
          <p:spPr>
            <a:xfrm>
              <a:off x="1742475" y="4603809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5"/>
            <p:cNvGrpSpPr/>
            <p:nvPr/>
          </p:nvGrpSpPr>
          <p:grpSpPr>
            <a:xfrm rot="-1526818">
              <a:off x="7778387" y="3792120"/>
              <a:ext cx="2119072" cy="1623372"/>
              <a:chOff x="2486600" y="1573550"/>
              <a:chExt cx="745650" cy="571225"/>
            </a:xfrm>
          </p:grpSpPr>
          <p:sp>
            <p:nvSpPr>
              <p:cNvPr id="93" name="Google Shape;93;p5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5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" name="Google Shape;108;p5"/>
          <p:cNvSpPr txBox="1"/>
          <p:nvPr>
            <p:ph type="title"/>
          </p:nvPr>
        </p:nvSpPr>
        <p:spPr>
          <a:xfrm>
            <a:off x="758775" y="381501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481666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0" name="Google Shape;110;p5"/>
          <p:cNvSpPr txBox="1"/>
          <p:nvPr>
            <p:ph idx="2" type="body"/>
          </p:nvPr>
        </p:nvSpPr>
        <p:spPr>
          <a:xfrm>
            <a:off x="5040641" y="2519100"/>
            <a:ext cx="26337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5"/>
          <p:cNvSpPr txBox="1"/>
          <p:nvPr>
            <p:ph idx="3" type="title"/>
          </p:nvPr>
        </p:nvSpPr>
        <p:spPr>
          <a:xfrm>
            <a:off x="1481666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5"/>
          <p:cNvSpPr txBox="1"/>
          <p:nvPr>
            <p:ph idx="4" type="title"/>
          </p:nvPr>
        </p:nvSpPr>
        <p:spPr>
          <a:xfrm>
            <a:off x="5040641" y="2063700"/>
            <a:ext cx="26337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3" name="Google Shape;11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" name="Google Shape;116;p6"/>
          <p:cNvGrpSpPr/>
          <p:nvPr/>
        </p:nvGrpSpPr>
        <p:grpSpPr>
          <a:xfrm>
            <a:off x="-2024350" y="-1339514"/>
            <a:ext cx="12624469" cy="7493698"/>
            <a:chOff x="-2024350" y="-1339514"/>
            <a:chExt cx="12624469" cy="7493698"/>
          </a:xfrm>
        </p:grpSpPr>
        <p:sp>
          <p:nvSpPr>
            <p:cNvPr id="117" name="Google Shape;117;p6"/>
            <p:cNvSpPr/>
            <p:nvPr/>
          </p:nvSpPr>
          <p:spPr>
            <a:xfrm>
              <a:off x="-1935550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-3999914">
              <a:off x="-724499" y="237751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19" name="Google Shape;119;p6"/>
            <p:cNvGrpSpPr/>
            <p:nvPr/>
          </p:nvGrpSpPr>
          <p:grpSpPr>
            <a:xfrm rot="-1526818">
              <a:off x="-808663" y="-963005"/>
              <a:ext cx="2119072" cy="1623372"/>
              <a:chOff x="2486600" y="1573550"/>
              <a:chExt cx="745650" cy="571225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" name="Google Shape;135;p6"/>
            <p:cNvSpPr/>
            <p:nvPr/>
          </p:nvSpPr>
          <p:spPr>
            <a:xfrm rot="-1800018">
              <a:off x="8247593" y="456406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 rot="-3999914">
              <a:off x="8069676" y="-1018640"/>
              <a:ext cx="1230592" cy="3640618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grpSp>
          <p:nvGrpSpPr>
            <p:cNvPr id="137" name="Google Shape;137;p6"/>
            <p:cNvGrpSpPr/>
            <p:nvPr/>
          </p:nvGrpSpPr>
          <p:grpSpPr>
            <a:xfrm rot="-1526879">
              <a:off x="7620170" y="4200229"/>
              <a:ext cx="1854183" cy="1420498"/>
              <a:chOff x="2486600" y="1573550"/>
              <a:chExt cx="745650" cy="571225"/>
            </a:xfrm>
          </p:grpSpPr>
          <p:sp>
            <p:nvSpPr>
              <p:cNvPr id="138" name="Google Shape;138;p6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6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6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6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6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" name="Google Shape;153;p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4" name="Google Shape;154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7" name="Google Shape;157;p7"/>
          <p:cNvGrpSpPr/>
          <p:nvPr/>
        </p:nvGrpSpPr>
        <p:grpSpPr>
          <a:xfrm>
            <a:off x="-1648325" y="-524800"/>
            <a:ext cx="11570409" cy="6783714"/>
            <a:chOff x="-1648325" y="-524800"/>
            <a:chExt cx="11570409" cy="6783714"/>
          </a:xfrm>
        </p:grpSpPr>
        <p:sp>
          <p:nvSpPr>
            <p:cNvPr id="158" name="Google Shape;158;p7"/>
            <p:cNvSpPr/>
            <p:nvPr/>
          </p:nvSpPr>
          <p:spPr>
            <a:xfrm>
              <a:off x="1117775" y="8425"/>
              <a:ext cx="4970825" cy="981575"/>
            </a:xfrm>
            <a:custGeom>
              <a:rect b="b" l="l" r="r" t="t"/>
              <a:pathLst>
                <a:path extrusionOk="0" h="39263" w="198833">
                  <a:moveTo>
                    <a:pt x="0" y="18034"/>
                  </a:moveTo>
                  <a:lnTo>
                    <a:pt x="85852" y="0"/>
                  </a:lnTo>
                  <a:lnTo>
                    <a:pt x="198833" y="39263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159" name="Google Shape;159;p7"/>
            <p:cNvSpPr/>
            <p:nvPr/>
          </p:nvSpPr>
          <p:spPr>
            <a:xfrm flipH="1">
              <a:off x="-545425" y="-524800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flipH="1">
              <a:off x="684239" y="306748"/>
              <a:ext cx="404400" cy="404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-1648325" y="3633050"/>
              <a:ext cx="2459100" cy="2459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" name="Google Shape;162;p7"/>
            <p:cNvGrpSpPr/>
            <p:nvPr/>
          </p:nvGrpSpPr>
          <p:grpSpPr>
            <a:xfrm rot="-2700000">
              <a:off x="-325612" y="4124113"/>
              <a:ext cx="2119035" cy="1623343"/>
              <a:chOff x="2486600" y="1573550"/>
              <a:chExt cx="745650" cy="571225"/>
            </a:xfrm>
          </p:grpSpPr>
          <p:sp>
            <p:nvSpPr>
              <p:cNvPr id="163" name="Google Shape;163;p7"/>
              <p:cNvSpPr/>
              <p:nvPr/>
            </p:nvSpPr>
            <p:spPr>
              <a:xfrm>
                <a:off x="3199800" y="2112300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3020900" y="211200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0"/>
                      <a:pt x="298" y="1286"/>
                      <a:pt x="655" y="1286"/>
                    </a:cubicBezTo>
                    <a:cubicBezTo>
                      <a:pt x="1013" y="1286"/>
                      <a:pt x="1298" y="1000"/>
                      <a:pt x="1298" y="643"/>
                    </a:cubicBezTo>
                    <a:cubicBezTo>
                      <a:pt x="1298" y="286"/>
                      <a:pt x="1013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843200" y="2110500"/>
                <a:ext cx="32475" cy="32475"/>
              </a:xfrm>
              <a:custGeom>
                <a:rect b="b" l="l" r="r" t="t"/>
                <a:pathLst>
                  <a:path extrusionOk="0" h="1299" w="1299">
                    <a:moveTo>
                      <a:pt x="643" y="1"/>
                    </a:moveTo>
                    <a:cubicBezTo>
                      <a:pt x="286" y="1"/>
                      <a:pt x="1" y="287"/>
                      <a:pt x="1" y="644"/>
                    </a:cubicBezTo>
                    <a:cubicBezTo>
                      <a:pt x="1" y="1001"/>
                      <a:pt x="286" y="1299"/>
                      <a:pt x="643" y="1299"/>
                    </a:cubicBezTo>
                    <a:cubicBezTo>
                      <a:pt x="1001" y="1299"/>
                      <a:pt x="1298" y="1001"/>
                      <a:pt x="1298" y="644"/>
                    </a:cubicBezTo>
                    <a:cubicBezTo>
                      <a:pt x="1298" y="287"/>
                      <a:pt x="1001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664600" y="210992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7" y="0"/>
                      <a:pt x="1" y="298"/>
                      <a:pt x="1" y="655"/>
                    </a:cubicBezTo>
                    <a:cubicBezTo>
                      <a:pt x="1" y="1012"/>
                      <a:pt x="287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486600" y="210872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0"/>
                    </a:moveTo>
                    <a:cubicBezTo>
                      <a:pt x="298" y="0"/>
                      <a:pt x="1" y="286"/>
                      <a:pt x="1" y="643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9" y="1001"/>
                      <a:pt x="1299" y="643"/>
                    </a:cubicBezTo>
                    <a:cubicBezTo>
                      <a:pt x="1299" y="286"/>
                      <a:pt x="1013" y="0"/>
                      <a:pt x="6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3110200" y="1978050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5" y="1"/>
                    </a:moveTo>
                    <a:cubicBezTo>
                      <a:pt x="298" y="1"/>
                      <a:pt x="0" y="286"/>
                      <a:pt x="0" y="643"/>
                    </a:cubicBezTo>
                    <a:cubicBezTo>
                      <a:pt x="0" y="1001"/>
                      <a:pt x="298" y="1286"/>
                      <a:pt x="655" y="1286"/>
                    </a:cubicBezTo>
                    <a:cubicBezTo>
                      <a:pt x="1012" y="1286"/>
                      <a:pt x="1298" y="1001"/>
                      <a:pt x="1298" y="643"/>
                    </a:cubicBezTo>
                    <a:cubicBezTo>
                      <a:pt x="1298" y="286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932500" y="197657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55" y="0"/>
                    </a:moveTo>
                    <a:cubicBezTo>
                      <a:pt x="298" y="0"/>
                      <a:pt x="0" y="286"/>
                      <a:pt x="0" y="643"/>
                    </a:cubicBezTo>
                    <a:cubicBezTo>
                      <a:pt x="0" y="1000"/>
                      <a:pt x="298" y="1298"/>
                      <a:pt x="655" y="1298"/>
                    </a:cubicBezTo>
                    <a:cubicBezTo>
                      <a:pt x="1012" y="1298"/>
                      <a:pt x="1298" y="1000"/>
                      <a:pt x="1298" y="643"/>
                    </a:cubicBezTo>
                    <a:cubicBezTo>
                      <a:pt x="1298" y="286"/>
                      <a:pt x="1012" y="0"/>
                      <a:pt x="6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753900" y="1975975"/>
                <a:ext cx="32175" cy="32450"/>
              </a:xfrm>
              <a:custGeom>
                <a:rect b="b" l="l" r="r" t="t"/>
                <a:pathLst>
                  <a:path extrusionOk="0" h="1298" w="1287">
                    <a:moveTo>
                      <a:pt x="644" y="0"/>
                    </a:moveTo>
                    <a:cubicBezTo>
                      <a:pt x="286" y="0"/>
                      <a:pt x="1" y="298"/>
                      <a:pt x="1" y="655"/>
                    </a:cubicBezTo>
                    <a:cubicBezTo>
                      <a:pt x="1" y="1012"/>
                      <a:pt x="286" y="1298"/>
                      <a:pt x="644" y="1298"/>
                    </a:cubicBezTo>
                    <a:cubicBezTo>
                      <a:pt x="1001" y="1298"/>
                      <a:pt x="1287" y="1012"/>
                      <a:pt x="1287" y="655"/>
                    </a:cubicBezTo>
                    <a:cubicBezTo>
                      <a:pt x="1287" y="298"/>
                      <a:pt x="1001" y="0"/>
                      <a:pt x="6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575900" y="1974775"/>
                <a:ext cx="32475" cy="32175"/>
              </a:xfrm>
              <a:custGeom>
                <a:rect b="b" l="l" r="r" t="t"/>
                <a:pathLst>
                  <a:path extrusionOk="0" h="1287" w="1299">
                    <a:moveTo>
                      <a:pt x="656" y="1"/>
                    </a:moveTo>
                    <a:cubicBezTo>
                      <a:pt x="298" y="1"/>
                      <a:pt x="1" y="286"/>
                      <a:pt x="1" y="644"/>
                    </a:cubicBezTo>
                    <a:cubicBezTo>
                      <a:pt x="1" y="1001"/>
                      <a:pt x="298" y="1286"/>
                      <a:pt x="656" y="1286"/>
                    </a:cubicBezTo>
                    <a:cubicBezTo>
                      <a:pt x="1013" y="1286"/>
                      <a:pt x="1298" y="1001"/>
                      <a:pt x="1298" y="644"/>
                    </a:cubicBezTo>
                    <a:cubicBezTo>
                      <a:pt x="1298" y="286"/>
                      <a:pt x="1013" y="1"/>
                      <a:pt x="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3022400" y="1843500"/>
                <a:ext cx="32450" cy="32175"/>
              </a:xfrm>
              <a:custGeom>
                <a:rect b="b" l="l" r="r" t="t"/>
                <a:pathLst>
                  <a:path extrusionOk="0" h="1287" w="1298">
                    <a:moveTo>
                      <a:pt x="655" y="1"/>
                    </a:moveTo>
                    <a:cubicBezTo>
                      <a:pt x="298" y="1"/>
                      <a:pt x="0" y="287"/>
                      <a:pt x="0" y="644"/>
                    </a:cubicBezTo>
                    <a:cubicBezTo>
                      <a:pt x="0" y="1001"/>
                      <a:pt x="298" y="1287"/>
                      <a:pt x="655" y="1287"/>
                    </a:cubicBezTo>
                    <a:cubicBezTo>
                      <a:pt x="1012" y="1287"/>
                      <a:pt x="1298" y="1001"/>
                      <a:pt x="1298" y="644"/>
                    </a:cubicBezTo>
                    <a:cubicBezTo>
                      <a:pt x="1298" y="287"/>
                      <a:pt x="1012" y="1"/>
                      <a:pt x="6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843800" y="1842925"/>
                <a:ext cx="32475" cy="32450"/>
              </a:xfrm>
              <a:custGeom>
                <a:rect b="b" l="l" r="r" t="t"/>
                <a:pathLst>
                  <a:path extrusionOk="0" h="1298" w="1299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666100" y="184142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5"/>
                    </a:cubicBezTo>
                    <a:cubicBezTo>
                      <a:pt x="0" y="1013"/>
                      <a:pt x="286" y="1298"/>
                      <a:pt x="643" y="1298"/>
                    </a:cubicBezTo>
                    <a:cubicBezTo>
                      <a:pt x="1000" y="1298"/>
                      <a:pt x="1286" y="1013"/>
                      <a:pt x="1286" y="655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933100" y="1708975"/>
                <a:ext cx="32450" cy="32475"/>
              </a:xfrm>
              <a:custGeom>
                <a:rect b="b" l="l" r="r" t="t"/>
                <a:pathLst>
                  <a:path extrusionOk="0" h="1299" w="1298">
                    <a:moveTo>
                      <a:pt x="643" y="0"/>
                    </a:moveTo>
                    <a:cubicBezTo>
                      <a:pt x="286" y="0"/>
                      <a:pt x="0" y="286"/>
                      <a:pt x="0" y="643"/>
                    </a:cubicBezTo>
                    <a:cubicBezTo>
                      <a:pt x="0" y="1000"/>
                      <a:pt x="286" y="1298"/>
                      <a:pt x="643" y="1298"/>
                    </a:cubicBezTo>
                    <a:cubicBezTo>
                      <a:pt x="1000" y="1298"/>
                      <a:pt x="1298" y="1000"/>
                      <a:pt x="1298" y="643"/>
                    </a:cubicBezTo>
                    <a:cubicBezTo>
                      <a:pt x="1298" y="286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755400" y="1707475"/>
                <a:ext cx="32175" cy="32475"/>
              </a:xfrm>
              <a:custGeom>
                <a:rect b="b" l="l" r="r" t="t"/>
                <a:pathLst>
                  <a:path extrusionOk="0" h="1299" w="1287">
                    <a:moveTo>
                      <a:pt x="643" y="1"/>
                    </a:moveTo>
                    <a:cubicBezTo>
                      <a:pt x="286" y="1"/>
                      <a:pt x="0" y="298"/>
                      <a:pt x="0" y="656"/>
                    </a:cubicBezTo>
                    <a:cubicBezTo>
                      <a:pt x="0" y="1013"/>
                      <a:pt x="286" y="1299"/>
                      <a:pt x="643" y="1299"/>
                    </a:cubicBezTo>
                    <a:cubicBezTo>
                      <a:pt x="1000" y="1299"/>
                      <a:pt x="1286" y="1013"/>
                      <a:pt x="1286" y="656"/>
                    </a:cubicBezTo>
                    <a:cubicBezTo>
                      <a:pt x="1286" y="298"/>
                      <a:pt x="1000" y="1"/>
                      <a:pt x="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844700" y="1573550"/>
                <a:ext cx="32150" cy="32450"/>
              </a:xfrm>
              <a:custGeom>
                <a:rect b="b" l="l" r="r" t="t"/>
                <a:pathLst>
                  <a:path extrusionOk="0" h="1298" w="1286">
                    <a:moveTo>
                      <a:pt x="643" y="0"/>
                    </a:moveTo>
                    <a:cubicBezTo>
                      <a:pt x="286" y="0"/>
                      <a:pt x="0" y="298"/>
                      <a:pt x="0" y="655"/>
                    </a:cubicBezTo>
                    <a:cubicBezTo>
                      <a:pt x="0" y="1012"/>
                      <a:pt x="286" y="1298"/>
                      <a:pt x="643" y="1298"/>
                    </a:cubicBezTo>
                    <a:cubicBezTo>
                      <a:pt x="1000" y="1298"/>
                      <a:pt x="1286" y="1012"/>
                      <a:pt x="1286" y="655"/>
                    </a:cubicBezTo>
                    <a:cubicBezTo>
                      <a:pt x="1286" y="298"/>
                      <a:pt x="1000" y="0"/>
                      <a:pt x="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" name="Google Shape;178;p7"/>
            <p:cNvSpPr/>
            <p:nvPr/>
          </p:nvSpPr>
          <p:spPr>
            <a:xfrm rot="-1800018">
              <a:off x="8350993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" name="Google Shape;179;p7"/>
            <p:cNvGrpSpPr/>
            <p:nvPr/>
          </p:nvGrpSpPr>
          <p:grpSpPr>
            <a:xfrm rot="1949831">
              <a:off x="8745022" y="-52296"/>
              <a:ext cx="591931" cy="591931"/>
              <a:chOff x="1117575" y="1465675"/>
              <a:chExt cx="673200" cy="673200"/>
            </a:xfrm>
          </p:grpSpPr>
          <p:sp>
            <p:nvSpPr>
              <p:cNvPr id="180" name="Google Shape;180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7"/>
              <p:cNvSpPr/>
              <p:nvPr/>
            </p:nvSpPr>
            <p:spPr>
              <a:xfrm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7"/>
              <p:cNvSpPr/>
              <p:nvPr/>
            </p:nvSpPr>
            <p:spPr>
              <a:xfrm flipH="1" rot="10800000">
                <a:off x="1117575" y="1465675"/>
                <a:ext cx="673200" cy="673200"/>
              </a:xfrm>
              <a:prstGeom prst="chord">
                <a:avLst>
                  <a:gd fmla="val 12950042" name="adj1"/>
                  <a:gd fmla="val 19443491" name="adj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3" name="Google Shape;183;p7"/>
          <p:cNvSpPr txBox="1"/>
          <p:nvPr>
            <p:ph type="title"/>
          </p:nvPr>
        </p:nvSpPr>
        <p:spPr>
          <a:xfrm>
            <a:off x="810775" y="1086225"/>
            <a:ext cx="45615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10775" y="1843600"/>
            <a:ext cx="45615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5" name="Google Shape;18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8" name="Google Shape;188;p8"/>
          <p:cNvGrpSpPr/>
          <p:nvPr/>
        </p:nvGrpSpPr>
        <p:grpSpPr>
          <a:xfrm>
            <a:off x="-1474650" y="-1262691"/>
            <a:ext cx="11678525" cy="7416875"/>
            <a:chOff x="-1474650" y="-1262691"/>
            <a:chExt cx="11678525" cy="7416875"/>
          </a:xfrm>
        </p:grpSpPr>
        <p:sp>
          <p:nvSpPr>
            <p:cNvPr id="189" name="Google Shape;189;p8"/>
            <p:cNvSpPr/>
            <p:nvPr/>
          </p:nvSpPr>
          <p:spPr>
            <a:xfrm>
              <a:off x="7252175" y="3202184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" name="Google Shape;190;p8"/>
            <p:cNvGrpSpPr/>
            <p:nvPr/>
          </p:nvGrpSpPr>
          <p:grpSpPr>
            <a:xfrm rot="8100000">
              <a:off x="7375567" y="217971"/>
              <a:ext cx="1352680" cy="1331376"/>
              <a:chOff x="7852077" y="217811"/>
              <a:chExt cx="876950" cy="863138"/>
            </a:xfrm>
          </p:grpSpPr>
          <p:grpSp>
            <p:nvGrpSpPr>
              <p:cNvPr id="191" name="Google Shape;191;p8"/>
              <p:cNvGrpSpPr/>
              <p:nvPr/>
            </p:nvGrpSpPr>
            <p:grpSpPr>
              <a:xfrm rot="-495710">
                <a:off x="7965943" y="243046"/>
                <a:ext cx="378593" cy="378846"/>
                <a:chOff x="1999125" y="1648450"/>
                <a:chExt cx="1985500" cy="1986825"/>
              </a:xfrm>
            </p:grpSpPr>
            <p:sp>
              <p:nvSpPr>
                <p:cNvPr id="192" name="Google Shape;192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5" name="Google Shape;195;p8"/>
              <p:cNvSpPr/>
              <p:nvPr/>
            </p:nvSpPr>
            <p:spPr>
              <a:xfrm rot="2089920">
                <a:off x="8276275" y="458705"/>
                <a:ext cx="378557" cy="378552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6" name="Google Shape;196;p8"/>
              <p:cNvGrpSpPr/>
              <p:nvPr/>
            </p:nvGrpSpPr>
            <p:grpSpPr>
              <a:xfrm rot="-8100000">
                <a:off x="7930558" y="623834"/>
                <a:ext cx="378508" cy="378760"/>
                <a:chOff x="1999125" y="1648450"/>
                <a:chExt cx="1985500" cy="1986825"/>
              </a:xfrm>
            </p:grpSpPr>
            <p:sp>
              <p:nvSpPr>
                <p:cNvPr id="197" name="Google Shape;197;p8"/>
                <p:cNvSpPr/>
                <p:nvPr/>
              </p:nvSpPr>
              <p:spPr>
                <a:xfrm>
                  <a:off x="1999125" y="1649125"/>
                  <a:ext cx="1985500" cy="1985475"/>
                </a:xfrm>
                <a:custGeom>
                  <a:rect b="b" l="l" r="r" t="t"/>
                  <a:pathLst>
                    <a:path extrusionOk="0" h="79419" w="79420">
                      <a:moveTo>
                        <a:pt x="39710" y="0"/>
                      </a:moveTo>
                      <a:cubicBezTo>
                        <a:pt x="17794" y="0"/>
                        <a:pt x="1" y="17766"/>
                        <a:pt x="1" y="39710"/>
                      </a:cubicBezTo>
                      <a:cubicBezTo>
                        <a:pt x="1" y="61626"/>
                        <a:pt x="17794" y="79419"/>
                        <a:pt x="39710" y="79419"/>
                      </a:cubicBezTo>
                      <a:cubicBezTo>
                        <a:pt x="61653" y="79419"/>
                        <a:pt x="79419" y="61626"/>
                        <a:pt x="79419" y="39710"/>
                      </a:cubicBezTo>
                      <a:cubicBezTo>
                        <a:pt x="79419" y="17766"/>
                        <a:pt x="61653" y="0"/>
                        <a:pt x="3971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8" name="Google Shape;198;p8"/>
                <p:cNvSpPr/>
                <p:nvPr/>
              </p:nvSpPr>
              <p:spPr>
                <a:xfrm>
                  <a:off x="2278500" y="164845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35" y="0"/>
                      </a:moveTo>
                      <a:cubicBezTo>
                        <a:pt x="23083" y="0"/>
                        <a:pt x="17767" y="1085"/>
                        <a:pt x="12803" y="3255"/>
                      </a:cubicBezTo>
                      <a:cubicBezTo>
                        <a:pt x="8002" y="5317"/>
                        <a:pt x="3690" y="8300"/>
                        <a:pt x="28" y="12070"/>
                      </a:cubicBezTo>
                      <a:lnTo>
                        <a:pt x="1" y="12097"/>
                      </a:lnTo>
                      <a:lnTo>
                        <a:pt x="28" y="12097"/>
                      </a:lnTo>
                      <a:cubicBezTo>
                        <a:pt x="9331" y="12911"/>
                        <a:pt x="18906" y="13291"/>
                        <a:pt x="28535" y="13291"/>
                      </a:cubicBezTo>
                      <a:cubicBezTo>
                        <a:pt x="38164" y="13291"/>
                        <a:pt x="47766" y="12884"/>
                        <a:pt x="57069" y="12070"/>
                      </a:cubicBezTo>
                      <a:cubicBezTo>
                        <a:pt x="53408" y="8300"/>
                        <a:pt x="49095" y="5317"/>
                        <a:pt x="44267" y="3255"/>
                      </a:cubicBezTo>
                      <a:cubicBezTo>
                        <a:pt x="39303" y="1112"/>
                        <a:pt x="34014" y="0"/>
                        <a:pt x="2853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>
                  <a:off x="2277150" y="3303000"/>
                  <a:ext cx="1426750" cy="332275"/>
                </a:xfrm>
                <a:custGeom>
                  <a:rect b="b" l="l" r="r" t="t"/>
                  <a:pathLst>
                    <a:path extrusionOk="0" h="13291" w="57070">
                      <a:moveTo>
                        <a:pt x="28562" y="0"/>
                      </a:moveTo>
                      <a:cubicBezTo>
                        <a:pt x="18933" y="0"/>
                        <a:pt x="9331" y="407"/>
                        <a:pt x="55" y="1194"/>
                      </a:cubicBezTo>
                      <a:lnTo>
                        <a:pt x="0" y="1194"/>
                      </a:lnTo>
                      <a:lnTo>
                        <a:pt x="55" y="1221"/>
                      </a:lnTo>
                      <a:cubicBezTo>
                        <a:pt x="3716" y="4991"/>
                        <a:pt x="8002" y="7975"/>
                        <a:pt x="12830" y="10036"/>
                      </a:cubicBezTo>
                      <a:cubicBezTo>
                        <a:pt x="17821" y="12179"/>
                        <a:pt x="23110" y="13291"/>
                        <a:pt x="28562" y="13291"/>
                      </a:cubicBezTo>
                      <a:cubicBezTo>
                        <a:pt x="34014" y="13291"/>
                        <a:pt x="39357" y="12206"/>
                        <a:pt x="44294" y="10036"/>
                      </a:cubicBezTo>
                      <a:cubicBezTo>
                        <a:pt x="49149" y="7975"/>
                        <a:pt x="53462" y="4991"/>
                        <a:pt x="57069" y="1194"/>
                      </a:cubicBezTo>
                      <a:cubicBezTo>
                        <a:pt x="47793" y="380"/>
                        <a:pt x="38191" y="0"/>
                        <a:pt x="2856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0" name="Google Shape;200;p8"/>
            <p:cNvGrpSpPr/>
            <p:nvPr/>
          </p:nvGrpSpPr>
          <p:grpSpPr>
            <a:xfrm rot="965480">
              <a:off x="649839" y="3824001"/>
              <a:ext cx="205060" cy="205060"/>
              <a:chOff x="2903400" y="3329275"/>
              <a:chExt cx="493800" cy="493800"/>
            </a:xfrm>
          </p:grpSpPr>
          <p:sp>
            <p:nvSpPr>
              <p:cNvPr id="201" name="Google Shape;201;p8"/>
              <p:cNvSpPr/>
              <p:nvPr/>
            </p:nvSpPr>
            <p:spPr>
              <a:xfrm>
                <a:off x="2903400" y="3329275"/>
                <a:ext cx="493800" cy="493800"/>
              </a:xfrm>
              <a:prstGeom prst="roundRect">
                <a:avLst>
                  <a:gd fmla="val 8718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2933700" y="3359575"/>
                <a:ext cx="433200" cy="4332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2952600" y="3378475"/>
                <a:ext cx="395400" cy="395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4" name="Google Shape;204;p8"/>
            <p:cNvSpPr/>
            <p:nvPr/>
          </p:nvSpPr>
          <p:spPr>
            <a:xfrm rot="-1800018">
              <a:off x="-812307" y="3966116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0" y="-75425"/>
              <a:ext cx="1230600" cy="3640527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06" name="Google Shape;206;p8"/>
            <p:cNvSpPr/>
            <p:nvPr/>
          </p:nvSpPr>
          <p:spPr>
            <a:xfrm>
              <a:off x="-1474650" y="-1262691"/>
              <a:ext cx="2951700" cy="2952000"/>
            </a:xfrm>
            <a:prstGeom prst="ellipse">
              <a:avLst/>
            </a:prstGeom>
            <a:noFill/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 rot="-7200044">
              <a:off x="6644640" y="2626318"/>
              <a:ext cx="1230573" cy="3640573"/>
            </a:xfrm>
            <a:custGeom>
              <a:rect b="b" l="l" r="r" t="t"/>
              <a:pathLst>
                <a:path extrusionOk="0" h="142598" w="49224">
                  <a:moveTo>
                    <a:pt x="0" y="142598"/>
                  </a:moveTo>
                  <a:lnTo>
                    <a:pt x="49224" y="61927"/>
                  </a:lnTo>
                  <a:lnTo>
                    <a:pt x="3544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</p:grpSp>
      <p:sp>
        <p:nvSpPr>
          <p:cNvPr id="208" name="Google Shape;208;p8"/>
          <p:cNvSpPr txBox="1"/>
          <p:nvPr>
            <p:ph type="title"/>
          </p:nvPr>
        </p:nvSpPr>
        <p:spPr>
          <a:xfrm>
            <a:off x="1165325" y="1792900"/>
            <a:ext cx="6813300" cy="10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9" name="Google Shape;209;p8"/>
          <p:cNvSpPr txBox="1"/>
          <p:nvPr>
            <p:ph idx="1" type="subTitle"/>
          </p:nvPr>
        </p:nvSpPr>
        <p:spPr>
          <a:xfrm>
            <a:off x="2230775" y="2862625"/>
            <a:ext cx="4682400" cy="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/>
          <p:nvPr/>
        </p:nvSpPr>
        <p:spPr>
          <a:xfrm flipH="1">
            <a:off x="0" y="982275"/>
            <a:ext cx="9144000" cy="3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 flipH="1">
            <a:off x="8430600" y="0"/>
            <a:ext cx="713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" name="Google Shape;214;p9"/>
          <p:cNvGrpSpPr/>
          <p:nvPr/>
        </p:nvGrpSpPr>
        <p:grpSpPr>
          <a:xfrm>
            <a:off x="-699587" y="-908162"/>
            <a:ext cx="9883162" cy="7893112"/>
            <a:chOff x="-699587" y="-908162"/>
            <a:chExt cx="9883162" cy="7893112"/>
          </a:xfrm>
        </p:grpSpPr>
        <p:sp>
          <p:nvSpPr>
            <p:cNvPr id="215" name="Google Shape;215;p9"/>
            <p:cNvSpPr/>
            <p:nvPr/>
          </p:nvSpPr>
          <p:spPr>
            <a:xfrm>
              <a:off x="0" y="-37450"/>
              <a:ext cx="1471500" cy="3409575"/>
            </a:xfrm>
            <a:custGeom>
              <a:rect b="b" l="l" r="r" t="t"/>
              <a:pathLst>
                <a:path extrusionOk="0" h="136383" w="58860">
                  <a:moveTo>
                    <a:pt x="0" y="136383"/>
                  </a:moveTo>
                  <a:lnTo>
                    <a:pt x="58352" y="1523"/>
                  </a:lnTo>
                  <a:lnTo>
                    <a:pt x="58860" y="0"/>
                  </a:ln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6" name="Google Shape;216;p9"/>
            <p:cNvSpPr/>
            <p:nvPr/>
          </p:nvSpPr>
          <p:spPr>
            <a:xfrm rot="5400000">
              <a:off x="-597043" y="865357"/>
              <a:ext cx="1051500" cy="1051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2874050" y="4654550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100" y="2715050"/>
              <a:ext cx="9183475" cy="2448100"/>
            </a:xfrm>
            <a:custGeom>
              <a:rect b="b" l="l" r="r" t="t"/>
              <a:pathLst>
                <a:path extrusionOk="0" h="97924" w="367339">
                  <a:moveTo>
                    <a:pt x="0" y="71033"/>
                  </a:moveTo>
                  <a:lnTo>
                    <a:pt x="75092" y="97924"/>
                  </a:lnTo>
                  <a:lnTo>
                    <a:pt x="367339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19" name="Google Shape;219;p9"/>
            <p:cNvSpPr/>
            <p:nvPr/>
          </p:nvSpPr>
          <p:spPr>
            <a:xfrm rot="-1800018">
              <a:off x="-508494" y="-639134"/>
              <a:ext cx="1379998" cy="1134139"/>
            </a:xfrm>
            <a:custGeom>
              <a:rect b="b" l="l" r="r" t="t"/>
              <a:pathLst>
                <a:path extrusionOk="0" h="35755" w="43506">
                  <a:moveTo>
                    <a:pt x="21759" y="2036"/>
                  </a:moveTo>
                  <a:cubicBezTo>
                    <a:pt x="21830" y="2036"/>
                    <a:pt x="21902" y="2072"/>
                    <a:pt x="21943" y="2143"/>
                  </a:cubicBezTo>
                  <a:lnTo>
                    <a:pt x="41029" y="33599"/>
                  </a:lnTo>
                  <a:cubicBezTo>
                    <a:pt x="41112" y="33742"/>
                    <a:pt x="41005" y="33933"/>
                    <a:pt x="40838" y="33933"/>
                  </a:cubicBezTo>
                  <a:lnTo>
                    <a:pt x="2679" y="33933"/>
                  </a:lnTo>
                  <a:cubicBezTo>
                    <a:pt x="2500" y="33933"/>
                    <a:pt x="2393" y="33742"/>
                    <a:pt x="2488" y="33599"/>
                  </a:cubicBezTo>
                  <a:lnTo>
                    <a:pt x="21574" y="2143"/>
                  </a:lnTo>
                  <a:cubicBezTo>
                    <a:pt x="21616" y="2072"/>
                    <a:pt x="21687" y="2036"/>
                    <a:pt x="21759" y="2036"/>
                  </a:cubicBezTo>
                  <a:close/>
                  <a:moveTo>
                    <a:pt x="21754" y="0"/>
                  </a:moveTo>
                  <a:cubicBezTo>
                    <a:pt x="21265" y="0"/>
                    <a:pt x="20776" y="238"/>
                    <a:pt x="20491" y="714"/>
                  </a:cubicBezTo>
                  <a:lnTo>
                    <a:pt x="607" y="33516"/>
                  </a:lnTo>
                  <a:cubicBezTo>
                    <a:pt x="0" y="34492"/>
                    <a:pt x="714" y="35754"/>
                    <a:pt x="1869" y="35754"/>
                  </a:cubicBezTo>
                  <a:lnTo>
                    <a:pt x="41648" y="35754"/>
                  </a:lnTo>
                  <a:cubicBezTo>
                    <a:pt x="42803" y="35754"/>
                    <a:pt x="43505" y="34492"/>
                    <a:pt x="42910" y="33516"/>
                  </a:cubicBezTo>
                  <a:lnTo>
                    <a:pt x="23027" y="714"/>
                  </a:lnTo>
                  <a:cubicBezTo>
                    <a:pt x="22735" y="238"/>
                    <a:pt x="22244" y="0"/>
                    <a:pt x="21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9"/>
          <p:cNvSpPr txBox="1"/>
          <p:nvPr>
            <p:ph type="title"/>
          </p:nvPr>
        </p:nvSpPr>
        <p:spPr>
          <a:xfrm>
            <a:off x="590600" y="1651675"/>
            <a:ext cx="3981300" cy="141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11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1" name="Google Shape;221;p9"/>
          <p:cNvSpPr txBox="1"/>
          <p:nvPr>
            <p:ph idx="1" type="subTitle"/>
          </p:nvPr>
        </p:nvSpPr>
        <p:spPr>
          <a:xfrm>
            <a:off x="618150" y="2839400"/>
            <a:ext cx="39264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2" name="Google Shape;222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0"/>
          <p:cNvGrpSpPr/>
          <p:nvPr/>
        </p:nvGrpSpPr>
        <p:grpSpPr>
          <a:xfrm>
            <a:off x="-7650" y="-439475"/>
            <a:ext cx="10321175" cy="6499650"/>
            <a:chOff x="-7650" y="-439475"/>
            <a:chExt cx="10321175" cy="6499650"/>
          </a:xfrm>
        </p:grpSpPr>
        <p:sp>
          <p:nvSpPr>
            <p:cNvPr id="225" name="Google Shape;225;p10"/>
            <p:cNvSpPr/>
            <p:nvPr/>
          </p:nvSpPr>
          <p:spPr>
            <a:xfrm>
              <a:off x="-7650" y="0"/>
              <a:ext cx="8244175" cy="450850"/>
            </a:xfrm>
            <a:custGeom>
              <a:rect b="b" l="l" r="r" t="t"/>
              <a:pathLst>
                <a:path extrusionOk="0" h="18034" w="329767">
                  <a:moveTo>
                    <a:pt x="329767" y="18034"/>
                  </a:moveTo>
                  <a:lnTo>
                    <a:pt x="158449" y="0"/>
                  </a:lnTo>
                  <a:lnTo>
                    <a:pt x="0" y="17903"/>
                  </a:lnTo>
                </a:path>
              </a:pathLst>
            </a:custGeom>
            <a:noFill/>
            <a:ln cap="flat" cmpd="sng" w="19050">
              <a:solidFill>
                <a:schemeClr val="lt2"/>
              </a:solidFill>
              <a:prstDash val="dot"/>
              <a:round/>
              <a:headEnd len="med" w="med" type="none"/>
              <a:tailEnd len="med" w="med" type="none"/>
            </a:ln>
          </p:spPr>
        </p:sp>
        <p:sp>
          <p:nvSpPr>
            <p:cNvPr id="226" name="Google Shape;226;p10"/>
            <p:cNvSpPr/>
            <p:nvPr/>
          </p:nvSpPr>
          <p:spPr>
            <a:xfrm>
              <a:off x="7983125" y="3729775"/>
              <a:ext cx="2330400" cy="2330400"/>
            </a:xfrm>
            <a:prstGeom prst="ellipse">
              <a:avLst/>
            </a:prstGeom>
            <a:noFill/>
            <a:ln cap="flat" cmpd="sng" w="1143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0"/>
            <p:cNvSpPr/>
            <p:nvPr/>
          </p:nvSpPr>
          <p:spPr>
            <a:xfrm>
              <a:off x="8622564" y="-439475"/>
              <a:ext cx="1051500" cy="1051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7983125" y="248896"/>
              <a:ext cx="404400" cy="40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10"/>
          <p:cNvSpPr txBox="1"/>
          <p:nvPr>
            <p:ph type="title"/>
          </p:nvPr>
        </p:nvSpPr>
        <p:spPr>
          <a:xfrm>
            <a:off x="701064" y="3623679"/>
            <a:ext cx="3523200" cy="114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taatliches"/>
              <a:buNone/>
              <a:defRPr sz="2800">
                <a:solidFill>
                  <a:schemeClr val="accent6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58775" y="1434450"/>
            <a:ext cx="76263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■"/>
              <a:def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Relationship Id="rId4" Type="http://schemas.openxmlformats.org/officeDocument/2006/relationships/hyperlink" Target="http://localhost:8001/" TargetMode="External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33"/>
          <p:cNvSpPr txBox="1"/>
          <p:nvPr>
            <p:ph type="ctrTitle"/>
          </p:nvPr>
        </p:nvSpPr>
        <p:spPr>
          <a:xfrm>
            <a:off x="4489775" y="1379100"/>
            <a:ext cx="4549200" cy="18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>
                <a:solidFill>
                  <a:schemeClr val="accent2"/>
                </a:solidFill>
              </a:rPr>
              <a:t>Soutenance </a:t>
            </a:r>
            <a:r>
              <a:rPr lang="en" sz="6700">
                <a:solidFill>
                  <a:schemeClr val="accent5"/>
                </a:solidFill>
              </a:rPr>
              <a:t>FINALE</a:t>
            </a:r>
            <a:endParaRPr sz="6700">
              <a:solidFill>
                <a:schemeClr val="accent5"/>
              </a:solidFill>
            </a:endParaRPr>
          </a:p>
        </p:txBody>
      </p:sp>
      <p:sp>
        <p:nvSpPr>
          <p:cNvPr id="1016" name="Google Shape;1016;p33"/>
          <p:cNvSpPr txBox="1"/>
          <p:nvPr>
            <p:ph idx="1" type="subTitle"/>
          </p:nvPr>
        </p:nvSpPr>
        <p:spPr>
          <a:xfrm>
            <a:off x="4489700" y="3251625"/>
            <a:ext cx="4549200" cy="6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FONTANEZ Antoine - FROGER Corentin - PIERROT Nathan</a:t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03/04/2025</a:t>
            </a:r>
            <a:endParaRPr sz="1200"/>
          </a:p>
        </p:txBody>
      </p:sp>
      <p:pic>
        <p:nvPicPr>
          <p:cNvPr id="1017" name="Google Shape;1017;p33"/>
          <p:cNvPicPr preferRelativeResize="0"/>
          <p:nvPr/>
        </p:nvPicPr>
        <p:blipFill rotWithShape="1">
          <a:blip r:embed="rId3">
            <a:alphaModFix/>
          </a:blip>
          <a:srcRect b="0" l="0" r="0" t="33248"/>
          <a:stretch/>
        </p:blipFill>
        <p:spPr>
          <a:xfrm>
            <a:off x="362375" y="508131"/>
            <a:ext cx="4127400" cy="41271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18" name="Google Shape;10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300" y="507975"/>
            <a:ext cx="4127400" cy="41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2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3</a:t>
            </a:r>
            <a:endParaRPr sz="4800"/>
          </a:p>
        </p:txBody>
      </p:sp>
      <p:sp>
        <p:nvSpPr>
          <p:cNvPr id="1205" name="Google Shape;120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6" name="Google Shape;120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50" y="1726825"/>
            <a:ext cx="4022152" cy="225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42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Être capable de déplacer le robot à un endroit précis (grâce à un clic sur le canvas)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Envoyer des ordres différents à différents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Exécuter un ordre pendant un certain temps ou jusqu’à la réception d’un nouvel ordre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Détecter les cercles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 un scénario de test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Ignorer les boules détectées en dehors de la table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3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4</a:t>
            </a:r>
            <a:endParaRPr sz="4800"/>
          </a:p>
        </p:txBody>
      </p:sp>
      <p:sp>
        <p:nvSpPr>
          <p:cNvPr id="1213" name="Google Shape;121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4" name="Google Shape;121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900" y="1834925"/>
            <a:ext cx="3939702" cy="191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15" name="Google Shape;1215;p43"/>
          <p:cNvSpPr txBox="1"/>
          <p:nvPr>
            <p:ph idx="1" type="body"/>
          </p:nvPr>
        </p:nvSpPr>
        <p:spPr>
          <a:xfrm>
            <a:off x="758775" y="1496075"/>
            <a:ext cx="42930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Programmer un scénario de billard simple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Détection d'ArUco dans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du "bruit" au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Modifier la vitesse de la simulation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 des trajectoires et de la vitesse du robot pour qu'il puisse bouger de manière fluide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Faire en sorte de voir la vidéo avec et sans les dessins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mobile simple pour contrôler les robots réels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44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5</a:t>
            </a:r>
            <a:endParaRPr sz="4800"/>
          </a:p>
        </p:txBody>
      </p:sp>
      <p:sp>
        <p:nvSpPr>
          <p:cNvPr id="1221" name="Google Shape;122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2" name="Google Shape;12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333" y="1082264"/>
            <a:ext cx="3664818" cy="192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6325" y="3131991"/>
            <a:ext cx="3664824" cy="1789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p44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complexe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Actualisation de la liste des robots en direct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 d’un menu d’options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Possibilité d’arrêter un scénario en cours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Amélioration de l’interface mobile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5" name="Google Shape;1225;p44"/>
          <p:cNvPicPr preferRelativeResize="0"/>
          <p:nvPr/>
        </p:nvPicPr>
        <p:blipFill rotWithShape="1">
          <a:blip r:embed="rId5">
            <a:alphaModFix/>
          </a:blip>
          <a:srcRect b="37965" l="0" r="0" t="1619"/>
          <a:stretch/>
        </p:blipFill>
        <p:spPr>
          <a:xfrm>
            <a:off x="1969346" y="3248900"/>
            <a:ext cx="1448829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p45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6</a:t>
            </a:r>
            <a:endParaRPr sz="4800"/>
          </a:p>
        </p:txBody>
      </p:sp>
      <p:sp>
        <p:nvSpPr>
          <p:cNvPr id="1231" name="Google Shape;1231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2" name="Google Shape;12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675" y="1740786"/>
            <a:ext cx="4256926" cy="222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3" name="Google Shape;1233;p45"/>
          <p:cNvSpPr txBox="1"/>
          <p:nvPr>
            <p:ph idx="1" type="body"/>
          </p:nvPr>
        </p:nvSpPr>
        <p:spPr>
          <a:xfrm>
            <a:off x="758775" y="1496075"/>
            <a:ext cx="39759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Envoyer des ordres différents aux différents robots plutôt que de les envoyer en se basant sur le même robot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d’anti-collision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les ID des ArUcos plutôt que les IP des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Scénario billard collaboratif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Démarrage progressif des roues des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Empêcher le blocage des robots dans les trous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46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7</a:t>
            </a:r>
            <a:endParaRPr sz="4800"/>
          </a:p>
        </p:txBody>
      </p:sp>
      <p:sp>
        <p:nvSpPr>
          <p:cNvPr id="1239" name="Google Shape;123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0" name="Google Shape;12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80" y="1752299"/>
            <a:ext cx="4221525" cy="2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1" name="Google Shape;1241;p46"/>
          <p:cNvSpPr txBox="1"/>
          <p:nvPr>
            <p:ph idx="1" type="body"/>
          </p:nvPr>
        </p:nvSpPr>
        <p:spPr>
          <a:xfrm>
            <a:off x="758775" y="1496075"/>
            <a:ext cx="3993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Affichage de la zone d’anti-collision entre les robots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Perfectionner l’anti-collision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Tentative d’amélioration de la fonctionnalité : empêcher robot de se bloquer dans un trou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Permettre la connexion de plusieurs interfaces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2" name="Google Shape;124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875" y="2407278"/>
            <a:ext cx="1810575" cy="98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7" name="Google Shape;1247;p47"/>
          <p:cNvPicPr preferRelativeResize="0"/>
          <p:nvPr/>
        </p:nvPicPr>
        <p:blipFill rotWithShape="1">
          <a:blip r:embed="rId3">
            <a:alphaModFix/>
          </a:blip>
          <a:srcRect b="357" l="0" r="0" t="357"/>
          <a:stretch/>
        </p:blipFill>
        <p:spPr>
          <a:xfrm>
            <a:off x="2163197" y="1233257"/>
            <a:ext cx="4803000" cy="2649000"/>
          </a:xfrm>
          <a:prstGeom prst="roundRect">
            <a:avLst>
              <a:gd fmla="val 4493" name="adj"/>
            </a:avLst>
          </a:prstGeom>
          <a:noFill/>
          <a:ln>
            <a:noFill/>
          </a:ln>
        </p:spPr>
      </p:pic>
      <p:sp>
        <p:nvSpPr>
          <p:cNvPr id="1248" name="Google Shape;1248;p47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Démonstration</a:t>
            </a:r>
            <a:endParaRPr sz="4000"/>
          </a:p>
        </p:txBody>
      </p:sp>
      <p:grpSp>
        <p:nvGrpSpPr>
          <p:cNvPr id="1249" name="Google Shape;1249;p47"/>
          <p:cNvGrpSpPr/>
          <p:nvPr/>
        </p:nvGrpSpPr>
        <p:grpSpPr>
          <a:xfrm>
            <a:off x="2115896" y="1150213"/>
            <a:ext cx="4912195" cy="3824783"/>
            <a:chOff x="1700675" y="1426325"/>
            <a:chExt cx="3475446" cy="2725175"/>
          </a:xfrm>
        </p:grpSpPr>
        <p:sp>
          <p:nvSpPr>
            <p:cNvPr id="1250" name="Google Shape;1250;p47"/>
            <p:cNvSpPr/>
            <p:nvPr/>
          </p:nvSpPr>
          <p:spPr>
            <a:xfrm>
              <a:off x="2972200" y="3674850"/>
              <a:ext cx="1011375" cy="476650"/>
            </a:xfrm>
            <a:custGeom>
              <a:rect b="b" l="l" r="r" t="t"/>
              <a:pathLst>
                <a:path extrusionOk="0" h="19066" w="40455">
                  <a:moveTo>
                    <a:pt x="4340" y="0"/>
                  </a:moveTo>
                  <a:lnTo>
                    <a:pt x="3472" y="3803"/>
                  </a:lnTo>
                  <a:lnTo>
                    <a:pt x="1" y="19066"/>
                  </a:lnTo>
                  <a:lnTo>
                    <a:pt x="40454" y="19066"/>
                  </a:lnTo>
                  <a:lnTo>
                    <a:pt x="36983" y="3803"/>
                  </a:lnTo>
                  <a:lnTo>
                    <a:pt x="36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7"/>
            <p:cNvSpPr/>
            <p:nvPr/>
          </p:nvSpPr>
          <p:spPr>
            <a:xfrm>
              <a:off x="3059000" y="3674850"/>
              <a:ext cx="837800" cy="95100"/>
            </a:xfrm>
            <a:custGeom>
              <a:rect b="b" l="l" r="r" t="t"/>
              <a:pathLst>
                <a:path extrusionOk="0" h="3804" w="33512">
                  <a:moveTo>
                    <a:pt x="868" y="0"/>
                  </a:moveTo>
                  <a:lnTo>
                    <a:pt x="0" y="3803"/>
                  </a:lnTo>
                  <a:lnTo>
                    <a:pt x="33511" y="3803"/>
                  </a:lnTo>
                  <a:lnTo>
                    <a:pt x="326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7"/>
            <p:cNvSpPr/>
            <p:nvPr/>
          </p:nvSpPr>
          <p:spPr>
            <a:xfrm>
              <a:off x="2693375" y="4015575"/>
              <a:ext cx="1568375" cy="135925"/>
            </a:xfrm>
            <a:custGeom>
              <a:rect b="b" l="l" r="r" t="t"/>
              <a:pathLst>
                <a:path extrusionOk="0" h="5437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3344"/>
                  </a:lnTo>
                  <a:cubicBezTo>
                    <a:pt x="1" y="4492"/>
                    <a:pt x="945" y="5437"/>
                    <a:pt x="2093" y="5437"/>
                  </a:cubicBezTo>
                  <a:lnTo>
                    <a:pt x="60642" y="5437"/>
                  </a:lnTo>
                  <a:cubicBezTo>
                    <a:pt x="61816" y="5437"/>
                    <a:pt x="62735" y="4492"/>
                    <a:pt x="62735" y="3344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7"/>
            <p:cNvSpPr/>
            <p:nvPr/>
          </p:nvSpPr>
          <p:spPr>
            <a:xfrm>
              <a:off x="2693375" y="4015575"/>
              <a:ext cx="1568375" cy="106575"/>
            </a:xfrm>
            <a:custGeom>
              <a:rect b="b" l="l" r="r" t="t"/>
              <a:pathLst>
                <a:path extrusionOk="0" h="4263" w="62735">
                  <a:moveTo>
                    <a:pt x="2093" y="0"/>
                  </a:moveTo>
                  <a:cubicBezTo>
                    <a:pt x="945" y="0"/>
                    <a:pt x="1" y="945"/>
                    <a:pt x="1" y="2093"/>
                  </a:cubicBezTo>
                  <a:lnTo>
                    <a:pt x="1" y="2170"/>
                  </a:lnTo>
                  <a:cubicBezTo>
                    <a:pt x="1" y="3318"/>
                    <a:pt x="945" y="4262"/>
                    <a:pt x="2093" y="4262"/>
                  </a:cubicBezTo>
                  <a:lnTo>
                    <a:pt x="60642" y="4262"/>
                  </a:lnTo>
                  <a:cubicBezTo>
                    <a:pt x="61816" y="4262"/>
                    <a:pt x="62735" y="3318"/>
                    <a:pt x="62735" y="2170"/>
                  </a:cubicBezTo>
                  <a:lnTo>
                    <a:pt x="62735" y="2093"/>
                  </a:lnTo>
                  <a:cubicBezTo>
                    <a:pt x="62735" y="945"/>
                    <a:pt x="61816" y="0"/>
                    <a:pt x="606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7"/>
            <p:cNvSpPr/>
            <p:nvPr/>
          </p:nvSpPr>
          <p:spPr>
            <a:xfrm>
              <a:off x="1700675" y="1426325"/>
              <a:ext cx="3475446" cy="2279800"/>
            </a:xfrm>
            <a:custGeom>
              <a:rect b="b" l="l" r="r" t="t"/>
              <a:pathLst>
                <a:path extrusionOk="0" h="91192" w="155050">
                  <a:moveTo>
                    <a:pt x="149026" y="3675"/>
                  </a:moveTo>
                  <a:cubicBezTo>
                    <a:pt x="150864" y="3675"/>
                    <a:pt x="152370" y="5181"/>
                    <a:pt x="152370" y="7044"/>
                  </a:cubicBezTo>
                  <a:lnTo>
                    <a:pt x="152370" y="73173"/>
                  </a:lnTo>
                  <a:cubicBezTo>
                    <a:pt x="152370" y="75011"/>
                    <a:pt x="150864" y="76516"/>
                    <a:pt x="149026" y="76516"/>
                  </a:cubicBezTo>
                  <a:lnTo>
                    <a:pt x="6024" y="76516"/>
                  </a:lnTo>
                  <a:cubicBezTo>
                    <a:pt x="4186" y="76516"/>
                    <a:pt x="2680" y="75011"/>
                    <a:pt x="2680" y="73173"/>
                  </a:cubicBezTo>
                  <a:lnTo>
                    <a:pt x="2680" y="7044"/>
                  </a:lnTo>
                  <a:cubicBezTo>
                    <a:pt x="2680" y="5181"/>
                    <a:pt x="4186" y="3675"/>
                    <a:pt x="6024" y="3675"/>
                  </a:cubicBezTo>
                  <a:close/>
                  <a:moveTo>
                    <a:pt x="5258" y="0"/>
                  </a:moveTo>
                  <a:cubicBezTo>
                    <a:pt x="2374" y="0"/>
                    <a:pt x="1" y="2374"/>
                    <a:pt x="1" y="5283"/>
                  </a:cubicBezTo>
                  <a:lnTo>
                    <a:pt x="1" y="85934"/>
                  </a:lnTo>
                  <a:cubicBezTo>
                    <a:pt x="1" y="88844"/>
                    <a:pt x="2374" y="91192"/>
                    <a:pt x="5258" y="91192"/>
                  </a:cubicBezTo>
                  <a:lnTo>
                    <a:pt x="149792" y="91192"/>
                  </a:lnTo>
                  <a:cubicBezTo>
                    <a:pt x="152702" y="91192"/>
                    <a:pt x="155050" y="88844"/>
                    <a:pt x="155050" y="85934"/>
                  </a:cubicBezTo>
                  <a:lnTo>
                    <a:pt x="155050" y="5283"/>
                  </a:lnTo>
                  <a:cubicBezTo>
                    <a:pt x="155050" y="2374"/>
                    <a:pt x="152702" y="26"/>
                    <a:pt x="1497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5" name="Google Shape;125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6" name="Google Shape;1256;p47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5000" y="1227550"/>
            <a:ext cx="4768500" cy="2615700"/>
          </a:xfrm>
          <a:prstGeom prst="roundRect">
            <a:avLst>
              <a:gd fmla="val 4499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48"/>
          <p:cNvSpPr/>
          <p:nvPr/>
        </p:nvSpPr>
        <p:spPr>
          <a:xfrm>
            <a:off x="2652325" y="1927125"/>
            <a:ext cx="3807300" cy="260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62" name="Google Shape;1262;p48"/>
          <p:cNvSpPr txBox="1"/>
          <p:nvPr>
            <p:ph type="ctrTitle"/>
          </p:nvPr>
        </p:nvSpPr>
        <p:spPr>
          <a:xfrm>
            <a:off x="2287950" y="379298"/>
            <a:ext cx="4568100" cy="118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CONCLUSION</a:t>
            </a:r>
            <a:endParaRPr sz="7000"/>
          </a:p>
        </p:txBody>
      </p:sp>
      <p:grpSp>
        <p:nvGrpSpPr>
          <p:cNvPr id="1263" name="Google Shape;1263;p48"/>
          <p:cNvGrpSpPr/>
          <p:nvPr/>
        </p:nvGrpSpPr>
        <p:grpSpPr>
          <a:xfrm rot="5399863">
            <a:off x="4483633" y="1528894"/>
            <a:ext cx="176248" cy="6660167"/>
            <a:chOff x="5729485" y="1627521"/>
            <a:chExt cx="70032" cy="2646284"/>
          </a:xfrm>
        </p:grpSpPr>
        <p:sp>
          <p:nvSpPr>
            <p:cNvPr id="1264" name="Google Shape;1264;p4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0" name="Google Shape;127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1" name="Google Shape;1271;p48"/>
          <p:cNvSpPr txBox="1"/>
          <p:nvPr/>
        </p:nvSpPr>
        <p:spPr>
          <a:xfrm>
            <a:off x="2304000" y="1590025"/>
            <a:ext cx="4533000" cy="30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Nouvelles compétences dans les domaines :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Robotique : code Arduino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Réseau : TPLink - websockets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Web : librairies (OpenCV, Matter.js)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Algorithmique : déplacements des robots</a:t>
            </a:r>
            <a:endParaRPr sz="20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34"/>
          <p:cNvGrpSpPr/>
          <p:nvPr/>
        </p:nvGrpSpPr>
        <p:grpSpPr>
          <a:xfrm>
            <a:off x="4763411" y="1465605"/>
            <a:ext cx="672886" cy="673335"/>
            <a:chOff x="1999125" y="1648450"/>
            <a:chExt cx="1985500" cy="1986825"/>
          </a:xfrm>
        </p:grpSpPr>
        <p:sp>
          <p:nvSpPr>
            <p:cNvPr id="1024" name="Google Shape;102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8" name="Google Shape;1028;p34"/>
          <p:cNvGrpSpPr/>
          <p:nvPr/>
        </p:nvGrpSpPr>
        <p:grpSpPr>
          <a:xfrm>
            <a:off x="1117711" y="1465605"/>
            <a:ext cx="672886" cy="673335"/>
            <a:chOff x="1999125" y="1648450"/>
            <a:chExt cx="1985500" cy="1986825"/>
          </a:xfrm>
        </p:grpSpPr>
        <p:sp>
          <p:nvSpPr>
            <p:cNvPr id="1029" name="Google Shape;1029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4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4"/>
          <p:cNvGrpSpPr/>
          <p:nvPr/>
        </p:nvGrpSpPr>
        <p:grpSpPr>
          <a:xfrm>
            <a:off x="4763411" y="2979334"/>
            <a:ext cx="672886" cy="672877"/>
            <a:chOff x="1999125" y="1649125"/>
            <a:chExt cx="1985500" cy="1985475"/>
          </a:xfrm>
        </p:grpSpPr>
        <p:sp>
          <p:nvSpPr>
            <p:cNvPr id="1034" name="Google Shape;1034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6" name="Google Shape;1036;p34"/>
          <p:cNvGrpSpPr/>
          <p:nvPr/>
        </p:nvGrpSpPr>
        <p:grpSpPr>
          <a:xfrm>
            <a:off x="1117861" y="2979334"/>
            <a:ext cx="672886" cy="672877"/>
            <a:chOff x="1999125" y="1649125"/>
            <a:chExt cx="1985500" cy="1985475"/>
          </a:xfrm>
        </p:grpSpPr>
        <p:sp>
          <p:nvSpPr>
            <p:cNvPr id="1037" name="Google Shape;1037;p34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4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9" name="Google Shape;1039;p34"/>
          <p:cNvSpPr txBox="1"/>
          <p:nvPr>
            <p:ph idx="13" type="title"/>
          </p:nvPr>
        </p:nvSpPr>
        <p:spPr>
          <a:xfrm>
            <a:off x="4686300" y="3049975"/>
            <a:ext cx="8271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0" name="Google Shape;1040;p34"/>
          <p:cNvSpPr txBox="1"/>
          <p:nvPr>
            <p:ph idx="16"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SOMMAIRE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41" name="Google Shape;1041;p34"/>
          <p:cNvSpPr txBox="1"/>
          <p:nvPr>
            <p:ph idx="2" type="title"/>
          </p:nvPr>
        </p:nvSpPr>
        <p:spPr>
          <a:xfrm>
            <a:off x="1867800" y="15364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Présentation du sujet</a:t>
            </a:r>
            <a:endParaRPr sz="2200"/>
          </a:p>
        </p:txBody>
      </p:sp>
      <p:sp>
        <p:nvSpPr>
          <p:cNvPr id="1042" name="Google Shape;1042;p34"/>
          <p:cNvSpPr txBox="1"/>
          <p:nvPr>
            <p:ph idx="4" type="title"/>
          </p:nvPr>
        </p:nvSpPr>
        <p:spPr>
          <a:xfrm>
            <a:off x="4826550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43" name="Google Shape;1043;p34"/>
          <p:cNvSpPr txBox="1"/>
          <p:nvPr>
            <p:ph idx="5" type="title"/>
          </p:nvPr>
        </p:nvSpPr>
        <p:spPr>
          <a:xfrm>
            <a:off x="5513475" y="153652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Choix de conception</a:t>
            </a:r>
            <a:endParaRPr sz="2200"/>
          </a:p>
        </p:txBody>
      </p:sp>
      <p:sp>
        <p:nvSpPr>
          <p:cNvPr id="1044" name="Google Shape;1044;p34"/>
          <p:cNvSpPr txBox="1"/>
          <p:nvPr>
            <p:ph idx="7" type="title"/>
          </p:nvPr>
        </p:nvSpPr>
        <p:spPr>
          <a:xfrm>
            <a:off x="1180875" y="3049975"/>
            <a:ext cx="546600" cy="5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45" name="Google Shape;1045;p34"/>
          <p:cNvSpPr txBox="1"/>
          <p:nvPr>
            <p:ph idx="8" type="title"/>
          </p:nvPr>
        </p:nvSpPr>
        <p:spPr>
          <a:xfrm>
            <a:off x="1867800" y="2865325"/>
            <a:ext cx="2871600" cy="90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Réalisation et démonstration</a:t>
            </a:r>
            <a:endParaRPr sz="2200"/>
          </a:p>
        </p:txBody>
      </p:sp>
      <p:sp>
        <p:nvSpPr>
          <p:cNvPr id="1046" name="Google Shape;1046;p34"/>
          <p:cNvSpPr txBox="1"/>
          <p:nvPr>
            <p:ph idx="14" type="title"/>
          </p:nvPr>
        </p:nvSpPr>
        <p:spPr>
          <a:xfrm>
            <a:off x="5513475" y="3049975"/>
            <a:ext cx="2589900" cy="5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1047" name="Google Shape;1047;p34"/>
          <p:cNvSpPr txBox="1"/>
          <p:nvPr>
            <p:ph type="title"/>
          </p:nvPr>
        </p:nvSpPr>
        <p:spPr>
          <a:xfrm>
            <a:off x="1180825" y="1632225"/>
            <a:ext cx="546600" cy="3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35"/>
          <p:cNvSpPr txBox="1"/>
          <p:nvPr>
            <p:ph idx="2" type="title"/>
          </p:nvPr>
        </p:nvSpPr>
        <p:spPr>
          <a:xfrm>
            <a:off x="1823475" y="1661650"/>
            <a:ext cx="7219800" cy="15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6"/>
                </a:solidFill>
              </a:rPr>
              <a:t>Présentation du sujet</a:t>
            </a:r>
            <a:endParaRPr sz="6000"/>
          </a:p>
        </p:txBody>
      </p:sp>
      <p:grpSp>
        <p:nvGrpSpPr>
          <p:cNvPr id="1054" name="Google Shape;1054;p35"/>
          <p:cNvGrpSpPr/>
          <p:nvPr/>
        </p:nvGrpSpPr>
        <p:grpSpPr>
          <a:xfrm rot="-3846107">
            <a:off x="9607161" y="-485891"/>
            <a:ext cx="126747" cy="4789523"/>
            <a:chOff x="5729485" y="1627521"/>
            <a:chExt cx="70032" cy="2646284"/>
          </a:xfrm>
        </p:grpSpPr>
        <p:sp>
          <p:nvSpPr>
            <p:cNvPr id="1055" name="Google Shape;1055;p35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5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5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5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5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5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1" name="Google Shape;10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2" name="Google Shape;1062;p35"/>
          <p:cNvGrpSpPr/>
          <p:nvPr/>
        </p:nvGrpSpPr>
        <p:grpSpPr>
          <a:xfrm>
            <a:off x="88831" y="1682291"/>
            <a:ext cx="1548094" cy="1549127"/>
            <a:chOff x="1999125" y="1648450"/>
            <a:chExt cx="1985500" cy="1986825"/>
          </a:xfrm>
        </p:grpSpPr>
        <p:sp>
          <p:nvSpPr>
            <p:cNvPr id="1063" name="Google Shape;1063;p35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5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5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5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7" name="Google Shape;1067;p35"/>
          <p:cNvSpPr txBox="1"/>
          <p:nvPr>
            <p:ph idx="2" type="title"/>
          </p:nvPr>
        </p:nvSpPr>
        <p:spPr>
          <a:xfrm>
            <a:off x="240730" y="2092459"/>
            <a:ext cx="1257600" cy="7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6"/>
          <p:cNvSpPr/>
          <p:nvPr/>
        </p:nvSpPr>
        <p:spPr>
          <a:xfrm rot="10800000">
            <a:off x="0" y="-7274"/>
            <a:ext cx="9144000" cy="99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3" name="Google Shape;1073;p36"/>
          <p:cNvSpPr txBox="1"/>
          <p:nvPr>
            <p:ph type="title"/>
          </p:nvPr>
        </p:nvSpPr>
        <p:spPr>
          <a:xfrm>
            <a:off x="758775" y="91595"/>
            <a:ext cx="7626300" cy="86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Présentation du projet</a:t>
            </a:r>
            <a:endParaRPr sz="3600"/>
          </a:p>
        </p:txBody>
      </p:sp>
      <p:sp>
        <p:nvSpPr>
          <p:cNvPr id="1074" name="Google Shape;1074;p36"/>
          <p:cNvSpPr/>
          <p:nvPr/>
        </p:nvSpPr>
        <p:spPr>
          <a:xfrm>
            <a:off x="-572975" y="-603425"/>
            <a:ext cx="1774200" cy="1774500"/>
          </a:xfrm>
          <a:prstGeom prst="ellipse">
            <a:avLst/>
          </a:prstGeom>
          <a:noFill/>
          <a:ln cap="flat" cmpd="sng" w="152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6"/>
          <p:cNvSpPr/>
          <p:nvPr/>
        </p:nvSpPr>
        <p:spPr>
          <a:xfrm>
            <a:off x="946575" y="4378600"/>
            <a:ext cx="2459100" cy="2459400"/>
          </a:xfrm>
          <a:prstGeom prst="ellipse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6" name="Google Shape;1076;p36"/>
          <p:cNvGrpSpPr/>
          <p:nvPr/>
        </p:nvGrpSpPr>
        <p:grpSpPr>
          <a:xfrm rot="8100000">
            <a:off x="8073630" y="4302131"/>
            <a:ext cx="791492" cy="779026"/>
            <a:chOff x="7852077" y="217811"/>
            <a:chExt cx="876950" cy="863138"/>
          </a:xfrm>
        </p:grpSpPr>
        <p:grpSp>
          <p:nvGrpSpPr>
            <p:cNvPr id="1077" name="Google Shape;1077;p36"/>
            <p:cNvGrpSpPr/>
            <p:nvPr/>
          </p:nvGrpSpPr>
          <p:grpSpPr>
            <a:xfrm rot="-495710">
              <a:off x="7965943" y="243046"/>
              <a:ext cx="378593" cy="378846"/>
              <a:chOff x="1999125" y="1648450"/>
              <a:chExt cx="1985500" cy="1986825"/>
            </a:xfrm>
          </p:grpSpPr>
          <p:sp>
            <p:nvSpPr>
              <p:cNvPr id="1078" name="Google Shape;1078;p36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36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36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1" name="Google Shape;1081;p36"/>
            <p:cNvSpPr/>
            <p:nvPr/>
          </p:nvSpPr>
          <p:spPr>
            <a:xfrm rot="2089920">
              <a:off x="8276275" y="458705"/>
              <a:ext cx="378557" cy="378552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82" name="Google Shape;1082;p36"/>
            <p:cNvGrpSpPr/>
            <p:nvPr/>
          </p:nvGrpSpPr>
          <p:grpSpPr>
            <a:xfrm rot="-8100000">
              <a:off x="7930558" y="623834"/>
              <a:ext cx="378508" cy="378760"/>
              <a:chOff x="1999125" y="1648450"/>
              <a:chExt cx="1985500" cy="1986825"/>
            </a:xfrm>
          </p:grpSpPr>
          <p:sp>
            <p:nvSpPr>
              <p:cNvPr id="1083" name="Google Shape;1083;p36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36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6" name="Google Shape;1086;p36"/>
          <p:cNvGrpSpPr/>
          <p:nvPr/>
        </p:nvGrpSpPr>
        <p:grpSpPr>
          <a:xfrm rot="-2699925">
            <a:off x="1706460" y="4274797"/>
            <a:ext cx="2425106" cy="1857817"/>
            <a:chOff x="2486600" y="1573550"/>
            <a:chExt cx="745650" cy="571225"/>
          </a:xfrm>
        </p:grpSpPr>
        <p:sp>
          <p:nvSpPr>
            <p:cNvPr id="1087" name="Google Shape;1087;p36"/>
            <p:cNvSpPr/>
            <p:nvPr/>
          </p:nvSpPr>
          <p:spPr>
            <a:xfrm>
              <a:off x="3199800" y="2112300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3020900" y="211200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0"/>
                    <a:pt x="298" y="1286"/>
                    <a:pt x="655" y="1286"/>
                  </a:cubicBezTo>
                  <a:cubicBezTo>
                    <a:pt x="1013" y="1286"/>
                    <a:pt x="1298" y="1000"/>
                    <a:pt x="1298" y="643"/>
                  </a:cubicBezTo>
                  <a:cubicBezTo>
                    <a:pt x="1298" y="286"/>
                    <a:pt x="1013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2843200" y="2110500"/>
              <a:ext cx="32475" cy="32475"/>
            </a:xfrm>
            <a:custGeom>
              <a:rect b="b" l="l" r="r" t="t"/>
              <a:pathLst>
                <a:path extrusionOk="0" h="1299" w="1299">
                  <a:moveTo>
                    <a:pt x="643" y="1"/>
                  </a:moveTo>
                  <a:cubicBezTo>
                    <a:pt x="286" y="1"/>
                    <a:pt x="1" y="287"/>
                    <a:pt x="1" y="644"/>
                  </a:cubicBezTo>
                  <a:cubicBezTo>
                    <a:pt x="1" y="1001"/>
                    <a:pt x="286" y="1299"/>
                    <a:pt x="643" y="1299"/>
                  </a:cubicBezTo>
                  <a:cubicBezTo>
                    <a:pt x="1001" y="1299"/>
                    <a:pt x="1298" y="1001"/>
                    <a:pt x="1298" y="644"/>
                  </a:cubicBezTo>
                  <a:cubicBezTo>
                    <a:pt x="1298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2664600" y="210992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7" y="0"/>
                    <a:pt x="1" y="298"/>
                    <a:pt x="1" y="655"/>
                  </a:cubicBezTo>
                  <a:cubicBezTo>
                    <a:pt x="1" y="1012"/>
                    <a:pt x="287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2486600" y="210872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0"/>
                  </a:moveTo>
                  <a:cubicBezTo>
                    <a:pt x="298" y="0"/>
                    <a:pt x="1" y="286"/>
                    <a:pt x="1" y="643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9" y="1001"/>
                    <a:pt x="1299" y="643"/>
                  </a:cubicBezTo>
                  <a:cubicBezTo>
                    <a:pt x="1299" y="286"/>
                    <a:pt x="1013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3110200" y="1978050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5" y="1"/>
                  </a:moveTo>
                  <a:cubicBezTo>
                    <a:pt x="298" y="1"/>
                    <a:pt x="0" y="286"/>
                    <a:pt x="0" y="643"/>
                  </a:cubicBezTo>
                  <a:cubicBezTo>
                    <a:pt x="0" y="1001"/>
                    <a:pt x="298" y="1286"/>
                    <a:pt x="655" y="1286"/>
                  </a:cubicBezTo>
                  <a:cubicBezTo>
                    <a:pt x="1012" y="1286"/>
                    <a:pt x="1298" y="1001"/>
                    <a:pt x="1298" y="643"/>
                  </a:cubicBezTo>
                  <a:cubicBezTo>
                    <a:pt x="1298" y="286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2932500" y="197657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55" y="0"/>
                  </a:moveTo>
                  <a:cubicBezTo>
                    <a:pt x="298" y="0"/>
                    <a:pt x="0" y="286"/>
                    <a:pt x="0" y="643"/>
                  </a:cubicBezTo>
                  <a:cubicBezTo>
                    <a:pt x="0" y="1000"/>
                    <a:pt x="298" y="1298"/>
                    <a:pt x="655" y="1298"/>
                  </a:cubicBezTo>
                  <a:cubicBezTo>
                    <a:pt x="1012" y="1298"/>
                    <a:pt x="1298" y="1000"/>
                    <a:pt x="1298" y="643"/>
                  </a:cubicBezTo>
                  <a:cubicBezTo>
                    <a:pt x="1298" y="286"/>
                    <a:pt x="1012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2753900" y="1975975"/>
              <a:ext cx="32175" cy="32450"/>
            </a:xfrm>
            <a:custGeom>
              <a:rect b="b" l="l" r="r" t="t"/>
              <a:pathLst>
                <a:path extrusionOk="0" h="1298" w="1287">
                  <a:moveTo>
                    <a:pt x="644" y="0"/>
                  </a:moveTo>
                  <a:cubicBezTo>
                    <a:pt x="286" y="0"/>
                    <a:pt x="1" y="298"/>
                    <a:pt x="1" y="655"/>
                  </a:cubicBezTo>
                  <a:cubicBezTo>
                    <a:pt x="1" y="1012"/>
                    <a:pt x="286" y="1298"/>
                    <a:pt x="644" y="1298"/>
                  </a:cubicBezTo>
                  <a:cubicBezTo>
                    <a:pt x="1001" y="1298"/>
                    <a:pt x="1287" y="1012"/>
                    <a:pt x="1287" y="655"/>
                  </a:cubicBezTo>
                  <a:cubicBezTo>
                    <a:pt x="1287" y="298"/>
                    <a:pt x="1001" y="0"/>
                    <a:pt x="6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2575900" y="1974775"/>
              <a:ext cx="32475" cy="32175"/>
            </a:xfrm>
            <a:custGeom>
              <a:rect b="b" l="l" r="r" t="t"/>
              <a:pathLst>
                <a:path extrusionOk="0" h="1287" w="1299">
                  <a:moveTo>
                    <a:pt x="656" y="1"/>
                  </a:moveTo>
                  <a:cubicBezTo>
                    <a:pt x="298" y="1"/>
                    <a:pt x="1" y="286"/>
                    <a:pt x="1" y="644"/>
                  </a:cubicBezTo>
                  <a:cubicBezTo>
                    <a:pt x="1" y="1001"/>
                    <a:pt x="298" y="1286"/>
                    <a:pt x="656" y="1286"/>
                  </a:cubicBezTo>
                  <a:cubicBezTo>
                    <a:pt x="1013" y="1286"/>
                    <a:pt x="1298" y="1001"/>
                    <a:pt x="1298" y="644"/>
                  </a:cubicBezTo>
                  <a:cubicBezTo>
                    <a:pt x="1298" y="286"/>
                    <a:pt x="1013" y="1"/>
                    <a:pt x="6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3022400" y="1843500"/>
              <a:ext cx="32450" cy="32175"/>
            </a:xfrm>
            <a:custGeom>
              <a:rect b="b" l="l" r="r" t="t"/>
              <a:pathLst>
                <a:path extrusionOk="0" h="1287" w="1298">
                  <a:moveTo>
                    <a:pt x="655" y="1"/>
                  </a:moveTo>
                  <a:cubicBezTo>
                    <a:pt x="298" y="1"/>
                    <a:pt x="0" y="287"/>
                    <a:pt x="0" y="644"/>
                  </a:cubicBezTo>
                  <a:cubicBezTo>
                    <a:pt x="0" y="1001"/>
                    <a:pt x="298" y="1287"/>
                    <a:pt x="655" y="1287"/>
                  </a:cubicBezTo>
                  <a:cubicBezTo>
                    <a:pt x="1012" y="1287"/>
                    <a:pt x="1298" y="1001"/>
                    <a:pt x="1298" y="644"/>
                  </a:cubicBezTo>
                  <a:cubicBezTo>
                    <a:pt x="1298" y="287"/>
                    <a:pt x="1012" y="1"/>
                    <a:pt x="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2843800" y="1842925"/>
              <a:ext cx="32475" cy="32450"/>
            </a:xfrm>
            <a:custGeom>
              <a:rect b="b" l="l" r="r" t="t"/>
              <a:pathLst>
                <a:path extrusionOk="0" h="1298" w="1299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6"/>
            <p:cNvSpPr/>
            <p:nvPr/>
          </p:nvSpPr>
          <p:spPr>
            <a:xfrm>
              <a:off x="2666100" y="184142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5"/>
                  </a:cubicBezTo>
                  <a:cubicBezTo>
                    <a:pt x="0" y="1013"/>
                    <a:pt x="286" y="1298"/>
                    <a:pt x="643" y="1298"/>
                  </a:cubicBezTo>
                  <a:cubicBezTo>
                    <a:pt x="1000" y="1298"/>
                    <a:pt x="1286" y="1013"/>
                    <a:pt x="1286" y="655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2933100" y="1708975"/>
              <a:ext cx="32450" cy="32475"/>
            </a:xfrm>
            <a:custGeom>
              <a:rect b="b" l="l" r="r" t="t"/>
              <a:pathLst>
                <a:path extrusionOk="0" h="1299" w="1298">
                  <a:moveTo>
                    <a:pt x="643" y="0"/>
                  </a:moveTo>
                  <a:cubicBezTo>
                    <a:pt x="286" y="0"/>
                    <a:pt x="0" y="286"/>
                    <a:pt x="0" y="643"/>
                  </a:cubicBezTo>
                  <a:cubicBezTo>
                    <a:pt x="0" y="1000"/>
                    <a:pt x="286" y="1298"/>
                    <a:pt x="643" y="1298"/>
                  </a:cubicBezTo>
                  <a:cubicBezTo>
                    <a:pt x="1000" y="1298"/>
                    <a:pt x="1298" y="1000"/>
                    <a:pt x="1298" y="643"/>
                  </a:cubicBezTo>
                  <a:cubicBezTo>
                    <a:pt x="1298" y="286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2755400" y="1707475"/>
              <a:ext cx="32175" cy="32475"/>
            </a:xfrm>
            <a:custGeom>
              <a:rect b="b" l="l" r="r" t="t"/>
              <a:pathLst>
                <a:path extrusionOk="0" h="1299" w="1287">
                  <a:moveTo>
                    <a:pt x="643" y="1"/>
                  </a:moveTo>
                  <a:cubicBezTo>
                    <a:pt x="286" y="1"/>
                    <a:pt x="0" y="298"/>
                    <a:pt x="0" y="656"/>
                  </a:cubicBezTo>
                  <a:cubicBezTo>
                    <a:pt x="0" y="1013"/>
                    <a:pt x="286" y="1299"/>
                    <a:pt x="643" y="1299"/>
                  </a:cubicBezTo>
                  <a:cubicBezTo>
                    <a:pt x="1000" y="1299"/>
                    <a:pt x="1286" y="1013"/>
                    <a:pt x="1286" y="656"/>
                  </a:cubicBezTo>
                  <a:cubicBezTo>
                    <a:pt x="1286" y="298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2844700" y="1573550"/>
              <a:ext cx="32150" cy="32450"/>
            </a:xfrm>
            <a:custGeom>
              <a:rect b="b" l="l" r="r" t="t"/>
              <a:pathLst>
                <a:path extrusionOk="0" h="1298" w="1286">
                  <a:moveTo>
                    <a:pt x="643" y="0"/>
                  </a:moveTo>
                  <a:cubicBezTo>
                    <a:pt x="286" y="0"/>
                    <a:pt x="0" y="298"/>
                    <a:pt x="0" y="655"/>
                  </a:cubicBezTo>
                  <a:cubicBezTo>
                    <a:pt x="0" y="1012"/>
                    <a:pt x="286" y="1298"/>
                    <a:pt x="643" y="1298"/>
                  </a:cubicBezTo>
                  <a:cubicBezTo>
                    <a:pt x="1000" y="1298"/>
                    <a:pt x="1286" y="1012"/>
                    <a:pt x="1286" y="655"/>
                  </a:cubicBezTo>
                  <a:cubicBezTo>
                    <a:pt x="1286" y="298"/>
                    <a:pt x="1000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2" name="Google Shape;1102;p36"/>
          <p:cNvSpPr/>
          <p:nvPr/>
        </p:nvSpPr>
        <p:spPr>
          <a:xfrm rot="-3957491">
            <a:off x="8264836" y="233047"/>
            <a:ext cx="1379975" cy="1134120"/>
          </a:xfrm>
          <a:custGeom>
            <a:rect b="b" l="l" r="r" t="t"/>
            <a:pathLst>
              <a:path extrusionOk="0" h="35755" w="43506">
                <a:moveTo>
                  <a:pt x="21759" y="2036"/>
                </a:moveTo>
                <a:cubicBezTo>
                  <a:pt x="21830" y="2036"/>
                  <a:pt x="21902" y="2072"/>
                  <a:pt x="21943" y="2143"/>
                </a:cubicBezTo>
                <a:lnTo>
                  <a:pt x="41029" y="33599"/>
                </a:lnTo>
                <a:cubicBezTo>
                  <a:pt x="41112" y="33742"/>
                  <a:pt x="41005" y="33933"/>
                  <a:pt x="40838" y="33933"/>
                </a:cubicBezTo>
                <a:lnTo>
                  <a:pt x="2679" y="33933"/>
                </a:lnTo>
                <a:cubicBezTo>
                  <a:pt x="2500" y="33933"/>
                  <a:pt x="2393" y="33742"/>
                  <a:pt x="2488" y="33599"/>
                </a:cubicBezTo>
                <a:lnTo>
                  <a:pt x="21574" y="2143"/>
                </a:lnTo>
                <a:cubicBezTo>
                  <a:pt x="21616" y="2072"/>
                  <a:pt x="21687" y="2036"/>
                  <a:pt x="21759" y="2036"/>
                </a:cubicBezTo>
                <a:close/>
                <a:moveTo>
                  <a:pt x="21754" y="0"/>
                </a:moveTo>
                <a:cubicBezTo>
                  <a:pt x="21265" y="0"/>
                  <a:pt x="20776" y="238"/>
                  <a:pt x="20491" y="714"/>
                </a:cubicBezTo>
                <a:lnTo>
                  <a:pt x="607" y="33516"/>
                </a:lnTo>
                <a:cubicBezTo>
                  <a:pt x="0" y="34492"/>
                  <a:pt x="714" y="35754"/>
                  <a:pt x="1869" y="35754"/>
                </a:cubicBezTo>
                <a:lnTo>
                  <a:pt x="41648" y="35754"/>
                </a:lnTo>
                <a:cubicBezTo>
                  <a:pt x="42803" y="35754"/>
                  <a:pt x="43505" y="34492"/>
                  <a:pt x="42910" y="33516"/>
                </a:cubicBezTo>
                <a:lnTo>
                  <a:pt x="23027" y="714"/>
                </a:lnTo>
                <a:cubicBezTo>
                  <a:pt x="22735" y="238"/>
                  <a:pt x="22244" y="0"/>
                  <a:pt x="217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4" name="Google Shape;11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575" y="1661249"/>
            <a:ext cx="2674626" cy="267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36"/>
          <p:cNvSpPr txBox="1"/>
          <p:nvPr/>
        </p:nvSpPr>
        <p:spPr>
          <a:xfrm>
            <a:off x="955250" y="1708975"/>
            <a:ext cx="44175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Projet de robotique :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Programmer des robots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Les connecter en réseau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Créer des scénarios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Char char="●"/>
            </a:pPr>
            <a:r>
              <a:rPr baseline="30000" lang="en" sz="31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Développer un simulateur réaliste</a:t>
            </a:r>
            <a:endParaRPr baseline="30000" sz="31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37"/>
          <p:cNvSpPr txBox="1"/>
          <p:nvPr>
            <p:ph type="title"/>
          </p:nvPr>
        </p:nvSpPr>
        <p:spPr>
          <a:xfrm>
            <a:off x="602775" y="1751100"/>
            <a:ext cx="4311900" cy="19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000"/>
              <a:t>Choix de conception</a:t>
            </a:r>
            <a:endParaRPr sz="5000"/>
          </a:p>
        </p:txBody>
      </p:sp>
      <p:pic>
        <p:nvPicPr>
          <p:cNvPr id="1111" name="Google Shape;1111;p37"/>
          <p:cNvPicPr preferRelativeResize="0"/>
          <p:nvPr/>
        </p:nvPicPr>
        <p:blipFill rotWithShape="1">
          <a:blip r:embed="rId3">
            <a:alphaModFix/>
          </a:blip>
          <a:srcRect b="0" l="8067" r="8067" t="43378"/>
          <a:stretch/>
        </p:blipFill>
        <p:spPr>
          <a:xfrm>
            <a:off x="4717400" y="539700"/>
            <a:ext cx="4018200" cy="4064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112" name="Google Shape;1112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13" name="Google Shape;1113;p37"/>
          <p:cNvGrpSpPr/>
          <p:nvPr/>
        </p:nvGrpSpPr>
        <p:grpSpPr>
          <a:xfrm>
            <a:off x="928028" y="870908"/>
            <a:ext cx="936957" cy="936946"/>
            <a:chOff x="1999125" y="1649125"/>
            <a:chExt cx="1985500" cy="1985475"/>
          </a:xfrm>
        </p:grpSpPr>
        <p:sp>
          <p:nvSpPr>
            <p:cNvPr id="1114" name="Google Shape;1114;p37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6" name="Google Shape;1116;p37"/>
          <p:cNvSpPr txBox="1"/>
          <p:nvPr>
            <p:ph idx="4294967295" type="title"/>
          </p:nvPr>
        </p:nvSpPr>
        <p:spPr>
          <a:xfrm>
            <a:off x="820662" y="969275"/>
            <a:ext cx="1151700" cy="74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38"/>
          <p:cNvSpPr/>
          <p:nvPr/>
        </p:nvSpPr>
        <p:spPr>
          <a:xfrm>
            <a:off x="1190225" y="2890625"/>
            <a:ext cx="7879800" cy="667000"/>
          </a:xfrm>
          <a:custGeom>
            <a:rect b="b" l="l" r="r" t="t"/>
            <a:pathLst>
              <a:path extrusionOk="0" h="26680" w="315192">
                <a:moveTo>
                  <a:pt x="0" y="26680"/>
                </a:moveTo>
                <a:lnTo>
                  <a:pt x="27920" y="311"/>
                </a:lnTo>
                <a:lnTo>
                  <a:pt x="81590" y="14891"/>
                </a:lnTo>
                <a:lnTo>
                  <a:pt x="135260" y="0"/>
                </a:lnTo>
                <a:lnTo>
                  <a:pt x="189239" y="14581"/>
                </a:lnTo>
                <a:lnTo>
                  <a:pt x="242599" y="311"/>
                </a:lnTo>
                <a:lnTo>
                  <a:pt x="315192" y="24508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122" name="Google Shape;1122;p38"/>
          <p:cNvSpPr txBox="1"/>
          <p:nvPr>
            <p:ph type="title"/>
          </p:nvPr>
        </p:nvSpPr>
        <p:spPr>
          <a:xfrm>
            <a:off x="758775" y="330746"/>
            <a:ext cx="7626300" cy="7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Choix de conception</a:t>
            </a:r>
            <a:endParaRPr sz="4000"/>
          </a:p>
        </p:txBody>
      </p:sp>
      <p:grpSp>
        <p:nvGrpSpPr>
          <p:cNvPr id="1123" name="Google Shape;1123;p38"/>
          <p:cNvGrpSpPr/>
          <p:nvPr/>
        </p:nvGrpSpPr>
        <p:grpSpPr>
          <a:xfrm>
            <a:off x="7005898" y="2399492"/>
            <a:ext cx="490220" cy="490547"/>
            <a:chOff x="2122810" y="2117959"/>
            <a:chExt cx="490220" cy="490547"/>
          </a:xfrm>
        </p:grpSpPr>
        <p:grpSp>
          <p:nvGrpSpPr>
            <p:cNvPr id="1124" name="Google Shape;1124;p38"/>
            <p:cNvGrpSpPr/>
            <p:nvPr/>
          </p:nvGrpSpPr>
          <p:grpSpPr>
            <a:xfrm>
              <a:off x="2122810" y="2117959"/>
              <a:ext cx="490220" cy="490547"/>
              <a:chOff x="1999125" y="1648450"/>
              <a:chExt cx="1985500" cy="1986825"/>
            </a:xfrm>
          </p:grpSpPr>
          <p:sp>
            <p:nvSpPr>
              <p:cNvPr id="1125" name="Google Shape;1125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38"/>
            <p:cNvSpPr/>
            <p:nvPr/>
          </p:nvSpPr>
          <p:spPr>
            <a:xfrm>
              <a:off x="226313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38"/>
          <p:cNvGrpSpPr/>
          <p:nvPr/>
        </p:nvGrpSpPr>
        <p:grpSpPr>
          <a:xfrm>
            <a:off x="1647890" y="2399492"/>
            <a:ext cx="490220" cy="490547"/>
            <a:chOff x="2612652" y="2117959"/>
            <a:chExt cx="490220" cy="490547"/>
          </a:xfrm>
        </p:grpSpPr>
        <p:grpSp>
          <p:nvGrpSpPr>
            <p:cNvPr id="1130" name="Google Shape;1130;p38"/>
            <p:cNvGrpSpPr/>
            <p:nvPr/>
          </p:nvGrpSpPr>
          <p:grpSpPr>
            <a:xfrm>
              <a:off x="2612652" y="2117959"/>
              <a:ext cx="490220" cy="490547"/>
              <a:chOff x="1999125" y="1648450"/>
              <a:chExt cx="1985500" cy="1986825"/>
            </a:xfrm>
          </p:grpSpPr>
          <p:sp>
            <p:nvSpPr>
              <p:cNvPr id="1131" name="Google Shape;1131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4" name="Google Shape;1134;p38"/>
            <p:cNvSpPr/>
            <p:nvPr/>
          </p:nvSpPr>
          <p:spPr>
            <a:xfrm>
              <a:off x="2752984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5" name="Google Shape;1135;p38"/>
          <p:cNvGrpSpPr/>
          <p:nvPr/>
        </p:nvGrpSpPr>
        <p:grpSpPr>
          <a:xfrm>
            <a:off x="5666396" y="3260774"/>
            <a:ext cx="490220" cy="490214"/>
            <a:chOff x="3102099" y="2117774"/>
            <a:chExt cx="490220" cy="490214"/>
          </a:xfrm>
        </p:grpSpPr>
        <p:sp>
          <p:nvSpPr>
            <p:cNvPr id="1136" name="Google Shape;1136;p38"/>
            <p:cNvSpPr/>
            <p:nvPr/>
          </p:nvSpPr>
          <p:spPr>
            <a:xfrm>
              <a:off x="3102099" y="2117774"/>
              <a:ext cx="490220" cy="490214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8"/>
            <p:cNvSpPr/>
            <p:nvPr/>
          </p:nvSpPr>
          <p:spPr>
            <a:xfrm>
              <a:off x="3243012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38"/>
          <p:cNvGrpSpPr/>
          <p:nvPr/>
        </p:nvGrpSpPr>
        <p:grpSpPr>
          <a:xfrm>
            <a:off x="2987392" y="3260959"/>
            <a:ext cx="490220" cy="490547"/>
            <a:chOff x="3592336" y="2117959"/>
            <a:chExt cx="490220" cy="490547"/>
          </a:xfrm>
        </p:grpSpPr>
        <p:grpSp>
          <p:nvGrpSpPr>
            <p:cNvPr id="1139" name="Google Shape;1139;p38"/>
            <p:cNvGrpSpPr/>
            <p:nvPr/>
          </p:nvGrpSpPr>
          <p:grpSpPr>
            <a:xfrm>
              <a:off x="3592336" y="2117959"/>
              <a:ext cx="490220" cy="490547"/>
              <a:chOff x="1999125" y="1648450"/>
              <a:chExt cx="1985500" cy="1986825"/>
            </a:xfrm>
          </p:grpSpPr>
          <p:sp>
            <p:nvSpPr>
              <p:cNvPr id="1140" name="Google Shape;1140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3" name="Google Shape;1143;p38"/>
            <p:cNvSpPr/>
            <p:nvPr/>
          </p:nvSpPr>
          <p:spPr>
            <a:xfrm>
              <a:off x="3732480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4" name="Google Shape;1144;p38"/>
          <p:cNvGrpSpPr/>
          <p:nvPr/>
        </p:nvGrpSpPr>
        <p:grpSpPr>
          <a:xfrm>
            <a:off x="4326894" y="2399492"/>
            <a:ext cx="490220" cy="490547"/>
            <a:chOff x="4326881" y="2117959"/>
            <a:chExt cx="490220" cy="490547"/>
          </a:xfrm>
        </p:grpSpPr>
        <p:grpSp>
          <p:nvGrpSpPr>
            <p:cNvPr id="1145" name="Google Shape;1145;p38"/>
            <p:cNvGrpSpPr/>
            <p:nvPr/>
          </p:nvGrpSpPr>
          <p:grpSpPr>
            <a:xfrm>
              <a:off x="4326881" y="2117959"/>
              <a:ext cx="490220" cy="490547"/>
              <a:chOff x="1999125" y="1648450"/>
              <a:chExt cx="1985500" cy="1986825"/>
            </a:xfrm>
          </p:grpSpPr>
          <p:sp>
            <p:nvSpPr>
              <p:cNvPr id="1146" name="Google Shape;1146;p38"/>
              <p:cNvSpPr/>
              <p:nvPr/>
            </p:nvSpPr>
            <p:spPr>
              <a:xfrm>
                <a:off x="1999125" y="1649125"/>
                <a:ext cx="1985500" cy="1985475"/>
              </a:xfrm>
              <a:custGeom>
                <a:rect b="b" l="l" r="r" t="t"/>
                <a:pathLst>
                  <a:path extrusionOk="0" h="79419" w="79420">
                    <a:moveTo>
                      <a:pt x="39710" y="0"/>
                    </a:moveTo>
                    <a:cubicBezTo>
                      <a:pt x="17794" y="0"/>
                      <a:pt x="1" y="17766"/>
                      <a:pt x="1" y="39710"/>
                    </a:cubicBezTo>
                    <a:cubicBezTo>
                      <a:pt x="1" y="61626"/>
                      <a:pt x="17794" y="79419"/>
                      <a:pt x="39710" y="79419"/>
                    </a:cubicBezTo>
                    <a:cubicBezTo>
                      <a:pt x="61653" y="79419"/>
                      <a:pt x="79419" y="61626"/>
                      <a:pt x="79419" y="39710"/>
                    </a:cubicBezTo>
                    <a:cubicBezTo>
                      <a:pt x="79419" y="17766"/>
                      <a:pt x="61653" y="0"/>
                      <a:pt x="397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38"/>
              <p:cNvSpPr/>
              <p:nvPr/>
            </p:nvSpPr>
            <p:spPr>
              <a:xfrm>
                <a:off x="2278500" y="164845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35" y="0"/>
                    </a:moveTo>
                    <a:cubicBezTo>
                      <a:pt x="23083" y="0"/>
                      <a:pt x="17767" y="1085"/>
                      <a:pt x="12803" y="3255"/>
                    </a:cubicBezTo>
                    <a:cubicBezTo>
                      <a:pt x="8002" y="5317"/>
                      <a:pt x="3690" y="8300"/>
                      <a:pt x="28" y="12070"/>
                    </a:cubicBezTo>
                    <a:lnTo>
                      <a:pt x="1" y="12097"/>
                    </a:lnTo>
                    <a:lnTo>
                      <a:pt x="28" y="12097"/>
                    </a:lnTo>
                    <a:cubicBezTo>
                      <a:pt x="9331" y="12911"/>
                      <a:pt x="18906" y="13291"/>
                      <a:pt x="28535" y="13291"/>
                    </a:cubicBezTo>
                    <a:cubicBezTo>
                      <a:pt x="38164" y="13291"/>
                      <a:pt x="47766" y="12884"/>
                      <a:pt x="57069" y="12070"/>
                    </a:cubicBezTo>
                    <a:cubicBezTo>
                      <a:pt x="53408" y="8300"/>
                      <a:pt x="49095" y="5317"/>
                      <a:pt x="44267" y="3255"/>
                    </a:cubicBezTo>
                    <a:cubicBezTo>
                      <a:pt x="39303" y="1112"/>
                      <a:pt x="34014" y="0"/>
                      <a:pt x="285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38"/>
              <p:cNvSpPr/>
              <p:nvPr/>
            </p:nvSpPr>
            <p:spPr>
              <a:xfrm>
                <a:off x="2277150" y="3303000"/>
                <a:ext cx="1426750" cy="332275"/>
              </a:xfrm>
              <a:custGeom>
                <a:rect b="b" l="l" r="r" t="t"/>
                <a:pathLst>
                  <a:path extrusionOk="0" h="13291" w="57070">
                    <a:moveTo>
                      <a:pt x="28562" y="0"/>
                    </a:moveTo>
                    <a:cubicBezTo>
                      <a:pt x="18933" y="0"/>
                      <a:pt x="9331" y="407"/>
                      <a:pt x="55" y="1194"/>
                    </a:cubicBezTo>
                    <a:lnTo>
                      <a:pt x="0" y="1194"/>
                    </a:lnTo>
                    <a:lnTo>
                      <a:pt x="55" y="1221"/>
                    </a:lnTo>
                    <a:cubicBezTo>
                      <a:pt x="3716" y="4991"/>
                      <a:pt x="8002" y="7975"/>
                      <a:pt x="12830" y="10036"/>
                    </a:cubicBezTo>
                    <a:cubicBezTo>
                      <a:pt x="17821" y="12179"/>
                      <a:pt x="23110" y="13291"/>
                      <a:pt x="28562" y="13291"/>
                    </a:cubicBezTo>
                    <a:cubicBezTo>
                      <a:pt x="34014" y="13291"/>
                      <a:pt x="39357" y="12206"/>
                      <a:pt x="44294" y="10036"/>
                    </a:cubicBezTo>
                    <a:cubicBezTo>
                      <a:pt x="49149" y="7975"/>
                      <a:pt x="53462" y="4991"/>
                      <a:pt x="57069" y="1194"/>
                    </a:cubicBezTo>
                    <a:cubicBezTo>
                      <a:pt x="47793" y="380"/>
                      <a:pt x="38191" y="0"/>
                      <a:pt x="28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9" name="Google Shape;1149;p38"/>
            <p:cNvSpPr/>
            <p:nvPr/>
          </p:nvSpPr>
          <p:spPr>
            <a:xfrm>
              <a:off x="4467025" y="2258135"/>
              <a:ext cx="209100" cy="209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0" name="Google Shape;1150;p38"/>
          <p:cNvGrpSpPr/>
          <p:nvPr/>
        </p:nvGrpSpPr>
        <p:grpSpPr>
          <a:xfrm>
            <a:off x="823740" y="3394259"/>
            <a:ext cx="490220" cy="490547"/>
            <a:chOff x="1999125" y="1648450"/>
            <a:chExt cx="1985500" cy="1986825"/>
          </a:xfrm>
        </p:grpSpPr>
        <p:sp>
          <p:nvSpPr>
            <p:cNvPr id="1151" name="Google Shape;1151;p38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8"/>
            <p:cNvSpPr/>
            <p:nvPr/>
          </p:nvSpPr>
          <p:spPr>
            <a:xfrm>
              <a:off x="2278500" y="164845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35" y="0"/>
                  </a:moveTo>
                  <a:cubicBezTo>
                    <a:pt x="23083" y="0"/>
                    <a:pt x="17767" y="1085"/>
                    <a:pt x="12803" y="3255"/>
                  </a:cubicBezTo>
                  <a:cubicBezTo>
                    <a:pt x="8002" y="5317"/>
                    <a:pt x="3690" y="8300"/>
                    <a:pt x="28" y="12070"/>
                  </a:cubicBezTo>
                  <a:lnTo>
                    <a:pt x="1" y="12097"/>
                  </a:lnTo>
                  <a:lnTo>
                    <a:pt x="28" y="12097"/>
                  </a:lnTo>
                  <a:cubicBezTo>
                    <a:pt x="9331" y="12911"/>
                    <a:pt x="18906" y="13291"/>
                    <a:pt x="28535" y="13291"/>
                  </a:cubicBezTo>
                  <a:cubicBezTo>
                    <a:pt x="38164" y="13291"/>
                    <a:pt x="47766" y="12884"/>
                    <a:pt x="57069" y="12070"/>
                  </a:cubicBezTo>
                  <a:cubicBezTo>
                    <a:pt x="53408" y="8300"/>
                    <a:pt x="49095" y="5317"/>
                    <a:pt x="44267" y="3255"/>
                  </a:cubicBezTo>
                  <a:cubicBezTo>
                    <a:pt x="39303" y="1112"/>
                    <a:pt x="34014" y="0"/>
                    <a:pt x="28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77150" y="3303000"/>
              <a:ext cx="1426750" cy="332275"/>
            </a:xfrm>
            <a:custGeom>
              <a:rect b="b" l="l" r="r" t="t"/>
              <a:pathLst>
                <a:path extrusionOk="0" h="13291" w="57070">
                  <a:moveTo>
                    <a:pt x="28562" y="0"/>
                  </a:moveTo>
                  <a:cubicBezTo>
                    <a:pt x="18933" y="0"/>
                    <a:pt x="9331" y="407"/>
                    <a:pt x="55" y="1194"/>
                  </a:cubicBezTo>
                  <a:lnTo>
                    <a:pt x="0" y="1194"/>
                  </a:lnTo>
                  <a:lnTo>
                    <a:pt x="55" y="1221"/>
                  </a:lnTo>
                  <a:cubicBezTo>
                    <a:pt x="3716" y="4991"/>
                    <a:pt x="8002" y="7975"/>
                    <a:pt x="12830" y="10036"/>
                  </a:cubicBezTo>
                  <a:cubicBezTo>
                    <a:pt x="17821" y="12179"/>
                    <a:pt x="23110" y="13291"/>
                    <a:pt x="28562" y="13291"/>
                  </a:cubicBezTo>
                  <a:cubicBezTo>
                    <a:pt x="34014" y="13291"/>
                    <a:pt x="39357" y="12206"/>
                    <a:pt x="44294" y="10036"/>
                  </a:cubicBezTo>
                  <a:cubicBezTo>
                    <a:pt x="49149" y="7975"/>
                    <a:pt x="53462" y="4991"/>
                    <a:pt x="57069" y="1194"/>
                  </a:cubicBezTo>
                  <a:cubicBezTo>
                    <a:pt x="47793" y="380"/>
                    <a:pt x="38191" y="0"/>
                    <a:pt x="285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4" name="Google Shape;1154;p38"/>
          <p:cNvGrpSpPr/>
          <p:nvPr/>
        </p:nvGrpSpPr>
        <p:grpSpPr>
          <a:xfrm rot="2862783">
            <a:off x="-2565455" y="2436121"/>
            <a:ext cx="234134" cy="8847244"/>
            <a:chOff x="5729485" y="1627521"/>
            <a:chExt cx="70032" cy="2646284"/>
          </a:xfrm>
        </p:grpSpPr>
        <p:sp>
          <p:nvSpPr>
            <p:cNvPr id="1155" name="Google Shape;1155;p38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8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8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8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8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1" name="Google Shape;116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2" name="Google Shape;1162;p38"/>
          <p:cNvSpPr txBox="1"/>
          <p:nvPr/>
        </p:nvSpPr>
        <p:spPr>
          <a:xfrm>
            <a:off x="823350" y="1589538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Projet entièrement web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3" name="Google Shape;1163;p38"/>
          <p:cNvSpPr txBox="1"/>
          <p:nvPr/>
        </p:nvSpPr>
        <p:spPr>
          <a:xfrm>
            <a:off x="2162850" y="3884788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Serveur node.js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4" name="Google Shape;1164;p38"/>
          <p:cNvSpPr txBox="1"/>
          <p:nvPr/>
        </p:nvSpPr>
        <p:spPr>
          <a:xfrm>
            <a:off x="3502350" y="1589525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Communication avec websockets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5" name="Google Shape;1165;p38"/>
          <p:cNvSpPr txBox="1"/>
          <p:nvPr/>
        </p:nvSpPr>
        <p:spPr>
          <a:xfrm>
            <a:off x="4841863" y="3884800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Analyse d’image avec OpenCV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6" name="Google Shape;1166;p38"/>
          <p:cNvSpPr txBox="1"/>
          <p:nvPr/>
        </p:nvSpPr>
        <p:spPr>
          <a:xfrm>
            <a:off x="6156613" y="1649050"/>
            <a:ext cx="21393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Page web unique</a:t>
            </a:r>
            <a:endParaRPr sz="18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39"/>
          <p:cNvSpPr txBox="1"/>
          <p:nvPr>
            <p:ph type="title"/>
          </p:nvPr>
        </p:nvSpPr>
        <p:spPr>
          <a:xfrm>
            <a:off x="516200" y="1395775"/>
            <a:ext cx="4301700" cy="182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Réalisation et démonstration</a:t>
            </a:r>
            <a:endParaRPr sz="4800"/>
          </a:p>
        </p:txBody>
      </p:sp>
      <p:grpSp>
        <p:nvGrpSpPr>
          <p:cNvPr id="1172" name="Google Shape;1172;p39"/>
          <p:cNvGrpSpPr/>
          <p:nvPr/>
        </p:nvGrpSpPr>
        <p:grpSpPr>
          <a:xfrm rot="5399810">
            <a:off x="1886584" y="1263412"/>
            <a:ext cx="126750" cy="4789509"/>
            <a:chOff x="5729485" y="1627521"/>
            <a:chExt cx="70032" cy="2646284"/>
          </a:xfrm>
        </p:grpSpPr>
        <p:sp>
          <p:nvSpPr>
            <p:cNvPr id="1173" name="Google Shape;1173;p39"/>
            <p:cNvSpPr/>
            <p:nvPr/>
          </p:nvSpPr>
          <p:spPr>
            <a:xfrm rot="5400000">
              <a:off x="5760219" y="1622859"/>
              <a:ext cx="8273" cy="17597"/>
            </a:xfrm>
            <a:custGeom>
              <a:rect b="b" l="l" r="r" t="t"/>
              <a:pathLst>
                <a:path extrusionOk="0" h="787" w="370">
                  <a:moveTo>
                    <a:pt x="239" y="0"/>
                  </a:moveTo>
                  <a:cubicBezTo>
                    <a:pt x="108" y="0"/>
                    <a:pt x="1" y="179"/>
                    <a:pt x="1" y="393"/>
                  </a:cubicBezTo>
                  <a:cubicBezTo>
                    <a:pt x="1" y="608"/>
                    <a:pt x="108" y="786"/>
                    <a:pt x="239" y="786"/>
                  </a:cubicBezTo>
                  <a:cubicBezTo>
                    <a:pt x="370" y="786"/>
                    <a:pt x="322" y="608"/>
                    <a:pt x="322" y="393"/>
                  </a:cubicBezTo>
                  <a:cubicBezTo>
                    <a:pt x="322" y="179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 rot="5400000">
              <a:off x="4449845" y="2915636"/>
              <a:ext cx="2629245" cy="66879"/>
            </a:xfrm>
            <a:custGeom>
              <a:rect b="b" l="l" r="r" t="t"/>
              <a:pathLst>
                <a:path extrusionOk="0" h="2991" w="117587">
                  <a:moveTo>
                    <a:pt x="116741" y="0"/>
                  </a:moveTo>
                  <a:lnTo>
                    <a:pt x="0" y="1119"/>
                  </a:lnTo>
                  <a:lnTo>
                    <a:pt x="0" y="1500"/>
                  </a:lnTo>
                  <a:lnTo>
                    <a:pt x="0" y="1881"/>
                  </a:lnTo>
                  <a:lnTo>
                    <a:pt x="116741" y="2989"/>
                  </a:lnTo>
                  <a:cubicBezTo>
                    <a:pt x="116758" y="2990"/>
                    <a:pt x="116775" y="2991"/>
                    <a:pt x="116791" y="2991"/>
                  </a:cubicBezTo>
                  <a:cubicBezTo>
                    <a:pt x="116903" y="2991"/>
                    <a:pt x="117007" y="2957"/>
                    <a:pt x="117110" y="2905"/>
                  </a:cubicBezTo>
                  <a:cubicBezTo>
                    <a:pt x="117301" y="2750"/>
                    <a:pt x="117586" y="2405"/>
                    <a:pt x="117586" y="1548"/>
                  </a:cubicBezTo>
                  <a:cubicBezTo>
                    <a:pt x="117586" y="691"/>
                    <a:pt x="117289" y="274"/>
                    <a:pt x="117098" y="107"/>
                  </a:cubicBezTo>
                  <a:cubicBezTo>
                    <a:pt x="116991" y="36"/>
                    <a:pt x="116872" y="0"/>
                    <a:pt x="116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 rot="5400000">
              <a:off x="5319749" y="3784736"/>
              <a:ext cx="889212" cy="68712"/>
            </a:xfrm>
            <a:custGeom>
              <a:rect b="b" l="l" r="r" t="t"/>
              <a:pathLst>
                <a:path extrusionOk="0" h="3073" w="39768">
                  <a:moveTo>
                    <a:pt x="38922" y="0"/>
                  </a:moveTo>
                  <a:lnTo>
                    <a:pt x="4620" y="417"/>
                  </a:lnTo>
                  <a:lnTo>
                    <a:pt x="13990" y="655"/>
                  </a:lnTo>
                  <a:lnTo>
                    <a:pt x="1" y="1417"/>
                  </a:lnTo>
                  <a:lnTo>
                    <a:pt x="13979" y="2263"/>
                  </a:lnTo>
                  <a:lnTo>
                    <a:pt x="5489" y="2644"/>
                  </a:lnTo>
                  <a:lnTo>
                    <a:pt x="38910" y="3072"/>
                  </a:lnTo>
                  <a:cubicBezTo>
                    <a:pt x="39041" y="3072"/>
                    <a:pt x="39172" y="3036"/>
                    <a:pt x="39279" y="2977"/>
                  </a:cubicBezTo>
                  <a:cubicBezTo>
                    <a:pt x="39470" y="2834"/>
                    <a:pt x="39756" y="2465"/>
                    <a:pt x="39756" y="1584"/>
                  </a:cubicBezTo>
                  <a:cubicBezTo>
                    <a:pt x="39767" y="715"/>
                    <a:pt x="39470" y="286"/>
                    <a:pt x="39279" y="108"/>
                  </a:cubicBezTo>
                  <a:cubicBezTo>
                    <a:pt x="39172" y="36"/>
                    <a:pt x="39053" y="0"/>
                    <a:pt x="389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 rot="5400000">
              <a:off x="5755959" y="1634319"/>
              <a:ext cx="16792" cy="17061"/>
            </a:xfrm>
            <a:custGeom>
              <a:rect b="b" l="l" r="r" t="t"/>
              <a:pathLst>
                <a:path extrusionOk="0" h="763" w="751">
                  <a:moveTo>
                    <a:pt x="0" y="0"/>
                  </a:moveTo>
                  <a:lnTo>
                    <a:pt x="0" y="381"/>
                  </a:lnTo>
                  <a:lnTo>
                    <a:pt x="0" y="762"/>
                  </a:lnTo>
                  <a:lnTo>
                    <a:pt x="750" y="762"/>
                  </a:lnTo>
                  <a:lnTo>
                    <a:pt x="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 rot="5400000">
              <a:off x="5756776" y="4245441"/>
              <a:ext cx="15182" cy="41545"/>
            </a:xfrm>
            <a:custGeom>
              <a:rect b="b" l="l" r="r" t="t"/>
              <a:pathLst>
                <a:path extrusionOk="0" h="1858" w="679">
                  <a:moveTo>
                    <a:pt x="0" y="1"/>
                  </a:moveTo>
                  <a:lnTo>
                    <a:pt x="0" y="1858"/>
                  </a:lnTo>
                  <a:lnTo>
                    <a:pt x="381" y="1858"/>
                  </a:lnTo>
                  <a:cubicBezTo>
                    <a:pt x="429" y="1858"/>
                    <a:pt x="679" y="1786"/>
                    <a:pt x="679" y="929"/>
                  </a:cubicBezTo>
                  <a:cubicBezTo>
                    <a:pt x="679" y="72"/>
                    <a:pt x="441" y="1"/>
                    <a:pt x="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 rot="5400000">
              <a:off x="5738932" y="4202845"/>
              <a:ext cx="51137" cy="70032"/>
            </a:xfrm>
            <a:custGeom>
              <a:rect b="b" l="l" r="r" t="t"/>
              <a:pathLst>
                <a:path extrusionOk="0" h="3132" w="2287">
                  <a:moveTo>
                    <a:pt x="1453" y="1"/>
                  </a:moveTo>
                  <a:lnTo>
                    <a:pt x="1" y="13"/>
                  </a:lnTo>
                  <a:cubicBezTo>
                    <a:pt x="203" y="501"/>
                    <a:pt x="310" y="1036"/>
                    <a:pt x="310" y="1560"/>
                  </a:cubicBezTo>
                  <a:cubicBezTo>
                    <a:pt x="310" y="2096"/>
                    <a:pt x="203" y="2620"/>
                    <a:pt x="1" y="3108"/>
                  </a:cubicBezTo>
                  <a:lnTo>
                    <a:pt x="1453" y="3132"/>
                  </a:lnTo>
                  <a:cubicBezTo>
                    <a:pt x="1572" y="3132"/>
                    <a:pt x="1703" y="3096"/>
                    <a:pt x="1810" y="3037"/>
                  </a:cubicBezTo>
                  <a:cubicBezTo>
                    <a:pt x="2001" y="2882"/>
                    <a:pt x="2287" y="2501"/>
                    <a:pt x="2287" y="1608"/>
                  </a:cubicBezTo>
                  <a:cubicBezTo>
                    <a:pt x="2287" y="715"/>
                    <a:pt x="2001" y="286"/>
                    <a:pt x="1810" y="108"/>
                  </a:cubicBezTo>
                  <a:cubicBezTo>
                    <a:pt x="1703" y="36"/>
                    <a:pt x="1572" y="1"/>
                    <a:pt x="14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9" name="Google Shape;117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0" name="Google Shape;1180;p39"/>
          <p:cNvGrpSpPr/>
          <p:nvPr/>
        </p:nvGrpSpPr>
        <p:grpSpPr>
          <a:xfrm>
            <a:off x="4894101" y="663005"/>
            <a:ext cx="3817521" cy="3817473"/>
            <a:chOff x="1999125" y="1649125"/>
            <a:chExt cx="1985500" cy="1985475"/>
          </a:xfrm>
        </p:grpSpPr>
        <p:sp>
          <p:nvSpPr>
            <p:cNvPr id="1181" name="Google Shape;1181;p39"/>
            <p:cNvSpPr/>
            <p:nvPr/>
          </p:nvSpPr>
          <p:spPr>
            <a:xfrm>
              <a:off x="1999125" y="1649125"/>
              <a:ext cx="1985500" cy="1985475"/>
            </a:xfrm>
            <a:custGeom>
              <a:rect b="b" l="l" r="r" t="t"/>
              <a:pathLst>
                <a:path extrusionOk="0" h="79419" w="79420">
                  <a:moveTo>
                    <a:pt x="39710" y="0"/>
                  </a:moveTo>
                  <a:cubicBezTo>
                    <a:pt x="17794" y="0"/>
                    <a:pt x="1" y="17766"/>
                    <a:pt x="1" y="39710"/>
                  </a:cubicBezTo>
                  <a:cubicBezTo>
                    <a:pt x="1" y="61626"/>
                    <a:pt x="17794" y="79419"/>
                    <a:pt x="39710" y="79419"/>
                  </a:cubicBezTo>
                  <a:cubicBezTo>
                    <a:pt x="61653" y="79419"/>
                    <a:pt x="79419" y="61626"/>
                    <a:pt x="79419" y="39710"/>
                  </a:cubicBezTo>
                  <a:cubicBezTo>
                    <a:pt x="79419" y="17766"/>
                    <a:pt x="61653" y="0"/>
                    <a:pt x="397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434938" y="2084938"/>
              <a:ext cx="1113861" cy="1113861"/>
            </a:xfrm>
            <a:custGeom>
              <a:rect b="b" l="l" r="r" t="t"/>
              <a:pathLst>
                <a:path extrusionOk="0" h="41446" w="41446">
                  <a:moveTo>
                    <a:pt x="20723" y="0"/>
                  </a:moveTo>
                  <a:cubicBezTo>
                    <a:pt x="9277" y="0"/>
                    <a:pt x="0" y="9276"/>
                    <a:pt x="0" y="20723"/>
                  </a:cubicBezTo>
                  <a:cubicBezTo>
                    <a:pt x="0" y="32169"/>
                    <a:pt x="9277" y="41445"/>
                    <a:pt x="20723" y="41445"/>
                  </a:cubicBezTo>
                  <a:cubicBezTo>
                    <a:pt x="32169" y="41445"/>
                    <a:pt x="41446" y="32169"/>
                    <a:pt x="41446" y="20723"/>
                  </a:cubicBezTo>
                  <a:cubicBezTo>
                    <a:pt x="41446" y="9276"/>
                    <a:pt x="32169" y="0"/>
                    <a:pt x="207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3" name="Google Shape;1183;p39"/>
          <p:cNvSpPr txBox="1"/>
          <p:nvPr>
            <p:ph idx="4294967295" type="title"/>
          </p:nvPr>
        </p:nvSpPr>
        <p:spPr>
          <a:xfrm>
            <a:off x="5251528" y="1063718"/>
            <a:ext cx="3101100" cy="30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0">
                <a:solidFill>
                  <a:schemeClr val="dk1"/>
                </a:solidFill>
              </a:rPr>
              <a:t>3</a:t>
            </a:r>
            <a:endParaRPr sz="1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40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1</a:t>
            </a:r>
            <a:endParaRPr sz="4800"/>
          </a:p>
        </p:txBody>
      </p:sp>
      <p:sp>
        <p:nvSpPr>
          <p:cNvPr id="1189" name="Google Shape;118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0" name="Google Shape;1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25" y="1744676"/>
            <a:ext cx="4080625" cy="221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1" name="Google Shape;1191;p40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de l’interface web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du serveur Node.js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Prototype du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Connecter le robot au même serveur que le navigateur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Gérer le flux de la caméra dans le navigateur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Contrôler les robots manuellement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Reconnaître les boules avec la librairie OpenCV</a:t>
            </a:r>
            <a:endParaRPr sz="1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41"/>
          <p:cNvSpPr txBox="1"/>
          <p:nvPr>
            <p:ph type="title"/>
          </p:nvPr>
        </p:nvSpPr>
        <p:spPr>
          <a:xfrm>
            <a:off x="758775" y="382586"/>
            <a:ext cx="7626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Iteration 2</a:t>
            </a:r>
            <a:endParaRPr sz="4800"/>
          </a:p>
        </p:txBody>
      </p:sp>
      <p:sp>
        <p:nvSpPr>
          <p:cNvPr id="1197" name="Google Shape;119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8" name="Google Shape;11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075" y="1734813"/>
            <a:ext cx="4276025" cy="2235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9" name="Google Shape;1199;p41"/>
          <p:cNvSpPr txBox="1"/>
          <p:nvPr>
            <p:ph idx="1" type="body"/>
          </p:nvPr>
        </p:nvSpPr>
        <p:spPr>
          <a:xfrm>
            <a:off x="758775" y="1496075"/>
            <a:ext cx="4128600" cy="30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Reconnaître les ArUco avec OpenCV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Afficher le simulateur de façon plus réaliste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Ajouter des configurations pré-faites pour le simulateur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Détecter la position des clics sur le canvas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Calculer la distance entre 2 points sur le canvas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ol Table Tricks! by Slidesgo">
  <a:themeElements>
    <a:clrScheme name="Simple Light">
      <a:dk1>
        <a:srgbClr val="071224"/>
      </a:dk1>
      <a:lt1>
        <a:srgbClr val="FFFFFF"/>
      </a:lt1>
      <a:dk2>
        <a:srgbClr val="071224"/>
      </a:dk2>
      <a:lt2>
        <a:srgbClr val="CCE8E3"/>
      </a:lt2>
      <a:accent1>
        <a:srgbClr val="004752"/>
      </a:accent1>
      <a:accent2>
        <a:srgbClr val="057D80"/>
      </a:accent2>
      <a:accent3>
        <a:srgbClr val="CCE8E3"/>
      </a:accent3>
      <a:accent4>
        <a:srgbClr val="FFAB37"/>
      </a:accent4>
      <a:accent5>
        <a:srgbClr val="F0513B"/>
      </a:accent5>
      <a:accent6>
        <a:srgbClr val="C9240D"/>
      </a:accent6>
      <a:hlink>
        <a:srgbClr val="AC35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