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taatliches"/>
      <p:regular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Viga"/>
      <p:regular r:id="rId24"/>
    </p:embeddedFont>
    <p:embeddedFont>
      <p:font typeface="Red Hat Displ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Viga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bold.fntdata"/><Relationship Id="rId25" Type="http://schemas.openxmlformats.org/officeDocument/2006/relationships/font" Target="fonts/RedHatDisplay-regular.fntdata"/><Relationship Id="rId28" Type="http://schemas.openxmlformats.org/officeDocument/2006/relationships/font" Target="fonts/RedHatDisplay-boldItalic.fntdata"/><Relationship Id="rId27" Type="http://schemas.openxmlformats.org/officeDocument/2006/relationships/font" Target="fonts/RedHatDispl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taatliches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b63a1cde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b63a1cde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3340f4bd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3340f4bd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33a6f40e9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33a6f40e9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b711b324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b711b324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ae45edc85f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ae45edc85f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af95a91629_0_24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af95a91629_0_24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af95a916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af95a916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af95a91629_0_24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af95a91629_0_24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3a6f40e9b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3a6f40e9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af95a91629_0_24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af95a91629_0_24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5" y="0"/>
            <a:ext cx="3342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97450" y="-690000"/>
            <a:ext cx="10910975" cy="7543500"/>
            <a:chOff x="-597450" y="-690000"/>
            <a:chExt cx="10910975" cy="7543500"/>
          </a:xfrm>
        </p:grpSpPr>
        <p:sp>
          <p:nvSpPr>
            <p:cNvPr id="13" name="Google Shape;13;p2"/>
            <p:cNvSpPr/>
            <p:nvPr/>
          </p:nvSpPr>
          <p:spPr>
            <a:xfrm>
              <a:off x="4025675" y="3810725"/>
              <a:ext cx="5118325" cy="1354000"/>
            </a:xfrm>
            <a:custGeom>
              <a:rect b="b" l="l" r="r" t="t"/>
              <a:pathLst>
                <a:path extrusionOk="0" h="54160" w="204733">
                  <a:moveTo>
                    <a:pt x="0" y="0"/>
                  </a:moveTo>
                  <a:lnTo>
                    <a:pt x="176139" y="54160"/>
                  </a:lnTo>
                  <a:lnTo>
                    <a:pt x="204733" y="3605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4" name="Google Shape;14;p2"/>
            <p:cNvGrpSpPr/>
            <p:nvPr/>
          </p:nvGrpSpPr>
          <p:grpSpPr>
            <a:xfrm>
              <a:off x="-597450" y="-690000"/>
              <a:ext cx="10910975" cy="7543500"/>
              <a:chOff x="-597450" y="-690000"/>
              <a:chExt cx="10910975" cy="7543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83375" y="8425"/>
                <a:ext cx="4127500" cy="1460500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" name="Google Shape;16;p2"/>
              <p:cNvSpPr/>
              <p:nvPr/>
            </p:nvSpPr>
            <p:spPr>
              <a:xfrm>
                <a:off x="-597450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83125" y="3729775"/>
                <a:ext cx="2330400" cy="2330400"/>
              </a:xfrm>
              <a:prstGeom prst="ellipse">
                <a:avLst/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22564" y="-524800"/>
                <a:ext cx="1051500" cy="10518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40000" y="306748"/>
                <a:ext cx="404400" cy="40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96475" y="4394100"/>
                <a:ext cx="2459100" cy="2459400"/>
              </a:xfrm>
              <a:prstGeom prst="ellipse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4623055" y="1379109"/>
            <a:ext cx="40101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211793" y="3251637"/>
            <a:ext cx="2832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3" name="Google Shape;233;p11"/>
          <p:cNvGrpSpPr/>
          <p:nvPr/>
        </p:nvGrpSpPr>
        <p:grpSpPr>
          <a:xfrm>
            <a:off x="-1025450" y="-1191116"/>
            <a:ext cx="11545234" cy="7511325"/>
            <a:chOff x="-1025450" y="-1191116"/>
            <a:chExt cx="11545234" cy="7511325"/>
          </a:xfrm>
        </p:grpSpPr>
        <p:sp>
          <p:nvSpPr>
            <p:cNvPr id="234" name="Google Shape;234;p11"/>
            <p:cNvSpPr/>
            <p:nvPr/>
          </p:nvSpPr>
          <p:spPr>
            <a:xfrm>
              <a:off x="-643375" y="-119111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1"/>
            <p:cNvGrpSpPr/>
            <p:nvPr/>
          </p:nvGrpSpPr>
          <p:grpSpPr>
            <a:xfrm rot="965480">
              <a:off x="8627664" y="3789126"/>
              <a:ext cx="205060" cy="205060"/>
              <a:chOff x="2903400" y="3329275"/>
              <a:chExt cx="493800" cy="493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11"/>
            <p:cNvSpPr/>
            <p:nvPr/>
          </p:nvSpPr>
          <p:spPr>
            <a:xfrm rot="-1800018">
              <a:off x="4906943" y="-77388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7975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41" name="Google Shape;241;p11"/>
            <p:cNvSpPr/>
            <p:nvPr/>
          </p:nvSpPr>
          <p:spPr>
            <a:xfrm>
              <a:off x="-1025450" y="33682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8909924">
              <a:off x="8428771" y="1000405"/>
              <a:ext cx="1230559" cy="364052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243" name="Google Shape;243;p11"/>
            <p:cNvGrpSpPr/>
            <p:nvPr/>
          </p:nvGrpSpPr>
          <p:grpSpPr>
            <a:xfrm rot="7167850">
              <a:off x="7708167" y="140766"/>
              <a:ext cx="1167771" cy="1149379"/>
              <a:chOff x="7852077" y="217811"/>
              <a:chExt cx="876950" cy="863138"/>
            </a:xfrm>
          </p:grpSpPr>
          <p:grpSp>
            <p:nvGrpSpPr>
              <p:cNvPr id="244" name="Google Shape;244;p1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245" name="Google Shape;245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8" name="Google Shape;248;p1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1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250" name="Google Shape;250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" name="Google Shape;253;p11"/>
            <p:cNvGrpSpPr/>
            <p:nvPr/>
          </p:nvGrpSpPr>
          <p:grpSpPr>
            <a:xfrm rot="-9804244">
              <a:off x="4537410" y="4325847"/>
              <a:ext cx="2119051" cy="1623356"/>
              <a:chOff x="2486600" y="1573550"/>
              <a:chExt cx="745650" cy="571225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889050" y="1615350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2146150" y="3264625"/>
            <a:ext cx="4851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3"/>
          <p:cNvGrpSpPr/>
          <p:nvPr/>
        </p:nvGrpSpPr>
        <p:grpSpPr>
          <a:xfrm>
            <a:off x="-1136725" y="-488762"/>
            <a:ext cx="10850906" cy="6286713"/>
            <a:chOff x="-1136725" y="-488762"/>
            <a:chExt cx="10850906" cy="6286713"/>
          </a:xfrm>
        </p:grpSpPr>
        <p:sp>
          <p:nvSpPr>
            <p:cNvPr id="276" name="Google Shape;276;p13"/>
            <p:cNvSpPr/>
            <p:nvPr/>
          </p:nvSpPr>
          <p:spPr>
            <a:xfrm>
              <a:off x="-6300" y="-7725"/>
              <a:ext cx="1123950" cy="1700650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7" name="Google Shape;277;p13"/>
            <p:cNvSpPr/>
            <p:nvPr/>
          </p:nvSpPr>
          <p:spPr>
            <a:xfrm>
              <a:off x="5314225" y="-14075"/>
              <a:ext cx="3836175" cy="1592425"/>
            </a:xfrm>
            <a:custGeom>
              <a:rect b="b" l="l" r="r" t="t"/>
              <a:pathLst>
                <a:path extrusionOk="0" h="63697" w="153447">
                  <a:moveTo>
                    <a:pt x="153447" y="7320"/>
                  </a:moveTo>
                  <a:lnTo>
                    <a:pt x="142017" y="0"/>
                  </a:lnTo>
                  <a:lnTo>
                    <a:pt x="0" y="63697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8" name="Google Shape;278;p13"/>
            <p:cNvSpPr/>
            <p:nvPr/>
          </p:nvSpPr>
          <p:spPr>
            <a:xfrm>
              <a:off x="-6300" y="3556350"/>
              <a:ext cx="1308100" cy="1605975"/>
            </a:xfrm>
            <a:custGeom>
              <a:rect b="b" l="l" r="r" t="t"/>
              <a:pathLst>
                <a:path extrusionOk="0" h="64239" w="52324">
                  <a:moveTo>
                    <a:pt x="0" y="28679"/>
                  </a:moveTo>
                  <a:lnTo>
                    <a:pt x="13716" y="64239"/>
                  </a:lnTo>
                  <a:lnTo>
                    <a:pt x="5232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9" name="Google Shape;279;p13"/>
            <p:cNvSpPr/>
            <p:nvPr/>
          </p:nvSpPr>
          <p:spPr>
            <a:xfrm>
              <a:off x="5182450" y="3372200"/>
              <a:ext cx="3974300" cy="1788400"/>
            </a:xfrm>
            <a:custGeom>
              <a:rect b="b" l="l" r="r" t="t"/>
              <a:pathLst>
                <a:path extrusionOk="0" h="71536" w="158972">
                  <a:moveTo>
                    <a:pt x="158972" y="0"/>
                  </a:moveTo>
                  <a:lnTo>
                    <a:pt x="39084" y="71536"/>
                  </a:lnTo>
                  <a:lnTo>
                    <a:pt x="0" y="7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80" name="Google Shape;280;p13"/>
            <p:cNvSpPr/>
            <p:nvPr/>
          </p:nvSpPr>
          <p:spPr>
            <a:xfrm rot="-1800018">
              <a:off x="-945632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3"/>
            <p:cNvGrpSpPr/>
            <p:nvPr/>
          </p:nvGrpSpPr>
          <p:grpSpPr>
            <a:xfrm rot="-1870765">
              <a:off x="1241516" y="4253021"/>
              <a:ext cx="1593357" cy="1220634"/>
              <a:chOff x="2486600" y="1573550"/>
              <a:chExt cx="745650" cy="571225"/>
            </a:xfrm>
          </p:grpSpPr>
          <p:sp>
            <p:nvSpPr>
              <p:cNvPr id="282" name="Google Shape;282;p1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13"/>
            <p:cNvSpPr/>
            <p:nvPr/>
          </p:nvSpPr>
          <p:spPr>
            <a:xfrm rot="5400000">
              <a:off x="8662532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5400000">
              <a:off x="8706034" y="405343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3"/>
          <p:cNvSpPr txBox="1"/>
          <p:nvPr>
            <p:ph hasCustomPrompt="1"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13"/>
          <p:cNvSpPr txBox="1"/>
          <p:nvPr>
            <p:ph idx="3" type="title"/>
          </p:nvPr>
        </p:nvSpPr>
        <p:spPr>
          <a:xfrm>
            <a:off x="1867800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hasCustomPrompt="1"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/>
          <p:nvPr>
            <p:ph idx="5" type="title"/>
          </p:nvPr>
        </p:nvSpPr>
        <p:spPr>
          <a:xfrm>
            <a:off x="5513475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13"/>
          <p:cNvSpPr txBox="1"/>
          <p:nvPr>
            <p:ph idx="6" type="title"/>
          </p:nvPr>
        </p:nvSpPr>
        <p:spPr>
          <a:xfrm>
            <a:off x="5513475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hasCustomPrompt="1"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idx="8" type="title"/>
          </p:nvPr>
        </p:nvSpPr>
        <p:spPr>
          <a:xfrm>
            <a:off x="1867800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idx="9" type="title"/>
          </p:nvPr>
        </p:nvSpPr>
        <p:spPr>
          <a:xfrm>
            <a:off x="1867800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8" name="Google Shape;308;p13"/>
          <p:cNvSpPr txBox="1"/>
          <p:nvPr>
            <p:ph hasCustomPrompt="1"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idx="15" type="title"/>
          </p:nvPr>
        </p:nvSpPr>
        <p:spPr>
          <a:xfrm>
            <a:off x="5513475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12" name="Google Shape;3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5" name="Google Shape;315;p14"/>
          <p:cNvGrpSpPr/>
          <p:nvPr/>
        </p:nvGrpSpPr>
        <p:grpSpPr>
          <a:xfrm>
            <a:off x="-250" y="-227701"/>
            <a:ext cx="10199425" cy="7099935"/>
            <a:chOff x="-250" y="-227701"/>
            <a:chExt cx="10199425" cy="7099935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2487674" y="4334134"/>
              <a:ext cx="240332" cy="240332"/>
              <a:chOff x="1117575" y="1465675"/>
              <a:chExt cx="673200" cy="673200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4"/>
            <p:cNvGrpSpPr/>
            <p:nvPr/>
          </p:nvGrpSpPr>
          <p:grpSpPr>
            <a:xfrm>
              <a:off x="680092" y="678245"/>
              <a:ext cx="240332" cy="240332"/>
              <a:chOff x="1117575" y="1465675"/>
              <a:chExt cx="673200" cy="673200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14"/>
            <p:cNvSpPr/>
            <p:nvPr/>
          </p:nvSpPr>
          <p:spPr>
            <a:xfrm>
              <a:off x="930675" y="-2575"/>
              <a:ext cx="6316800" cy="2144800"/>
            </a:xfrm>
            <a:custGeom>
              <a:rect b="b" l="l" r="r" t="t"/>
              <a:pathLst>
                <a:path extrusionOk="0" h="85792" w="252672">
                  <a:moveTo>
                    <a:pt x="252672" y="28966"/>
                  </a:moveTo>
                  <a:lnTo>
                    <a:pt x="170547" y="0"/>
                  </a:lnTo>
                  <a:lnTo>
                    <a:pt x="0" y="8579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14"/>
            <p:cNvSpPr/>
            <p:nvPr/>
          </p:nvSpPr>
          <p:spPr>
            <a:xfrm rot="-3213177">
              <a:off x="7221690" y="663739"/>
              <a:ext cx="243907" cy="2439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72474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14"/>
            <p:cNvGrpSpPr/>
            <p:nvPr/>
          </p:nvGrpSpPr>
          <p:grpSpPr>
            <a:xfrm>
              <a:off x="-250" y="-227701"/>
              <a:ext cx="558476" cy="5602084"/>
              <a:chOff x="-250" y="-227701"/>
              <a:chExt cx="558476" cy="5602084"/>
            </a:xfrm>
          </p:grpSpPr>
          <p:sp>
            <p:nvSpPr>
              <p:cNvPr id="328" name="Google Shape;328;p14"/>
              <p:cNvSpPr/>
              <p:nvPr/>
            </p:nvSpPr>
            <p:spPr>
              <a:xfrm flipH="1">
                <a:off x="-250" y="0"/>
                <a:ext cx="444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5400000">
                <a:off x="125675" y="2368032"/>
                <a:ext cx="457657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 rot="5400000">
                <a:off x="128979" y="-202946"/>
                <a:ext cx="451052" cy="401541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 rot="5400000">
                <a:off x="125662" y="4941820"/>
                <a:ext cx="457683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-153" y="0"/>
                <a:ext cx="100200" cy="514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14"/>
          <p:cNvSpPr/>
          <p:nvPr/>
        </p:nvSpPr>
        <p:spPr>
          <a:xfrm>
            <a:off x="725187" y="2104515"/>
            <a:ext cx="240300" cy="24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 txBox="1"/>
          <p:nvPr>
            <p:ph type="title"/>
          </p:nvPr>
        </p:nvSpPr>
        <p:spPr>
          <a:xfrm>
            <a:off x="2487675" y="29518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14"/>
          <p:cNvSpPr txBox="1"/>
          <p:nvPr>
            <p:ph idx="2" type="title"/>
          </p:nvPr>
        </p:nvSpPr>
        <p:spPr>
          <a:xfrm>
            <a:off x="1449050" y="1573250"/>
            <a:ext cx="62460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 rot="10800000">
            <a:off x="125" y="1142325"/>
            <a:ext cx="9144000" cy="39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9" name="Google Shape;339;p15"/>
          <p:cNvGrpSpPr/>
          <p:nvPr/>
        </p:nvGrpSpPr>
        <p:grpSpPr>
          <a:xfrm>
            <a:off x="6824275" y="484013"/>
            <a:ext cx="3197525" cy="5896224"/>
            <a:chOff x="6824275" y="484013"/>
            <a:chExt cx="3197525" cy="5896224"/>
          </a:xfrm>
        </p:grpSpPr>
        <p:sp>
          <p:nvSpPr>
            <p:cNvPr id="340" name="Google Shape;340;p15"/>
            <p:cNvSpPr/>
            <p:nvPr/>
          </p:nvSpPr>
          <p:spPr>
            <a:xfrm>
              <a:off x="7691400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824275" y="901175"/>
              <a:ext cx="2321250" cy="4274625"/>
            </a:xfrm>
            <a:custGeom>
              <a:rect b="b" l="l" r="r" t="t"/>
              <a:pathLst>
                <a:path extrusionOk="0" h="170985" w="92850">
                  <a:moveTo>
                    <a:pt x="61900" y="0"/>
                  </a:moveTo>
                  <a:lnTo>
                    <a:pt x="92850" y="76106"/>
                  </a:lnTo>
                  <a:lnTo>
                    <a:pt x="0" y="170985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342" name="Google Shape;342;p15"/>
            <p:cNvGrpSpPr/>
            <p:nvPr/>
          </p:nvGrpSpPr>
          <p:grpSpPr>
            <a:xfrm rot="1161481">
              <a:off x="8083376" y="539600"/>
              <a:ext cx="404363" cy="404363"/>
              <a:chOff x="1117575" y="1465675"/>
              <a:chExt cx="673200" cy="673200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Google Shape;346;p15"/>
          <p:cNvSpPr txBox="1"/>
          <p:nvPr>
            <p:ph type="title"/>
          </p:nvPr>
        </p:nvSpPr>
        <p:spPr>
          <a:xfrm>
            <a:off x="4248200" y="1149222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7" name="Google Shape;347;p15"/>
          <p:cNvSpPr txBox="1"/>
          <p:nvPr>
            <p:ph idx="1" type="subTitle"/>
          </p:nvPr>
        </p:nvSpPr>
        <p:spPr>
          <a:xfrm>
            <a:off x="5168950" y="2807397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8" name="Google Shape;34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1" name="Google Shape;35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54" name="Google Shape;354;p17"/>
          <p:cNvGrpSpPr/>
          <p:nvPr/>
        </p:nvGrpSpPr>
        <p:grpSpPr>
          <a:xfrm>
            <a:off x="-1660825" y="-524800"/>
            <a:ext cx="11582909" cy="6866600"/>
            <a:chOff x="-1660825" y="-524800"/>
            <a:chExt cx="11582909" cy="6866600"/>
          </a:xfrm>
        </p:grpSpPr>
        <p:sp>
          <p:nvSpPr>
            <p:cNvPr id="355" name="Google Shape;355;p1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56" name="Google Shape;356;p1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-1660825" y="3107225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360" name="Google Shape;360;p1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5" name="Google Shape;375;p1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6" name="Google Shape;376;p1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377" name="Google Shape;377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0" name="Google Shape;380;p17"/>
            <p:cNvSpPr/>
            <p:nvPr/>
          </p:nvSpPr>
          <p:spPr>
            <a:xfrm>
              <a:off x="-543375" y="1092675"/>
              <a:ext cx="1667900" cy="4107000"/>
            </a:xfrm>
            <a:custGeom>
              <a:rect b="b" l="l" r="r" t="t"/>
              <a:pathLst>
                <a:path extrusionOk="0" h="164280" w="66716">
                  <a:moveTo>
                    <a:pt x="0" y="0"/>
                  </a:moveTo>
                  <a:lnTo>
                    <a:pt x="1078" y="95960"/>
                  </a:lnTo>
                  <a:lnTo>
                    <a:pt x="66716" y="16428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81" name="Google Shape;381;p17"/>
            <p:cNvSpPr/>
            <p:nvPr/>
          </p:nvSpPr>
          <p:spPr>
            <a:xfrm flipH="1">
              <a:off x="4277440" y="4466500"/>
              <a:ext cx="1874700" cy="1875300"/>
            </a:xfrm>
            <a:prstGeom prst="ellipse">
              <a:avLst/>
            </a:prstGeom>
            <a:noFill/>
            <a:ln cap="flat" cmpd="sng" w="152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17"/>
          <p:cNvSpPr txBox="1"/>
          <p:nvPr>
            <p:ph hasCustomPrompt="1" type="title"/>
          </p:nvPr>
        </p:nvSpPr>
        <p:spPr>
          <a:xfrm>
            <a:off x="8744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3" name="Google Shape;383;p17"/>
          <p:cNvSpPr txBox="1"/>
          <p:nvPr>
            <p:ph idx="1" type="subTitle"/>
          </p:nvPr>
        </p:nvSpPr>
        <p:spPr>
          <a:xfrm>
            <a:off x="8771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7"/>
          <p:cNvSpPr txBox="1"/>
          <p:nvPr>
            <p:ph hasCustomPrompt="1" idx="2" type="title"/>
          </p:nvPr>
        </p:nvSpPr>
        <p:spPr>
          <a:xfrm>
            <a:off x="46863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5" name="Google Shape;385;p17"/>
          <p:cNvSpPr txBox="1"/>
          <p:nvPr>
            <p:ph idx="3" type="subTitle"/>
          </p:nvPr>
        </p:nvSpPr>
        <p:spPr>
          <a:xfrm>
            <a:off x="46890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7"/>
          <p:cNvSpPr txBox="1"/>
          <p:nvPr>
            <p:ph hasCustomPrompt="1" idx="4" type="title"/>
          </p:nvPr>
        </p:nvSpPr>
        <p:spPr>
          <a:xfrm>
            <a:off x="8744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7" name="Google Shape;387;p17"/>
          <p:cNvSpPr txBox="1"/>
          <p:nvPr>
            <p:ph idx="5" type="subTitle"/>
          </p:nvPr>
        </p:nvSpPr>
        <p:spPr>
          <a:xfrm>
            <a:off x="8771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7"/>
          <p:cNvSpPr txBox="1"/>
          <p:nvPr>
            <p:ph hasCustomPrompt="1" idx="6" type="title"/>
          </p:nvPr>
        </p:nvSpPr>
        <p:spPr>
          <a:xfrm>
            <a:off x="46863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389" name="Google Shape;389;p17"/>
          <p:cNvSpPr txBox="1"/>
          <p:nvPr>
            <p:ph idx="7" type="subTitle"/>
          </p:nvPr>
        </p:nvSpPr>
        <p:spPr>
          <a:xfrm>
            <a:off x="46890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93" name="Google Shape;393;p18"/>
          <p:cNvGrpSpPr/>
          <p:nvPr/>
        </p:nvGrpSpPr>
        <p:grpSpPr>
          <a:xfrm>
            <a:off x="-1517425" y="-690000"/>
            <a:ext cx="11627912" cy="7070238"/>
            <a:chOff x="-1517425" y="-690000"/>
            <a:chExt cx="11627912" cy="7070238"/>
          </a:xfrm>
        </p:grpSpPr>
        <p:sp>
          <p:nvSpPr>
            <p:cNvPr id="394" name="Google Shape;394;p18"/>
            <p:cNvSpPr/>
            <p:nvPr/>
          </p:nvSpPr>
          <p:spPr>
            <a:xfrm>
              <a:off x="7289375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-1517425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8"/>
            <p:cNvGrpSpPr/>
            <p:nvPr/>
          </p:nvGrpSpPr>
          <p:grpSpPr>
            <a:xfrm rot="-2699925">
              <a:off x="7383660" y="2700397"/>
              <a:ext cx="2425106" cy="1857817"/>
              <a:chOff x="2486600" y="1573550"/>
              <a:chExt cx="745650" cy="571225"/>
            </a:xfrm>
          </p:grpSpPr>
          <p:sp>
            <p:nvSpPr>
              <p:cNvPr id="397" name="Google Shape;397;p1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18"/>
            <p:cNvSpPr/>
            <p:nvPr/>
          </p:nvSpPr>
          <p:spPr>
            <a:xfrm rot="-3957491">
              <a:off x="8039936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18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4" name="Google Shape;414;p18"/>
          <p:cNvSpPr txBox="1"/>
          <p:nvPr>
            <p:ph idx="2" type="title"/>
          </p:nvPr>
        </p:nvSpPr>
        <p:spPr>
          <a:xfrm>
            <a:off x="1307050" y="15924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18"/>
          <p:cNvSpPr txBox="1"/>
          <p:nvPr>
            <p:ph idx="3" type="title"/>
          </p:nvPr>
        </p:nvSpPr>
        <p:spPr>
          <a:xfrm>
            <a:off x="1307000" y="20478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18"/>
          <p:cNvSpPr txBox="1"/>
          <p:nvPr>
            <p:ph idx="4" type="title"/>
          </p:nvPr>
        </p:nvSpPr>
        <p:spPr>
          <a:xfrm>
            <a:off x="1307050" y="2863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18"/>
          <p:cNvSpPr txBox="1"/>
          <p:nvPr>
            <p:ph idx="5" type="title"/>
          </p:nvPr>
        </p:nvSpPr>
        <p:spPr>
          <a:xfrm>
            <a:off x="1307000" y="3318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8" name="Google Shape;41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10_4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1" name="Google Shape;421;p19"/>
          <p:cNvGrpSpPr/>
          <p:nvPr/>
        </p:nvGrpSpPr>
        <p:grpSpPr>
          <a:xfrm>
            <a:off x="-1261250" y="-1091147"/>
            <a:ext cx="12194433" cy="7917075"/>
            <a:chOff x="-1261250" y="-1091147"/>
            <a:chExt cx="12194433" cy="7917075"/>
          </a:xfrm>
        </p:grpSpPr>
        <p:grpSp>
          <p:nvGrpSpPr>
            <p:cNvPr id="422" name="Google Shape;422;p19"/>
            <p:cNvGrpSpPr/>
            <p:nvPr/>
          </p:nvGrpSpPr>
          <p:grpSpPr>
            <a:xfrm flipH="1" rot="2700000">
              <a:off x="7620242" y="3408553"/>
              <a:ext cx="2946402" cy="2257169"/>
              <a:chOff x="2486600" y="1573550"/>
              <a:chExt cx="745650" cy="571225"/>
            </a:xfrm>
          </p:grpSpPr>
          <p:sp>
            <p:nvSpPr>
              <p:cNvPr id="423" name="Google Shape;423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8" name="Google Shape;438;p19"/>
            <p:cNvSpPr/>
            <p:nvPr/>
          </p:nvSpPr>
          <p:spPr>
            <a:xfrm flipH="1">
              <a:off x="-193564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 flipH="1">
              <a:off x="7693461" y="-1091147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19"/>
            <p:cNvGrpSpPr/>
            <p:nvPr/>
          </p:nvGrpSpPr>
          <p:grpSpPr>
            <a:xfrm flipH="1" rot="2700000">
              <a:off x="-997637" y="1397613"/>
              <a:ext cx="2119035" cy="1623343"/>
              <a:chOff x="2486600" y="1573550"/>
              <a:chExt cx="745650" cy="571225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6" name="Google Shape;456;p19"/>
            <p:cNvSpPr/>
            <p:nvPr/>
          </p:nvSpPr>
          <p:spPr>
            <a:xfrm rot="-8999956">
              <a:off x="194414" y="-544085"/>
              <a:ext cx="1123925" cy="1700613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7" name="Google Shape;457;p19"/>
            <p:cNvSpPr/>
            <p:nvPr/>
          </p:nvSpPr>
          <p:spPr>
            <a:xfrm rot="4157222">
              <a:off x="6931670" y="3112725"/>
              <a:ext cx="1123993" cy="4153051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458" name="Google Shape;458;p19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9" name="Google Shape;459;p19"/>
          <p:cNvSpPr txBox="1"/>
          <p:nvPr>
            <p:ph idx="2" type="title"/>
          </p:nvPr>
        </p:nvSpPr>
        <p:spPr>
          <a:xfrm>
            <a:off x="1230850" y="2354425"/>
            <a:ext cx="2719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19"/>
          <p:cNvSpPr txBox="1"/>
          <p:nvPr>
            <p:ph idx="3" type="title"/>
          </p:nvPr>
        </p:nvSpPr>
        <p:spPr>
          <a:xfrm>
            <a:off x="1230800" y="2809825"/>
            <a:ext cx="2719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61" name="Google Shape;46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64" name="Google Shape;464;p20"/>
          <p:cNvGrpSpPr/>
          <p:nvPr/>
        </p:nvGrpSpPr>
        <p:grpSpPr>
          <a:xfrm>
            <a:off x="-538243" y="-998993"/>
            <a:ext cx="10313843" cy="8088284"/>
            <a:chOff x="-538243" y="-998993"/>
            <a:chExt cx="10313843" cy="8088284"/>
          </a:xfrm>
        </p:grpSpPr>
        <p:sp>
          <p:nvSpPr>
            <p:cNvPr id="465" name="Google Shape;465;p20"/>
            <p:cNvSpPr/>
            <p:nvPr/>
          </p:nvSpPr>
          <p:spPr>
            <a:xfrm>
              <a:off x="7316500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20"/>
            <p:cNvGrpSpPr/>
            <p:nvPr/>
          </p:nvGrpSpPr>
          <p:grpSpPr>
            <a:xfrm>
              <a:off x="-538243" y="-998993"/>
              <a:ext cx="8309090" cy="8088284"/>
              <a:chOff x="-538243" y="-998993"/>
              <a:chExt cx="8309090" cy="8088284"/>
            </a:xfrm>
          </p:grpSpPr>
          <p:grpSp>
            <p:nvGrpSpPr>
              <p:cNvPr id="467" name="Google Shape;467;p20"/>
              <p:cNvGrpSpPr/>
              <p:nvPr/>
            </p:nvGrpSpPr>
            <p:grpSpPr>
              <a:xfrm rot="-2700000">
                <a:off x="5889273" y="-595095"/>
                <a:ext cx="1673399" cy="1281952"/>
                <a:chOff x="2486600" y="1573550"/>
                <a:chExt cx="745650" cy="571225"/>
              </a:xfrm>
            </p:grpSpPr>
            <p:sp>
              <p:nvSpPr>
                <p:cNvPr id="468" name="Google Shape;468;p20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0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0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0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0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0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0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0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0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0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0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0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0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0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0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" name="Google Shape;483;p20"/>
              <p:cNvSpPr/>
              <p:nvPr/>
            </p:nvSpPr>
            <p:spPr>
              <a:xfrm rot="4219106">
                <a:off x="-1219365" y="4169849"/>
                <a:ext cx="4127592" cy="1460533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484" name="Google Shape;484;p20"/>
              <p:cNvGrpSpPr/>
              <p:nvPr/>
            </p:nvGrpSpPr>
            <p:grpSpPr>
              <a:xfrm rot="-1754863">
                <a:off x="447230" y="4426033"/>
                <a:ext cx="355756" cy="355756"/>
                <a:chOff x="2903400" y="3329275"/>
                <a:chExt cx="493800" cy="493800"/>
              </a:xfrm>
            </p:grpSpPr>
            <p:sp>
              <p:nvSpPr>
                <p:cNvPr id="485" name="Google Shape;485;p20"/>
                <p:cNvSpPr/>
                <p:nvPr/>
              </p:nvSpPr>
              <p:spPr>
                <a:xfrm>
                  <a:off x="2903400" y="3329275"/>
                  <a:ext cx="493800" cy="493800"/>
                </a:xfrm>
                <a:prstGeom prst="roundRect">
                  <a:avLst>
                    <a:gd fmla="val 8718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0"/>
                <p:cNvSpPr/>
                <p:nvPr/>
              </p:nvSpPr>
              <p:spPr>
                <a:xfrm>
                  <a:off x="2933700" y="3359575"/>
                  <a:ext cx="433200" cy="43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0"/>
                <p:cNvSpPr/>
                <p:nvPr/>
              </p:nvSpPr>
              <p:spPr>
                <a:xfrm>
                  <a:off x="2952600" y="3378475"/>
                  <a:ext cx="395400" cy="39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8" name="Google Shape;488;p20"/>
              <p:cNvSpPr/>
              <p:nvPr/>
            </p:nvSpPr>
            <p:spPr>
              <a:xfrm>
                <a:off x="3796655" y="4688450"/>
                <a:ext cx="1550700" cy="15513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3392250" y="4575348"/>
                <a:ext cx="404400" cy="40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0"/>
          <p:cNvSpPr txBox="1"/>
          <p:nvPr>
            <p:ph type="title"/>
          </p:nvPr>
        </p:nvSpPr>
        <p:spPr>
          <a:xfrm>
            <a:off x="1459400" y="1687838"/>
            <a:ext cx="26133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2" type="title"/>
          </p:nvPr>
        </p:nvSpPr>
        <p:spPr>
          <a:xfrm>
            <a:off x="1459450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20"/>
          <p:cNvSpPr txBox="1"/>
          <p:nvPr>
            <p:ph idx="3" type="title"/>
          </p:nvPr>
        </p:nvSpPr>
        <p:spPr>
          <a:xfrm>
            <a:off x="1459400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3" name="Google Shape;493;p20"/>
          <p:cNvSpPr txBox="1"/>
          <p:nvPr>
            <p:ph idx="4"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0" y="982275"/>
            <a:ext cx="2922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7886700" y="0"/>
            <a:ext cx="125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-1935975" y="-913153"/>
            <a:ext cx="12625450" cy="7785387"/>
            <a:chOff x="-1935975" y="-913153"/>
            <a:chExt cx="12625450" cy="7785387"/>
          </a:xfrm>
        </p:grpSpPr>
        <p:grpSp>
          <p:nvGrpSpPr>
            <p:cNvPr id="27" name="Google Shape;27;p3"/>
            <p:cNvGrpSpPr/>
            <p:nvPr/>
          </p:nvGrpSpPr>
          <p:grpSpPr>
            <a:xfrm rot="-2700000">
              <a:off x="4145322" y="-478585"/>
              <a:ext cx="1800468" cy="1379296"/>
              <a:chOff x="2486600" y="1573550"/>
              <a:chExt cx="745650" cy="571225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>
              <a:off x="100" y="-12075"/>
              <a:ext cx="1268450" cy="3209150"/>
            </a:xfrm>
            <a:custGeom>
              <a:rect b="b" l="l" r="r" t="t"/>
              <a:pathLst>
                <a:path extrusionOk="0" h="128366" w="50738">
                  <a:moveTo>
                    <a:pt x="50738" y="33994"/>
                  </a:moveTo>
                  <a:lnTo>
                    <a:pt x="36531" y="0"/>
                  </a:lnTo>
                  <a:lnTo>
                    <a:pt x="0" y="128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>
              <a:off x="100" y="4592350"/>
              <a:ext cx="7597925" cy="558100"/>
            </a:xfrm>
            <a:custGeom>
              <a:rect b="b" l="l" r="r" t="t"/>
              <a:pathLst>
                <a:path extrusionOk="0" h="22324" w="303917">
                  <a:moveTo>
                    <a:pt x="303917" y="2029"/>
                  </a:moveTo>
                  <a:lnTo>
                    <a:pt x="177581" y="223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" name="Google Shape;45;p3"/>
            <p:cNvSpPr/>
            <p:nvPr/>
          </p:nvSpPr>
          <p:spPr>
            <a:xfrm>
              <a:off x="-19359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23037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615925" y="4401598"/>
              <a:ext cx="404400" cy="40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957775" y="1984375"/>
            <a:ext cx="45537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957775" y="3840750"/>
            <a:ext cx="2520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932375" y="9322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3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97" name="Google Shape;497;p21"/>
          <p:cNvGrpSpPr/>
          <p:nvPr/>
        </p:nvGrpSpPr>
        <p:grpSpPr>
          <a:xfrm>
            <a:off x="-37750" y="-1337325"/>
            <a:ext cx="10211712" cy="8035375"/>
            <a:chOff x="-37750" y="-1337325"/>
            <a:chExt cx="10211712" cy="8035375"/>
          </a:xfrm>
        </p:grpSpPr>
        <p:sp>
          <p:nvSpPr>
            <p:cNvPr id="498" name="Google Shape;498;p21"/>
            <p:cNvSpPr/>
            <p:nvPr/>
          </p:nvSpPr>
          <p:spPr>
            <a:xfrm flipH="1">
              <a:off x="7714862" y="42386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" name="Google Shape;499;p21"/>
            <p:cNvGrpSpPr/>
            <p:nvPr/>
          </p:nvGrpSpPr>
          <p:grpSpPr>
            <a:xfrm flipH="1" rot="2699925">
              <a:off x="6988972" y="4134847"/>
              <a:ext cx="2425106" cy="1857817"/>
              <a:chOff x="2486600" y="1573550"/>
              <a:chExt cx="745650" cy="571225"/>
            </a:xfrm>
          </p:grpSpPr>
          <p:sp>
            <p:nvSpPr>
              <p:cNvPr id="500" name="Google Shape;500;p2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21"/>
            <p:cNvSpPr/>
            <p:nvPr/>
          </p:nvSpPr>
          <p:spPr>
            <a:xfrm>
              <a:off x="7651550" y="-1337325"/>
              <a:ext cx="1774200" cy="1774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-37750" y="949775"/>
              <a:ext cx="1268350" cy="4255025"/>
            </a:xfrm>
            <a:custGeom>
              <a:rect b="b" l="l" r="r" t="t"/>
              <a:pathLst>
                <a:path extrusionOk="0" h="170201" w="50734">
                  <a:moveTo>
                    <a:pt x="1510" y="170201"/>
                  </a:moveTo>
                  <a:lnTo>
                    <a:pt x="50734" y="140038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517" name="Google Shape;517;p21"/>
          <p:cNvSpPr txBox="1"/>
          <p:nvPr>
            <p:ph type="title"/>
          </p:nvPr>
        </p:nvSpPr>
        <p:spPr>
          <a:xfrm>
            <a:off x="483377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8" name="Google Shape;518;p21"/>
          <p:cNvSpPr txBox="1"/>
          <p:nvPr>
            <p:ph idx="2" type="title"/>
          </p:nvPr>
        </p:nvSpPr>
        <p:spPr>
          <a:xfrm>
            <a:off x="5579775" y="1590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19" name="Google Shape;519;p21"/>
          <p:cNvSpPr txBox="1"/>
          <p:nvPr>
            <p:ph idx="3" type="title"/>
          </p:nvPr>
        </p:nvSpPr>
        <p:spPr>
          <a:xfrm>
            <a:off x="5579825" y="2482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21"/>
          <p:cNvSpPr txBox="1"/>
          <p:nvPr>
            <p:ph idx="4" type="title"/>
          </p:nvPr>
        </p:nvSpPr>
        <p:spPr>
          <a:xfrm>
            <a:off x="5579775" y="2937625"/>
            <a:ext cx="2613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1" name="Google Shape;52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2"/>
          <p:cNvGrpSpPr/>
          <p:nvPr/>
        </p:nvGrpSpPr>
        <p:grpSpPr>
          <a:xfrm>
            <a:off x="-937725" y="-1499821"/>
            <a:ext cx="11301350" cy="6869104"/>
            <a:chOff x="-937725" y="-1499821"/>
            <a:chExt cx="11301350" cy="6869104"/>
          </a:xfrm>
        </p:grpSpPr>
        <p:sp>
          <p:nvSpPr>
            <p:cNvPr id="524" name="Google Shape;524;p22"/>
            <p:cNvSpPr/>
            <p:nvPr/>
          </p:nvSpPr>
          <p:spPr>
            <a:xfrm rot="-1800018">
              <a:off x="-746632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22"/>
            <p:cNvGrpSpPr/>
            <p:nvPr/>
          </p:nvGrpSpPr>
          <p:grpSpPr>
            <a:xfrm rot="965480">
              <a:off x="403114" y="3966276"/>
              <a:ext cx="205060" cy="205060"/>
              <a:chOff x="2903400" y="3329275"/>
              <a:chExt cx="493800" cy="493800"/>
            </a:xfrm>
          </p:grpSpPr>
          <p:sp>
            <p:nvSpPr>
              <p:cNvPr id="526" name="Google Shape;526;p22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" name="Google Shape;529;p22"/>
            <p:cNvGrpSpPr/>
            <p:nvPr/>
          </p:nvGrpSpPr>
          <p:grpSpPr>
            <a:xfrm rot="-932171">
              <a:off x="8120127" y="4471788"/>
              <a:ext cx="504071" cy="504408"/>
              <a:chOff x="1999125" y="1648450"/>
              <a:chExt cx="1985500" cy="1986825"/>
            </a:xfrm>
          </p:grpSpPr>
          <p:sp>
            <p:nvSpPr>
              <p:cNvPr id="530" name="Google Shape;530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22"/>
            <p:cNvGrpSpPr/>
            <p:nvPr/>
          </p:nvGrpSpPr>
          <p:grpSpPr>
            <a:xfrm rot="-932171">
              <a:off x="8443427" y="3952988"/>
              <a:ext cx="504071" cy="504408"/>
              <a:chOff x="1999125" y="1648450"/>
              <a:chExt cx="1985500" cy="1986825"/>
            </a:xfrm>
          </p:grpSpPr>
          <p:sp>
            <p:nvSpPr>
              <p:cNvPr id="534" name="Google Shape;534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7" name="Google Shape;537;p22"/>
            <p:cNvSpPr/>
            <p:nvPr/>
          </p:nvSpPr>
          <p:spPr>
            <a:xfrm>
              <a:off x="7913400" y="-34375"/>
              <a:ext cx="1230600" cy="4028900"/>
            </a:xfrm>
            <a:custGeom>
              <a:rect b="b" l="l" r="r" t="t"/>
              <a:pathLst>
                <a:path extrusionOk="0" h="161156" w="49224">
                  <a:moveTo>
                    <a:pt x="0" y="0"/>
                  </a:moveTo>
                  <a:lnTo>
                    <a:pt x="49224" y="82381"/>
                  </a:lnTo>
                  <a:lnTo>
                    <a:pt x="34138" y="1611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538" name="Google Shape;538;p22"/>
            <p:cNvSpPr/>
            <p:nvPr/>
          </p:nvSpPr>
          <p:spPr>
            <a:xfrm>
              <a:off x="741192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9" name="Google Shape;539;p22"/>
            <p:cNvGrpSpPr/>
            <p:nvPr/>
          </p:nvGrpSpPr>
          <p:grpSpPr>
            <a:xfrm rot="-2700000">
              <a:off x="136788" y="-988362"/>
              <a:ext cx="2119035" cy="1623343"/>
              <a:chOff x="2486600" y="1573550"/>
              <a:chExt cx="745650" cy="571225"/>
            </a:xfrm>
          </p:grpSpPr>
          <p:sp>
            <p:nvSpPr>
              <p:cNvPr id="540" name="Google Shape;540;p22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5" name="Google Shape;555;p22"/>
          <p:cNvSpPr txBox="1"/>
          <p:nvPr>
            <p:ph type="title"/>
          </p:nvPr>
        </p:nvSpPr>
        <p:spPr>
          <a:xfrm>
            <a:off x="1660937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22"/>
          <p:cNvSpPr txBox="1"/>
          <p:nvPr>
            <p:ph idx="2" type="title"/>
          </p:nvPr>
        </p:nvSpPr>
        <p:spPr>
          <a:xfrm>
            <a:off x="1613687" y="33725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7" name="Google Shape;557;p22"/>
          <p:cNvSpPr txBox="1"/>
          <p:nvPr>
            <p:ph idx="3" type="title"/>
          </p:nvPr>
        </p:nvSpPr>
        <p:spPr>
          <a:xfrm>
            <a:off x="4964262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8" name="Google Shape;558;p22"/>
          <p:cNvSpPr txBox="1"/>
          <p:nvPr>
            <p:ph idx="4" type="title"/>
          </p:nvPr>
        </p:nvSpPr>
        <p:spPr>
          <a:xfrm>
            <a:off x="4917012" y="3341550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9" name="Google Shape;559;p22"/>
          <p:cNvSpPr txBox="1"/>
          <p:nvPr>
            <p:ph idx="5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560" name="Google Shape;56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3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3" name="Google Shape;563;p23"/>
          <p:cNvSpPr txBox="1"/>
          <p:nvPr>
            <p:ph type="title"/>
          </p:nvPr>
        </p:nvSpPr>
        <p:spPr>
          <a:xfrm>
            <a:off x="470402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4" name="Google Shape;564;p23"/>
          <p:cNvSpPr txBox="1"/>
          <p:nvPr>
            <p:ph idx="2" type="title"/>
          </p:nvPr>
        </p:nvSpPr>
        <p:spPr>
          <a:xfrm>
            <a:off x="5305275" y="14400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23"/>
          <p:cNvSpPr txBox="1"/>
          <p:nvPr>
            <p:ph idx="3" type="title"/>
          </p:nvPr>
        </p:nvSpPr>
        <p:spPr>
          <a:xfrm>
            <a:off x="5305225" y="18954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6" name="Google Shape;566;p23"/>
          <p:cNvSpPr txBox="1"/>
          <p:nvPr>
            <p:ph idx="4" type="title"/>
          </p:nvPr>
        </p:nvSpPr>
        <p:spPr>
          <a:xfrm>
            <a:off x="5305275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23"/>
          <p:cNvSpPr txBox="1"/>
          <p:nvPr>
            <p:ph idx="5" type="title"/>
          </p:nvPr>
        </p:nvSpPr>
        <p:spPr>
          <a:xfrm>
            <a:off x="5305225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68" name="Google Shape;568;p23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569" name="Google Shape;569;p23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570" name="Google Shape;570;p23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2" name="Google Shape;572;p23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573" name="Google Shape;573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8" name="Google Shape;588;p23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589" name="Google Shape;589;p23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1" name="Google Shape;591;p23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592" name="Google Shape;592;p23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593" name="Google Shape;593;p23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4" name="Google Shape;594;p23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23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6" name="Google Shape;596;p23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23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598" name="Google Shape;598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13" name="Google Shape;613;p23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24"/>
          <p:cNvGrpSpPr/>
          <p:nvPr/>
        </p:nvGrpSpPr>
        <p:grpSpPr>
          <a:xfrm rot="-2700000">
            <a:off x="-325612" y="4124113"/>
            <a:ext cx="2119035" cy="1623343"/>
            <a:chOff x="2486600" y="1573550"/>
            <a:chExt cx="745650" cy="571225"/>
          </a:xfrm>
        </p:grpSpPr>
        <p:sp>
          <p:nvSpPr>
            <p:cNvPr id="617" name="Google Shape;617;p24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2" name="Google Shape;632;p24"/>
          <p:cNvSpPr/>
          <p:nvPr/>
        </p:nvSpPr>
        <p:spPr>
          <a:xfrm>
            <a:off x="0" y="3797400"/>
            <a:ext cx="9144001" cy="1346100"/>
          </a:xfrm>
          <a:custGeom>
            <a:rect b="b" l="l" r="r" t="t"/>
            <a:pathLst>
              <a:path extrusionOk="0" h="53844" w="207394">
                <a:moveTo>
                  <a:pt x="0" y="0"/>
                </a:moveTo>
                <a:lnTo>
                  <a:pt x="96025" y="53844"/>
                </a:lnTo>
                <a:lnTo>
                  <a:pt x="207394" y="454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633" name="Google Shape;633;p24"/>
          <p:cNvSpPr/>
          <p:nvPr/>
        </p:nvSpPr>
        <p:spPr>
          <a:xfrm>
            <a:off x="7463075" y="3922988"/>
            <a:ext cx="2330400" cy="23304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4"/>
          <p:cNvSpPr/>
          <p:nvPr/>
        </p:nvSpPr>
        <p:spPr>
          <a:xfrm rot="-5400000">
            <a:off x="-252298" y="-202652"/>
            <a:ext cx="742200" cy="742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4"/>
          <p:cNvSpPr/>
          <p:nvPr/>
        </p:nvSpPr>
        <p:spPr>
          <a:xfrm rot="-5400000">
            <a:off x="173772" y="787626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 txBox="1"/>
          <p:nvPr>
            <p:ph type="title"/>
          </p:nvPr>
        </p:nvSpPr>
        <p:spPr>
          <a:xfrm>
            <a:off x="339718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7" name="Google Shape;637;p24"/>
          <p:cNvSpPr txBox="1"/>
          <p:nvPr>
            <p:ph idx="2" type="title"/>
          </p:nvPr>
        </p:nvSpPr>
        <p:spPr>
          <a:xfrm>
            <a:off x="64826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8" name="Google Shape;638;p24"/>
          <p:cNvSpPr txBox="1"/>
          <p:nvPr>
            <p:ph idx="3" type="title"/>
          </p:nvPr>
        </p:nvSpPr>
        <p:spPr>
          <a:xfrm>
            <a:off x="6146307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9" name="Google Shape;639;p24"/>
          <p:cNvSpPr txBox="1"/>
          <p:nvPr>
            <p:ph idx="4" type="title"/>
          </p:nvPr>
        </p:nvSpPr>
        <p:spPr>
          <a:xfrm>
            <a:off x="3397196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0" name="Google Shape;640;p24"/>
          <p:cNvSpPr txBox="1"/>
          <p:nvPr>
            <p:ph idx="5" type="title"/>
          </p:nvPr>
        </p:nvSpPr>
        <p:spPr>
          <a:xfrm>
            <a:off x="648175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1" name="Google Shape;641;p24"/>
          <p:cNvSpPr txBox="1"/>
          <p:nvPr>
            <p:ph idx="6" type="title"/>
          </p:nvPr>
        </p:nvSpPr>
        <p:spPr>
          <a:xfrm>
            <a:off x="6146300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2" name="Google Shape;642;p24"/>
          <p:cNvSpPr txBox="1"/>
          <p:nvPr>
            <p:ph idx="7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643" name="Google Shape;64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6" name="Google Shape;646;p25"/>
          <p:cNvSpPr txBox="1"/>
          <p:nvPr>
            <p:ph idx="2" type="title"/>
          </p:nvPr>
        </p:nvSpPr>
        <p:spPr>
          <a:xfrm>
            <a:off x="3312613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7" name="Google Shape;647;p25"/>
          <p:cNvSpPr txBox="1"/>
          <p:nvPr>
            <p:ph idx="3" type="title"/>
          </p:nvPr>
        </p:nvSpPr>
        <p:spPr>
          <a:xfrm>
            <a:off x="3312609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48" name="Google Shape;648;p25"/>
          <p:cNvSpPr txBox="1"/>
          <p:nvPr>
            <p:ph idx="4" type="title"/>
          </p:nvPr>
        </p:nvSpPr>
        <p:spPr>
          <a:xfrm>
            <a:off x="56357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9" name="Google Shape;649;p25"/>
          <p:cNvSpPr txBox="1"/>
          <p:nvPr>
            <p:ph idx="5" type="title"/>
          </p:nvPr>
        </p:nvSpPr>
        <p:spPr>
          <a:xfrm>
            <a:off x="563525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0" name="Google Shape;650;p25"/>
          <p:cNvSpPr txBox="1"/>
          <p:nvPr>
            <p:ph idx="6" type="title"/>
          </p:nvPr>
        </p:nvSpPr>
        <p:spPr>
          <a:xfrm>
            <a:off x="606162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1" name="Google Shape;651;p25"/>
          <p:cNvSpPr txBox="1"/>
          <p:nvPr>
            <p:ph idx="7" type="title"/>
          </p:nvPr>
        </p:nvSpPr>
        <p:spPr>
          <a:xfrm>
            <a:off x="6061692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52" name="Google Shape;652;p25"/>
          <p:cNvSpPr txBox="1"/>
          <p:nvPr>
            <p:ph hasCustomPrompt="1" idx="8" type="title"/>
          </p:nvPr>
        </p:nvSpPr>
        <p:spPr>
          <a:xfrm>
            <a:off x="887075" y="1776550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3" name="Google Shape;653;p25"/>
          <p:cNvSpPr txBox="1"/>
          <p:nvPr>
            <p:ph hasCustomPrompt="1" idx="9" type="title"/>
          </p:nvPr>
        </p:nvSpPr>
        <p:spPr>
          <a:xfrm>
            <a:off x="36361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4" name="Google Shape;654;p25"/>
          <p:cNvSpPr txBox="1"/>
          <p:nvPr>
            <p:ph hasCustomPrompt="1" idx="13" type="title"/>
          </p:nvPr>
        </p:nvSpPr>
        <p:spPr>
          <a:xfrm>
            <a:off x="63852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5" name="Google Shape;65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58" name="Google Shape;658;p26"/>
          <p:cNvSpPr txBox="1"/>
          <p:nvPr>
            <p:ph idx="2" type="title"/>
          </p:nvPr>
        </p:nvSpPr>
        <p:spPr>
          <a:xfrm>
            <a:off x="3405675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9" name="Google Shape;659;p26"/>
          <p:cNvSpPr txBox="1"/>
          <p:nvPr>
            <p:ph idx="3" type="title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0" name="Google Shape;660;p26"/>
          <p:cNvSpPr txBox="1"/>
          <p:nvPr>
            <p:ph idx="4" type="title"/>
          </p:nvPr>
        </p:nvSpPr>
        <p:spPr>
          <a:xfrm>
            <a:off x="783300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1" name="Google Shape;661;p26"/>
          <p:cNvSpPr txBox="1"/>
          <p:nvPr>
            <p:ph idx="5" type="title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2" name="Google Shape;662;p26"/>
          <p:cNvSpPr txBox="1"/>
          <p:nvPr>
            <p:ph idx="6" type="title"/>
          </p:nvPr>
        </p:nvSpPr>
        <p:spPr>
          <a:xfrm>
            <a:off x="6027838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3" name="Google Shape;663;p26"/>
          <p:cNvSpPr txBox="1"/>
          <p:nvPr>
            <p:ph idx="7" type="title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4" name="Google Shape;664;p26"/>
          <p:cNvSpPr txBox="1"/>
          <p:nvPr>
            <p:ph idx="8" type="title"/>
          </p:nvPr>
        </p:nvSpPr>
        <p:spPr>
          <a:xfrm>
            <a:off x="3405675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26"/>
          <p:cNvSpPr txBox="1"/>
          <p:nvPr>
            <p:ph idx="9" type="title"/>
          </p:nvPr>
        </p:nvSpPr>
        <p:spPr>
          <a:xfrm>
            <a:off x="3349512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6" name="Google Shape;666;p26"/>
          <p:cNvSpPr txBox="1"/>
          <p:nvPr>
            <p:ph idx="13" type="title"/>
          </p:nvPr>
        </p:nvSpPr>
        <p:spPr>
          <a:xfrm>
            <a:off x="783300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26"/>
          <p:cNvSpPr txBox="1"/>
          <p:nvPr>
            <p:ph idx="14" type="title"/>
          </p:nvPr>
        </p:nvSpPr>
        <p:spPr>
          <a:xfrm>
            <a:off x="7272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68" name="Google Shape;668;p26"/>
          <p:cNvSpPr txBox="1"/>
          <p:nvPr>
            <p:ph idx="15" type="title"/>
          </p:nvPr>
        </p:nvSpPr>
        <p:spPr>
          <a:xfrm>
            <a:off x="6027838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9" name="Google Shape;669;p26"/>
          <p:cNvSpPr txBox="1"/>
          <p:nvPr>
            <p:ph idx="16" type="title"/>
          </p:nvPr>
        </p:nvSpPr>
        <p:spPr>
          <a:xfrm>
            <a:off x="59717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0" name="Google Shape;67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27"/>
          <p:cNvGrpSpPr/>
          <p:nvPr/>
        </p:nvGrpSpPr>
        <p:grpSpPr>
          <a:xfrm>
            <a:off x="-1565475" y="-1363566"/>
            <a:ext cx="12131550" cy="7899143"/>
            <a:chOff x="-1565475" y="-1363566"/>
            <a:chExt cx="12131550" cy="7899143"/>
          </a:xfrm>
        </p:grpSpPr>
        <p:sp>
          <p:nvSpPr>
            <p:cNvPr id="673" name="Google Shape;673;p27"/>
            <p:cNvSpPr/>
            <p:nvPr/>
          </p:nvSpPr>
          <p:spPr>
            <a:xfrm flipH="1">
              <a:off x="7563171" y="0"/>
              <a:ext cx="1580829" cy="4399861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674" name="Google Shape;674;p27"/>
            <p:cNvGrpSpPr/>
            <p:nvPr/>
          </p:nvGrpSpPr>
          <p:grpSpPr>
            <a:xfrm rot="-2941332">
              <a:off x="7069417" y="1474977"/>
              <a:ext cx="1316950" cy="1008922"/>
              <a:chOff x="2486600" y="1573550"/>
              <a:chExt cx="745650" cy="571225"/>
            </a:xfrm>
          </p:grpSpPr>
          <p:sp>
            <p:nvSpPr>
              <p:cNvPr id="675" name="Google Shape;675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27"/>
            <p:cNvGrpSpPr/>
            <p:nvPr/>
          </p:nvGrpSpPr>
          <p:grpSpPr>
            <a:xfrm rot="-3232403">
              <a:off x="3439444" y="2895863"/>
              <a:ext cx="1769233" cy="1355368"/>
              <a:chOff x="2486600" y="1573550"/>
              <a:chExt cx="745650" cy="571225"/>
            </a:xfrm>
          </p:grpSpPr>
          <p:sp>
            <p:nvSpPr>
              <p:cNvPr id="691" name="Google Shape;691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6" name="Google Shape;706;p27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-647000" y="4272077"/>
              <a:ext cx="2263200" cy="2263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 rot="-1800018">
              <a:off x="2327843" y="454109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0" name="Google Shape;710;p27"/>
            <p:cNvGrpSpPr/>
            <p:nvPr/>
          </p:nvGrpSpPr>
          <p:grpSpPr>
            <a:xfrm rot="965480">
              <a:off x="1410614" y="4170401"/>
              <a:ext cx="205060" cy="205060"/>
              <a:chOff x="2903400" y="3329275"/>
              <a:chExt cx="493800" cy="493800"/>
            </a:xfrm>
          </p:grpSpPr>
          <p:sp>
            <p:nvSpPr>
              <p:cNvPr id="711" name="Google Shape;711;p27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2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5" name="Google Shape;715;p27"/>
          <p:cNvSpPr txBox="1"/>
          <p:nvPr>
            <p:ph idx="1" type="subTitle"/>
          </p:nvPr>
        </p:nvSpPr>
        <p:spPr>
          <a:xfrm>
            <a:off x="91177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8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719" name="Google Shape;719;p28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28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721" name="Google Shape;721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" name="Google Shape;736;p28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37" name="Google Shape;737;p28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738" name="Google Shape;738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28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4" name="Google Shape;754;p28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755" name="Google Shape;755;p2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8" name="Google Shape;758;p28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759" name="Google Shape;759;p2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760" name="Google Shape;760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1" name="Google Shape;761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2" name="Google Shape;762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63" name="Google Shape;763;p2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4" name="Google Shape;764;p2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765" name="Google Shape;765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7" name="Google Shape;767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68" name="Google Shape;768;p28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69" name="Google Shape;769;p28"/>
          <p:cNvSpPr txBox="1"/>
          <p:nvPr>
            <p:ph idx="1" type="subTitle"/>
          </p:nvPr>
        </p:nvSpPr>
        <p:spPr>
          <a:xfrm>
            <a:off x="52014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0" name="Google Shape;77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73" name="Google Shape;773;p29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774" name="Google Shape;774;p29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76" name="Google Shape;776;p29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777" name="Google Shape;777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2" name="Google Shape;792;p29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94" name="Google Shape;794;p29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795" name="Google Shape;795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10" name="Google Shape;810;p2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11" name="Google Shape;811;p29"/>
          <p:cNvSpPr txBox="1"/>
          <p:nvPr>
            <p:ph idx="1" type="subTitle"/>
          </p:nvPr>
        </p:nvSpPr>
        <p:spPr>
          <a:xfrm>
            <a:off x="729125" y="1688900"/>
            <a:ext cx="36063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2" name="Google Shape;812;p29"/>
          <p:cNvSpPr txBox="1"/>
          <p:nvPr>
            <p:ph idx="2" type="title"/>
          </p:nvPr>
        </p:nvSpPr>
        <p:spPr>
          <a:xfrm>
            <a:off x="7291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29"/>
          <p:cNvSpPr txBox="1"/>
          <p:nvPr>
            <p:ph idx="3" type="subTitle"/>
          </p:nvPr>
        </p:nvSpPr>
        <p:spPr>
          <a:xfrm>
            <a:off x="4698025" y="1688900"/>
            <a:ext cx="37167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4" name="Google Shape;814;p29"/>
          <p:cNvSpPr txBox="1"/>
          <p:nvPr>
            <p:ph idx="4" type="title"/>
          </p:nvPr>
        </p:nvSpPr>
        <p:spPr>
          <a:xfrm>
            <a:off x="46980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0"/>
          <p:cNvSpPr/>
          <p:nvPr/>
        </p:nvSpPr>
        <p:spPr>
          <a:xfrm rot="10800000">
            <a:off x="125" y="4156717"/>
            <a:ext cx="91440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8" name="Google Shape;818;p30"/>
          <p:cNvSpPr/>
          <p:nvPr/>
        </p:nvSpPr>
        <p:spPr>
          <a:xfrm flipH="1">
            <a:off x="2288075" y="-125"/>
            <a:ext cx="4568100" cy="46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19" name="Google Shape;819;p30"/>
          <p:cNvGrpSpPr/>
          <p:nvPr/>
        </p:nvGrpSpPr>
        <p:grpSpPr>
          <a:xfrm>
            <a:off x="-1144462" y="-1248675"/>
            <a:ext cx="11279252" cy="7270982"/>
            <a:chOff x="-1144462" y="-1248675"/>
            <a:chExt cx="11279252" cy="7270982"/>
          </a:xfrm>
        </p:grpSpPr>
        <p:sp>
          <p:nvSpPr>
            <p:cNvPr id="820" name="Google Shape;820;p30"/>
            <p:cNvSpPr/>
            <p:nvPr/>
          </p:nvSpPr>
          <p:spPr>
            <a:xfrm>
              <a:off x="-12425" y="3062825"/>
              <a:ext cx="8414325" cy="2094200"/>
            </a:xfrm>
            <a:custGeom>
              <a:rect b="b" l="l" r="r" t="t"/>
              <a:pathLst>
                <a:path extrusionOk="0" h="83768" w="336573">
                  <a:moveTo>
                    <a:pt x="0" y="51118"/>
                  </a:moveTo>
                  <a:lnTo>
                    <a:pt x="261988" y="83768"/>
                  </a:lnTo>
                  <a:lnTo>
                    <a:pt x="3365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21" name="Google Shape;821;p30"/>
            <p:cNvGrpSpPr/>
            <p:nvPr/>
          </p:nvGrpSpPr>
          <p:grpSpPr>
            <a:xfrm rot="-8916969">
              <a:off x="-442937" y="3778030"/>
              <a:ext cx="2312683" cy="1771692"/>
              <a:chOff x="2486600" y="1573550"/>
              <a:chExt cx="745650" cy="571225"/>
            </a:xfrm>
          </p:grpSpPr>
          <p:sp>
            <p:nvSpPr>
              <p:cNvPr id="822" name="Google Shape;822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7" name="Google Shape;837;p30"/>
            <p:cNvSpPr/>
            <p:nvPr/>
          </p:nvSpPr>
          <p:spPr>
            <a:xfrm>
              <a:off x="-1144462" y="-1146125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8" name="Google Shape;838;p30"/>
            <p:cNvCxnSpPr/>
            <p:nvPr/>
          </p:nvCxnSpPr>
          <p:spPr>
            <a:xfrm flipH="1" rot="10800000">
              <a:off x="-366725" y="-95625"/>
              <a:ext cx="3054000" cy="322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839" name="Google Shape;839;p30"/>
            <p:cNvGrpSpPr/>
            <p:nvPr/>
          </p:nvGrpSpPr>
          <p:grpSpPr>
            <a:xfrm rot="965483">
              <a:off x="1118679" y="2595245"/>
              <a:ext cx="279530" cy="279530"/>
              <a:chOff x="2903400" y="3329275"/>
              <a:chExt cx="493800" cy="493800"/>
            </a:xfrm>
          </p:grpSpPr>
          <p:sp>
            <p:nvSpPr>
              <p:cNvPr id="840" name="Google Shape;840;p30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3" name="Google Shape;843;p30"/>
            <p:cNvSpPr/>
            <p:nvPr/>
          </p:nvSpPr>
          <p:spPr>
            <a:xfrm rot="-1800062">
              <a:off x="7887416" y="3580616"/>
              <a:ext cx="1873963" cy="1540221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 rot="1132414">
              <a:off x="8250417" y="1722178"/>
              <a:ext cx="478891" cy="479316"/>
              <a:chOff x="4983398" y="2177263"/>
              <a:chExt cx="175121" cy="175238"/>
            </a:xfrm>
          </p:grpSpPr>
          <p:grpSp>
            <p:nvGrpSpPr>
              <p:cNvPr id="845" name="Google Shape;845;p30"/>
              <p:cNvGrpSpPr/>
              <p:nvPr/>
            </p:nvGrpSpPr>
            <p:grpSpPr>
              <a:xfrm>
                <a:off x="4983398" y="2177263"/>
                <a:ext cx="175121" cy="175238"/>
                <a:chOff x="1999125" y="1648450"/>
                <a:chExt cx="1985500" cy="1986825"/>
              </a:xfrm>
            </p:grpSpPr>
            <p:sp>
              <p:nvSpPr>
                <p:cNvPr id="846" name="Google Shape;846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9" name="Google Shape;849;p30"/>
              <p:cNvSpPr/>
              <p:nvPr/>
            </p:nvSpPr>
            <p:spPr>
              <a:xfrm>
                <a:off x="5033475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8377097" y="2618805"/>
              <a:ext cx="478886" cy="478985"/>
              <a:chOff x="5158263" y="2177206"/>
              <a:chExt cx="175121" cy="175119"/>
            </a:xfrm>
          </p:grpSpPr>
          <p:sp>
            <p:nvSpPr>
              <p:cNvPr id="851" name="Google Shape;851;p30"/>
              <p:cNvSpPr/>
              <p:nvPr/>
            </p:nvSpPr>
            <p:spPr>
              <a:xfrm>
                <a:off x="5158263" y="2177206"/>
                <a:ext cx="175121" cy="175119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5208588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30"/>
            <p:cNvGrpSpPr/>
            <p:nvPr/>
          </p:nvGrpSpPr>
          <p:grpSpPr>
            <a:xfrm rot="-1847905">
              <a:off x="7502982" y="2050284"/>
              <a:ext cx="479381" cy="479715"/>
              <a:chOff x="5096406" y="2315760"/>
              <a:chExt cx="157847" cy="157953"/>
            </a:xfrm>
          </p:grpSpPr>
          <p:grpSp>
            <p:nvGrpSpPr>
              <p:cNvPr id="854" name="Google Shape;854;p30"/>
              <p:cNvGrpSpPr/>
              <p:nvPr/>
            </p:nvGrpSpPr>
            <p:grpSpPr>
              <a:xfrm rot="10800000">
                <a:off x="5096406" y="2315760"/>
                <a:ext cx="157847" cy="157953"/>
                <a:chOff x="1999125" y="1648450"/>
                <a:chExt cx="1985500" cy="1986825"/>
              </a:xfrm>
            </p:grpSpPr>
            <p:sp>
              <p:nvSpPr>
                <p:cNvPr id="855" name="Google Shape;855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8" name="Google Shape;858;p30"/>
              <p:cNvSpPr/>
              <p:nvPr/>
            </p:nvSpPr>
            <p:spPr>
              <a:xfrm>
                <a:off x="5141908" y="2361376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30"/>
            <p:cNvGrpSpPr/>
            <p:nvPr/>
          </p:nvGrpSpPr>
          <p:grpSpPr>
            <a:xfrm rot="-8916927">
              <a:off x="6871398" y="-656601"/>
              <a:ext cx="2897383" cy="2219617"/>
              <a:chOff x="2486600" y="1573550"/>
              <a:chExt cx="745650" cy="571225"/>
            </a:xfrm>
          </p:grpSpPr>
          <p:sp>
            <p:nvSpPr>
              <p:cNvPr id="860" name="Google Shape;860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75" name="Google Shape;875;p30"/>
          <p:cNvSpPr txBox="1"/>
          <p:nvPr>
            <p:ph type="ctrTitle"/>
          </p:nvPr>
        </p:nvSpPr>
        <p:spPr>
          <a:xfrm>
            <a:off x="2288000" y="725273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6" name="Google Shape;876;p30"/>
          <p:cNvSpPr txBox="1"/>
          <p:nvPr>
            <p:ph idx="1" type="subTitle"/>
          </p:nvPr>
        </p:nvSpPr>
        <p:spPr>
          <a:xfrm>
            <a:off x="2288000" y="1553974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7" name="Google Shape;877;p30"/>
          <p:cNvSpPr txBox="1"/>
          <p:nvPr/>
        </p:nvSpPr>
        <p:spPr>
          <a:xfrm>
            <a:off x="2846100" y="3548175"/>
            <a:ext cx="345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8" name="Google Shape;878;p30"/>
          <p:cNvSpPr txBox="1"/>
          <p:nvPr>
            <p:ph idx="2" type="subTitle"/>
          </p:nvPr>
        </p:nvSpPr>
        <p:spPr>
          <a:xfrm>
            <a:off x="2757325" y="2054216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-1630775" y="-488762"/>
            <a:ext cx="11413335" cy="6548937"/>
            <a:chOff x="-1630775" y="-488762"/>
            <a:chExt cx="11413335" cy="6548937"/>
          </a:xfrm>
        </p:grpSpPr>
        <p:sp>
          <p:nvSpPr>
            <p:cNvPr id="54" name="Google Shape;54;p4"/>
            <p:cNvSpPr/>
            <p:nvPr/>
          </p:nvSpPr>
          <p:spPr>
            <a:xfrm>
              <a:off x="-163077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30400" y="-381057"/>
              <a:ext cx="1056000" cy="105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1800018">
              <a:off x="8211468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4"/>
            <p:cNvGrpSpPr/>
            <p:nvPr/>
          </p:nvGrpSpPr>
          <p:grpSpPr>
            <a:xfrm rot="-2700000">
              <a:off x="7108913" y="4485531"/>
              <a:ext cx="1175460" cy="900493"/>
              <a:chOff x="2486600" y="1573550"/>
              <a:chExt cx="745650" cy="571225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31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882" name="Google Shape;882;p31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3" name="Google Shape;883;p31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884" name="Google Shape;884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9" name="Google Shape;899;p31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900" name="Google Shape;900;p31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901" name="Google Shape;901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6" name="Google Shape;916;p31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31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918" name="Google Shape;918;p3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31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922" name="Google Shape;922;p3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923" name="Google Shape;923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6" name="Google Shape;926;p3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7" name="Google Shape;927;p3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928" name="Google Shape;928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31" name="Google Shape;93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32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4" name="Google Shape;934;p32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935" name="Google Shape;935;p32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936" name="Google Shape;936;p32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2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8" name="Google Shape;938;p32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39" name="Google Shape;939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4" name="Google Shape;954;p32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955" name="Google Shape;955;p32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2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7" name="Google Shape;957;p32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958" name="Google Shape;958;p32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959" name="Google Shape;959;p32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32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32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62" name="Google Shape;962;p32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3" name="Google Shape;963;p32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64" name="Google Shape;964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6" name="Google Shape;966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7" name="Google Shape;967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8" name="Google Shape;968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9" name="Google Shape;969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79" name="Google Shape;979;p32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0" name="Google Shape;98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003400" y="-164963"/>
            <a:ext cx="11146828" cy="7720772"/>
            <a:chOff x="-1003400" y="-164963"/>
            <a:chExt cx="11146828" cy="7720772"/>
          </a:xfrm>
        </p:grpSpPr>
        <p:sp>
          <p:nvSpPr>
            <p:cNvPr id="78" name="Google Shape;78;p5"/>
            <p:cNvSpPr/>
            <p:nvPr/>
          </p:nvSpPr>
          <p:spPr>
            <a:xfrm rot="-1800018">
              <a:off x="-812307" y="399704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5"/>
            <p:cNvGrpSpPr/>
            <p:nvPr/>
          </p:nvGrpSpPr>
          <p:grpSpPr>
            <a:xfrm rot="1949831">
              <a:off x="-380225" y="-52296"/>
              <a:ext cx="591931" cy="591931"/>
              <a:chOff x="1117575" y="1465675"/>
              <a:chExt cx="673200" cy="673200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 rot="385547">
              <a:off x="8334014" y="2825146"/>
              <a:ext cx="243932" cy="24393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rot="1949543">
              <a:off x="8705270" y="772275"/>
              <a:ext cx="265301" cy="265301"/>
              <a:chOff x="1117575" y="1465675"/>
              <a:chExt cx="673200" cy="6732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 rot="1949166">
              <a:off x="8481110" y="223898"/>
              <a:ext cx="265316" cy="265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523975" y="999550"/>
              <a:ext cx="633650" cy="1829675"/>
            </a:xfrm>
            <a:custGeom>
              <a:rect b="b" l="l" r="r" t="t"/>
              <a:pathLst>
                <a:path extrusionOk="0" h="73187" w="25346">
                  <a:moveTo>
                    <a:pt x="0" y="73187"/>
                  </a:moveTo>
                  <a:lnTo>
                    <a:pt x="25346" y="10908"/>
                  </a:lnTo>
                  <a:lnTo>
                    <a:pt x="1697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5"/>
            <p:cNvSpPr/>
            <p:nvPr/>
          </p:nvSpPr>
          <p:spPr>
            <a:xfrm>
              <a:off x="0" y="-44500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1" name="Google Shape;91;p5"/>
            <p:cNvSpPr/>
            <p:nvPr/>
          </p:nvSpPr>
          <p:spPr>
            <a:xfrm>
              <a:off x="1742475" y="46038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-1526818">
              <a:off x="7778387" y="3792120"/>
              <a:ext cx="2119072" cy="1623372"/>
              <a:chOff x="2486600" y="1573550"/>
              <a:chExt cx="745650" cy="571225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5"/>
          <p:cNvSpPr txBox="1"/>
          <p:nvPr>
            <p:ph type="title"/>
          </p:nvPr>
        </p:nvSpPr>
        <p:spPr>
          <a:xfrm>
            <a:off x="758775" y="38150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481666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5040641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5"/>
          <p:cNvSpPr txBox="1"/>
          <p:nvPr>
            <p:ph idx="3" type="title"/>
          </p:nvPr>
        </p:nvSpPr>
        <p:spPr>
          <a:xfrm>
            <a:off x="1481666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5"/>
          <p:cNvSpPr txBox="1"/>
          <p:nvPr>
            <p:ph idx="4" type="title"/>
          </p:nvPr>
        </p:nvSpPr>
        <p:spPr>
          <a:xfrm>
            <a:off x="5040641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117" name="Google Shape;117;p6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19" name="Google Shape;119;p6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6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37" name="Google Shape;137;p6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-1648325" y="-524800"/>
            <a:ext cx="11570409" cy="6783714"/>
            <a:chOff x="-1648325" y="-524800"/>
            <a:chExt cx="11570409" cy="6783714"/>
          </a:xfrm>
        </p:grpSpPr>
        <p:sp>
          <p:nvSpPr>
            <p:cNvPr id="158" name="Google Shape;158;p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p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164832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180" name="Google Shape;180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" name="Google Shape;183;p7"/>
          <p:cNvSpPr txBox="1"/>
          <p:nvPr>
            <p:ph type="title"/>
          </p:nvPr>
        </p:nvSpPr>
        <p:spPr>
          <a:xfrm>
            <a:off x="810775" y="1086225"/>
            <a:ext cx="4561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10775" y="1843600"/>
            <a:ext cx="45615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8" name="Google Shape;188;p8"/>
          <p:cNvGrpSpPr/>
          <p:nvPr/>
        </p:nvGrpSpPr>
        <p:grpSpPr>
          <a:xfrm>
            <a:off x="-1474650" y="-1262691"/>
            <a:ext cx="11678525" cy="7416875"/>
            <a:chOff x="-1474650" y="-1262691"/>
            <a:chExt cx="11678525" cy="7416875"/>
          </a:xfrm>
        </p:grpSpPr>
        <p:sp>
          <p:nvSpPr>
            <p:cNvPr id="189" name="Google Shape;189;p8"/>
            <p:cNvSpPr/>
            <p:nvPr/>
          </p:nvSpPr>
          <p:spPr>
            <a:xfrm>
              <a:off x="7252175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 rot="8100000">
              <a:off x="7375567" y="217971"/>
              <a:ext cx="1352680" cy="1331376"/>
              <a:chOff x="7852077" y="217811"/>
              <a:chExt cx="876950" cy="863138"/>
            </a:xfrm>
          </p:grpSpPr>
          <p:grpSp>
            <p:nvGrpSpPr>
              <p:cNvPr id="191" name="Google Shape;191;p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192" name="Google Shape;192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5" name="Google Shape;195;p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197" name="Google Shape;197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" name="Google Shape;200;p8"/>
            <p:cNvGrpSpPr/>
            <p:nvPr/>
          </p:nvGrpSpPr>
          <p:grpSpPr>
            <a:xfrm rot="965480">
              <a:off x="649839" y="3824001"/>
              <a:ext cx="205060" cy="205060"/>
              <a:chOff x="2903400" y="3329275"/>
              <a:chExt cx="493800" cy="4938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8"/>
            <p:cNvSpPr/>
            <p:nvPr/>
          </p:nvSpPr>
          <p:spPr>
            <a:xfrm rot="-1800018">
              <a:off x="-812307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0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8"/>
            <p:cNvSpPr/>
            <p:nvPr/>
          </p:nvSpPr>
          <p:spPr>
            <a:xfrm>
              <a:off x="-1474650" y="-1262691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-7200044">
              <a:off x="6644640" y="2626318"/>
              <a:ext cx="1230573" cy="364057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208" name="Google Shape;208;p8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 txBox="1"/>
          <p:nvPr>
            <p:ph idx="1" type="subTitle"/>
          </p:nvPr>
        </p:nvSpPr>
        <p:spPr>
          <a:xfrm>
            <a:off x="2230775" y="2862625"/>
            <a:ext cx="4682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430600" y="0"/>
            <a:ext cx="713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9"/>
          <p:cNvGrpSpPr/>
          <p:nvPr/>
        </p:nvGrpSpPr>
        <p:grpSpPr>
          <a:xfrm>
            <a:off x="-699587" y="-908162"/>
            <a:ext cx="9883162" cy="7893112"/>
            <a:chOff x="-699587" y="-908162"/>
            <a:chExt cx="9883162" cy="7893112"/>
          </a:xfrm>
        </p:grpSpPr>
        <p:sp>
          <p:nvSpPr>
            <p:cNvPr id="215" name="Google Shape;215;p9"/>
            <p:cNvSpPr/>
            <p:nvPr/>
          </p:nvSpPr>
          <p:spPr>
            <a:xfrm>
              <a:off x="0" y="-37450"/>
              <a:ext cx="1471500" cy="3409575"/>
            </a:xfrm>
            <a:custGeom>
              <a:rect b="b" l="l" r="r" t="t"/>
              <a:pathLst>
                <a:path extrusionOk="0" h="136383" w="58860">
                  <a:moveTo>
                    <a:pt x="0" y="136383"/>
                  </a:moveTo>
                  <a:lnTo>
                    <a:pt x="58352" y="1523"/>
                  </a:lnTo>
                  <a:lnTo>
                    <a:pt x="5886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9"/>
            <p:cNvSpPr/>
            <p:nvPr/>
          </p:nvSpPr>
          <p:spPr>
            <a:xfrm rot="5400000">
              <a:off x="-597043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874050" y="4654550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0" y="2715050"/>
              <a:ext cx="9183475" cy="2448100"/>
            </a:xfrm>
            <a:custGeom>
              <a:rect b="b" l="l" r="r" t="t"/>
              <a:pathLst>
                <a:path extrusionOk="0" h="97924" w="367339">
                  <a:moveTo>
                    <a:pt x="0" y="71033"/>
                  </a:moveTo>
                  <a:lnTo>
                    <a:pt x="75092" y="97924"/>
                  </a:lnTo>
                  <a:lnTo>
                    <a:pt x="3673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9"/>
            <p:cNvSpPr/>
            <p:nvPr/>
          </p:nvSpPr>
          <p:spPr>
            <a:xfrm rot="-1800018">
              <a:off x="-508494" y="-6391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9"/>
          <p:cNvSpPr txBox="1"/>
          <p:nvPr>
            <p:ph type="title"/>
          </p:nvPr>
        </p:nvSpPr>
        <p:spPr>
          <a:xfrm>
            <a:off x="590600" y="1651675"/>
            <a:ext cx="3981300" cy="1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618150" y="2839400"/>
            <a:ext cx="392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0"/>
          <p:cNvGrpSpPr/>
          <p:nvPr/>
        </p:nvGrpSpPr>
        <p:grpSpPr>
          <a:xfrm>
            <a:off x="-7650" y="-439475"/>
            <a:ext cx="10321175" cy="6499650"/>
            <a:chOff x="-7650" y="-439475"/>
            <a:chExt cx="10321175" cy="6499650"/>
          </a:xfrm>
        </p:grpSpPr>
        <p:sp>
          <p:nvSpPr>
            <p:cNvPr id="225" name="Google Shape;225;p10"/>
            <p:cNvSpPr/>
            <p:nvPr/>
          </p:nvSpPr>
          <p:spPr>
            <a:xfrm>
              <a:off x="-7650" y="0"/>
              <a:ext cx="8244175" cy="450850"/>
            </a:xfrm>
            <a:custGeom>
              <a:rect b="b" l="l" r="r" t="t"/>
              <a:pathLst>
                <a:path extrusionOk="0" h="18034" w="329767">
                  <a:moveTo>
                    <a:pt x="329767" y="18034"/>
                  </a:moveTo>
                  <a:lnTo>
                    <a:pt x="158449" y="0"/>
                  </a:lnTo>
                  <a:lnTo>
                    <a:pt x="0" y="179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26" name="Google Shape;226;p10"/>
            <p:cNvSpPr/>
            <p:nvPr/>
          </p:nvSpPr>
          <p:spPr>
            <a:xfrm>
              <a:off x="798312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622564" y="-439475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7983125" y="248896"/>
              <a:ext cx="404400" cy="40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0"/>
          <p:cNvSpPr txBox="1"/>
          <p:nvPr>
            <p:ph type="title"/>
          </p:nvPr>
        </p:nvSpPr>
        <p:spPr>
          <a:xfrm>
            <a:off x="701064" y="3623679"/>
            <a:ext cx="35232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hyperlink" Target="http://localhost:8001/" TargetMode="External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33"/>
          <p:cNvSpPr txBox="1"/>
          <p:nvPr>
            <p:ph type="ctrTitle"/>
          </p:nvPr>
        </p:nvSpPr>
        <p:spPr>
          <a:xfrm>
            <a:off x="4489775" y="1379100"/>
            <a:ext cx="45492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Soutenance de</a:t>
            </a:r>
            <a:r>
              <a:rPr lang="en" sz="5800">
                <a:solidFill>
                  <a:schemeClr val="accent2"/>
                </a:solidFill>
              </a:rPr>
              <a:t> </a:t>
            </a:r>
            <a:r>
              <a:rPr lang="en" sz="5800">
                <a:solidFill>
                  <a:schemeClr val="accent5"/>
                </a:solidFill>
              </a:rPr>
              <a:t>Itération 5</a:t>
            </a:r>
            <a:endParaRPr sz="5800">
              <a:solidFill>
                <a:schemeClr val="accent5"/>
              </a:solidFill>
            </a:endParaRPr>
          </a:p>
        </p:txBody>
      </p:sp>
      <p:sp>
        <p:nvSpPr>
          <p:cNvPr id="986" name="Google Shape;986;p33"/>
          <p:cNvSpPr txBox="1"/>
          <p:nvPr>
            <p:ph idx="1" type="subTitle"/>
          </p:nvPr>
        </p:nvSpPr>
        <p:spPr>
          <a:xfrm>
            <a:off x="4489700" y="3251625"/>
            <a:ext cx="45492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FONTANEZ Antoine - FROGER Corentin - PIERROT Nathan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27/02/2025</a:t>
            </a:r>
            <a:endParaRPr sz="1200"/>
          </a:p>
        </p:txBody>
      </p:sp>
      <p:pic>
        <p:nvPicPr>
          <p:cNvPr id="987" name="Google Shape;987;p33"/>
          <p:cNvPicPr preferRelativeResize="0"/>
          <p:nvPr/>
        </p:nvPicPr>
        <p:blipFill rotWithShape="1">
          <a:blip r:embed="rId3">
            <a:alphaModFix/>
          </a:blip>
          <a:srcRect b="0" l="0" r="0" t="33248"/>
          <a:stretch/>
        </p:blipFill>
        <p:spPr>
          <a:xfrm>
            <a:off x="362375" y="508131"/>
            <a:ext cx="4127400" cy="412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88" name="Google Shape;98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00" y="507975"/>
            <a:ext cx="4127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2"/>
          <p:cNvSpPr txBox="1"/>
          <p:nvPr>
            <p:ph idx="7" type="title"/>
          </p:nvPr>
        </p:nvSpPr>
        <p:spPr>
          <a:xfrm>
            <a:off x="758850" y="256619"/>
            <a:ext cx="76263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mise à jour automatique de la liste des robots disponibles</a:t>
            </a:r>
            <a:endParaRPr/>
          </a:p>
        </p:txBody>
      </p:sp>
      <p:sp>
        <p:nvSpPr>
          <p:cNvPr id="1190" name="Google Shape;1190;p42"/>
          <p:cNvSpPr/>
          <p:nvPr/>
        </p:nvSpPr>
        <p:spPr>
          <a:xfrm rot="8619804">
            <a:off x="682947" y="918058"/>
            <a:ext cx="4200" cy="14736"/>
          </a:xfrm>
          <a:custGeom>
            <a:rect b="b" l="l" r="r" t="t"/>
            <a:pathLst>
              <a:path extrusionOk="0" h="393" w="112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2"/>
          <p:cNvSpPr/>
          <p:nvPr/>
        </p:nvSpPr>
        <p:spPr>
          <a:xfrm rot="8619804">
            <a:off x="576127" y="989182"/>
            <a:ext cx="487" cy="675"/>
          </a:xfrm>
          <a:custGeom>
            <a:rect b="b" l="l" r="r" t="t"/>
            <a:pathLst>
              <a:path extrusionOk="0" h="18" w="13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2"/>
          <p:cNvSpPr/>
          <p:nvPr/>
        </p:nvSpPr>
        <p:spPr>
          <a:xfrm rot="8619804">
            <a:off x="572772" y="980222"/>
            <a:ext cx="487" cy="487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2"/>
          <p:cNvSpPr/>
          <p:nvPr/>
        </p:nvSpPr>
        <p:spPr>
          <a:xfrm rot="8619804">
            <a:off x="565043" y="964474"/>
            <a:ext cx="37" cy="487"/>
          </a:xfrm>
          <a:custGeom>
            <a:rect b="b" l="l" r="r" t="t"/>
            <a:pathLst>
              <a:path extrusionOk="0" h="13" w="1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2"/>
          <p:cNvSpPr/>
          <p:nvPr/>
        </p:nvSpPr>
        <p:spPr>
          <a:xfrm rot="8619804">
            <a:off x="500108" y="828772"/>
            <a:ext cx="4500" cy="1987"/>
          </a:xfrm>
          <a:custGeom>
            <a:rect b="b" l="l" r="r" t="t"/>
            <a:pathLst>
              <a:path extrusionOk="0" h="53" w="12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2"/>
          <p:cNvSpPr/>
          <p:nvPr/>
        </p:nvSpPr>
        <p:spPr>
          <a:xfrm rot="8619804">
            <a:off x="522207" y="916435"/>
            <a:ext cx="937" cy="937"/>
          </a:xfrm>
          <a:custGeom>
            <a:rect b="b" l="l" r="r" t="t"/>
            <a:pathLst>
              <a:path extrusionOk="0" h="25" w="25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2"/>
          <p:cNvSpPr/>
          <p:nvPr/>
        </p:nvSpPr>
        <p:spPr>
          <a:xfrm rot="8619804">
            <a:off x="506450" y="931492"/>
            <a:ext cx="1350" cy="3150"/>
          </a:xfrm>
          <a:custGeom>
            <a:rect b="b" l="l" r="r" t="t"/>
            <a:pathLst>
              <a:path extrusionOk="0" h="84" w="36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2"/>
          <p:cNvSpPr/>
          <p:nvPr/>
        </p:nvSpPr>
        <p:spPr>
          <a:xfrm rot="8619804">
            <a:off x="504916" y="921319"/>
            <a:ext cx="2737" cy="900"/>
          </a:xfrm>
          <a:custGeom>
            <a:rect b="b" l="l" r="r" t="t"/>
            <a:pathLst>
              <a:path extrusionOk="0" h="24" w="73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2"/>
          <p:cNvSpPr/>
          <p:nvPr/>
        </p:nvSpPr>
        <p:spPr>
          <a:xfrm rot="8619804">
            <a:off x="415322" y="754090"/>
            <a:ext cx="487" cy="487"/>
          </a:xfrm>
          <a:custGeom>
            <a:rect b="b" l="l" r="r" t="t"/>
            <a:pathLst>
              <a:path extrusionOk="0" h="13" w="13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2"/>
          <p:cNvSpPr/>
          <p:nvPr/>
        </p:nvSpPr>
        <p:spPr>
          <a:xfrm rot="8619804">
            <a:off x="542759" y="968559"/>
            <a:ext cx="487" cy="937"/>
          </a:xfrm>
          <a:custGeom>
            <a:rect b="b" l="l" r="r" t="t"/>
            <a:pathLst>
              <a:path extrusionOk="0" h="25" w="13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2"/>
          <p:cNvSpPr/>
          <p:nvPr/>
        </p:nvSpPr>
        <p:spPr>
          <a:xfrm rot="8619804">
            <a:off x="570303" y="997359"/>
            <a:ext cx="1387" cy="1350"/>
          </a:xfrm>
          <a:custGeom>
            <a:rect b="b" l="l" r="r" t="t"/>
            <a:pathLst>
              <a:path extrusionOk="0" h="36" w="37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2"/>
          <p:cNvSpPr/>
          <p:nvPr/>
        </p:nvSpPr>
        <p:spPr>
          <a:xfrm rot="8619804">
            <a:off x="569424" y="995995"/>
            <a:ext cx="937" cy="1837"/>
          </a:xfrm>
          <a:custGeom>
            <a:rect b="b" l="l" r="r" t="t"/>
            <a:pathLst>
              <a:path extrusionOk="0" h="49" w="25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2"/>
          <p:cNvSpPr/>
          <p:nvPr/>
        </p:nvSpPr>
        <p:spPr>
          <a:xfrm rot="8619804">
            <a:off x="595616" y="1017846"/>
            <a:ext cx="1837" cy="450"/>
          </a:xfrm>
          <a:custGeom>
            <a:rect b="b" l="l" r="r" t="t"/>
            <a:pathLst>
              <a:path extrusionOk="0" h="12" w="49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2"/>
          <p:cNvSpPr/>
          <p:nvPr/>
        </p:nvSpPr>
        <p:spPr>
          <a:xfrm rot="8619804">
            <a:off x="579221" y="1014369"/>
            <a:ext cx="2250" cy="1800"/>
          </a:xfrm>
          <a:custGeom>
            <a:rect b="b" l="l" r="r" t="t"/>
            <a:pathLst>
              <a:path extrusionOk="0" h="48" w="6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2"/>
          <p:cNvSpPr/>
          <p:nvPr/>
        </p:nvSpPr>
        <p:spPr>
          <a:xfrm rot="8619804">
            <a:off x="587421" y="998478"/>
            <a:ext cx="487" cy="2287"/>
          </a:xfrm>
          <a:custGeom>
            <a:rect b="b" l="l" r="r" t="t"/>
            <a:pathLst>
              <a:path extrusionOk="0" h="61" w="13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2"/>
          <p:cNvSpPr/>
          <p:nvPr/>
        </p:nvSpPr>
        <p:spPr>
          <a:xfrm rot="8619804">
            <a:off x="522754" y="918955"/>
            <a:ext cx="2287" cy="1500"/>
          </a:xfrm>
          <a:custGeom>
            <a:rect b="b" l="l" r="r" t="t"/>
            <a:pathLst>
              <a:path extrusionOk="0" h="40" w="61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2"/>
          <p:cNvSpPr/>
          <p:nvPr/>
        </p:nvSpPr>
        <p:spPr>
          <a:xfrm rot="8619804">
            <a:off x="517421" y="869052"/>
            <a:ext cx="2700" cy="2250"/>
          </a:xfrm>
          <a:custGeom>
            <a:rect b="b" l="l" r="r" t="t"/>
            <a:pathLst>
              <a:path extrusionOk="0" h="60" w="72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2"/>
          <p:cNvSpPr/>
          <p:nvPr/>
        </p:nvSpPr>
        <p:spPr>
          <a:xfrm rot="8619804">
            <a:off x="438886" y="753105"/>
            <a:ext cx="487" cy="1725"/>
          </a:xfrm>
          <a:custGeom>
            <a:rect b="b" l="l" r="r" t="t"/>
            <a:pathLst>
              <a:path extrusionOk="0" h="46" w="13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9" name="Google Shape;12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887" y="1554298"/>
            <a:ext cx="7760226" cy="294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3"/>
          <p:cNvSpPr txBox="1"/>
          <p:nvPr>
            <p:ph idx="7" type="title"/>
          </p:nvPr>
        </p:nvSpPr>
        <p:spPr>
          <a:xfrm>
            <a:off x="758850" y="256619"/>
            <a:ext cx="7626300" cy="91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Déroulement du scénario billard COMPLEXE</a:t>
            </a:r>
            <a:endParaRPr/>
          </a:p>
        </p:txBody>
      </p:sp>
      <p:sp>
        <p:nvSpPr>
          <p:cNvPr id="1215" name="Google Shape;1215;p43"/>
          <p:cNvSpPr/>
          <p:nvPr/>
        </p:nvSpPr>
        <p:spPr>
          <a:xfrm rot="8619804">
            <a:off x="682947" y="918058"/>
            <a:ext cx="4200" cy="14736"/>
          </a:xfrm>
          <a:custGeom>
            <a:rect b="b" l="l" r="r" t="t"/>
            <a:pathLst>
              <a:path extrusionOk="0" h="393" w="112">
                <a:moveTo>
                  <a:pt x="20" y="0"/>
                </a:moveTo>
                <a:cubicBezTo>
                  <a:pt x="8" y="0"/>
                  <a:pt x="1" y="47"/>
                  <a:pt x="5" y="183"/>
                </a:cubicBezTo>
                <a:cubicBezTo>
                  <a:pt x="7" y="120"/>
                  <a:pt x="11" y="96"/>
                  <a:pt x="17" y="96"/>
                </a:cubicBezTo>
                <a:cubicBezTo>
                  <a:pt x="38" y="96"/>
                  <a:pt x="78" y="393"/>
                  <a:pt x="98" y="393"/>
                </a:cubicBezTo>
                <a:cubicBezTo>
                  <a:pt x="106" y="393"/>
                  <a:pt x="112" y="347"/>
                  <a:pt x="112" y="219"/>
                </a:cubicBezTo>
                <a:lnTo>
                  <a:pt x="112" y="219"/>
                </a:lnTo>
                <a:cubicBezTo>
                  <a:pt x="111" y="221"/>
                  <a:pt x="110" y="222"/>
                  <a:pt x="110" y="222"/>
                </a:cubicBezTo>
                <a:cubicBezTo>
                  <a:pt x="97" y="222"/>
                  <a:pt x="47" y="0"/>
                  <a:pt x="2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3"/>
          <p:cNvSpPr/>
          <p:nvPr/>
        </p:nvSpPr>
        <p:spPr>
          <a:xfrm rot="8619804">
            <a:off x="576127" y="989182"/>
            <a:ext cx="487" cy="675"/>
          </a:xfrm>
          <a:custGeom>
            <a:rect b="b" l="l" r="r" t="t"/>
            <a:pathLst>
              <a:path extrusionOk="0" h="18" w="13">
                <a:moveTo>
                  <a:pt x="1" y="0"/>
                </a:moveTo>
                <a:cubicBezTo>
                  <a:pt x="1" y="9"/>
                  <a:pt x="7" y="17"/>
                  <a:pt x="10" y="17"/>
                </a:cubicBezTo>
                <a:cubicBezTo>
                  <a:pt x="12" y="17"/>
                  <a:pt x="13" y="16"/>
                  <a:pt x="13" y="12"/>
                </a:cubicBezTo>
                <a:cubicBezTo>
                  <a:pt x="13" y="12"/>
                  <a:pt x="13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3"/>
          <p:cNvSpPr/>
          <p:nvPr/>
        </p:nvSpPr>
        <p:spPr>
          <a:xfrm rot="8619804">
            <a:off x="572772" y="980222"/>
            <a:ext cx="487" cy="487"/>
          </a:xfrm>
          <a:custGeom>
            <a:rect b="b" l="l" r="r" t="t"/>
            <a:pathLst>
              <a:path extrusionOk="0" h="13" w="13">
                <a:moveTo>
                  <a:pt x="12" y="0"/>
                </a:moveTo>
                <a:cubicBezTo>
                  <a:pt x="12" y="0"/>
                  <a:pt x="0" y="12"/>
                  <a:pt x="12" y="12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3"/>
          <p:cNvSpPr/>
          <p:nvPr/>
        </p:nvSpPr>
        <p:spPr>
          <a:xfrm rot="8619804">
            <a:off x="565043" y="964474"/>
            <a:ext cx="37" cy="487"/>
          </a:xfrm>
          <a:custGeom>
            <a:rect b="b" l="l" r="r" t="t"/>
            <a:pathLst>
              <a:path extrusionOk="0" h="13" w="1">
                <a:moveTo>
                  <a:pt x="1" y="13"/>
                </a:moveTo>
                <a:lnTo>
                  <a:pt x="1" y="13"/>
                </a:lnTo>
                <a:cubicBezTo>
                  <a:pt x="1" y="1"/>
                  <a:pt x="1" y="13"/>
                  <a:pt x="1" y="1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3"/>
          <p:cNvSpPr/>
          <p:nvPr/>
        </p:nvSpPr>
        <p:spPr>
          <a:xfrm rot="8619804">
            <a:off x="500108" y="828772"/>
            <a:ext cx="4500" cy="1987"/>
          </a:xfrm>
          <a:custGeom>
            <a:rect b="b" l="l" r="r" t="t"/>
            <a:pathLst>
              <a:path extrusionOk="0" h="53" w="120">
                <a:moveTo>
                  <a:pt x="33" y="0"/>
                </a:moveTo>
                <a:cubicBezTo>
                  <a:pt x="19" y="0"/>
                  <a:pt x="8" y="6"/>
                  <a:pt x="1" y="24"/>
                </a:cubicBezTo>
                <a:cubicBezTo>
                  <a:pt x="8" y="16"/>
                  <a:pt x="15" y="13"/>
                  <a:pt x="21" y="13"/>
                </a:cubicBezTo>
                <a:cubicBezTo>
                  <a:pt x="44" y="13"/>
                  <a:pt x="58" y="53"/>
                  <a:pt x="82" y="53"/>
                </a:cubicBezTo>
                <a:cubicBezTo>
                  <a:pt x="93" y="53"/>
                  <a:pt x="105" y="45"/>
                  <a:pt x="120" y="24"/>
                </a:cubicBezTo>
                <a:lnTo>
                  <a:pt x="120" y="24"/>
                </a:lnTo>
                <a:cubicBezTo>
                  <a:pt x="118" y="25"/>
                  <a:pt x="116" y="25"/>
                  <a:pt x="113" y="25"/>
                </a:cubicBezTo>
                <a:cubicBezTo>
                  <a:pt x="94" y="25"/>
                  <a:pt x="60" y="0"/>
                  <a:pt x="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3"/>
          <p:cNvSpPr/>
          <p:nvPr/>
        </p:nvSpPr>
        <p:spPr>
          <a:xfrm rot="8619804">
            <a:off x="522207" y="916435"/>
            <a:ext cx="937" cy="937"/>
          </a:xfrm>
          <a:custGeom>
            <a:rect b="b" l="l" r="r" t="t"/>
            <a:pathLst>
              <a:path extrusionOk="0" h="25" w="25">
                <a:moveTo>
                  <a:pt x="25" y="0"/>
                </a:moveTo>
                <a:lnTo>
                  <a:pt x="1" y="24"/>
                </a:lnTo>
                <a:cubicBezTo>
                  <a:pt x="13" y="24"/>
                  <a:pt x="25" y="12"/>
                  <a:pt x="2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3"/>
          <p:cNvSpPr/>
          <p:nvPr/>
        </p:nvSpPr>
        <p:spPr>
          <a:xfrm rot="8619804">
            <a:off x="506450" y="931492"/>
            <a:ext cx="1350" cy="3150"/>
          </a:xfrm>
          <a:custGeom>
            <a:rect b="b" l="l" r="r" t="t"/>
            <a:pathLst>
              <a:path extrusionOk="0" h="84" w="36">
                <a:moveTo>
                  <a:pt x="36" y="0"/>
                </a:moveTo>
                <a:cubicBezTo>
                  <a:pt x="24" y="36"/>
                  <a:pt x="12" y="60"/>
                  <a:pt x="0" y="84"/>
                </a:cubicBezTo>
                <a:cubicBezTo>
                  <a:pt x="12" y="60"/>
                  <a:pt x="24" y="36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3"/>
          <p:cNvSpPr/>
          <p:nvPr/>
        </p:nvSpPr>
        <p:spPr>
          <a:xfrm rot="8619804">
            <a:off x="504916" y="921319"/>
            <a:ext cx="2737" cy="900"/>
          </a:xfrm>
          <a:custGeom>
            <a:rect b="b" l="l" r="r" t="t"/>
            <a:pathLst>
              <a:path extrusionOk="0" h="24" w="73">
                <a:moveTo>
                  <a:pt x="72" y="0"/>
                </a:moveTo>
                <a:cubicBezTo>
                  <a:pt x="36" y="0"/>
                  <a:pt x="1" y="0"/>
                  <a:pt x="24" y="24"/>
                </a:cubicBezTo>
                <a:lnTo>
                  <a:pt x="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3"/>
          <p:cNvSpPr/>
          <p:nvPr/>
        </p:nvSpPr>
        <p:spPr>
          <a:xfrm rot="8619804">
            <a:off x="415322" y="754090"/>
            <a:ext cx="487" cy="487"/>
          </a:xfrm>
          <a:custGeom>
            <a:rect b="b" l="l" r="r" t="t"/>
            <a:pathLst>
              <a:path extrusionOk="0" h="13" w="13">
                <a:moveTo>
                  <a:pt x="1" y="1"/>
                </a:moveTo>
                <a:lnTo>
                  <a:pt x="13" y="12"/>
                </a:lnTo>
                <a:cubicBezTo>
                  <a:pt x="13" y="1"/>
                  <a:pt x="13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3"/>
          <p:cNvSpPr/>
          <p:nvPr/>
        </p:nvSpPr>
        <p:spPr>
          <a:xfrm rot="8619804">
            <a:off x="542759" y="968559"/>
            <a:ext cx="487" cy="937"/>
          </a:xfrm>
          <a:custGeom>
            <a:rect b="b" l="l" r="r" t="t"/>
            <a:pathLst>
              <a:path extrusionOk="0" h="25" w="13">
                <a:moveTo>
                  <a:pt x="1" y="1"/>
                </a:moveTo>
                <a:cubicBezTo>
                  <a:pt x="13" y="25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3"/>
          <p:cNvSpPr/>
          <p:nvPr/>
        </p:nvSpPr>
        <p:spPr>
          <a:xfrm rot="8619804">
            <a:off x="570303" y="997359"/>
            <a:ext cx="1387" cy="1350"/>
          </a:xfrm>
          <a:custGeom>
            <a:rect b="b" l="l" r="r" t="t"/>
            <a:pathLst>
              <a:path extrusionOk="0" h="36" w="37">
                <a:moveTo>
                  <a:pt x="1" y="0"/>
                </a:moveTo>
                <a:cubicBezTo>
                  <a:pt x="13" y="12"/>
                  <a:pt x="25" y="24"/>
                  <a:pt x="37" y="36"/>
                </a:cubicBezTo>
                <a:cubicBezTo>
                  <a:pt x="37" y="12"/>
                  <a:pt x="37" y="0"/>
                  <a:pt x="1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3"/>
          <p:cNvSpPr/>
          <p:nvPr/>
        </p:nvSpPr>
        <p:spPr>
          <a:xfrm rot="8619804">
            <a:off x="569424" y="995995"/>
            <a:ext cx="937" cy="1837"/>
          </a:xfrm>
          <a:custGeom>
            <a:rect b="b" l="l" r="r" t="t"/>
            <a:pathLst>
              <a:path extrusionOk="0" h="49" w="25">
                <a:moveTo>
                  <a:pt x="13" y="1"/>
                </a:moveTo>
                <a:cubicBezTo>
                  <a:pt x="1" y="13"/>
                  <a:pt x="1" y="37"/>
                  <a:pt x="13" y="49"/>
                </a:cubicBezTo>
                <a:cubicBezTo>
                  <a:pt x="25" y="37"/>
                  <a:pt x="25" y="13"/>
                  <a:pt x="1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3"/>
          <p:cNvSpPr/>
          <p:nvPr/>
        </p:nvSpPr>
        <p:spPr>
          <a:xfrm rot="8619804">
            <a:off x="595616" y="1017846"/>
            <a:ext cx="1837" cy="450"/>
          </a:xfrm>
          <a:custGeom>
            <a:rect b="b" l="l" r="r" t="t"/>
            <a:pathLst>
              <a:path extrusionOk="0" h="12" w="49">
                <a:moveTo>
                  <a:pt x="1" y="1"/>
                </a:moveTo>
                <a:cubicBezTo>
                  <a:pt x="1" y="9"/>
                  <a:pt x="2" y="11"/>
                  <a:pt x="5" y="11"/>
                </a:cubicBezTo>
                <a:cubicBezTo>
                  <a:pt x="11" y="11"/>
                  <a:pt x="25" y="1"/>
                  <a:pt x="4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3"/>
          <p:cNvSpPr/>
          <p:nvPr/>
        </p:nvSpPr>
        <p:spPr>
          <a:xfrm rot="8619804">
            <a:off x="579221" y="1014369"/>
            <a:ext cx="2250" cy="1800"/>
          </a:xfrm>
          <a:custGeom>
            <a:rect b="b" l="l" r="r" t="t"/>
            <a:pathLst>
              <a:path extrusionOk="0" h="48" w="60">
                <a:moveTo>
                  <a:pt x="0" y="0"/>
                </a:moveTo>
                <a:lnTo>
                  <a:pt x="12" y="48"/>
                </a:lnTo>
                <a:cubicBezTo>
                  <a:pt x="60" y="24"/>
                  <a:pt x="36" y="24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3"/>
          <p:cNvSpPr/>
          <p:nvPr/>
        </p:nvSpPr>
        <p:spPr>
          <a:xfrm rot="8619804">
            <a:off x="587421" y="998478"/>
            <a:ext cx="487" cy="2287"/>
          </a:xfrm>
          <a:custGeom>
            <a:rect b="b" l="l" r="r" t="t"/>
            <a:pathLst>
              <a:path extrusionOk="0" h="61" w="13">
                <a:moveTo>
                  <a:pt x="0" y="1"/>
                </a:moveTo>
                <a:lnTo>
                  <a:pt x="0" y="24"/>
                </a:lnTo>
                <a:lnTo>
                  <a:pt x="12" y="6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3"/>
          <p:cNvSpPr/>
          <p:nvPr/>
        </p:nvSpPr>
        <p:spPr>
          <a:xfrm rot="8619804">
            <a:off x="522754" y="918955"/>
            <a:ext cx="2287" cy="1500"/>
          </a:xfrm>
          <a:custGeom>
            <a:rect b="b" l="l" r="r" t="t"/>
            <a:pathLst>
              <a:path extrusionOk="0" h="40" w="61">
                <a:moveTo>
                  <a:pt x="14" y="1"/>
                </a:moveTo>
                <a:cubicBezTo>
                  <a:pt x="6" y="1"/>
                  <a:pt x="1" y="5"/>
                  <a:pt x="1" y="16"/>
                </a:cubicBezTo>
                <a:lnTo>
                  <a:pt x="60" y="40"/>
                </a:lnTo>
                <a:cubicBezTo>
                  <a:pt x="60" y="23"/>
                  <a:pt x="31" y="1"/>
                  <a:pt x="1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3"/>
          <p:cNvSpPr/>
          <p:nvPr/>
        </p:nvSpPr>
        <p:spPr>
          <a:xfrm rot="8619804">
            <a:off x="517421" y="869052"/>
            <a:ext cx="2700" cy="2250"/>
          </a:xfrm>
          <a:custGeom>
            <a:rect b="b" l="l" r="r" t="t"/>
            <a:pathLst>
              <a:path extrusionOk="0" h="60" w="72">
                <a:moveTo>
                  <a:pt x="72" y="0"/>
                </a:moveTo>
                <a:cubicBezTo>
                  <a:pt x="36" y="0"/>
                  <a:pt x="0" y="24"/>
                  <a:pt x="12" y="60"/>
                </a:cubicBezTo>
                <a:cubicBezTo>
                  <a:pt x="36" y="36"/>
                  <a:pt x="72" y="24"/>
                  <a:pt x="7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3"/>
          <p:cNvSpPr/>
          <p:nvPr/>
        </p:nvSpPr>
        <p:spPr>
          <a:xfrm rot="8619804">
            <a:off x="438886" y="753105"/>
            <a:ext cx="487" cy="1725"/>
          </a:xfrm>
          <a:custGeom>
            <a:rect b="b" l="l" r="r" t="t"/>
            <a:pathLst>
              <a:path extrusionOk="0" h="46" w="13">
                <a:moveTo>
                  <a:pt x="1" y="1"/>
                </a:moveTo>
                <a:cubicBezTo>
                  <a:pt x="1" y="1"/>
                  <a:pt x="1" y="46"/>
                  <a:pt x="6" y="46"/>
                </a:cubicBezTo>
                <a:cubicBezTo>
                  <a:pt x="7" y="46"/>
                  <a:pt x="10" y="40"/>
                  <a:pt x="13" y="24"/>
                </a:cubicBezTo>
                <a:lnTo>
                  <a:pt x="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4" name="Google Shape;1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728" y="1173426"/>
            <a:ext cx="6998525" cy="37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4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Planning et conclusion</a:t>
            </a:r>
            <a:endParaRPr sz="6000"/>
          </a:p>
        </p:txBody>
      </p:sp>
      <p:grpSp>
        <p:nvGrpSpPr>
          <p:cNvPr id="1240" name="Google Shape;1240;p44"/>
          <p:cNvGrpSpPr/>
          <p:nvPr/>
        </p:nvGrpSpPr>
        <p:grpSpPr>
          <a:xfrm rot="-5400000">
            <a:off x="5620996" y="-1152149"/>
            <a:ext cx="285378" cy="9768756"/>
            <a:chOff x="5729485" y="1627521"/>
            <a:chExt cx="70032" cy="2646284"/>
          </a:xfrm>
        </p:grpSpPr>
        <p:sp>
          <p:nvSpPr>
            <p:cNvPr id="1241" name="Google Shape;1241;p44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8" name="Google Shape;1248;p44"/>
          <p:cNvGrpSpPr/>
          <p:nvPr/>
        </p:nvGrpSpPr>
        <p:grpSpPr>
          <a:xfrm>
            <a:off x="7554571" y="776826"/>
            <a:ext cx="595849" cy="595841"/>
            <a:chOff x="1999125" y="1649125"/>
            <a:chExt cx="1985500" cy="1985475"/>
          </a:xfrm>
        </p:grpSpPr>
        <p:sp>
          <p:nvSpPr>
            <p:cNvPr id="1249" name="Google Shape;1249;p4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1" name="Google Shape;1251;p44"/>
          <p:cNvSpPr txBox="1"/>
          <p:nvPr>
            <p:ph idx="4294967295" type="title"/>
          </p:nvPr>
        </p:nvSpPr>
        <p:spPr>
          <a:xfrm>
            <a:off x="7479642" y="839457"/>
            <a:ext cx="732600" cy="4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4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45"/>
          <p:cNvSpPr txBox="1"/>
          <p:nvPr>
            <p:ph type="title"/>
          </p:nvPr>
        </p:nvSpPr>
        <p:spPr>
          <a:xfrm>
            <a:off x="4044900" y="235425"/>
            <a:ext cx="4344600" cy="10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pour la prochaine itération</a:t>
            </a:r>
            <a:endParaRPr/>
          </a:p>
        </p:txBody>
      </p:sp>
      <p:grpSp>
        <p:nvGrpSpPr>
          <p:cNvPr id="1257" name="Google Shape;1257;p45"/>
          <p:cNvGrpSpPr/>
          <p:nvPr/>
        </p:nvGrpSpPr>
        <p:grpSpPr>
          <a:xfrm>
            <a:off x="797236" y="539725"/>
            <a:ext cx="2270636" cy="4064198"/>
            <a:chOff x="6159960" y="539730"/>
            <a:chExt cx="2270636" cy="4064198"/>
          </a:xfrm>
        </p:grpSpPr>
        <p:sp>
          <p:nvSpPr>
            <p:cNvPr id="1258" name="Google Shape;1258;p45"/>
            <p:cNvSpPr/>
            <p:nvPr/>
          </p:nvSpPr>
          <p:spPr>
            <a:xfrm rot="5400000">
              <a:off x="5309106" y="1498962"/>
              <a:ext cx="3978202" cy="2132183"/>
            </a:xfrm>
            <a:custGeom>
              <a:rect b="b" l="l" r="r" t="t"/>
              <a:pathLst>
                <a:path extrusionOk="0" h="95357" w="177916">
                  <a:moveTo>
                    <a:pt x="0" y="0"/>
                  </a:moveTo>
                  <a:lnTo>
                    <a:pt x="0" y="95357"/>
                  </a:lnTo>
                  <a:lnTo>
                    <a:pt x="177915" y="95357"/>
                  </a:lnTo>
                  <a:lnTo>
                    <a:pt x="1779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 rot="5400000">
              <a:off x="5263179" y="1436511"/>
              <a:ext cx="4064198" cy="2270636"/>
            </a:xfrm>
            <a:custGeom>
              <a:rect b="b" l="l" r="r" t="t"/>
              <a:pathLst>
                <a:path extrusionOk="0" h="101549" w="181762">
                  <a:moveTo>
                    <a:pt x="86619" y="8490"/>
                  </a:moveTo>
                  <a:cubicBezTo>
                    <a:pt x="86583" y="8716"/>
                    <a:pt x="86571" y="8942"/>
                    <a:pt x="86571" y="9180"/>
                  </a:cubicBezTo>
                  <a:cubicBezTo>
                    <a:pt x="86617" y="11532"/>
                    <a:pt x="88549" y="13396"/>
                    <a:pt x="90867" y="13396"/>
                  </a:cubicBezTo>
                  <a:cubicBezTo>
                    <a:pt x="90978" y="13396"/>
                    <a:pt x="91090" y="13392"/>
                    <a:pt x="91203" y="13383"/>
                  </a:cubicBezTo>
                  <a:cubicBezTo>
                    <a:pt x="93679" y="13193"/>
                    <a:pt x="95477" y="10978"/>
                    <a:pt x="95156" y="8525"/>
                  </a:cubicBezTo>
                  <a:lnTo>
                    <a:pt x="95156" y="8525"/>
                  </a:lnTo>
                  <a:cubicBezTo>
                    <a:pt x="95179" y="8537"/>
                    <a:pt x="95191" y="8561"/>
                    <a:pt x="95215" y="8585"/>
                  </a:cubicBezTo>
                  <a:lnTo>
                    <a:pt x="95227" y="8597"/>
                  </a:lnTo>
                  <a:cubicBezTo>
                    <a:pt x="95239" y="8609"/>
                    <a:pt x="95251" y="8621"/>
                    <a:pt x="95263" y="8632"/>
                  </a:cubicBezTo>
                  <a:lnTo>
                    <a:pt x="95298" y="8656"/>
                  </a:lnTo>
                  <a:cubicBezTo>
                    <a:pt x="95310" y="8656"/>
                    <a:pt x="95322" y="8668"/>
                    <a:pt x="95334" y="8668"/>
                  </a:cubicBezTo>
                  <a:lnTo>
                    <a:pt x="95370" y="8692"/>
                  </a:lnTo>
                  <a:lnTo>
                    <a:pt x="95406" y="8704"/>
                  </a:lnTo>
                  <a:lnTo>
                    <a:pt x="95453" y="8728"/>
                  </a:lnTo>
                  <a:lnTo>
                    <a:pt x="95489" y="8728"/>
                  </a:lnTo>
                  <a:cubicBezTo>
                    <a:pt x="95513" y="8740"/>
                    <a:pt x="95549" y="8740"/>
                    <a:pt x="95572" y="8740"/>
                  </a:cubicBezTo>
                  <a:lnTo>
                    <a:pt x="95584" y="8740"/>
                  </a:lnTo>
                  <a:cubicBezTo>
                    <a:pt x="95584" y="8751"/>
                    <a:pt x="95584" y="8751"/>
                    <a:pt x="95584" y="8763"/>
                  </a:cubicBezTo>
                  <a:cubicBezTo>
                    <a:pt x="95656" y="9573"/>
                    <a:pt x="95715" y="10395"/>
                    <a:pt x="95775" y="11216"/>
                  </a:cubicBezTo>
                  <a:cubicBezTo>
                    <a:pt x="95846" y="12169"/>
                    <a:pt x="95882" y="12192"/>
                    <a:pt x="96822" y="12192"/>
                  </a:cubicBezTo>
                  <a:lnTo>
                    <a:pt x="165272" y="12192"/>
                  </a:lnTo>
                  <a:cubicBezTo>
                    <a:pt x="165299" y="12194"/>
                    <a:pt x="165327" y="12195"/>
                    <a:pt x="165354" y="12195"/>
                  </a:cubicBezTo>
                  <a:cubicBezTo>
                    <a:pt x="165764" y="12195"/>
                    <a:pt x="166148" y="12029"/>
                    <a:pt x="166438" y="11728"/>
                  </a:cubicBezTo>
                  <a:cubicBezTo>
                    <a:pt x="167272" y="10883"/>
                    <a:pt x="168105" y="10037"/>
                    <a:pt x="168951" y="9204"/>
                  </a:cubicBezTo>
                  <a:cubicBezTo>
                    <a:pt x="168962" y="11573"/>
                    <a:pt x="170891" y="13502"/>
                    <a:pt x="173261" y="13502"/>
                  </a:cubicBezTo>
                  <a:cubicBezTo>
                    <a:pt x="173463" y="13502"/>
                    <a:pt x="173665" y="13478"/>
                    <a:pt x="173856" y="13454"/>
                  </a:cubicBezTo>
                  <a:lnTo>
                    <a:pt x="173856" y="13454"/>
                  </a:lnTo>
                  <a:cubicBezTo>
                    <a:pt x="172892" y="14419"/>
                    <a:pt x="171915" y="15395"/>
                    <a:pt x="170951" y="16360"/>
                  </a:cubicBezTo>
                  <a:cubicBezTo>
                    <a:pt x="170701" y="16598"/>
                    <a:pt x="170546" y="16919"/>
                    <a:pt x="170546" y="17276"/>
                  </a:cubicBezTo>
                  <a:lnTo>
                    <a:pt x="170546" y="17872"/>
                  </a:lnTo>
                  <a:lnTo>
                    <a:pt x="170546" y="83677"/>
                  </a:lnTo>
                  <a:lnTo>
                    <a:pt x="170546" y="84106"/>
                  </a:lnTo>
                  <a:cubicBezTo>
                    <a:pt x="170522" y="84547"/>
                    <a:pt x="170713" y="84987"/>
                    <a:pt x="171046" y="85297"/>
                  </a:cubicBezTo>
                  <a:cubicBezTo>
                    <a:pt x="171987" y="86213"/>
                    <a:pt x="172915" y="87154"/>
                    <a:pt x="173844" y="88083"/>
                  </a:cubicBezTo>
                  <a:cubicBezTo>
                    <a:pt x="173654" y="88059"/>
                    <a:pt x="173463" y="88047"/>
                    <a:pt x="173273" y="88047"/>
                  </a:cubicBezTo>
                  <a:cubicBezTo>
                    <a:pt x="173265" y="88047"/>
                    <a:pt x="173258" y="88047"/>
                    <a:pt x="173251" y="88047"/>
                  </a:cubicBezTo>
                  <a:cubicBezTo>
                    <a:pt x="170868" y="88047"/>
                    <a:pt x="168939" y="89983"/>
                    <a:pt x="168939" y="92369"/>
                  </a:cubicBezTo>
                  <a:cubicBezTo>
                    <a:pt x="168153" y="91595"/>
                    <a:pt x="167367" y="90821"/>
                    <a:pt x="166617" y="90023"/>
                  </a:cubicBezTo>
                  <a:cubicBezTo>
                    <a:pt x="166176" y="89571"/>
                    <a:pt x="165712" y="89404"/>
                    <a:pt x="165093" y="89404"/>
                  </a:cubicBezTo>
                  <a:cubicBezTo>
                    <a:pt x="142269" y="89416"/>
                    <a:pt x="119444" y="89416"/>
                    <a:pt x="96632" y="89416"/>
                  </a:cubicBezTo>
                  <a:lnTo>
                    <a:pt x="96251" y="89416"/>
                  </a:lnTo>
                  <a:cubicBezTo>
                    <a:pt x="95834" y="89428"/>
                    <a:pt x="95668" y="89571"/>
                    <a:pt x="95632" y="90000"/>
                  </a:cubicBezTo>
                  <a:cubicBezTo>
                    <a:pt x="95596" y="90345"/>
                    <a:pt x="95572" y="90702"/>
                    <a:pt x="95549" y="91059"/>
                  </a:cubicBezTo>
                  <a:cubicBezTo>
                    <a:pt x="95513" y="91655"/>
                    <a:pt x="95477" y="92238"/>
                    <a:pt x="95441" y="92821"/>
                  </a:cubicBezTo>
                  <a:cubicBezTo>
                    <a:pt x="95429" y="92833"/>
                    <a:pt x="95418" y="92833"/>
                    <a:pt x="95406" y="92845"/>
                  </a:cubicBezTo>
                  <a:lnTo>
                    <a:pt x="95382" y="92857"/>
                  </a:lnTo>
                  <a:lnTo>
                    <a:pt x="95334" y="92869"/>
                  </a:lnTo>
                  <a:lnTo>
                    <a:pt x="95298" y="92893"/>
                  </a:lnTo>
                  <a:lnTo>
                    <a:pt x="95263" y="92917"/>
                  </a:lnTo>
                  <a:lnTo>
                    <a:pt x="95227" y="92952"/>
                  </a:lnTo>
                  <a:lnTo>
                    <a:pt x="95215" y="92976"/>
                  </a:lnTo>
                  <a:cubicBezTo>
                    <a:pt x="95191" y="92988"/>
                    <a:pt x="95179" y="93000"/>
                    <a:pt x="95168" y="93024"/>
                  </a:cubicBezTo>
                  <a:cubicBezTo>
                    <a:pt x="95477" y="90571"/>
                    <a:pt x="93679" y="88357"/>
                    <a:pt x="91215" y="88166"/>
                  </a:cubicBezTo>
                  <a:cubicBezTo>
                    <a:pt x="91101" y="88157"/>
                    <a:pt x="90988" y="88153"/>
                    <a:pt x="90876" y="88153"/>
                  </a:cubicBezTo>
                  <a:cubicBezTo>
                    <a:pt x="88548" y="88153"/>
                    <a:pt x="86617" y="90006"/>
                    <a:pt x="86571" y="92369"/>
                  </a:cubicBezTo>
                  <a:cubicBezTo>
                    <a:pt x="86571" y="92607"/>
                    <a:pt x="86583" y="92833"/>
                    <a:pt x="86619" y="93059"/>
                  </a:cubicBezTo>
                  <a:cubicBezTo>
                    <a:pt x="86607" y="93024"/>
                    <a:pt x="86571" y="93000"/>
                    <a:pt x="86547" y="92964"/>
                  </a:cubicBezTo>
                  <a:lnTo>
                    <a:pt x="86535" y="92952"/>
                  </a:lnTo>
                  <a:lnTo>
                    <a:pt x="86488" y="92917"/>
                  </a:lnTo>
                  <a:lnTo>
                    <a:pt x="86464" y="92893"/>
                  </a:lnTo>
                  <a:lnTo>
                    <a:pt x="86452" y="92893"/>
                  </a:lnTo>
                  <a:cubicBezTo>
                    <a:pt x="86440" y="92798"/>
                    <a:pt x="86416" y="92702"/>
                    <a:pt x="86416" y="92607"/>
                  </a:cubicBezTo>
                  <a:cubicBezTo>
                    <a:pt x="86345" y="91738"/>
                    <a:pt x="86285" y="90881"/>
                    <a:pt x="86214" y="90011"/>
                  </a:cubicBezTo>
                  <a:cubicBezTo>
                    <a:pt x="86178" y="89583"/>
                    <a:pt x="86024" y="89440"/>
                    <a:pt x="85607" y="89416"/>
                  </a:cubicBezTo>
                  <a:lnTo>
                    <a:pt x="16539" y="89416"/>
                  </a:lnTo>
                  <a:cubicBezTo>
                    <a:pt x="16512" y="89415"/>
                    <a:pt x="16485" y="89414"/>
                    <a:pt x="16458" y="89414"/>
                  </a:cubicBezTo>
                  <a:cubicBezTo>
                    <a:pt x="16058" y="89414"/>
                    <a:pt x="15676" y="89579"/>
                    <a:pt x="15419" y="89881"/>
                  </a:cubicBezTo>
                  <a:cubicBezTo>
                    <a:pt x="14919" y="90392"/>
                    <a:pt x="14407" y="90893"/>
                    <a:pt x="13907" y="91393"/>
                  </a:cubicBezTo>
                  <a:cubicBezTo>
                    <a:pt x="13538" y="91762"/>
                    <a:pt x="13181" y="92143"/>
                    <a:pt x="12812" y="92512"/>
                  </a:cubicBezTo>
                  <a:lnTo>
                    <a:pt x="12812" y="92381"/>
                  </a:lnTo>
                  <a:cubicBezTo>
                    <a:pt x="12812" y="90000"/>
                    <a:pt x="10883" y="88059"/>
                    <a:pt x="8502" y="88059"/>
                  </a:cubicBezTo>
                  <a:cubicBezTo>
                    <a:pt x="8347" y="88059"/>
                    <a:pt x="8204" y="88071"/>
                    <a:pt x="8061" y="88083"/>
                  </a:cubicBezTo>
                  <a:cubicBezTo>
                    <a:pt x="8919" y="87214"/>
                    <a:pt x="9788" y="86332"/>
                    <a:pt x="10681" y="85487"/>
                  </a:cubicBezTo>
                  <a:cubicBezTo>
                    <a:pt x="11169" y="85023"/>
                    <a:pt x="11348" y="84499"/>
                    <a:pt x="11348" y="83832"/>
                  </a:cubicBezTo>
                  <a:cubicBezTo>
                    <a:pt x="11336" y="61818"/>
                    <a:pt x="11336" y="39803"/>
                    <a:pt x="11336" y="17776"/>
                  </a:cubicBezTo>
                  <a:lnTo>
                    <a:pt x="11336" y="17360"/>
                  </a:lnTo>
                  <a:cubicBezTo>
                    <a:pt x="11324" y="17014"/>
                    <a:pt x="11181" y="16681"/>
                    <a:pt x="10943" y="16443"/>
                  </a:cubicBezTo>
                  <a:lnTo>
                    <a:pt x="7966" y="13466"/>
                  </a:lnTo>
                  <a:lnTo>
                    <a:pt x="7966" y="13466"/>
                  </a:lnTo>
                  <a:cubicBezTo>
                    <a:pt x="8149" y="13489"/>
                    <a:pt x="8330" y="13500"/>
                    <a:pt x="8509" y="13500"/>
                  </a:cubicBezTo>
                  <a:cubicBezTo>
                    <a:pt x="10862" y="13500"/>
                    <a:pt x="12836" y="11592"/>
                    <a:pt x="12836" y="9180"/>
                  </a:cubicBezTo>
                  <a:lnTo>
                    <a:pt x="12836" y="9156"/>
                  </a:lnTo>
                  <a:cubicBezTo>
                    <a:pt x="13634" y="9942"/>
                    <a:pt x="14431" y="10728"/>
                    <a:pt x="15205" y="11549"/>
                  </a:cubicBezTo>
                  <a:cubicBezTo>
                    <a:pt x="15591" y="11970"/>
                    <a:pt x="16140" y="12206"/>
                    <a:pt x="16707" y="12206"/>
                  </a:cubicBezTo>
                  <a:cubicBezTo>
                    <a:pt x="16734" y="12206"/>
                    <a:pt x="16761" y="12205"/>
                    <a:pt x="16789" y="12204"/>
                  </a:cubicBezTo>
                  <a:cubicBezTo>
                    <a:pt x="39649" y="12192"/>
                    <a:pt x="62497" y="12192"/>
                    <a:pt x="85345" y="12192"/>
                  </a:cubicBezTo>
                  <a:lnTo>
                    <a:pt x="85726" y="12192"/>
                  </a:lnTo>
                  <a:cubicBezTo>
                    <a:pt x="86190" y="12180"/>
                    <a:pt x="86345" y="12026"/>
                    <a:pt x="86393" y="11549"/>
                  </a:cubicBezTo>
                  <a:cubicBezTo>
                    <a:pt x="86416" y="11228"/>
                    <a:pt x="86440" y="10907"/>
                    <a:pt x="86464" y="10573"/>
                  </a:cubicBezTo>
                  <a:cubicBezTo>
                    <a:pt x="86500" y="9894"/>
                    <a:pt x="86547" y="9216"/>
                    <a:pt x="86583" y="8537"/>
                  </a:cubicBezTo>
                  <a:cubicBezTo>
                    <a:pt x="86595" y="8525"/>
                    <a:pt x="86607" y="8501"/>
                    <a:pt x="86619" y="8490"/>
                  </a:cubicBezTo>
                  <a:close/>
                  <a:moveTo>
                    <a:pt x="7073" y="0"/>
                  </a:moveTo>
                  <a:cubicBezTo>
                    <a:pt x="3180" y="0"/>
                    <a:pt x="1" y="1691"/>
                    <a:pt x="1" y="5584"/>
                  </a:cubicBezTo>
                  <a:lnTo>
                    <a:pt x="1" y="95965"/>
                  </a:lnTo>
                  <a:cubicBezTo>
                    <a:pt x="1" y="99858"/>
                    <a:pt x="3180" y="101549"/>
                    <a:pt x="7073" y="101549"/>
                  </a:cubicBezTo>
                  <a:lnTo>
                    <a:pt x="174689" y="101549"/>
                  </a:lnTo>
                  <a:cubicBezTo>
                    <a:pt x="178583" y="101549"/>
                    <a:pt x="181762" y="99858"/>
                    <a:pt x="181762" y="95965"/>
                  </a:cubicBezTo>
                  <a:lnTo>
                    <a:pt x="181750" y="5584"/>
                  </a:lnTo>
                  <a:cubicBezTo>
                    <a:pt x="181750" y="1691"/>
                    <a:pt x="178583" y="0"/>
                    <a:pt x="174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 rot="5400000">
              <a:off x="6270172" y="634245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5" y="4322"/>
                  </a:moveTo>
                  <a:cubicBezTo>
                    <a:pt x="8645" y="6704"/>
                    <a:pt x="6704" y="8644"/>
                    <a:pt x="4323" y="8644"/>
                  </a:cubicBezTo>
                  <a:cubicBezTo>
                    <a:pt x="1929" y="8644"/>
                    <a:pt x="1" y="6704"/>
                    <a:pt x="1" y="4322"/>
                  </a:cubicBezTo>
                  <a:cubicBezTo>
                    <a:pt x="1" y="1929"/>
                    <a:pt x="1929" y="1"/>
                    <a:pt x="4323" y="1"/>
                  </a:cubicBezTo>
                  <a:cubicBezTo>
                    <a:pt x="6704" y="1"/>
                    <a:pt x="8645" y="1929"/>
                    <a:pt x="8645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 rot="5400000">
              <a:off x="8130547" y="634245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5" y="4323"/>
                  </a:moveTo>
                  <a:cubicBezTo>
                    <a:pt x="8645" y="6704"/>
                    <a:pt x="6704" y="8645"/>
                    <a:pt x="4323" y="8645"/>
                  </a:cubicBezTo>
                  <a:cubicBezTo>
                    <a:pt x="1929" y="8645"/>
                    <a:pt x="1" y="6704"/>
                    <a:pt x="1" y="4323"/>
                  </a:cubicBezTo>
                  <a:cubicBezTo>
                    <a:pt x="1" y="1942"/>
                    <a:pt x="1929" y="1"/>
                    <a:pt x="4323" y="1"/>
                  </a:cubicBezTo>
                  <a:cubicBezTo>
                    <a:pt x="6704" y="1"/>
                    <a:pt x="8645" y="1942"/>
                    <a:pt x="8645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 rot="5400000">
              <a:off x="8110847" y="2456809"/>
              <a:ext cx="225501" cy="200502"/>
            </a:xfrm>
            <a:custGeom>
              <a:rect b="b" l="l" r="r" t="t"/>
              <a:pathLst>
                <a:path extrusionOk="0" h="8967" w="10085">
                  <a:moveTo>
                    <a:pt x="10085" y="4323"/>
                  </a:moveTo>
                  <a:cubicBezTo>
                    <a:pt x="10085" y="6073"/>
                    <a:pt x="9025" y="7633"/>
                    <a:pt x="7418" y="8299"/>
                  </a:cubicBezTo>
                  <a:cubicBezTo>
                    <a:pt x="5810" y="8966"/>
                    <a:pt x="3953" y="8597"/>
                    <a:pt x="2715" y="7371"/>
                  </a:cubicBezTo>
                  <a:cubicBezTo>
                    <a:pt x="0" y="4656"/>
                    <a:pt x="1917" y="1"/>
                    <a:pt x="5763" y="1"/>
                  </a:cubicBezTo>
                  <a:cubicBezTo>
                    <a:pt x="8156" y="1"/>
                    <a:pt x="10085" y="1930"/>
                    <a:pt x="10085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 rot="5400000">
              <a:off x="8130547" y="4318257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4" y="4323"/>
                  </a:moveTo>
                  <a:cubicBezTo>
                    <a:pt x="8644" y="6704"/>
                    <a:pt x="6715" y="8645"/>
                    <a:pt x="4322" y="8645"/>
                  </a:cubicBezTo>
                  <a:cubicBezTo>
                    <a:pt x="1941" y="8645"/>
                    <a:pt x="0" y="6704"/>
                    <a:pt x="0" y="4323"/>
                  </a:cubicBezTo>
                  <a:cubicBezTo>
                    <a:pt x="0" y="1942"/>
                    <a:pt x="1941" y="1"/>
                    <a:pt x="4322" y="1"/>
                  </a:cubicBezTo>
                  <a:cubicBezTo>
                    <a:pt x="6715" y="1"/>
                    <a:pt x="8644" y="1942"/>
                    <a:pt x="8644" y="4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 rot="5400000">
              <a:off x="6250350" y="2456686"/>
              <a:ext cx="225501" cy="200748"/>
            </a:xfrm>
            <a:custGeom>
              <a:rect b="b" l="l" r="r" t="t"/>
              <a:pathLst>
                <a:path extrusionOk="0" h="8978" w="10085">
                  <a:moveTo>
                    <a:pt x="10085" y="4322"/>
                  </a:moveTo>
                  <a:cubicBezTo>
                    <a:pt x="10085" y="6061"/>
                    <a:pt x="9037" y="7632"/>
                    <a:pt x="7418" y="8299"/>
                  </a:cubicBezTo>
                  <a:cubicBezTo>
                    <a:pt x="5810" y="8978"/>
                    <a:pt x="3953" y="8609"/>
                    <a:pt x="2715" y="7370"/>
                  </a:cubicBezTo>
                  <a:cubicBezTo>
                    <a:pt x="0" y="4656"/>
                    <a:pt x="1917" y="12"/>
                    <a:pt x="5763" y="1"/>
                  </a:cubicBezTo>
                  <a:cubicBezTo>
                    <a:pt x="8144" y="1"/>
                    <a:pt x="10085" y="1929"/>
                    <a:pt x="10085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 rot="5400000">
              <a:off x="6270172" y="4318257"/>
              <a:ext cx="193302" cy="193302"/>
            </a:xfrm>
            <a:custGeom>
              <a:rect b="b" l="l" r="r" t="t"/>
              <a:pathLst>
                <a:path extrusionOk="0" h="8645" w="8645">
                  <a:moveTo>
                    <a:pt x="8644" y="4322"/>
                  </a:moveTo>
                  <a:cubicBezTo>
                    <a:pt x="8644" y="6704"/>
                    <a:pt x="6715" y="8644"/>
                    <a:pt x="4322" y="8644"/>
                  </a:cubicBezTo>
                  <a:cubicBezTo>
                    <a:pt x="1941" y="8644"/>
                    <a:pt x="0" y="6704"/>
                    <a:pt x="0" y="4322"/>
                  </a:cubicBezTo>
                  <a:cubicBezTo>
                    <a:pt x="0" y="1929"/>
                    <a:pt x="1941" y="1"/>
                    <a:pt x="4322" y="1"/>
                  </a:cubicBezTo>
                  <a:cubicBezTo>
                    <a:pt x="6715" y="1"/>
                    <a:pt x="8644" y="1929"/>
                    <a:pt x="8644" y="4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6" name="Google Shape;1266;p45"/>
          <p:cNvGrpSpPr/>
          <p:nvPr/>
        </p:nvGrpSpPr>
        <p:grpSpPr>
          <a:xfrm rot="4733675">
            <a:off x="626834" y="1856928"/>
            <a:ext cx="70026" cy="2646083"/>
            <a:chOff x="5729485" y="1627521"/>
            <a:chExt cx="70032" cy="2646284"/>
          </a:xfrm>
        </p:grpSpPr>
        <p:sp>
          <p:nvSpPr>
            <p:cNvPr id="1267" name="Google Shape;1267;p4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45"/>
          <p:cNvGrpSpPr/>
          <p:nvPr/>
        </p:nvGrpSpPr>
        <p:grpSpPr>
          <a:xfrm flipH="1">
            <a:off x="1073630" y="1613503"/>
            <a:ext cx="70025" cy="2646019"/>
            <a:chOff x="5729485" y="1627521"/>
            <a:chExt cx="70032" cy="2646284"/>
          </a:xfrm>
        </p:grpSpPr>
        <p:sp>
          <p:nvSpPr>
            <p:cNvPr id="1274" name="Google Shape;1274;p4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45"/>
          <p:cNvGrpSpPr/>
          <p:nvPr/>
        </p:nvGrpSpPr>
        <p:grpSpPr>
          <a:xfrm>
            <a:off x="2321246" y="2508491"/>
            <a:ext cx="126665" cy="126663"/>
            <a:chOff x="5158263" y="2177206"/>
            <a:chExt cx="175121" cy="175119"/>
          </a:xfrm>
        </p:grpSpPr>
        <p:sp>
          <p:nvSpPr>
            <p:cNvPr id="1281" name="Google Shape;1281;p45"/>
            <p:cNvSpPr/>
            <p:nvPr/>
          </p:nvSpPr>
          <p:spPr>
            <a:xfrm>
              <a:off x="5158263" y="2177206"/>
              <a:ext cx="175121" cy="175119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5208588" y="2227350"/>
              <a:ext cx="74700" cy="74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3" name="Google Shape;1283;p45"/>
          <p:cNvGrpSpPr/>
          <p:nvPr/>
        </p:nvGrpSpPr>
        <p:grpSpPr>
          <a:xfrm>
            <a:off x="2143584" y="2508452"/>
            <a:ext cx="126675" cy="126759"/>
            <a:chOff x="7351835" y="1457752"/>
            <a:chExt cx="126675" cy="126759"/>
          </a:xfrm>
        </p:grpSpPr>
        <p:grpSp>
          <p:nvGrpSpPr>
            <p:cNvPr id="1284" name="Google Shape;1284;p45"/>
            <p:cNvGrpSpPr/>
            <p:nvPr/>
          </p:nvGrpSpPr>
          <p:grpSpPr>
            <a:xfrm rot="10800000">
              <a:off x="7351835" y="1457752"/>
              <a:ext cx="126675" cy="126759"/>
              <a:chOff x="1999125" y="1648450"/>
              <a:chExt cx="1985500" cy="1986825"/>
            </a:xfrm>
          </p:grpSpPr>
          <p:sp>
            <p:nvSpPr>
              <p:cNvPr id="1285" name="Google Shape;1285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8" name="Google Shape;1288;p45"/>
            <p:cNvSpPr/>
            <p:nvPr/>
          </p:nvSpPr>
          <p:spPr>
            <a:xfrm>
              <a:off x="7388176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45"/>
          <p:cNvGrpSpPr/>
          <p:nvPr/>
        </p:nvGrpSpPr>
        <p:grpSpPr>
          <a:xfrm>
            <a:off x="2589676" y="2648730"/>
            <a:ext cx="126675" cy="126673"/>
            <a:chOff x="7225376" y="1457893"/>
            <a:chExt cx="126675" cy="126673"/>
          </a:xfrm>
        </p:grpSpPr>
        <p:sp>
          <p:nvSpPr>
            <p:cNvPr id="1290" name="Google Shape;1290;p45"/>
            <p:cNvSpPr/>
            <p:nvPr/>
          </p:nvSpPr>
          <p:spPr>
            <a:xfrm rot="10800000">
              <a:off x="7225376" y="1457893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726161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45"/>
          <p:cNvGrpSpPr/>
          <p:nvPr/>
        </p:nvGrpSpPr>
        <p:grpSpPr>
          <a:xfrm>
            <a:off x="2498897" y="2508452"/>
            <a:ext cx="126675" cy="126759"/>
            <a:chOff x="7098697" y="1457752"/>
            <a:chExt cx="126675" cy="126759"/>
          </a:xfrm>
        </p:grpSpPr>
        <p:grpSp>
          <p:nvGrpSpPr>
            <p:cNvPr id="1293" name="Google Shape;1293;p45"/>
            <p:cNvGrpSpPr/>
            <p:nvPr/>
          </p:nvGrpSpPr>
          <p:grpSpPr>
            <a:xfrm rot="10800000">
              <a:off x="7098697" y="1457752"/>
              <a:ext cx="126675" cy="126759"/>
              <a:chOff x="1999125" y="1648450"/>
              <a:chExt cx="1985500" cy="1986825"/>
            </a:xfrm>
          </p:grpSpPr>
          <p:sp>
            <p:nvSpPr>
              <p:cNvPr id="1294" name="Google Shape;1294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7" name="Google Shape;1297;p45"/>
            <p:cNvSpPr/>
            <p:nvPr/>
          </p:nvSpPr>
          <p:spPr>
            <a:xfrm>
              <a:off x="713512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45"/>
          <p:cNvGrpSpPr/>
          <p:nvPr/>
        </p:nvGrpSpPr>
        <p:grpSpPr>
          <a:xfrm>
            <a:off x="1432939" y="2508405"/>
            <a:ext cx="126675" cy="126673"/>
            <a:chOff x="7035505" y="1569442"/>
            <a:chExt cx="126675" cy="126673"/>
          </a:xfrm>
        </p:grpSpPr>
        <p:sp>
          <p:nvSpPr>
            <p:cNvPr id="1299" name="Google Shape;1299;p45"/>
            <p:cNvSpPr/>
            <p:nvPr/>
          </p:nvSpPr>
          <p:spPr>
            <a:xfrm rot="10800000">
              <a:off x="7035505" y="1569442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7071991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45"/>
          <p:cNvGrpSpPr/>
          <p:nvPr/>
        </p:nvGrpSpPr>
        <p:grpSpPr>
          <a:xfrm>
            <a:off x="1610600" y="2508480"/>
            <a:ext cx="126675" cy="126673"/>
            <a:chOff x="7162042" y="1569442"/>
            <a:chExt cx="126675" cy="126673"/>
          </a:xfrm>
        </p:grpSpPr>
        <p:sp>
          <p:nvSpPr>
            <p:cNvPr id="1302" name="Google Shape;1302;p45"/>
            <p:cNvSpPr/>
            <p:nvPr/>
          </p:nvSpPr>
          <p:spPr>
            <a:xfrm rot="10800000">
              <a:off x="7162042" y="1569442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7198363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4" name="Google Shape;1304;p45"/>
          <p:cNvGrpSpPr/>
          <p:nvPr/>
        </p:nvGrpSpPr>
        <p:grpSpPr>
          <a:xfrm>
            <a:off x="1965923" y="2504761"/>
            <a:ext cx="126675" cy="126759"/>
            <a:chOff x="7288563" y="1569461"/>
            <a:chExt cx="126675" cy="126759"/>
          </a:xfrm>
        </p:grpSpPr>
        <p:grpSp>
          <p:nvGrpSpPr>
            <p:cNvPr id="1305" name="Google Shape;1305;p45"/>
            <p:cNvGrpSpPr/>
            <p:nvPr/>
          </p:nvGrpSpPr>
          <p:grpSpPr>
            <a:xfrm rot="10800000">
              <a:off x="7288563" y="1569461"/>
              <a:ext cx="126675" cy="126759"/>
              <a:chOff x="1999125" y="1648450"/>
              <a:chExt cx="1985500" cy="1986825"/>
            </a:xfrm>
          </p:grpSpPr>
          <p:sp>
            <p:nvSpPr>
              <p:cNvPr id="1306" name="Google Shape;1306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9" name="Google Shape;1309;p45"/>
            <p:cNvSpPr/>
            <p:nvPr/>
          </p:nvSpPr>
          <p:spPr>
            <a:xfrm>
              <a:off x="7324736" y="1605246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45"/>
          <p:cNvGrpSpPr/>
          <p:nvPr/>
        </p:nvGrpSpPr>
        <p:grpSpPr>
          <a:xfrm>
            <a:off x="1788262" y="2504744"/>
            <a:ext cx="126675" cy="126673"/>
            <a:chOff x="7225424" y="1680106"/>
            <a:chExt cx="126675" cy="126673"/>
          </a:xfrm>
        </p:grpSpPr>
        <p:sp>
          <p:nvSpPr>
            <p:cNvPr id="1311" name="Google Shape;1311;p45"/>
            <p:cNvSpPr/>
            <p:nvPr/>
          </p:nvSpPr>
          <p:spPr>
            <a:xfrm>
              <a:off x="7225424" y="1680106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7261622" y="171626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3" name="Google Shape;1313;p45"/>
          <p:cNvGrpSpPr/>
          <p:nvPr/>
        </p:nvGrpSpPr>
        <p:grpSpPr>
          <a:xfrm>
            <a:off x="1255278" y="2508377"/>
            <a:ext cx="126675" cy="126759"/>
            <a:chOff x="7098903" y="1680002"/>
            <a:chExt cx="126675" cy="126759"/>
          </a:xfrm>
        </p:grpSpPr>
        <p:grpSp>
          <p:nvGrpSpPr>
            <p:cNvPr id="1314" name="Google Shape;1314;p45"/>
            <p:cNvGrpSpPr/>
            <p:nvPr/>
          </p:nvGrpSpPr>
          <p:grpSpPr>
            <a:xfrm>
              <a:off x="7098903" y="1680002"/>
              <a:ext cx="126675" cy="126759"/>
              <a:chOff x="1999125" y="1648450"/>
              <a:chExt cx="1985500" cy="1986825"/>
            </a:xfrm>
          </p:grpSpPr>
          <p:sp>
            <p:nvSpPr>
              <p:cNvPr id="1315" name="Google Shape;1315;p45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5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5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8" name="Google Shape;1318;p45"/>
            <p:cNvSpPr/>
            <p:nvPr/>
          </p:nvSpPr>
          <p:spPr>
            <a:xfrm>
              <a:off x="7135204" y="171626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9" name="Google Shape;1319;p45"/>
          <p:cNvSpPr/>
          <p:nvPr/>
        </p:nvSpPr>
        <p:spPr>
          <a:xfrm>
            <a:off x="2084175" y="2747700"/>
            <a:ext cx="505500" cy="115125"/>
          </a:xfrm>
          <a:custGeom>
            <a:rect b="b" l="l" r="r" t="t"/>
            <a:pathLst>
              <a:path extrusionOk="0" h="4605" w="20220">
                <a:moveTo>
                  <a:pt x="0" y="4605"/>
                </a:moveTo>
                <a:lnTo>
                  <a:pt x="2022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20" name="Google Shape;1320;p45"/>
          <p:cNvSpPr/>
          <p:nvPr/>
        </p:nvSpPr>
        <p:spPr>
          <a:xfrm>
            <a:off x="1483575" y="2772725"/>
            <a:ext cx="1106100" cy="1566550"/>
          </a:xfrm>
          <a:custGeom>
            <a:rect b="b" l="l" r="r" t="t"/>
            <a:pathLst>
              <a:path extrusionOk="0" h="62662" w="44244">
                <a:moveTo>
                  <a:pt x="0" y="62662"/>
                </a:moveTo>
                <a:lnTo>
                  <a:pt x="44244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21" name="Google Shape;1321;p45"/>
          <p:cNvSpPr/>
          <p:nvPr/>
        </p:nvSpPr>
        <p:spPr>
          <a:xfrm>
            <a:off x="1168470" y="3958890"/>
            <a:ext cx="290275" cy="340325"/>
          </a:xfrm>
          <a:custGeom>
            <a:rect b="b" l="l" r="r" t="t"/>
            <a:pathLst>
              <a:path extrusionOk="0" h="13613" w="11611">
                <a:moveTo>
                  <a:pt x="11611" y="13613"/>
                </a:move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22" name="Google Shape;1322;p45"/>
          <p:cNvSpPr/>
          <p:nvPr/>
        </p:nvSpPr>
        <p:spPr>
          <a:xfrm>
            <a:off x="1965962" y="2822299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5"/>
          <p:cNvSpPr/>
          <p:nvPr/>
        </p:nvSpPr>
        <p:spPr>
          <a:xfrm>
            <a:off x="2061062" y="3357824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5"/>
          <p:cNvSpPr/>
          <p:nvPr/>
        </p:nvSpPr>
        <p:spPr>
          <a:xfrm>
            <a:off x="1034175" y="746850"/>
            <a:ext cx="162850" cy="3202825"/>
          </a:xfrm>
          <a:custGeom>
            <a:rect b="b" l="l" r="r" t="t"/>
            <a:pathLst>
              <a:path extrusionOk="0" h="128113" w="6514">
                <a:moveTo>
                  <a:pt x="6514" y="128113"/>
                </a:moveTo>
                <a:lnTo>
                  <a:pt x="4614" y="5972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25" name="Google Shape;1325;p45"/>
          <p:cNvSpPr/>
          <p:nvPr/>
        </p:nvSpPr>
        <p:spPr>
          <a:xfrm>
            <a:off x="1255325" y="4065762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5"/>
          <p:cNvSpPr/>
          <p:nvPr/>
        </p:nvSpPr>
        <p:spPr>
          <a:xfrm rot="-8962832">
            <a:off x="495924" y="3088650"/>
            <a:ext cx="702094" cy="714338"/>
          </a:xfrm>
          <a:prstGeom prst="arc">
            <a:avLst>
              <a:gd fmla="val 12424506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>
            <a:off x="1099803" y="1138212"/>
            <a:ext cx="126600" cy="1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8" name="Google Shape;1328;p45"/>
          <p:cNvGrpSpPr/>
          <p:nvPr/>
        </p:nvGrpSpPr>
        <p:grpSpPr>
          <a:xfrm>
            <a:off x="1094673" y="843105"/>
            <a:ext cx="126675" cy="126673"/>
            <a:chOff x="7225376" y="1457893"/>
            <a:chExt cx="126675" cy="126673"/>
          </a:xfrm>
        </p:grpSpPr>
        <p:sp>
          <p:nvSpPr>
            <p:cNvPr id="1329" name="Google Shape;1329;p45"/>
            <p:cNvSpPr/>
            <p:nvPr/>
          </p:nvSpPr>
          <p:spPr>
            <a:xfrm rot="10800000">
              <a:off x="7225376" y="1457893"/>
              <a:ext cx="126675" cy="126673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7261613" y="1494207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2" name="Google Shape;1332;p45"/>
          <p:cNvSpPr txBox="1"/>
          <p:nvPr>
            <p:ph idx="2" type="title"/>
          </p:nvPr>
        </p:nvSpPr>
        <p:spPr>
          <a:xfrm>
            <a:off x="5572950" y="1789525"/>
            <a:ext cx="1468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Itération 6</a:t>
            </a:r>
            <a:endParaRPr sz="2500"/>
          </a:p>
        </p:txBody>
      </p:sp>
      <p:sp>
        <p:nvSpPr>
          <p:cNvPr id="1333" name="Google Shape;1333;p45"/>
          <p:cNvSpPr txBox="1"/>
          <p:nvPr>
            <p:ph idx="3" type="title"/>
          </p:nvPr>
        </p:nvSpPr>
        <p:spPr>
          <a:xfrm>
            <a:off x="3564850" y="2347875"/>
            <a:ext cx="52773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Faire en sorte que le robot ne se bloque pas dans les trous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Scénario Billard avec plusieurs robots en compétition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Asservissement global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Envoyer des ordres différents à différents robots en simultané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46"/>
          <p:cNvSpPr/>
          <p:nvPr/>
        </p:nvSpPr>
        <p:spPr>
          <a:xfrm>
            <a:off x="2652325" y="1927125"/>
            <a:ext cx="3807300" cy="26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39" name="Google Shape;1339;p46"/>
          <p:cNvSpPr txBox="1"/>
          <p:nvPr>
            <p:ph type="ctrTitle"/>
          </p:nvPr>
        </p:nvSpPr>
        <p:spPr>
          <a:xfrm>
            <a:off x="2287950" y="1827098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CONCLUSION</a:t>
            </a:r>
            <a:endParaRPr sz="7000"/>
          </a:p>
        </p:txBody>
      </p:sp>
      <p:grpSp>
        <p:nvGrpSpPr>
          <p:cNvPr id="1340" name="Google Shape;1340;p46"/>
          <p:cNvGrpSpPr/>
          <p:nvPr/>
        </p:nvGrpSpPr>
        <p:grpSpPr>
          <a:xfrm rot="5399863">
            <a:off x="4483633" y="1528894"/>
            <a:ext cx="176248" cy="6660167"/>
            <a:chOff x="5729485" y="1627521"/>
            <a:chExt cx="70032" cy="2646284"/>
          </a:xfrm>
        </p:grpSpPr>
        <p:sp>
          <p:nvSpPr>
            <p:cNvPr id="1341" name="Google Shape;1341;p46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6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7" name="Google Shape;1347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34"/>
          <p:cNvGrpSpPr/>
          <p:nvPr/>
        </p:nvGrpSpPr>
        <p:grpSpPr>
          <a:xfrm>
            <a:off x="4763411" y="1465605"/>
            <a:ext cx="672886" cy="673335"/>
            <a:chOff x="1999125" y="1648450"/>
            <a:chExt cx="1985500" cy="1986825"/>
          </a:xfrm>
        </p:grpSpPr>
        <p:sp>
          <p:nvSpPr>
            <p:cNvPr id="994" name="Google Shape;99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8" name="Google Shape;998;p34"/>
          <p:cNvGrpSpPr/>
          <p:nvPr/>
        </p:nvGrpSpPr>
        <p:grpSpPr>
          <a:xfrm>
            <a:off x="1117711" y="1465605"/>
            <a:ext cx="672886" cy="673335"/>
            <a:chOff x="1999125" y="1648450"/>
            <a:chExt cx="1985500" cy="1986825"/>
          </a:xfrm>
        </p:grpSpPr>
        <p:sp>
          <p:nvSpPr>
            <p:cNvPr id="999" name="Google Shape;999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4"/>
          <p:cNvGrpSpPr/>
          <p:nvPr/>
        </p:nvGrpSpPr>
        <p:grpSpPr>
          <a:xfrm>
            <a:off x="4763411" y="2979334"/>
            <a:ext cx="672886" cy="672877"/>
            <a:chOff x="1999125" y="1649125"/>
            <a:chExt cx="1985500" cy="1985475"/>
          </a:xfrm>
        </p:grpSpPr>
        <p:sp>
          <p:nvSpPr>
            <p:cNvPr id="1004" name="Google Shape;100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1117861" y="2979334"/>
            <a:ext cx="672886" cy="672877"/>
            <a:chOff x="1999125" y="1649125"/>
            <a:chExt cx="1985500" cy="1985475"/>
          </a:xfrm>
        </p:grpSpPr>
        <p:sp>
          <p:nvSpPr>
            <p:cNvPr id="1007" name="Google Shape;1007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9" name="Google Shape;1009;p34"/>
          <p:cNvSpPr txBox="1"/>
          <p:nvPr>
            <p:ph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10" name="Google Shape;1010;p34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SOMMAIRE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11" name="Google Shape;1011;p34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bjectifs de </a:t>
            </a:r>
            <a:r>
              <a:rPr lang="en"/>
              <a:t>l'itération</a:t>
            </a:r>
            <a:endParaRPr/>
          </a:p>
        </p:txBody>
      </p:sp>
      <p:sp>
        <p:nvSpPr>
          <p:cNvPr id="1012" name="Google Shape;1012;p34"/>
          <p:cNvSpPr txBox="1"/>
          <p:nvPr>
            <p:ph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3" name="Google Shape;1013;p34"/>
          <p:cNvSpPr txBox="1"/>
          <p:nvPr>
            <p:ph idx="5" type="title"/>
          </p:nvPr>
        </p:nvSpPr>
        <p:spPr>
          <a:xfrm>
            <a:off x="5513475" y="1465600"/>
            <a:ext cx="3391800" cy="7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Fonctionnalitées implémentées et Démonstration</a:t>
            </a:r>
            <a:endParaRPr/>
          </a:p>
        </p:txBody>
      </p:sp>
      <p:sp>
        <p:nvSpPr>
          <p:cNvPr id="1014" name="Google Shape;1014;p34"/>
          <p:cNvSpPr txBox="1"/>
          <p:nvPr>
            <p:ph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5" name="Google Shape;1015;p34"/>
          <p:cNvSpPr txBox="1"/>
          <p:nvPr>
            <p:ph idx="8" type="title"/>
          </p:nvPr>
        </p:nvSpPr>
        <p:spPr>
          <a:xfrm>
            <a:off x="1841275" y="3087620"/>
            <a:ext cx="2871600" cy="4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Diagrammes Explicatifs</a:t>
            </a:r>
            <a:endParaRPr/>
          </a:p>
        </p:txBody>
      </p:sp>
      <p:sp>
        <p:nvSpPr>
          <p:cNvPr id="1016" name="Google Shape;1016;p34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et conclusion</a:t>
            </a:r>
            <a:endParaRPr/>
          </a:p>
        </p:txBody>
      </p:sp>
      <p:sp>
        <p:nvSpPr>
          <p:cNvPr id="1017" name="Google Shape;1017;p34"/>
          <p:cNvSpPr txBox="1"/>
          <p:nvPr>
            <p:ph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18" name="Google Shape;101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35"/>
          <p:cNvSpPr txBox="1"/>
          <p:nvPr>
            <p:ph idx="2" type="title"/>
          </p:nvPr>
        </p:nvSpPr>
        <p:spPr>
          <a:xfrm>
            <a:off x="1823475" y="1661650"/>
            <a:ext cx="72198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objectifs de l'itération</a:t>
            </a:r>
            <a:endParaRPr sz="6000"/>
          </a:p>
        </p:txBody>
      </p:sp>
      <p:grpSp>
        <p:nvGrpSpPr>
          <p:cNvPr id="1024" name="Google Shape;1024;p35"/>
          <p:cNvGrpSpPr/>
          <p:nvPr/>
        </p:nvGrpSpPr>
        <p:grpSpPr>
          <a:xfrm rot="-3846107">
            <a:off x="9607161" y="-485891"/>
            <a:ext cx="126747" cy="4789523"/>
            <a:chOff x="5729485" y="1627521"/>
            <a:chExt cx="70032" cy="2646284"/>
          </a:xfrm>
        </p:grpSpPr>
        <p:sp>
          <p:nvSpPr>
            <p:cNvPr id="1025" name="Google Shape;1025;p3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1" name="Google Shape;103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32" name="Google Shape;1032;p35"/>
          <p:cNvGrpSpPr/>
          <p:nvPr/>
        </p:nvGrpSpPr>
        <p:grpSpPr>
          <a:xfrm>
            <a:off x="88831" y="1682291"/>
            <a:ext cx="1548094" cy="1549127"/>
            <a:chOff x="1999125" y="1648450"/>
            <a:chExt cx="1985500" cy="1986825"/>
          </a:xfrm>
        </p:grpSpPr>
        <p:sp>
          <p:nvSpPr>
            <p:cNvPr id="1033" name="Google Shape;1033;p35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35"/>
          <p:cNvSpPr txBox="1"/>
          <p:nvPr>
            <p:ph idx="2" type="title"/>
          </p:nvPr>
        </p:nvSpPr>
        <p:spPr>
          <a:xfrm>
            <a:off x="240730" y="2092459"/>
            <a:ext cx="12576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6"/>
          <p:cNvSpPr/>
          <p:nvPr/>
        </p:nvSpPr>
        <p:spPr>
          <a:xfrm rot="10800000">
            <a:off x="-75" y="84951"/>
            <a:ext cx="9144000" cy="9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3" name="Google Shape;1043;p3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Objectifs de l’itération</a:t>
            </a:r>
            <a:endParaRPr/>
          </a:p>
        </p:txBody>
      </p:sp>
      <p:sp>
        <p:nvSpPr>
          <p:cNvPr id="1044" name="Google Shape;1044;p36"/>
          <p:cNvSpPr txBox="1"/>
          <p:nvPr>
            <p:ph idx="2" type="title"/>
          </p:nvPr>
        </p:nvSpPr>
        <p:spPr>
          <a:xfrm>
            <a:off x="3405675" y="20493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d’options</a:t>
            </a:r>
            <a:endParaRPr/>
          </a:p>
        </p:txBody>
      </p:sp>
      <p:sp>
        <p:nvSpPr>
          <p:cNvPr id="1045" name="Google Shape;1045;p36"/>
          <p:cNvSpPr txBox="1"/>
          <p:nvPr>
            <p:ph idx="4" type="title"/>
          </p:nvPr>
        </p:nvSpPr>
        <p:spPr>
          <a:xfrm>
            <a:off x="783300" y="20493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Scénario Réel</a:t>
            </a:r>
            <a:endParaRPr/>
          </a:p>
        </p:txBody>
      </p:sp>
      <p:sp>
        <p:nvSpPr>
          <p:cNvPr id="1046" name="Google Shape;1046;p36"/>
          <p:cNvSpPr txBox="1"/>
          <p:nvPr>
            <p:ph idx="6" type="title"/>
          </p:nvPr>
        </p:nvSpPr>
        <p:spPr>
          <a:xfrm>
            <a:off x="6027838" y="20493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Bouton d’arrêt</a:t>
            </a:r>
            <a:endParaRPr/>
          </a:p>
        </p:txBody>
      </p:sp>
      <p:sp>
        <p:nvSpPr>
          <p:cNvPr id="1047" name="Google Shape;1047;p36"/>
          <p:cNvSpPr/>
          <p:nvPr/>
        </p:nvSpPr>
        <p:spPr>
          <a:xfrm>
            <a:off x="-572975" y="-603425"/>
            <a:ext cx="1774200" cy="1774500"/>
          </a:xfrm>
          <a:prstGeom prst="ellipse">
            <a:avLst/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6"/>
          <p:cNvSpPr/>
          <p:nvPr/>
        </p:nvSpPr>
        <p:spPr>
          <a:xfrm>
            <a:off x="946575" y="4378600"/>
            <a:ext cx="2459100" cy="24594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9" name="Google Shape;1049;p36"/>
          <p:cNvGrpSpPr/>
          <p:nvPr/>
        </p:nvGrpSpPr>
        <p:grpSpPr>
          <a:xfrm rot="7602924">
            <a:off x="4056638" y="2780694"/>
            <a:ext cx="1030875" cy="1031563"/>
            <a:chOff x="1999125" y="1648450"/>
            <a:chExt cx="1985500" cy="1986825"/>
          </a:xfrm>
        </p:grpSpPr>
        <p:sp>
          <p:nvSpPr>
            <p:cNvPr id="1050" name="Google Shape;1050;p36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36"/>
          <p:cNvSpPr/>
          <p:nvPr/>
        </p:nvSpPr>
        <p:spPr>
          <a:xfrm rot="10189052">
            <a:off x="6678728" y="2863513"/>
            <a:ext cx="1031028" cy="1031015"/>
          </a:xfrm>
          <a:custGeom>
            <a:rect b="b" l="l" r="r" t="t"/>
            <a:pathLst>
              <a:path extrusionOk="0" h="79419" w="79420">
                <a:moveTo>
                  <a:pt x="39710" y="0"/>
                </a:moveTo>
                <a:cubicBezTo>
                  <a:pt x="17794" y="0"/>
                  <a:pt x="1" y="17766"/>
                  <a:pt x="1" y="39710"/>
                </a:cubicBezTo>
                <a:cubicBezTo>
                  <a:pt x="1" y="61626"/>
                  <a:pt x="17794" y="79419"/>
                  <a:pt x="39710" y="79419"/>
                </a:cubicBezTo>
                <a:cubicBezTo>
                  <a:pt x="61653" y="79419"/>
                  <a:pt x="79419" y="61626"/>
                  <a:pt x="79419" y="39710"/>
                </a:cubicBezTo>
                <a:cubicBezTo>
                  <a:pt x="79419" y="17766"/>
                  <a:pt x="61653" y="0"/>
                  <a:pt x="3971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4" name="Google Shape;1054;p36"/>
          <p:cNvGrpSpPr/>
          <p:nvPr/>
        </p:nvGrpSpPr>
        <p:grpSpPr>
          <a:xfrm>
            <a:off x="1434063" y="2780496"/>
            <a:ext cx="1031269" cy="1031957"/>
            <a:chOff x="1999125" y="1648450"/>
            <a:chExt cx="1985500" cy="1986825"/>
          </a:xfrm>
        </p:grpSpPr>
        <p:sp>
          <p:nvSpPr>
            <p:cNvPr id="1055" name="Google Shape;1055;p36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8" name="Google Shape;1058;p36"/>
          <p:cNvSpPr/>
          <p:nvPr/>
        </p:nvSpPr>
        <p:spPr>
          <a:xfrm rot="-3957491">
            <a:off x="8264836" y="233047"/>
            <a:ext cx="1379975" cy="1134120"/>
          </a:xfrm>
          <a:custGeom>
            <a:rect b="b" l="l" r="r" t="t"/>
            <a:pathLst>
              <a:path extrusionOk="0" h="35755" w="43506">
                <a:moveTo>
                  <a:pt x="21759" y="2036"/>
                </a:moveTo>
                <a:cubicBezTo>
                  <a:pt x="21830" y="2036"/>
                  <a:pt x="21902" y="2072"/>
                  <a:pt x="21943" y="2143"/>
                </a:cubicBezTo>
                <a:lnTo>
                  <a:pt x="41029" y="33599"/>
                </a:lnTo>
                <a:cubicBezTo>
                  <a:pt x="41112" y="33742"/>
                  <a:pt x="41005" y="33933"/>
                  <a:pt x="40838" y="33933"/>
                </a:cubicBezTo>
                <a:lnTo>
                  <a:pt x="2679" y="33933"/>
                </a:lnTo>
                <a:cubicBezTo>
                  <a:pt x="2500" y="33933"/>
                  <a:pt x="2393" y="33742"/>
                  <a:pt x="2488" y="33599"/>
                </a:cubicBezTo>
                <a:lnTo>
                  <a:pt x="21574" y="2143"/>
                </a:lnTo>
                <a:cubicBezTo>
                  <a:pt x="21616" y="2072"/>
                  <a:pt x="21687" y="2036"/>
                  <a:pt x="21759" y="2036"/>
                </a:cubicBezTo>
                <a:close/>
                <a:moveTo>
                  <a:pt x="21754" y="0"/>
                </a:moveTo>
                <a:cubicBezTo>
                  <a:pt x="21265" y="0"/>
                  <a:pt x="20776" y="238"/>
                  <a:pt x="20491" y="714"/>
                </a:cubicBezTo>
                <a:lnTo>
                  <a:pt x="607" y="33516"/>
                </a:lnTo>
                <a:cubicBezTo>
                  <a:pt x="0" y="34492"/>
                  <a:pt x="714" y="35754"/>
                  <a:pt x="1869" y="35754"/>
                </a:cubicBezTo>
                <a:lnTo>
                  <a:pt x="41648" y="35754"/>
                </a:lnTo>
                <a:cubicBezTo>
                  <a:pt x="42803" y="35754"/>
                  <a:pt x="43505" y="34492"/>
                  <a:pt x="42910" y="33516"/>
                </a:cubicBezTo>
                <a:lnTo>
                  <a:pt x="23027" y="714"/>
                </a:lnTo>
                <a:cubicBezTo>
                  <a:pt x="22735" y="238"/>
                  <a:pt x="22244" y="0"/>
                  <a:pt x="2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0" name="Google Shape;1060;p36"/>
          <p:cNvSpPr txBox="1"/>
          <p:nvPr>
            <p:ph idx="8" type="title"/>
          </p:nvPr>
        </p:nvSpPr>
        <p:spPr>
          <a:xfrm>
            <a:off x="1489650" y="3010138"/>
            <a:ext cx="92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1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061" name="Google Shape;1061;p36"/>
          <p:cNvSpPr txBox="1"/>
          <p:nvPr>
            <p:ph idx="8" type="title"/>
          </p:nvPr>
        </p:nvSpPr>
        <p:spPr>
          <a:xfrm>
            <a:off x="6734400" y="3092663"/>
            <a:ext cx="92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3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062" name="Google Shape;1062;p36"/>
          <p:cNvSpPr txBox="1"/>
          <p:nvPr>
            <p:ph idx="8" type="title"/>
          </p:nvPr>
        </p:nvSpPr>
        <p:spPr>
          <a:xfrm rot="-3238687">
            <a:off x="4119291" y="2999823"/>
            <a:ext cx="920261" cy="572762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2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7"/>
          <p:cNvSpPr txBox="1"/>
          <p:nvPr>
            <p:ph type="title"/>
          </p:nvPr>
        </p:nvSpPr>
        <p:spPr>
          <a:xfrm>
            <a:off x="616575" y="1984375"/>
            <a:ext cx="43119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Fonctionnalités implémentées et démonstration</a:t>
            </a:r>
            <a:endParaRPr sz="4300"/>
          </a:p>
        </p:txBody>
      </p:sp>
      <p:pic>
        <p:nvPicPr>
          <p:cNvPr id="1068" name="Google Shape;1068;p37"/>
          <p:cNvPicPr preferRelativeResize="0"/>
          <p:nvPr/>
        </p:nvPicPr>
        <p:blipFill rotWithShape="1">
          <a:blip r:embed="rId3">
            <a:alphaModFix/>
          </a:blip>
          <a:srcRect b="0" l="8067" r="8067" t="43378"/>
          <a:stretch/>
        </p:blipFill>
        <p:spPr>
          <a:xfrm>
            <a:off x="4717400" y="539700"/>
            <a:ext cx="4018200" cy="406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69" name="Google Shape;10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0" name="Google Shape;1070;p37"/>
          <p:cNvGrpSpPr/>
          <p:nvPr/>
        </p:nvGrpSpPr>
        <p:grpSpPr>
          <a:xfrm>
            <a:off x="928028" y="870908"/>
            <a:ext cx="936957" cy="936946"/>
            <a:chOff x="1999125" y="1649125"/>
            <a:chExt cx="1985500" cy="1985475"/>
          </a:xfrm>
        </p:grpSpPr>
        <p:sp>
          <p:nvSpPr>
            <p:cNvPr id="1071" name="Google Shape;1071;p37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37"/>
          <p:cNvSpPr txBox="1"/>
          <p:nvPr>
            <p:ph idx="4294967295" type="title"/>
          </p:nvPr>
        </p:nvSpPr>
        <p:spPr>
          <a:xfrm>
            <a:off x="820662" y="969275"/>
            <a:ext cx="11517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8"/>
          <p:cNvSpPr/>
          <p:nvPr/>
        </p:nvSpPr>
        <p:spPr>
          <a:xfrm>
            <a:off x="1190225" y="2890625"/>
            <a:ext cx="7879800" cy="667000"/>
          </a:xfrm>
          <a:custGeom>
            <a:rect b="b" l="l" r="r" t="t"/>
            <a:pathLst>
              <a:path extrusionOk="0" h="26680" w="315192">
                <a:moveTo>
                  <a:pt x="0" y="26680"/>
                </a:moveTo>
                <a:lnTo>
                  <a:pt x="27920" y="311"/>
                </a:lnTo>
                <a:lnTo>
                  <a:pt x="81590" y="14891"/>
                </a:lnTo>
                <a:lnTo>
                  <a:pt x="135260" y="0"/>
                </a:lnTo>
                <a:lnTo>
                  <a:pt x="189239" y="14581"/>
                </a:lnTo>
                <a:lnTo>
                  <a:pt x="242599" y="311"/>
                </a:lnTo>
                <a:lnTo>
                  <a:pt x="315192" y="24508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079" name="Google Shape;1079;p38"/>
          <p:cNvSpPr txBox="1"/>
          <p:nvPr>
            <p:ph type="title"/>
          </p:nvPr>
        </p:nvSpPr>
        <p:spPr>
          <a:xfrm>
            <a:off x="758775" y="178346"/>
            <a:ext cx="76263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Principales </a:t>
            </a:r>
            <a:r>
              <a:rPr lang="en"/>
              <a:t>Fonctionnalités implémentées lors de cette Itération</a:t>
            </a:r>
            <a:endParaRPr/>
          </a:p>
        </p:txBody>
      </p:sp>
      <p:grpSp>
        <p:nvGrpSpPr>
          <p:cNvPr id="1080" name="Google Shape;1080;p38"/>
          <p:cNvGrpSpPr/>
          <p:nvPr/>
        </p:nvGrpSpPr>
        <p:grpSpPr>
          <a:xfrm>
            <a:off x="7005898" y="2399492"/>
            <a:ext cx="490220" cy="490547"/>
            <a:chOff x="2122810" y="2117959"/>
            <a:chExt cx="490220" cy="490547"/>
          </a:xfrm>
        </p:grpSpPr>
        <p:grpSp>
          <p:nvGrpSpPr>
            <p:cNvPr id="1081" name="Google Shape;1081;p38"/>
            <p:cNvGrpSpPr/>
            <p:nvPr/>
          </p:nvGrpSpPr>
          <p:grpSpPr>
            <a:xfrm>
              <a:off x="2122810" y="2117959"/>
              <a:ext cx="490220" cy="490547"/>
              <a:chOff x="1999125" y="1648450"/>
              <a:chExt cx="1985500" cy="1986825"/>
            </a:xfrm>
          </p:grpSpPr>
          <p:sp>
            <p:nvSpPr>
              <p:cNvPr id="1082" name="Google Shape;1082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5" name="Google Shape;1085;p38"/>
            <p:cNvSpPr/>
            <p:nvPr/>
          </p:nvSpPr>
          <p:spPr>
            <a:xfrm>
              <a:off x="226313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38"/>
          <p:cNvGrpSpPr/>
          <p:nvPr/>
        </p:nvGrpSpPr>
        <p:grpSpPr>
          <a:xfrm>
            <a:off x="1647890" y="2399492"/>
            <a:ext cx="490220" cy="490547"/>
            <a:chOff x="2612652" y="2117959"/>
            <a:chExt cx="490220" cy="490547"/>
          </a:xfrm>
        </p:grpSpPr>
        <p:grpSp>
          <p:nvGrpSpPr>
            <p:cNvPr id="1087" name="Google Shape;1087;p38"/>
            <p:cNvGrpSpPr/>
            <p:nvPr/>
          </p:nvGrpSpPr>
          <p:grpSpPr>
            <a:xfrm>
              <a:off x="2612652" y="2117959"/>
              <a:ext cx="490220" cy="490547"/>
              <a:chOff x="1999125" y="1648450"/>
              <a:chExt cx="1985500" cy="1986825"/>
            </a:xfrm>
          </p:grpSpPr>
          <p:sp>
            <p:nvSpPr>
              <p:cNvPr id="1088" name="Google Shape;1088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1" name="Google Shape;1091;p38"/>
            <p:cNvSpPr/>
            <p:nvPr/>
          </p:nvSpPr>
          <p:spPr>
            <a:xfrm>
              <a:off x="2752984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38"/>
          <p:cNvGrpSpPr/>
          <p:nvPr/>
        </p:nvGrpSpPr>
        <p:grpSpPr>
          <a:xfrm>
            <a:off x="5666396" y="3260774"/>
            <a:ext cx="490220" cy="490214"/>
            <a:chOff x="3102099" y="2117774"/>
            <a:chExt cx="490220" cy="490214"/>
          </a:xfrm>
        </p:grpSpPr>
        <p:sp>
          <p:nvSpPr>
            <p:cNvPr id="1093" name="Google Shape;1093;p38"/>
            <p:cNvSpPr/>
            <p:nvPr/>
          </p:nvSpPr>
          <p:spPr>
            <a:xfrm>
              <a:off x="3102099" y="2117774"/>
              <a:ext cx="490220" cy="490214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324301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2987392" y="3260959"/>
            <a:ext cx="490220" cy="490547"/>
            <a:chOff x="3592336" y="2117959"/>
            <a:chExt cx="490220" cy="490547"/>
          </a:xfrm>
        </p:grpSpPr>
        <p:grpSp>
          <p:nvGrpSpPr>
            <p:cNvPr id="1096" name="Google Shape;1096;p38"/>
            <p:cNvGrpSpPr/>
            <p:nvPr/>
          </p:nvGrpSpPr>
          <p:grpSpPr>
            <a:xfrm>
              <a:off x="3592336" y="2117959"/>
              <a:ext cx="490220" cy="490547"/>
              <a:chOff x="1999125" y="1648450"/>
              <a:chExt cx="1985500" cy="1986825"/>
            </a:xfrm>
          </p:grpSpPr>
          <p:sp>
            <p:nvSpPr>
              <p:cNvPr id="1097" name="Google Shape;1097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0" name="Google Shape;1100;p38"/>
            <p:cNvSpPr/>
            <p:nvPr/>
          </p:nvSpPr>
          <p:spPr>
            <a:xfrm>
              <a:off x="3732480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8"/>
          <p:cNvGrpSpPr/>
          <p:nvPr/>
        </p:nvGrpSpPr>
        <p:grpSpPr>
          <a:xfrm>
            <a:off x="4326894" y="2399492"/>
            <a:ext cx="490220" cy="490547"/>
            <a:chOff x="4326881" y="2117959"/>
            <a:chExt cx="490220" cy="490547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4326881" y="2117959"/>
              <a:ext cx="490220" cy="490547"/>
              <a:chOff x="1999125" y="1648450"/>
              <a:chExt cx="1985500" cy="1986825"/>
            </a:xfrm>
          </p:grpSpPr>
          <p:sp>
            <p:nvSpPr>
              <p:cNvPr id="1103" name="Google Shape;1103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6" name="Google Shape;1106;p38"/>
            <p:cNvSpPr/>
            <p:nvPr/>
          </p:nvSpPr>
          <p:spPr>
            <a:xfrm>
              <a:off x="4467025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7" name="Google Shape;1107;p38"/>
          <p:cNvSpPr txBox="1"/>
          <p:nvPr/>
        </p:nvSpPr>
        <p:spPr>
          <a:xfrm>
            <a:off x="2026175" y="3844500"/>
            <a:ext cx="25401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Possibilité de </a:t>
            </a: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stopper</a:t>
            </a: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 le scénario en cours</a:t>
            </a:r>
            <a:endParaRPr sz="22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08" name="Google Shape;1108;p38"/>
          <p:cNvSpPr txBox="1"/>
          <p:nvPr/>
        </p:nvSpPr>
        <p:spPr>
          <a:xfrm>
            <a:off x="1939950" y="4377400"/>
            <a:ext cx="26262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On peut maintenant arrêter un scénario en cours </a:t>
            </a: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d'exécution</a:t>
            </a:r>
            <a:endParaRPr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9" name="Google Shape;1109;p38"/>
          <p:cNvSpPr txBox="1"/>
          <p:nvPr/>
        </p:nvSpPr>
        <p:spPr>
          <a:xfrm>
            <a:off x="4842313" y="3682600"/>
            <a:ext cx="2138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Amélioration interface mobile</a:t>
            </a:r>
            <a:endParaRPr sz="22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4760251" y="4334200"/>
            <a:ext cx="232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Ajout d’un joystick pour </a:t>
            </a: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contrôler</a:t>
            </a: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le robot</a:t>
            </a:r>
            <a:endParaRPr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823750" y="1048300"/>
            <a:ext cx="2138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Scénario Complexe</a:t>
            </a:r>
            <a:endParaRPr sz="22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441350" y="1648883"/>
            <a:ext cx="290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Programmation d’un scénario très réaliste, le robot pousse les boules directement dans les trous</a:t>
            </a:r>
            <a:endParaRPr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3196425" y="1048300"/>
            <a:ext cx="27510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Actualisation en direct de la liste de robots</a:t>
            </a:r>
            <a:endParaRPr sz="22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4" name="Google Shape;1114;p38"/>
          <p:cNvSpPr txBox="1"/>
          <p:nvPr/>
        </p:nvSpPr>
        <p:spPr>
          <a:xfrm>
            <a:off x="3218138" y="1745575"/>
            <a:ext cx="2729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 liste des robots disponibles s’actualise maintenant en direct</a:t>
            </a:r>
            <a:endParaRPr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5" name="Google Shape;1115;p38"/>
          <p:cNvSpPr txBox="1"/>
          <p:nvPr/>
        </p:nvSpPr>
        <p:spPr>
          <a:xfrm>
            <a:off x="6181700" y="1048301"/>
            <a:ext cx="21384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Ajout d’un menu d’option</a:t>
            </a:r>
            <a:endParaRPr sz="2200">
              <a:solidFill>
                <a:schemeClr val="accent5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5833100" y="1642787"/>
            <a:ext cx="283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122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Certaines options disponibles sont déplacées dans un menu pour obtenir une meilleur visibilité</a:t>
            </a:r>
            <a:endParaRPr>
              <a:solidFill>
                <a:srgbClr val="07122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117" name="Google Shape;1117;p38"/>
          <p:cNvGrpSpPr/>
          <p:nvPr/>
        </p:nvGrpSpPr>
        <p:grpSpPr>
          <a:xfrm>
            <a:off x="823740" y="3394259"/>
            <a:ext cx="490220" cy="490547"/>
            <a:chOff x="1999125" y="1648450"/>
            <a:chExt cx="1985500" cy="1986825"/>
          </a:xfrm>
        </p:grpSpPr>
        <p:sp>
          <p:nvSpPr>
            <p:cNvPr id="1118" name="Google Shape;1118;p38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38"/>
          <p:cNvGrpSpPr/>
          <p:nvPr/>
        </p:nvGrpSpPr>
        <p:grpSpPr>
          <a:xfrm rot="2862783">
            <a:off x="-2565455" y="2436121"/>
            <a:ext cx="234134" cy="8847244"/>
            <a:chOff x="5729485" y="1627521"/>
            <a:chExt cx="70032" cy="2646284"/>
          </a:xfrm>
        </p:grpSpPr>
        <p:sp>
          <p:nvSpPr>
            <p:cNvPr id="1122" name="Google Shape;1122;p3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8" name="Google Shape;112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9" name="Google Shape;11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625" y="3934713"/>
            <a:ext cx="548700" cy="54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0" name="Google Shape;11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0747" y="2527088"/>
            <a:ext cx="548700" cy="548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1" name="Google Shape;11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1595" y="3917393"/>
            <a:ext cx="548700" cy="52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2" name="Google Shape;1132;p38"/>
          <p:cNvSpPr txBox="1"/>
          <p:nvPr/>
        </p:nvSpPr>
        <p:spPr>
          <a:xfrm>
            <a:off x="553775" y="4503400"/>
            <a:ext cx="1472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Antoine FONTANEZ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133" name="Google Shape;1133;p38"/>
          <p:cNvSpPr txBox="1"/>
          <p:nvPr/>
        </p:nvSpPr>
        <p:spPr>
          <a:xfrm>
            <a:off x="7561900" y="3108550"/>
            <a:ext cx="16464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Corentin FROGER</a:t>
            </a:r>
            <a:endParaRPr b="1" sz="1600">
              <a:solidFill>
                <a:schemeClr val="accent1"/>
              </a:solidFill>
            </a:endParaRPr>
          </a:p>
        </p:txBody>
      </p:sp>
      <p:sp>
        <p:nvSpPr>
          <p:cNvPr id="1134" name="Google Shape;1134;p38"/>
          <p:cNvSpPr txBox="1"/>
          <p:nvPr/>
        </p:nvSpPr>
        <p:spPr>
          <a:xfrm>
            <a:off x="7165750" y="4471250"/>
            <a:ext cx="1520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Nathan PIERROT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1135" name="Google Shape;11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3510">
            <a:off x="590609" y="1354923"/>
            <a:ext cx="332831" cy="332831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6" name="Google Shape;11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50714">
            <a:off x="4854821" y="3458157"/>
            <a:ext cx="351508" cy="35150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7" name="Google Shape;11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21377">
            <a:off x="5757627" y="1379760"/>
            <a:ext cx="328756" cy="31228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8" name="Google Shape;11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16230">
            <a:off x="8133541" y="1376985"/>
            <a:ext cx="348927" cy="3316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139" name="Google Shape;11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83510">
            <a:off x="2445334" y="3431073"/>
            <a:ext cx="332831" cy="33283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FOnctionnalités en cours de programmation</a:t>
            </a:r>
            <a:endParaRPr sz="3500"/>
          </a:p>
        </p:txBody>
      </p:sp>
      <p:sp>
        <p:nvSpPr>
          <p:cNvPr id="1145" name="Google Shape;11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6" name="Google Shape;1146;p39"/>
          <p:cNvSpPr txBox="1"/>
          <p:nvPr>
            <p:ph idx="4294967295" type="title"/>
          </p:nvPr>
        </p:nvSpPr>
        <p:spPr>
          <a:xfrm>
            <a:off x="3341550" y="2305938"/>
            <a:ext cx="24609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Duel de robots</a:t>
            </a:r>
            <a:endParaRPr sz="3000"/>
          </a:p>
        </p:txBody>
      </p:sp>
      <p:pic>
        <p:nvPicPr>
          <p:cNvPr id="1147" name="Google Shape;11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645" y="3469843"/>
            <a:ext cx="548700" cy="521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48" name="Google Shape;1148;p39"/>
          <p:cNvSpPr txBox="1"/>
          <p:nvPr/>
        </p:nvSpPr>
        <p:spPr>
          <a:xfrm>
            <a:off x="3811800" y="4023700"/>
            <a:ext cx="15204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Nathan PIERROT</a:t>
            </a:r>
            <a:endParaRPr b="1" sz="1600">
              <a:solidFill>
                <a:schemeClr val="accent1"/>
              </a:solidFill>
            </a:endParaRPr>
          </a:p>
        </p:txBody>
      </p:sp>
      <p:pic>
        <p:nvPicPr>
          <p:cNvPr id="1149" name="Google Shape;11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250" y="1234436"/>
            <a:ext cx="2674626" cy="267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9126" y="1303286"/>
            <a:ext cx="2674626" cy="267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5" name="Google Shape;1155;p40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2163197" y="1233257"/>
            <a:ext cx="4803000" cy="2649000"/>
          </a:xfrm>
          <a:prstGeom prst="roundRect">
            <a:avLst>
              <a:gd fmla="val 4493" name="adj"/>
            </a:avLst>
          </a:prstGeom>
          <a:noFill/>
          <a:ln>
            <a:noFill/>
          </a:ln>
        </p:spPr>
      </p:pic>
      <p:sp>
        <p:nvSpPr>
          <p:cNvPr id="1156" name="Google Shape;1156;p40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Démonstration</a:t>
            </a:r>
            <a:endParaRPr/>
          </a:p>
        </p:txBody>
      </p:sp>
      <p:grpSp>
        <p:nvGrpSpPr>
          <p:cNvPr id="1157" name="Google Shape;1157;p40"/>
          <p:cNvGrpSpPr/>
          <p:nvPr/>
        </p:nvGrpSpPr>
        <p:grpSpPr>
          <a:xfrm>
            <a:off x="2115896" y="1150213"/>
            <a:ext cx="4912195" cy="3824783"/>
            <a:chOff x="1700675" y="1426325"/>
            <a:chExt cx="3475446" cy="2725175"/>
          </a:xfrm>
        </p:grpSpPr>
        <p:sp>
          <p:nvSpPr>
            <p:cNvPr id="1158" name="Google Shape;1158;p40"/>
            <p:cNvSpPr/>
            <p:nvPr/>
          </p:nvSpPr>
          <p:spPr>
            <a:xfrm>
              <a:off x="2972200" y="3674850"/>
              <a:ext cx="1011375" cy="476650"/>
            </a:xfrm>
            <a:custGeom>
              <a:rect b="b" l="l" r="r" t="t"/>
              <a:pathLst>
                <a:path extrusionOk="0" h="19066" w="40455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3059000" y="3674850"/>
              <a:ext cx="837800" cy="95100"/>
            </a:xfrm>
            <a:custGeom>
              <a:rect b="b" l="l" r="r" t="t"/>
              <a:pathLst>
                <a:path extrusionOk="0" h="3804" w="33512">
                  <a:moveTo>
                    <a:pt x="868" y="0"/>
                  </a:moveTo>
                  <a:lnTo>
                    <a:pt x="0" y="3803"/>
                  </a:lnTo>
                  <a:lnTo>
                    <a:pt x="33511" y="3803"/>
                  </a:lnTo>
                  <a:lnTo>
                    <a:pt x="3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693375" y="4015575"/>
              <a:ext cx="1568375" cy="135925"/>
            </a:xfrm>
            <a:custGeom>
              <a:rect b="b" l="l" r="r" t="t"/>
              <a:pathLst>
                <a:path extrusionOk="0" h="5437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693375" y="4015575"/>
              <a:ext cx="1568375" cy="106575"/>
            </a:xfrm>
            <a:custGeom>
              <a:rect b="b" l="l" r="r" t="t"/>
              <a:pathLst>
                <a:path extrusionOk="0" h="4263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2170"/>
                  </a:lnTo>
                  <a:cubicBezTo>
                    <a:pt x="1" y="3318"/>
                    <a:pt x="945" y="4262"/>
                    <a:pt x="2093" y="4262"/>
                  </a:cubicBezTo>
                  <a:lnTo>
                    <a:pt x="60642" y="4262"/>
                  </a:lnTo>
                  <a:cubicBezTo>
                    <a:pt x="61816" y="4262"/>
                    <a:pt x="62735" y="3318"/>
                    <a:pt x="62735" y="2170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1700675" y="1426325"/>
              <a:ext cx="3475446" cy="2279800"/>
            </a:xfrm>
            <a:custGeom>
              <a:rect b="b" l="l" r="r" t="t"/>
              <a:pathLst>
                <a:path extrusionOk="0" h="91192" w="15505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3" name="Google Shape;116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4" name="Google Shape;1164;p4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6727" r="7567" t="0"/>
          <a:stretch/>
        </p:blipFill>
        <p:spPr>
          <a:xfrm>
            <a:off x="2216050" y="1292638"/>
            <a:ext cx="4711900" cy="2558226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9" name="Google Shape;1169;p41"/>
          <p:cNvPicPr preferRelativeResize="0"/>
          <p:nvPr/>
        </p:nvPicPr>
        <p:blipFill rotWithShape="1">
          <a:blip r:embed="rId3">
            <a:alphaModFix/>
          </a:blip>
          <a:srcRect b="7019" l="34296" r="3719" t="0"/>
          <a:stretch/>
        </p:blipFill>
        <p:spPr>
          <a:xfrm>
            <a:off x="4998084" y="662999"/>
            <a:ext cx="3817500" cy="3817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70" name="Google Shape;1170;p41"/>
          <p:cNvSpPr txBox="1"/>
          <p:nvPr>
            <p:ph type="title"/>
          </p:nvPr>
        </p:nvSpPr>
        <p:spPr>
          <a:xfrm>
            <a:off x="516200" y="1395775"/>
            <a:ext cx="4301700" cy="18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Diagrammes Explicatifs</a:t>
            </a:r>
            <a:endParaRPr sz="4600"/>
          </a:p>
        </p:txBody>
      </p:sp>
      <p:grpSp>
        <p:nvGrpSpPr>
          <p:cNvPr id="1171" name="Google Shape;1171;p41"/>
          <p:cNvGrpSpPr/>
          <p:nvPr/>
        </p:nvGrpSpPr>
        <p:grpSpPr>
          <a:xfrm rot="5399810">
            <a:off x="1734184" y="1263412"/>
            <a:ext cx="126750" cy="4789509"/>
            <a:chOff x="5729485" y="1627521"/>
            <a:chExt cx="70032" cy="2646284"/>
          </a:xfrm>
        </p:grpSpPr>
        <p:sp>
          <p:nvSpPr>
            <p:cNvPr id="1172" name="Google Shape;1172;p41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8" name="Google Shape;117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79" name="Google Shape;1179;p41"/>
          <p:cNvGrpSpPr/>
          <p:nvPr/>
        </p:nvGrpSpPr>
        <p:grpSpPr>
          <a:xfrm>
            <a:off x="4915845" y="627424"/>
            <a:ext cx="3899919" cy="3902522"/>
            <a:chOff x="1999125" y="1648450"/>
            <a:chExt cx="1985500" cy="1986825"/>
          </a:xfrm>
        </p:grpSpPr>
        <p:sp>
          <p:nvSpPr>
            <p:cNvPr id="1180" name="Google Shape;1180;p41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4" name="Google Shape;1184;p41"/>
          <p:cNvSpPr txBox="1"/>
          <p:nvPr>
            <p:ph idx="4294967295" type="title"/>
          </p:nvPr>
        </p:nvSpPr>
        <p:spPr>
          <a:xfrm>
            <a:off x="5281702" y="1593072"/>
            <a:ext cx="3168000" cy="19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dk1"/>
                </a:solidFill>
              </a:rPr>
              <a:t>3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ol Table Tricks! by Slidesgo">
  <a:themeElements>
    <a:clrScheme name="Simple Light">
      <a:dk1>
        <a:srgbClr val="071224"/>
      </a:dk1>
      <a:lt1>
        <a:srgbClr val="FFFFFF"/>
      </a:lt1>
      <a:dk2>
        <a:srgbClr val="071224"/>
      </a:dk2>
      <a:lt2>
        <a:srgbClr val="CCE8E3"/>
      </a:lt2>
      <a:accent1>
        <a:srgbClr val="004752"/>
      </a:accent1>
      <a:accent2>
        <a:srgbClr val="057D80"/>
      </a:accent2>
      <a:accent3>
        <a:srgbClr val="CCE8E3"/>
      </a:accent3>
      <a:accent4>
        <a:srgbClr val="FFAB37"/>
      </a:accent4>
      <a:accent5>
        <a:srgbClr val="F0513B"/>
      </a:accent5>
      <a:accent6>
        <a:srgbClr val="C9240D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