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</a:t>
            </a:r>
            <a:r>
              <a:rPr b="0" lang="de-DE" sz="3200" spc="-1" strike="noStrike">
                <a:latin typeface="Arial"/>
              </a:rPr>
              <a:t>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045F4E3-934F-4FF6-BE1E-83AA2257804A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Some Presentation</a:t>
            </a:r>
            <a:r>
              <a:rPr b="0" lang="de-DE" sz="4400" spc="-1" strike="noStrike">
                <a:latin typeface="Arial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3200" spc="-1" strike="noStrike">
                <a:latin typeface="Arial"/>
              </a:rPr>
              <a:t>Some text</a:t>
            </a:r>
            <a:endParaRPr b="0" lang="de-DE" sz="3200" spc="-1" strike="noStrike">
              <a:latin typeface="Arial"/>
            </a:endParaRPr>
          </a:p>
          <a:p>
            <a:pPr algn="ctr"/>
            <a:r>
              <a:rPr b="0" lang="de-DE" sz="3200" spc="-1" strike="noStrike">
                <a:latin typeface="Arial"/>
              </a:rPr>
              <a:t>with some text</a:t>
            </a:r>
            <a:endParaRPr b="0" lang="de-DE" sz="3200" spc="-1" strike="noStrike">
              <a:latin typeface="Arial"/>
            </a:endParaRPr>
          </a:p>
          <a:p>
            <a:pPr algn="ctr"/>
            <a:r>
              <a:rPr b="0" lang="de-DE" sz="3200" spc="-1" strike="noStrike">
                <a:latin typeface="Arial"/>
              </a:rPr>
              <a:t>and another text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Some other topic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With some bullet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Text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to show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 you like it?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3200" spc="-1" strike="noStrike">
                <a:latin typeface="Arial"/>
              </a:rPr>
              <a:t>Title text</a:t>
            </a:r>
            <a:endParaRPr b="0" lang="de-DE" sz="3200" spc="-1" strike="noStrike">
              <a:latin typeface="Arial"/>
            </a:endParaRPr>
          </a:p>
          <a:p>
            <a:pPr algn="ctr"/>
            <a:r>
              <a:rPr b="0" lang="de-DE" sz="3200" spc="-1" strike="noStrike">
                <a:latin typeface="Arial"/>
              </a:rPr>
              <a:t>despite this</a:t>
            </a:r>
            <a:endParaRPr b="0" lang="de-DE" sz="3200" spc="-1" strike="noStrike">
              <a:latin typeface="Arial"/>
            </a:endParaRPr>
          </a:p>
          <a:p>
            <a:pPr algn="ctr"/>
            <a:r>
              <a:rPr b="0" lang="de-DE" sz="3200" spc="-1" strike="noStrike">
                <a:latin typeface="Arial"/>
              </a:rPr>
              <a:t>being only text</a:t>
            </a:r>
            <a:endParaRPr b="0" lang="de-DE" sz="3200" spc="-1" strike="noStrike">
              <a:latin typeface="Arial"/>
            </a:endParaRPr>
          </a:p>
          <a:p>
            <a:pPr algn="ctr"/>
            <a:r>
              <a:rPr b="0" lang="de-DE" sz="3200" spc="-1" strike="noStrike">
                <a:latin typeface="Arial"/>
              </a:rPr>
              <a:t>on a slide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2021-06-13T14:26:37Z</dcterms:created>
  <dc:creator>Christoph Lohmann</dc:creator>
  <dc:description/>
  <dc:language>de-DE</dc:language>
  <cp:lastModifiedBy>Christoph Lohmann</cp:lastModifiedBy>
  <dcterms:modified xsi:type="dcterms:W3CDTF">2021-06-13T14:29:19Z</dcterms:modified>
  <cp:revision>1</cp:revision>
  <dc:subject/>
  <dc:title/>
</cp:coreProperties>
</file>