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60" r:id="rId9"/>
    <p:sldId id="268" r:id="rId10"/>
    <p:sldId id="278" r:id="rId11"/>
    <p:sldId id="285" r:id="rId12"/>
    <p:sldId id="271" r:id="rId13"/>
    <p:sldId id="261" r:id="rId14"/>
    <p:sldId id="282" r:id="rId15"/>
    <p:sldId id="283" r:id="rId16"/>
    <p:sldId id="27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55" d="100"/>
          <a:sy n="55" d="100"/>
        </p:scale>
        <p:origin x="-108" y="-1644"/>
      </p:cViewPr>
      <p:guideLst>
        <p:guide orient="horz" pos="1068"/>
        <p:guide pos="3839"/>
      </p:guideLst>
    </p:cSldViewPr>
  </p:slideViewPr>
  <p:notesTextViewPr>
    <p:cViewPr>
      <p:scale>
        <a:sx n="1" d="1"/>
        <a:sy n="1" d="1"/>
      </p:scale>
      <p:origin x="0" y="1578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3860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68195" y="1742440"/>
            <a:ext cx="8054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基于</a:t>
            </a:r>
            <a:r>
              <a:rPr lang="en-US" altLang="zh-CN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Vue3+NodeJS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的苗木交易平台的设计与</a:t>
            </a:r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实现</a:t>
            </a:r>
            <a:endParaRPr lang="zh-CN" altLang="en-US" sz="4800" dirty="0">
              <a:solidFill>
                <a:srgbClr val="1C4885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：李鑫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指导老师：张燕玲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694177" y="3393912"/>
            <a:ext cx="499173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2455" y="1579245"/>
            <a:ext cx="6023610" cy="500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875" y="1318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系统架构图</a:t>
            </a:r>
            <a:r>
              <a:rPr lang="zh-CN" altLang="en-US"/>
              <a:t>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功能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演示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4875" y="2614295"/>
            <a:ext cx="9175115" cy="273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需求确定:先确定使用对象，随后分析他们会用本系统做什么，使用本系统的步骤是什么，有哪些类可以支撑本系统，有哪些不同的提示会反馈给用户。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数据库建表:根据需求,建表，明确字段，根据数据库确定实体类。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接口开发:根据需求分析，运用相关接口。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前端页面设计:设计系统的界面风格，完成前端展示。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文档撰写:根据整个系统的设计过程,完成文档的撰写。</a:t>
            </a:r>
            <a:endParaRPr lang="zh-CN" altLang="en-US" sz="16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测试:运用黑白盒测试对系统的稳定性以及功能进行测试。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61390" y="1628775"/>
            <a:ext cx="8334375" cy="44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需求确定-框架设计---数据库建表-接口开发---前端页面设计---测试--文档撰写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5003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1457" y="2414026"/>
            <a:ext cx="67541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致</a:t>
            </a:r>
            <a:r>
              <a:rPr lang="en-US" altLang="zh-CN" sz="6000" dirty="0">
                <a:solidFill>
                  <a:srgbClr val="1C4885"/>
                </a:solidFill>
                <a:cs typeface="+mn-ea"/>
                <a:sym typeface="+mn-lt"/>
              </a:rPr>
              <a:t>     </a:t>
            </a:r>
            <a:r>
              <a:rPr lang="zh-CN" altLang="en-US" sz="6000" dirty="0">
                <a:solidFill>
                  <a:srgbClr val="1C4885"/>
                </a:solidFill>
                <a:cs typeface="+mn-ea"/>
                <a:sym typeface="+mn-lt"/>
              </a:rPr>
              <a:t>谢</a:t>
            </a:r>
            <a:endParaRPr lang="zh-CN" altLang="en-US" sz="6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080" y="3211830"/>
            <a:ext cx="3041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4011" y="312013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88935" y="3211830"/>
            <a:ext cx="3034030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080" y="4446905"/>
            <a:ext cx="2161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功能演示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44011" y="432794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88935" y="4446905"/>
            <a:ext cx="240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总结</a:t>
            </a:r>
            <a:endParaRPr lang="zh-CN" altLang="en-US" sz="2400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研究背景与</a:t>
            </a:r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意义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0430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8781140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10626719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10053406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9344254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957634" y="606442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10832741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9428927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1025550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85" y="2441575"/>
            <a:ext cx="774192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随着时代的发展，各个地区对于坏境的要求愈来愈高，对于绿植的需求也越来越大，苗木产业也因此逐渐兴起。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前苗木来源大体分为两种，一种由大规模集中式的苗圃提供，其次则是散落在各个乡镇中个人栽种的苗木，然而这种途径通常是通过寻苗工人的在村落中挨家挨户找寻到的。信息分散，交易不明确，存在很多的不安定因素，导致传统的苗木移栽产业的发展渐渐跟不上时代的步伐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indent="457200" algn="l"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此，我们设计了苗木交易平台，即一款专为从业苗木产业相关人员设计的软件，将分散各地的苗木聚合起来，买卖双方通过此系统浏览发布苗木信息，可以相互交流详情。采用了与互联网结合的新形式，与时代技术相融合，推动苗木产业的发展。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2805" y="457200"/>
            <a:ext cx="283972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研究意义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 rot="5400000">
            <a:off x="3143385" y="1234241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 rot="5400000">
            <a:off x="3143385" y="2371617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>
            <p:custDataLst>
              <p:tags r:id="rId3"/>
            </p:custDataLst>
          </p:nvPr>
        </p:nvSpPr>
        <p:spPr>
          <a:xfrm rot="16200000">
            <a:off x="8095478" y="1652518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>
            <p:custDataLst>
              <p:tags r:id="rId4"/>
            </p:custDataLst>
          </p:nvPr>
        </p:nvSpPr>
        <p:spPr>
          <a:xfrm rot="16200000">
            <a:off x="8095478" y="2813672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2061210" y="3072765"/>
            <a:ext cx="337883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ctr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第一，提高苗木交易的效率以及唯一性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>
            <p:custDataLst>
              <p:tags r:id="rId6"/>
            </p:custDataLst>
          </p:nvPr>
        </p:nvSpPr>
        <p:spPr>
          <a:xfrm>
            <a:off x="6604000" y="4652010"/>
            <a:ext cx="3305175" cy="76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第四，将苗木资源进行聚合，实现资源共享，具有应用价值</a:t>
            </a:r>
            <a:endParaRPr lang="zh-CN" altLang="en-US" sz="1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>
            <p:custDataLst>
              <p:tags r:id="rId7"/>
            </p:custDataLst>
          </p:nvPr>
        </p:nvSpPr>
        <p:spPr>
          <a:xfrm>
            <a:off x="6603365" y="3508375"/>
            <a:ext cx="3305175" cy="744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第三，改变了传统的苗木收集方式，</a:t>
            </a:r>
            <a:r>
              <a:rPr lang="zh-CN" altLang="en-US" sz="1400" dirty="0" smtClean="0">
                <a:cs typeface="+mn-ea"/>
                <a:sym typeface="+mn-lt"/>
              </a:rPr>
              <a:t>实现了苗木资源的信息化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2061210" y="4210050"/>
            <a:ext cx="337947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22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第二，节省雇佣劳动工带来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的成本</a:t>
            </a:r>
            <a:endParaRPr lang="zh-CN" altLang="en-US" sz="1400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1260339" y="1702612"/>
            <a:ext cx="94493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基于Vue3+NodeJS的苗木交易平台是一款真实、安全、透明的平台，以实现苗木资源共享和无缝沟通，建立一个集中苗木资源的平台。本苗木交易平台有以下现实意义：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研究内容</a:t>
            </a:r>
            <a:endParaRPr lang="zh-CN" altLang="en-US" sz="44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1028645" y="1311257"/>
            <a:ext cx="2520733" cy="2445011"/>
          </a:xfrm>
          <a:custGeom>
            <a:avLst/>
            <a:gdLst>
              <a:gd name="connsiteX0" fmla="*/ 1270000 w 2520733"/>
              <a:gd name="connsiteY0" fmla="*/ 0 h 2445011"/>
              <a:gd name="connsiteX1" fmla="*/ 2514198 w 2520733"/>
              <a:gd name="connsiteY1" fmla="*/ 1014051 h 2445011"/>
              <a:gd name="connsiteX2" fmla="*/ 2520733 w 2520733"/>
              <a:gd name="connsiteY2" fmla="*/ 1056868 h 2445011"/>
              <a:gd name="connsiteX3" fmla="*/ 2483803 w 2520733"/>
              <a:gd name="connsiteY3" fmla="*/ 1090431 h 2445011"/>
              <a:gd name="connsiteX4" fmla="*/ 2111829 w 2520733"/>
              <a:gd name="connsiteY4" fmla="*/ 1988457 h 2445011"/>
              <a:gd name="connsiteX5" fmla="*/ 2118386 w 2520733"/>
              <a:gd name="connsiteY5" fmla="*/ 2118307 h 2445011"/>
              <a:gd name="connsiteX6" fmla="*/ 2131096 w 2520733"/>
              <a:gd name="connsiteY6" fmla="*/ 2201890 h 2445011"/>
              <a:gd name="connsiteX7" fmla="*/ 2097177 w 2520733"/>
              <a:gd name="connsiteY7" fmla="*/ 2232418 h 2445011"/>
              <a:gd name="connsiteX8" fmla="*/ 1874293 w 2520733"/>
              <a:gd name="connsiteY8" fmla="*/ 2163231 h 2445011"/>
              <a:gd name="connsiteX9" fmla="*/ 1618343 w 2520733"/>
              <a:gd name="connsiteY9" fmla="*/ 2137429 h 2445011"/>
              <a:gd name="connsiteX10" fmla="*/ 810505 w 2520733"/>
              <a:gd name="connsiteY10" fmla="*/ 2427435 h 2445011"/>
              <a:gd name="connsiteX11" fmla="*/ 791167 w 2520733"/>
              <a:gd name="connsiteY11" fmla="*/ 2445011 h 2445011"/>
              <a:gd name="connsiteX12" fmla="*/ 775659 w 2520733"/>
              <a:gd name="connsiteY12" fmla="*/ 2440197 h 2445011"/>
              <a:gd name="connsiteX13" fmla="*/ 0 w 2520733"/>
              <a:gd name="connsiteY13" fmla="*/ 1270000 h 2445011"/>
              <a:gd name="connsiteX14" fmla="*/ 1270000 w 2520733"/>
              <a:gd name="connsiteY14" fmla="*/ 0 h 24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733" h="2445011">
                <a:moveTo>
                  <a:pt x="1270000" y="0"/>
                </a:moveTo>
                <a:cubicBezTo>
                  <a:pt x="1883727" y="0"/>
                  <a:pt x="2395776" y="435333"/>
                  <a:pt x="2514198" y="1014051"/>
                </a:cubicBezTo>
                <a:lnTo>
                  <a:pt x="2520733" y="1056868"/>
                </a:lnTo>
                <a:lnTo>
                  <a:pt x="2483803" y="1090431"/>
                </a:lnTo>
                <a:cubicBezTo>
                  <a:pt x="2253979" y="1320256"/>
                  <a:pt x="2111829" y="1637756"/>
                  <a:pt x="2111829" y="1988457"/>
                </a:cubicBezTo>
                <a:cubicBezTo>
                  <a:pt x="2111829" y="2032295"/>
                  <a:pt x="2114050" y="2075614"/>
                  <a:pt x="2118386" y="2118307"/>
                </a:cubicBezTo>
                <a:lnTo>
                  <a:pt x="2131096" y="2201890"/>
                </a:lnTo>
                <a:lnTo>
                  <a:pt x="2097177" y="2232418"/>
                </a:lnTo>
                <a:lnTo>
                  <a:pt x="1874293" y="2163231"/>
                </a:lnTo>
                <a:cubicBezTo>
                  <a:pt x="1791619" y="2146314"/>
                  <a:pt x="1706018" y="2137429"/>
                  <a:pt x="1618343" y="2137429"/>
                </a:cubicBezTo>
                <a:cubicBezTo>
                  <a:pt x="1311480" y="2137429"/>
                  <a:pt x="1030036" y="2246262"/>
                  <a:pt x="810505" y="2427435"/>
                </a:cubicBezTo>
                <a:lnTo>
                  <a:pt x="791167" y="2445011"/>
                </a:lnTo>
                <a:lnTo>
                  <a:pt x="775659" y="2440197"/>
                </a:lnTo>
                <a:cubicBezTo>
                  <a:pt x="319837" y="2247401"/>
                  <a:pt x="0" y="179605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350465" y="3487574"/>
            <a:ext cx="2540000" cy="254000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21207" y="2068602"/>
            <a:ext cx="2540000" cy="2540000"/>
          </a:xfrm>
          <a:prstGeom prst="ellipse">
            <a:avLst/>
          </a:prstGeom>
          <a:solidFill>
            <a:srgbClr val="1C4885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71442" y="2434913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种植苗木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用户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51379" y="2366817"/>
            <a:ext cx="26516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08286" y="4608891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管理员用户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12988" y="4544605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91357" y="3260370"/>
            <a:ext cx="222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dirty="0">
                <a:effectLst/>
                <a:latin typeface="+mn-lt"/>
                <a:ea typeface="+mn-ea"/>
                <a:cs typeface="+mn-ea"/>
                <a:sym typeface="+mn-lt"/>
              </a:rPr>
              <a:t>收购苗木用户</a:t>
            </a:r>
            <a:endParaRPr lang="zh-CN" altLang="en-US" sz="16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271294" y="3140204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69426" y="2203780"/>
            <a:ext cx="43750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注册登录，查看苗木市场，发布苗木帖子，售卖苗木，查看个人记录,实时联系买家进行沟通交流。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9426" y="3485239"/>
            <a:ext cx="437503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浏览苗木资源信息，发布收苗木帖子，购买苗木，收藏苗木，关注其他用户，查看个人记录，个人订单管理，个人收苗木帖子管理，个人信息管理，实时联系卖家进行沟通交流。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9427" y="5007133"/>
            <a:ext cx="43750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可以管理各类苗木信息、管理用户信息、审核管理苗木信息和查看并管理订单记录信息，个人信息管理。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45103" y="1848856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种植苗木用户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5103" y="3132215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收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购苗木用户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45103" y="4652209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管理员用户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06330" y="1623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4875" y="136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zh-CN" altLang="en-US"/>
              <a:t>前台的功能模块如下：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95650" y="2242820"/>
            <a:ext cx="5704840" cy="422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410210"/>
            <a:ext cx="2538730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4875" y="136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</a:t>
            </a:r>
            <a:r>
              <a:rPr lang="zh-CN" altLang="en-US"/>
              <a:t>后台的功能模块如下：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4250" y="1731010"/>
            <a:ext cx="5143500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PRESENTATION_TITLE" val="蓝色简洁毕业答辩PPT模板"/>
  <p:tag name="KSO_WPP_MARK_KEY" val="26229013-f5a3-4f35-a69b-edca0c6b0b32"/>
  <p:tag name="COMMONDATA" val="eyJoZGlkIjoiNzllMmY2NmE4ZDIyMjU3OWRjYzJlMmU5NjFhMTllMT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>自定义</PresentationFormat>
  <Paragraphs>104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汉仪大宋简</vt:lpstr>
      <vt:lpstr>微软雅黑</vt:lpstr>
      <vt:lpstr>FZZhengHeiS-DB-GB</vt:lpstr>
      <vt:lpstr>Verdana</vt:lpstr>
      <vt:lpstr>Wingdings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养乐多</cp:lastModifiedBy>
  <cp:revision>25</cp:revision>
  <dcterms:created xsi:type="dcterms:W3CDTF">2018-02-27T12:12:00Z</dcterms:created>
  <dcterms:modified xsi:type="dcterms:W3CDTF">2023-05-14T00:50:22Z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F5495718B42C4B7AB8FED9E3C2B58439</vt:lpwstr>
  </property>
  <property fmtid="{D5CDD505-2E9C-101B-9397-08002B2CF9AE}" pid="3" name="KSOProductBuildVer">
    <vt:lpwstr>2052-11.1.0.14309</vt:lpwstr>
  </property>
</Properties>
</file>