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698F-FD59-41B1-B89F-35C8999CFA51}" type="datetimeFigureOut">
              <a:rPr lang="fr-FR" smtClean="0"/>
              <a:t>06/08/2013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262C-8BF2-44EF-AE92-D61952359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55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698F-FD59-41B1-B89F-35C8999CFA51}" type="datetimeFigureOut">
              <a:rPr lang="fr-FR" smtClean="0"/>
              <a:t>06/08/2013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262C-8BF2-44EF-AE92-D61952359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73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698F-FD59-41B1-B89F-35C8999CFA51}" type="datetimeFigureOut">
              <a:rPr lang="fr-FR" smtClean="0"/>
              <a:t>06/08/2013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262C-8BF2-44EF-AE92-D61952359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15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698F-FD59-41B1-B89F-35C8999CFA51}" type="datetimeFigureOut">
              <a:rPr lang="fr-FR" smtClean="0"/>
              <a:t>06/08/2013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262C-8BF2-44EF-AE92-D61952359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63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698F-FD59-41B1-B89F-35C8999CFA51}" type="datetimeFigureOut">
              <a:rPr lang="fr-FR" smtClean="0"/>
              <a:t>06/08/2013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262C-8BF2-44EF-AE92-D61952359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26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698F-FD59-41B1-B89F-35C8999CFA51}" type="datetimeFigureOut">
              <a:rPr lang="fr-FR" smtClean="0"/>
              <a:t>06/08/2013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262C-8BF2-44EF-AE92-D61952359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11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698F-FD59-41B1-B89F-35C8999CFA51}" type="datetimeFigureOut">
              <a:rPr lang="fr-FR" smtClean="0"/>
              <a:t>06/08/2013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262C-8BF2-44EF-AE92-D61952359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97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698F-FD59-41B1-B89F-35C8999CFA51}" type="datetimeFigureOut">
              <a:rPr lang="fr-FR" smtClean="0"/>
              <a:t>06/08/2013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262C-8BF2-44EF-AE92-D61952359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00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698F-FD59-41B1-B89F-35C8999CFA51}" type="datetimeFigureOut">
              <a:rPr lang="fr-FR" smtClean="0"/>
              <a:t>06/08/2013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262C-8BF2-44EF-AE92-D61952359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51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698F-FD59-41B1-B89F-35C8999CFA51}" type="datetimeFigureOut">
              <a:rPr lang="fr-FR" smtClean="0"/>
              <a:t>06/08/2013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262C-8BF2-44EF-AE92-D61952359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36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698F-FD59-41B1-B89F-35C8999CFA51}" type="datetimeFigureOut">
              <a:rPr lang="fr-FR" smtClean="0"/>
              <a:t>06/08/2013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262C-8BF2-44EF-AE92-D61952359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27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698F-FD59-41B1-B89F-35C8999CFA51}" type="datetimeFigureOut">
              <a:rPr lang="fr-FR" smtClean="0"/>
              <a:t>06/08/2013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262C-8BF2-44EF-AE92-D61952359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87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7704" y="928465"/>
            <a:ext cx="5328592" cy="46872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038222" y="1079177"/>
            <a:ext cx="5054058" cy="3312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38222" y="4463553"/>
            <a:ext cx="5054058" cy="1008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123729" y="4580763"/>
            <a:ext cx="288032" cy="314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483769" y="4580763"/>
            <a:ext cx="4536504" cy="3148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2123729" y="4967609"/>
            <a:ext cx="4896544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.labelDescription</a:t>
            </a:r>
            <a:endParaRPr lang="fr-FR" sz="1600" dirty="0"/>
          </a:p>
        </p:txBody>
      </p:sp>
      <p:sp>
        <p:nvSpPr>
          <p:cNvPr id="11" name="Rectangle 10"/>
          <p:cNvSpPr/>
          <p:nvPr/>
        </p:nvSpPr>
        <p:spPr>
          <a:xfrm>
            <a:off x="2123729" y="1151185"/>
            <a:ext cx="4896544" cy="31683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.container  img</a:t>
            </a:r>
            <a:endParaRPr lang="fr-FR" sz="1600" dirty="0"/>
          </a:p>
        </p:txBody>
      </p:sp>
      <p:sp>
        <p:nvSpPr>
          <p:cNvPr id="12" name="Rectangle 11"/>
          <p:cNvSpPr/>
          <p:nvPr/>
        </p:nvSpPr>
        <p:spPr>
          <a:xfrm>
            <a:off x="1998640" y="1000473"/>
            <a:ext cx="413121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4347311" y="640433"/>
            <a:ext cx="0" cy="2880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835696" y="332656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.iconInfo:after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840074" y="332656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.container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2205200" y="640433"/>
            <a:ext cx="1" cy="5760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5487608" y="332656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.imgContainer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6186393" y="640433"/>
            <a:ext cx="0" cy="4387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V="1">
            <a:off x="6617957" y="5488015"/>
            <a:ext cx="0" cy="353344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1907704" y="5825009"/>
            <a:ext cx="2286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labelImageTitle:before</a:t>
            </a:r>
            <a:endParaRPr lang="fr-F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labelFolderTitle:before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012160" y="5825009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.labelImage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0" name="Connecteur droit avec flèche 39"/>
          <p:cNvCxnSpPr/>
          <p:nvPr/>
        </p:nvCxnSpPr>
        <p:spPr>
          <a:xfrm flipH="1" flipV="1">
            <a:off x="2267745" y="4738183"/>
            <a:ext cx="85392" cy="115883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95536" y="260648"/>
            <a:ext cx="8424936" cy="63464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6948264" y="6500122"/>
            <a:ext cx="1728192" cy="2308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CSS nanoGALLERY</a:t>
            </a:r>
            <a:endParaRPr lang="fr-FR" sz="9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355976" y="5825009"/>
            <a:ext cx="1629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labelImageTitle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.labelFolderTitle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 flipH="1" flipV="1">
            <a:off x="5350704" y="4738182"/>
            <a:ext cx="85392" cy="115883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00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23</Words>
  <Application>Microsoft Office PowerPoint</Application>
  <PresentationFormat>Affichage à l'écran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nanoGALLERY</dc:title>
  <dc:creator>Christophe BRISBOIS</dc:creator>
  <cp:lastModifiedBy>Christophe BRISBOIS</cp:lastModifiedBy>
  <cp:revision>11</cp:revision>
  <dcterms:created xsi:type="dcterms:W3CDTF">2013-08-05T09:56:45Z</dcterms:created>
  <dcterms:modified xsi:type="dcterms:W3CDTF">2013-08-06T13:09:07Z</dcterms:modified>
</cp:coreProperties>
</file>