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FBBD-0896-4FC4-A86E-A657D9E11D75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73B2-C3B6-4DE9-BC44-E6972F5B0F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FBBD-0896-4FC4-A86E-A657D9E11D75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73B2-C3B6-4DE9-BC44-E6972F5B0F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7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FBBD-0896-4FC4-A86E-A657D9E11D75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73B2-C3B6-4DE9-BC44-E6972F5B0F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2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FBBD-0896-4FC4-A86E-A657D9E11D75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73B2-C3B6-4DE9-BC44-E6972F5B0F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9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FBBD-0896-4FC4-A86E-A657D9E11D75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73B2-C3B6-4DE9-BC44-E6972F5B0F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7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FBBD-0896-4FC4-A86E-A657D9E11D75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73B2-C3B6-4DE9-BC44-E6972F5B0F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48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FBBD-0896-4FC4-A86E-A657D9E11D75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73B2-C3B6-4DE9-BC44-E6972F5B0F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2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FBBD-0896-4FC4-A86E-A657D9E11D75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73B2-C3B6-4DE9-BC44-E6972F5B0F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FBBD-0896-4FC4-A86E-A657D9E11D75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73B2-C3B6-4DE9-BC44-E6972F5B0F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3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FBBD-0896-4FC4-A86E-A657D9E11D75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73B2-C3B6-4DE9-BC44-E6972F5B0F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2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FBBD-0896-4FC4-A86E-A657D9E11D75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73B2-C3B6-4DE9-BC44-E6972F5B0F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89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FFBBD-0896-4FC4-A86E-A657D9E11D75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573B2-C3B6-4DE9-BC44-E6972F5B0F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9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59328" cy="374384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328" y="0"/>
            <a:ext cx="4284528" cy="507770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047" y="3743847"/>
            <a:ext cx="3044347" cy="316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75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40" y="457120"/>
            <a:ext cx="4538360" cy="404100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173" y="801910"/>
            <a:ext cx="4048690" cy="369621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3863" y="916226"/>
            <a:ext cx="3629532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99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47" y="165914"/>
            <a:ext cx="9240540" cy="3286584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114" y="3452498"/>
            <a:ext cx="3648584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15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879" y="-205374"/>
            <a:ext cx="9993120" cy="526806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60597" y="-205374"/>
            <a:ext cx="4648849" cy="322942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73050" y="3024052"/>
            <a:ext cx="6411220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50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5090"/>
            <a:ext cx="9612066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56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053" y="2695684"/>
            <a:ext cx="7025004" cy="394102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110" y="0"/>
            <a:ext cx="7220947" cy="286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208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Ejemplo de api pública (es para interactuar)</a:t>
            </a:r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19" y="1481683"/>
            <a:ext cx="7234727" cy="254637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239" y="4655071"/>
            <a:ext cx="7493420" cy="198973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209719" y="4156896"/>
            <a:ext cx="501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mtClean="0"/>
              <a:t>Depende del estado true o false, activo o eliminado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18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-304383"/>
            <a:ext cx="9185624" cy="430488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b="23261"/>
          <a:stretch/>
        </p:blipFill>
        <p:spPr>
          <a:xfrm>
            <a:off x="1833988" y="4124680"/>
            <a:ext cx="8133848" cy="273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9761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10274</TotalTime>
  <Words>19</Words>
  <Application>Microsoft Office PowerPoint</Application>
  <PresentationFormat>Panorámica</PresentationFormat>
  <Paragraphs>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Ejemplo de api pública (es para interactuar)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Desktop</dc:creator>
  <cp:lastModifiedBy>Desktop</cp:lastModifiedBy>
  <cp:revision>15</cp:revision>
  <dcterms:created xsi:type="dcterms:W3CDTF">2024-07-13T05:00:41Z</dcterms:created>
  <dcterms:modified xsi:type="dcterms:W3CDTF">2024-07-28T02:28:01Z</dcterms:modified>
</cp:coreProperties>
</file>