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7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7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FBBD-0896-4FC4-A86E-A657D9E11D75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573B2-C3B6-4DE9-BC44-E6972F5B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59328" cy="37438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328" y="0"/>
            <a:ext cx="4284528" cy="50777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47" y="3743847"/>
            <a:ext cx="3389610" cy="35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7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0" y="457120"/>
            <a:ext cx="4538360" cy="40410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73" y="801910"/>
            <a:ext cx="4048690" cy="36962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863" y="916226"/>
            <a:ext cx="362953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65914"/>
            <a:ext cx="924054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Desktop</cp:lastModifiedBy>
  <cp:revision>4</cp:revision>
  <dcterms:created xsi:type="dcterms:W3CDTF">2024-07-13T05:00:41Z</dcterms:created>
  <dcterms:modified xsi:type="dcterms:W3CDTF">2024-07-17T05:12:08Z</dcterms:modified>
</cp:coreProperties>
</file>