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379D-C2F3-48CD-BEB1-7312DD9ED8E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7E85-4507-4CBD-BCD3-F76345DC5B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7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379D-C2F3-48CD-BEB1-7312DD9ED8E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7E85-4507-4CBD-BCD3-F76345DC5B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379D-C2F3-48CD-BEB1-7312DD9ED8E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7E85-4507-4CBD-BCD3-F76345DC5B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2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379D-C2F3-48CD-BEB1-7312DD9ED8E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7E85-4507-4CBD-BCD3-F76345DC5B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0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379D-C2F3-48CD-BEB1-7312DD9ED8E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7E85-4507-4CBD-BCD3-F76345DC5B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3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379D-C2F3-48CD-BEB1-7312DD9ED8E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7E85-4507-4CBD-BCD3-F76345DC5B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0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379D-C2F3-48CD-BEB1-7312DD9ED8E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7E85-4507-4CBD-BCD3-F76345DC5B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7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379D-C2F3-48CD-BEB1-7312DD9ED8E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7E85-4507-4CBD-BCD3-F76345DC5B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1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379D-C2F3-48CD-BEB1-7312DD9ED8E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7E85-4507-4CBD-BCD3-F76345DC5B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8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379D-C2F3-48CD-BEB1-7312DD9ED8E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7E85-4507-4CBD-BCD3-F76345DC5B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1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3379D-C2F3-48CD-BEB1-7312DD9ED8E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7E85-4507-4CBD-BCD3-F76345DC5B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3379D-C2F3-48CD-BEB1-7312DD9ED8E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57E85-4507-4CBD-BCD3-F76345DC5B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12789"/>
          <a:stretch/>
        </p:blipFill>
        <p:spPr>
          <a:xfrm>
            <a:off x="105325" y="130692"/>
            <a:ext cx="4414423" cy="262710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805" y="130692"/>
            <a:ext cx="3219899" cy="35819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86" y="3712592"/>
            <a:ext cx="6336034" cy="158510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004" y="5422945"/>
            <a:ext cx="6321601" cy="12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60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Desktop</dc:creator>
  <cp:lastModifiedBy>Desktop</cp:lastModifiedBy>
  <cp:revision>1</cp:revision>
  <dcterms:created xsi:type="dcterms:W3CDTF">2024-06-26T06:00:56Z</dcterms:created>
  <dcterms:modified xsi:type="dcterms:W3CDTF">2024-06-26T06:09:54Z</dcterms:modified>
</cp:coreProperties>
</file>