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88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936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562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3322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50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91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617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8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848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29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21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18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9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808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8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85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36F55E-F31E-4A70-B508-7ECA0716DAB4}" type="datetimeFigureOut">
              <a:rPr lang="id-ID" smtClean="0"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5E276D-BF8D-46F7-B19E-A2758788ED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867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T4GS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Dennis Indrawan</a:t>
            </a:r>
          </a:p>
          <a:p>
            <a:r>
              <a:rPr lang="id-ID" dirty="0" smtClean="0"/>
              <a:t>Fahmi Taufikhul Hakim</a:t>
            </a:r>
          </a:p>
          <a:p>
            <a:r>
              <a:rPr lang="id-ID" dirty="0" smtClean="0"/>
              <a:t>Gigih Pandega Hanuranto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295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ER Diagram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23" y="2557463"/>
            <a:ext cx="4520484" cy="3317875"/>
          </a:xfrm>
        </p:spPr>
      </p:pic>
    </p:spTree>
    <p:extLst>
      <p:ext uri="{BB962C8B-B14F-4D97-AF65-F5344CB8AC3E}">
        <p14:creationId xmlns:p14="http://schemas.microsoft.com/office/powerpoint/2010/main" val="237202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 CASE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37" y="2527347"/>
            <a:ext cx="7324725" cy="3105150"/>
          </a:xfrm>
        </p:spPr>
      </p:pic>
    </p:spTree>
    <p:extLst>
      <p:ext uri="{BB962C8B-B14F-4D97-AF65-F5344CB8AC3E}">
        <p14:creationId xmlns:p14="http://schemas.microsoft.com/office/powerpoint/2010/main" val="529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DATABASE OPTIONAL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200" y="2557463"/>
            <a:ext cx="706760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</TotalTime>
  <Words>15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T4GS</vt:lpstr>
      <vt:lpstr>ER Diagram</vt:lpstr>
      <vt:lpstr>USE CASE</vt:lpstr>
      <vt:lpstr>DATABASE OPTIONAL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T4GS</dc:title>
  <dc:creator>My User</dc:creator>
  <cp:lastModifiedBy>Gigih</cp:lastModifiedBy>
  <cp:revision>9</cp:revision>
  <dcterms:created xsi:type="dcterms:W3CDTF">2017-04-29T03:33:11Z</dcterms:created>
  <dcterms:modified xsi:type="dcterms:W3CDTF">2017-05-08T02:58:15Z</dcterms:modified>
</cp:coreProperties>
</file>