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88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3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6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332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0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9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1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8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848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9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21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8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9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808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8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85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86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T4GS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Dennis Indrawan</a:t>
            </a:r>
          </a:p>
          <a:p>
            <a:r>
              <a:rPr lang="id-ID" dirty="0" smtClean="0"/>
              <a:t>Fahmi Taufikhul Hakim</a:t>
            </a:r>
          </a:p>
          <a:p>
            <a:r>
              <a:rPr lang="id-ID" dirty="0" smtClean="0"/>
              <a:t>Gigih Pandega Hanuranto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95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 Diagram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23" y="2557463"/>
            <a:ext cx="4520484" cy="3317875"/>
          </a:xfrm>
        </p:spPr>
      </p:pic>
    </p:spTree>
    <p:extLst>
      <p:ext uri="{BB962C8B-B14F-4D97-AF65-F5344CB8AC3E}">
        <p14:creationId xmlns:p14="http://schemas.microsoft.com/office/powerpoint/2010/main" val="23720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7" y="2663825"/>
            <a:ext cx="7324725" cy="3105150"/>
          </a:xfrm>
        </p:spPr>
      </p:pic>
    </p:spTree>
    <p:extLst>
      <p:ext uri="{BB962C8B-B14F-4D97-AF65-F5344CB8AC3E}">
        <p14:creationId xmlns:p14="http://schemas.microsoft.com/office/powerpoint/2010/main" val="529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 OPTIONAL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00" y="2557463"/>
            <a:ext cx="706760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15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T4GS</vt:lpstr>
      <vt:lpstr>ER Diagram</vt:lpstr>
      <vt:lpstr>USE CASE</vt:lpstr>
      <vt:lpstr>DATABASE 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T4GS</dc:title>
  <dc:creator>My User</dc:creator>
  <cp:lastModifiedBy>Gigih</cp:lastModifiedBy>
  <cp:revision>10</cp:revision>
  <dcterms:created xsi:type="dcterms:W3CDTF">2017-04-29T03:33:11Z</dcterms:created>
  <dcterms:modified xsi:type="dcterms:W3CDTF">2017-05-08T05:09:48Z</dcterms:modified>
</cp:coreProperties>
</file>