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11"/>
  </p:notesMasterIdLst>
  <p:sldIdLst>
    <p:sldId id="258" r:id="rId3"/>
    <p:sldId id="353" r:id="rId4"/>
    <p:sldId id="370" r:id="rId5"/>
    <p:sldId id="316" r:id="rId6"/>
    <p:sldId id="384" r:id="rId7"/>
    <p:sldId id="385" r:id="rId8"/>
    <p:sldId id="386" r:id="rId9"/>
    <p:sldId id="383" r:id="rId10"/>
  </p:sldIdLst>
  <p:sldSz cx="9363075" cy="52578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328613" indent="128588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657225" indent="257175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985838" indent="385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316038" indent="512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581" autoAdjust="0"/>
  </p:normalViewPr>
  <p:slideViewPr>
    <p:cSldViewPr>
      <p:cViewPr>
        <p:scale>
          <a:sx n="120" d="100"/>
          <a:sy n="120" d="100"/>
        </p:scale>
        <p:origin x="-912" y="360"/>
      </p:cViewPr>
      <p:guideLst>
        <p:guide orient="horz" pos="1279"/>
        <p:guide orient="horz" pos="306"/>
        <p:guide orient="horz" pos="565"/>
        <p:guide orient="horz" pos="2193"/>
        <p:guide orient="horz" pos="1611"/>
        <p:guide pos="5607"/>
        <p:guide pos="290"/>
        <p:guide pos="1979"/>
        <p:guide pos="3781"/>
        <p:guide pos="2092"/>
        <p:guide pos="3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F479-4B50-F243-9713-1B12EC2B4BDB}" type="datetimeFigureOut">
              <a:rPr lang="en-US" smtClean="0"/>
              <a:t>3/3/14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B5B7-85EF-4E48-AC80-2380FACD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~15-20 min on initial</a:t>
            </a:r>
            <a:r>
              <a:rPr lang="en-US" baseline="0" dirty="0" smtClean="0"/>
              <a:t> </a:t>
            </a:r>
            <a:r>
              <a:rPr lang="en-US" dirty="0" smtClean="0"/>
              <a:t>stuff</a:t>
            </a:r>
          </a:p>
          <a:p>
            <a:endParaRPr lang="en-US" dirty="0" smtClean="0"/>
          </a:p>
          <a:p>
            <a:r>
              <a:rPr lang="en-US" dirty="0" smtClean="0"/>
              <a:t>Note: example DS</a:t>
            </a:r>
            <a:r>
              <a:rPr lang="en-US" baseline="0" dirty="0" smtClean="0"/>
              <a:t> problem…write down some features, how could you build a predictive model from these?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5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of our classes will involve some hands-on work</a:t>
            </a:r>
            <a:r>
              <a:rPr lang="en-US" baseline="0" dirty="0" smtClean="0"/>
              <a:t> (in the exercises section)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~15-20 min for this section?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This is pretty high level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prstClr val="black"/>
                </a:solidFill>
                <a:latin typeface="ArialMT"/>
              </a:rPr>
              <a:t>Q: what kinds of tools &amp;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</a:rPr>
              <a:t> techniques do you think this means? (subject of this course…”useful” depends on the particular problem)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prstClr val="black"/>
                </a:solidFill>
                <a:latin typeface="ArialMT"/>
                <a:sym typeface="Wingdings"/>
              </a:rPr>
              <a:t>in general, DS is used to make intelligent decisions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(frequently to satisfy business requirements)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Q: does anyone know of any examples?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~15-20 min for this section?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~15-20 min for this section?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~15-20 min for this section?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13952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6122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4468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92682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33677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65208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35850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14653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09757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46501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2574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8603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7056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869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3457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5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07" r:id="rId1"/>
    <p:sldLayoutId id="2147484108" r:id="rId2"/>
  </p:sldLayoutIdLst>
  <p:transition xmlns:p14="http://schemas.microsoft.com/office/powerpoint/2010/main"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03" r:id="rId10"/>
    <p:sldLayoutId id="2147484104" r:id="rId11"/>
    <p:sldLayoutId id="2147484105" r:id="rId12"/>
    <p:sldLayoutId id="2147484106" r:id="rId13"/>
  </p:sldLayoutIdLst>
  <p:transition xmlns:p14="http://schemas.microsoft.com/office/powerpoint/2010/main"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14337" y="1333500"/>
            <a:ext cx="8469313" cy="2627312"/>
          </a:xfrm>
        </p:spPr>
        <p:txBody>
          <a:bodyPr/>
          <a:lstStyle/>
          <a:p>
            <a:pPr>
              <a:defRPr/>
            </a:pPr>
            <a:r>
              <a:rPr lang="en-US" sz="9000" dirty="0" smtClean="0"/>
              <a:t/>
            </a:r>
            <a:br>
              <a:rPr lang="en-US" sz="9000" dirty="0" smtClean="0"/>
            </a:br>
            <a:r>
              <a:rPr lang="en-US" sz="9000" dirty="0" smtClean="0"/>
              <a:t>DATA SCIENCE</a:t>
            </a:r>
            <a:br>
              <a:rPr lang="en-US" sz="9000" dirty="0" smtClean="0"/>
            </a:br>
            <a:r>
              <a:rPr lang="en-US" sz="6000" dirty="0" smtClean="0"/>
              <a:t>Class </a:t>
            </a:r>
            <a:r>
              <a:rPr lang="en-US" sz="6000" dirty="0" smtClean="0"/>
              <a:t>11: TYPES and Bases</a:t>
            </a:r>
            <a:endParaRPr lang="en-US" sz="60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 bwMode="auto">
          <a:xfrm>
            <a:off x="442913" y="1066800"/>
            <a:ext cx="8429625" cy="36957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600"/>
              </a:lnSpc>
              <a:defRPr/>
            </a:pP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I. 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Organizing Data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II. 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formats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III. APIs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IV. 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databases</a:t>
            </a:r>
            <a:endParaRPr lang="en-US" sz="3000" cap="none" dirty="0">
              <a:latin typeface="PFDinTextCompPro-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agenda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F4A1B40-4074-4A43-A415-862C3E2C2127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8877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924300"/>
            <a:ext cx="8426450" cy="1143000"/>
          </a:xfrm>
        </p:spPr>
        <p:txBody>
          <a:bodyPr/>
          <a:lstStyle/>
          <a:p>
            <a:pPr>
              <a:defRPr/>
            </a:pPr>
            <a:r>
              <a:rPr lang="en-US" sz="7500" dirty="0"/>
              <a:t>I</a:t>
            </a:r>
            <a:r>
              <a:rPr lang="en-US" sz="7500" dirty="0" smtClean="0"/>
              <a:t>. Organizing Data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57869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Organizing Data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20485" name="Subtitle 2"/>
          <p:cNvSpPr>
            <a:spLocks noGrp="1"/>
          </p:cNvSpPr>
          <p:nvPr>
            <p:ph type="subTitle" idx="1"/>
          </p:nvPr>
        </p:nvSpPr>
        <p:spPr bwMode="auto">
          <a:xfrm>
            <a:off x="414337" y="1181100"/>
            <a:ext cx="8305800" cy="3581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Lucida Grande" charset="0"/>
              <a:buChar char="‣"/>
            </a:pPr>
            <a:endParaRPr lang="en-US" dirty="0" smtClean="0"/>
          </a:p>
          <a:p>
            <a:pPr>
              <a:buFont typeface="Lucida Grande" charset="0"/>
              <a:buChar char="‣"/>
            </a:pPr>
            <a:endParaRPr lang="en-US" dirty="0" smtClean="0"/>
          </a:p>
          <a:p>
            <a:pPr>
              <a:buFont typeface="Lucida Grande" charset="0"/>
              <a:buChar char="‣"/>
            </a:pPr>
            <a:r>
              <a:rPr lang="en-US" dirty="0" smtClean="0"/>
              <a:t>Tabular data</a:t>
            </a:r>
          </a:p>
          <a:p>
            <a:pPr>
              <a:buFont typeface="Lucida Grande" charset="0"/>
              <a:buChar char="‣"/>
            </a:pPr>
            <a:endParaRPr lang="en-US" dirty="0"/>
          </a:p>
          <a:p>
            <a:pPr>
              <a:buFont typeface="Lucida Grande" charset="0"/>
              <a:buChar char="‣"/>
            </a:pPr>
            <a:r>
              <a:rPr lang="en-US" dirty="0" smtClean="0"/>
              <a:t>Hierarchical data</a:t>
            </a:r>
          </a:p>
          <a:p>
            <a:pPr>
              <a:buFont typeface="Lucida Grande" charset="0"/>
              <a:buChar char="‣"/>
            </a:pPr>
            <a:endParaRPr lang="en-US" dirty="0"/>
          </a:p>
          <a:p>
            <a:pPr>
              <a:buFont typeface="Lucida Grande" charset="0"/>
              <a:buChar char="‣"/>
            </a:pPr>
            <a:r>
              <a:rPr lang="en-US" dirty="0" smtClean="0"/>
              <a:t>Graph data</a:t>
            </a:r>
            <a:endParaRPr lang="en-US" dirty="0" smtClean="0"/>
          </a:p>
          <a:p>
            <a:pPr>
              <a:buFont typeface="Lucida Grande" charset="0"/>
              <a:buChar char="‣"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>
              <a:buFont typeface="Lucida Grande" charset="0"/>
              <a:buChar char="‣"/>
            </a:pPr>
            <a:endParaRPr lang="en-US" dirty="0"/>
          </a:p>
          <a:p>
            <a:pPr marL="0" indent="0">
              <a:buNone/>
            </a:pPr>
            <a:endParaRPr lang="en-US" dirty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>
              <a:buFont typeface="Lucida Grande" charset="0"/>
              <a:buChar char="‣"/>
            </a:pPr>
            <a:endParaRPr lang="en-US" dirty="0" smtClean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>
              <a:buFont typeface="Lucida Grande" charset="0"/>
              <a:buChar char="‣"/>
            </a:pPr>
            <a:endParaRPr lang="en-US" dirty="0">
              <a:latin typeface="News706 BT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21791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924300"/>
            <a:ext cx="8426450" cy="11430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>II</a:t>
            </a:r>
            <a:r>
              <a:rPr lang="en-US" sz="7500" dirty="0" smtClean="0"/>
              <a:t>. Formats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29399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924300"/>
            <a:ext cx="8426450" cy="11430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>III</a:t>
            </a:r>
            <a:r>
              <a:rPr lang="en-US" sz="7500" dirty="0" smtClean="0"/>
              <a:t>. APIs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23241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924300"/>
            <a:ext cx="8426450" cy="11430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>IV</a:t>
            </a:r>
            <a:r>
              <a:rPr lang="en-US" sz="7500" dirty="0" smtClean="0"/>
              <a:t>. Databases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23241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92200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GA_Instructor_Template_Deck.potx</Template>
  <TotalTime>7859</TotalTime>
  <Pages>0</Pages>
  <Words>194</Words>
  <Characters>0</Characters>
  <Application>Microsoft Macintosh PowerPoint</Application>
  <PresentationFormat>Custom</PresentationFormat>
  <Lines>0</Lines>
  <Paragraphs>46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GA_Instructor_Template_Deck</vt:lpstr>
      <vt:lpstr>Agenda</vt:lpstr>
      <vt:lpstr> DATA SCIENCE Class 11: TYPES and Bases</vt:lpstr>
      <vt:lpstr>  I. Organizing Data II. formats III. APIs IV. databases</vt:lpstr>
      <vt:lpstr>I. Organizing Data</vt:lpstr>
      <vt:lpstr>PowerPoint Presentation</vt:lpstr>
      <vt:lpstr>II. Formats</vt:lpstr>
      <vt:lpstr>III. APIs</vt:lpstr>
      <vt:lpstr>IV. Databases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Admin</dc:creator>
  <cp:keywords/>
  <dc:description/>
  <cp:lastModifiedBy>Aaron Schumacher</cp:lastModifiedBy>
  <cp:revision>538</cp:revision>
  <dcterms:modified xsi:type="dcterms:W3CDTF">2014-03-04T02:29:17Z</dcterms:modified>
</cp:coreProperties>
</file>