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1"/>
  </p:notesMasterIdLst>
  <p:sldIdLst>
    <p:sldId id="258" r:id="rId3"/>
    <p:sldId id="353" r:id="rId4"/>
    <p:sldId id="386" r:id="rId5"/>
    <p:sldId id="392" r:id="rId6"/>
    <p:sldId id="393" r:id="rId7"/>
    <p:sldId id="394" r:id="rId8"/>
    <p:sldId id="395" r:id="rId9"/>
    <p:sldId id="387" r:id="rId1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20" autoAdjust="0"/>
  </p:normalViewPr>
  <p:slideViewPr>
    <p:cSldViewPr>
      <p:cViewPr>
        <p:scale>
          <a:sx n="120" d="100"/>
          <a:sy n="120" d="100"/>
        </p:scale>
        <p:origin x="-208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Voldemort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is used by LinkedIn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</a:t>
            </a:r>
            <a:r>
              <a:rPr lang="en-US" sz="9000" dirty="0" smtClean="0"/>
              <a:t>SCIENCE</a:t>
            </a:r>
            <a:br>
              <a:rPr lang="en-US" sz="9000" dirty="0" smtClean="0"/>
            </a:br>
            <a:r>
              <a:rPr lang="en-US" sz="6000" dirty="0" err="1" smtClean="0"/>
              <a:t>dataBases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Databases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SQL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LABs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Databases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324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Organizing Data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795337" y="1181100"/>
            <a:ext cx="7924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‣"/>
            </a:pPr>
            <a:endParaRPr lang="en-US" sz="3600" dirty="0" smtClean="0"/>
          </a:p>
          <a:p>
            <a:pPr>
              <a:buFont typeface="Lucida Grande" charset="0"/>
              <a:buChar char="‣"/>
            </a:pPr>
            <a:endParaRPr lang="en-US" sz="3600" dirty="0" smtClean="0"/>
          </a:p>
          <a:p>
            <a:pPr>
              <a:buFont typeface="Lucida Grande" charset="0"/>
              <a:buChar char="‣"/>
            </a:pPr>
            <a:r>
              <a:rPr lang="en-US" sz="3600" dirty="0" smtClean="0"/>
              <a:t>Tabular data</a:t>
            </a:r>
          </a:p>
          <a:p>
            <a:pPr>
              <a:buFont typeface="Lucida Grande" charset="0"/>
              <a:buChar char="‣"/>
            </a:pPr>
            <a:endParaRPr lang="en-US" sz="3600" dirty="0"/>
          </a:p>
          <a:p>
            <a:pPr>
              <a:buFont typeface="Lucida Grande" charset="0"/>
              <a:buChar char="‣"/>
            </a:pPr>
            <a:r>
              <a:rPr lang="en-US" sz="3600" dirty="0" smtClean="0"/>
              <a:t>Nested data</a:t>
            </a:r>
          </a:p>
          <a:p>
            <a:pPr>
              <a:buFont typeface="Lucida Grande" charset="0"/>
              <a:buChar char="‣"/>
            </a:pPr>
            <a:endParaRPr lang="en-US" sz="3600" dirty="0"/>
          </a:p>
          <a:p>
            <a:pPr>
              <a:buFont typeface="Lucida Grande" charset="0"/>
              <a:buChar char="‣"/>
            </a:pPr>
            <a:r>
              <a:rPr lang="en-US" sz="3600" dirty="0" smtClean="0"/>
              <a:t>Graph data</a:t>
            </a:r>
          </a:p>
          <a:p>
            <a:pPr>
              <a:buFont typeface="Lucida Grande" charset="0"/>
              <a:buChar char="‣"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Lucida Grande" charset="0"/>
              <a:buChar char="‣"/>
            </a:pPr>
            <a:endParaRPr lang="en-US" sz="3600" dirty="0"/>
          </a:p>
          <a:p>
            <a:pPr marL="0" indent="0">
              <a:buNone/>
            </a:pPr>
            <a:endParaRPr lang="en-US" sz="36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sz="36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sz="36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535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Organizing Data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795337" y="1181100"/>
            <a:ext cx="7924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Tabular data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2800" dirty="0" smtClean="0"/>
              <a:t>Relational </a:t>
            </a:r>
            <a:r>
              <a:rPr lang="en-US" sz="2800" dirty="0" err="1" smtClean="0"/>
              <a:t>DataBase</a:t>
            </a:r>
            <a:r>
              <a:rPr lang="en-US" sz="2800" dirty="0" smtClean="0"/>
              <a:t> Management Systems (RDBMS) – broadly implementing SQL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Serverless</a:t>
            </a:r>
            <a:r>
              <a:rPr lang="en-US" sz="2800" dirty="0" smtClean="0"/>
              <a:t>/embedded: SQLite, H2, etc.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Client-Server: MySQL/</a:t>
            </a:r>
            <a:r>
              <a:rPr lang="en-US" sz="2800" dirty="0" err="1" smtClean="0"/>
              <a:t>MariaDB</a:t>
            </a:r>
            <a:r>
              <a:rPr lang="en-US" sz="2800" dirty="0" smtClean="0"/>
              <a:t>, 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, Oracle, MSSQL, etc.</a:t>
            </a:r>
          </a:p>
        </p:txBody>
      </p:sp>
    </p:spTree>
    <p:extLst>
      <p:ext uri="{BB962C8B-B14F-4D97-AF65-F5344CB8AC3E}">
        <p14:creationId xmlns:p14="http://schemas.microsoft.com/office/powerpoint/2010/main" val="785179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Organizing Data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795337" y="1181100"/>
            <a:ext cx="7924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Nested data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Document stores: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, </a:t>
            </a:r>
            <a:r>
              <a:rPr lang="en-US" sz="2800" dirty="0" err="1" smtClean="0"/>
              <a:t>CouchDB</a:t>
            </a:r>
            <a:r>
              <a:rPr lang="en-US" sz="2800" dirty="0" smtClean="0"/>
              <a:t>, etc.</a:t>
            </a:r>
          </a:p>
          <a:p>
            <a:endParaRPr lang="en-US" sz="2800" dirty="0"/>
          </a:p>
          <a:p>
            <a:r>
              <a:rPr lang="en-US" sz="2800" dirty="0" smtClean="0"/>
              <a:t>Serialization schemes, often on </a:t>
            </a:r>
            <a:r>
              <a:rPr lang="en-US" sz="2800" dirty="0" smtClean="0"/>
              <a:t>HDFS</a:t>
            </a:r>
          </a:p>
          <a:p>
            <a:endParaRPr lang="en-US" sz="2800" dirty="0"/>
          </a:p>
          <a:p>
            <a:r>
              <a:rPr lang="en-US" sz="2800" dirty="0" smtClean="0"/>
              <a:t>Key-value stores: </a:t>
            </a:r>
            <a:r>
              <a:rPr lang="en-US" sz="2800" dirty="0" err="1" smtClean="0"/>
              <a:t>Redis</a:t>
            </a:r>
            <a:r>
              <a:rPr lang="en-US" sz="2800" dirty="0" smtClean="0"/>
              <a:t>, </a:t>
            </a:r>
            <a:r>
              <a:rPr lang="en-US" sz="2800" dirty="0" err="1" smtClean="0"/>
              <a:t>Voldemort</a:t>
            </a:r>
            <a:r>
              <a:rPr lang="en-US" sz="2800" dirty="0" smtClean="0"/>
              <a:t>, etc.</a:t>
            </a:r>
          </a:p>
          <a:p>
            <a:endParaRPr lang="en-US" sz="2800" dirty="0"/>
          </a:p>
          <a:p>
            <a:r>
              <a:rPr lang="en-US" sz="2800" dirty="0" smtClean="0"/>
              <a:t>Blurred Lines: Object-Relational Mapping, Cassandra, column orientation, </a:t>
            </a:r>
            <a:r>
              <a:rPr lang="en-US" sz="2800" dirty="0" err="1" smtClean="0"/>
              <a:t>BigTable</a:t>
            </a:r>
            <a:r>
              <a:rPr lang="en-US" sz="2800" dirty="0" smtClean="0"/>
              <a:t>/</a:t>
            </a:r>
            <a:r>
              <a:rPr lang="en-US" sz="2800" dirty="0" err="1" smtClean="0"/>
              <a:t>Hbase</a:t>
            </a:r>
            <a:r>
              <a:rPr lang="en-US" sz="2800" dirty="0" smtClean="0"/>
              <a:t>, etc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990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Organizing Data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795337" y="1181100"/>
            <a:ext cx="7924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Graph data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2800" dirty="0" smtClean="0"/>
              <a:t>Client-server (general): Neo4j, perhaps more</a:t>
            </a:r>
          </a:p>
          <a:p>
            <a:endParaRPr lang="en-US" sz="2800" dirty="0"/>
          </a:p>
          <a:p>
            <a:r>
              <a:rPr lang="en-US" sz="2800" dirty="0" smtClean="0"/>
              <a:t>Client-server (triple store): </a:t>
            </a:r>
            <a:r>
              <a:rPr lang="en-US" sz="2800" dirty="0" err="1" smtClean="0"/>
              <a:t>AllegroGraph</a:t>
            </a:r>
            <a:r>
              <a:rPr lang="en-US" sz="2800" dirty="0" smtClean="0"/>
              <a:t>, etc.</a:t>
            </a:r>
          </a:p>
          <a:p>
            <a:endParaRPr lang="en-US" sz="2800" dirty="0"/>
          </a:p>
          <a:p>
            <a:r>
              <a:rPr lang="en-US" sz="2800" dirty="0" smtClean="0"/>
              <a:t>Query languages: SPARQL, RDF++, Prolog…</a:t>
            </a:r>
          </a:p>
        </p:txBody>
      </p:sp>
    </p:spTree>
    <p:extLst>
      <p:ext uri="{BB962C8B-B14F-4D97-AF65-F5344CB8AC3E}">
        <p14:creationId xmlns:p14="http://schemas.microsoft.com/office/powerpoint/2010/main" val="1705345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</a:t>
            </a:r>
            <a:r>
              <a:rPr lang="en-US" sz="7500" dirty="0" smtClean="0"/>
              <a:t>. </a:t>
            </a:r>
            <a:r>
              <a:rPr lang="en-US" sz="7500" dirty="0" smtClean="0"/>
              <a:t>SQL </a:t>
            </a:r>
            <a:r>
              <a:rPr lang="en-US" sz="7500" dirty="0" smtClean="0"/>
              <a:t>Labs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258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9538</TotalTime>
  <Pages>0</Pages>
  <Words>188</Words>
  <Characters>0</Characters>
  <Application>Microsoft Macintosh PowerPoint</Application>
  <PresentationFormat>Custom</PresentationFormat>
  <Lines>0</Lines>
  <Paragraphs>64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GA_Instructor_Template_Deck</vt:lpstr>
      <vt:lpstr>Agenda</vt:lpstr>
      <vt:lpstr> INTRO TO DATA SCIENCE dataBases</vt:lpstr>
      <vt:lpstr>  I. Databases II. SQL LABs</vt:lpstr>
      <vt:lpstr>I. Databases</vt:lpstr>
      <vt:lpstr>PowerPoint Presentation</vt:lpstr>
      <vt:lpstr>PowerPoint Presentation</vt:lpstr>
      <vt:lpstr>PowerPoint Presentation</vt:lpstr>
      <vt:lpstr>PowerPoint Presentation</vt:lpstr>
      <vt:lpstr>II. SQL Labs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553</cp:revision>
  <dcterms:modified xsi:type="dcterms:W3CDTF">2014-08-31T17:14:37Z</dcterms:modified>
</cp:coreProperties>
</file>