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258" r:id="rId3"/>
    <p:sldId id="358" r:id="rId4"/>
    <p:sldId id="346" r:id="rId5"/>
    <p:sldId id="348" r:id="rId6"/>
    <p:sldId id="347" r:id="rId7"/>
    <p:sldId id="349" r:id="rId8"/>
    <p:sldId id="350" r:id="rId9"/>
    <p:sldId id="351" r:id="rId10"/>
    <p:sldId id="352" r:id="rId11"/>
    <p:sldId id="368" r:id="rId1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72" autoAdjust="0"/>
  </p:normalViewPr>
  <p:slideViewPr>
    <p:cSldViewPr>
      <p:cViewPr>
        <p:scale>
          <a:sx n="120" d="100"/>
          <a:sy n="120" d="100"/>
        </p:scale>
        <p:origin x="-91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 min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What did you find difficult/confusing?</a:t>
            </a:r>
          </a:p>
          <a:p>
            <a:r>
              <a:rPr lang="en-US" dirty="0" smtClean="0"/>
              <a:t>Q: What did you find interesting?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So far so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the mean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anyone know what the variance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variance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a line of best fit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line of best fit tells you? (note: we will look at this next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3: </a:t>
            </a:r>
            <a:r>
              <a:rPr lang="en-US" sz="6000" dirty="0" smtClean="0"/>
              <a:t>Data Visualization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DISCUSSION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</a:t>
            </a:r>
            <a:r>
              <a:rPr lang="en-US" sz="7500" dirty="0" smtClean="0"/>
              <a:t>Visualizations as a medium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8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387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198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 and y = 0.8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0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x, y = 0.8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line of best fit: y = 3.00 + 0.500x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characteristics…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197326"/>
            <a:ext cx="4953000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not very!</a:t>
            </a:r>
          </a:p>
          <a:p>
            <a:pPr algn="l"/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800" dirty="0" smtClean="0">
                <a:latin typeface="+mn-lt"/>
                <a:cs typeface="PFDinTextCompPro-Italic"/>
              </a:rPr>
              <a:t>http</a:t>
            </a:r>
            <a:r>
              <a:rPr lang="en-US" sz="800" dirty="0">
                <a:latin typeface="+mn-lt"/>
                <a:cs typeface="PFDinTextCompPro-Italic"/>
              </a:rPr>
              <a:t>://</a:t>
            </a:r>
            <a:r>
              <a:rPr lang="en-US" sz="800" dirty="0" err="1">
                <a:latin typeface="+mn-lt"/>
                <a:cs typeface="PFDinTextCompPro-Italic"/>
              </a:rPr>
              <a:t>en.wikipedia.org</a:t>
            </a:r>
            <a:r>
              <a:rPr lang="en-US" sz="800" dirty="0">
                <a:latin typeface="+mn-lt"/>
                <a:cs typeface="PFDinTextCompPro-Italic"/>
              </a:rPr>
              <a:t>/wiki/</a:t>
            </a:r>
            <a:r>
              <a:rPr lang="en-US" sz="800" dirty="0" err="1">
                <a:latin typeface="+mn-lt"/>
                <a:cs typeface="PFDinTextCompPro-Italic"/>
              </a:rPr>
              <a:t>Anscombe's_quartet</a:t>
            </a:r>
            <a:endParaRPr lang="en-US" sz="800" dirty="0" smtClean="0">
              <a:latin typeface="+mn-lt"/>
              <a:cs typeface="PFDinTextCompPro-Italic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9" y="1196340"/>
            <a:ext cx="493776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3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7768</TotalTime>
  <Pages>0</Pages>
  <Words>449</Words>
  <Characters>0</Characters>
  <Application>Microsoft Macintosh PowerPoint</Application>
  <PresentationFormat>Custom</PresentationFormat>
  <Lines>0</Lines>
  <Paragraphs>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GA_Instructor_Template_Deck</vt:lpstr>
      <vt:lpstr>Agenda</vt:lpstr>
      <vt:lpstr> DATA SCIENCE Class 3: Data Visualization</vt:lpstr>
      <vt:lpstr>I. Visualizations as a medium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529</cp:revision>
  <dcterms:modified xsi:type="dcterms:W3CDTF">2014-02-24T02:59:11Z</dcterms:modified>
</cp:coreProperties>
</file>