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258" r:id="rId3"/>
    <p:sldId id="370" r:id="rId4"/>
    <p:sldId id="358" r:id="rId5"/>
    <p:sldId id="371" r:id="rId6"/>
    <p:sldId id="346" r:id="rId7"/>
    <p:sldId id="348" r:id="rId8"/>
    <p:sldId id="347" r:id="rId9"/>
    <p:sldId id="349" r:id="rId10"/>
    <p:sldId id="350" r:id="rId11"/>
    <p:sldId id="351" r:id="rId12"/>
    <p:sldId id="352" r:id="rId13"/>
    <p:sldId id="369" r:id="rId14"/>
    <p:sldId id="372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72" autoAdjust="0"/>
  </p:normalViewPr>
  <p:slideViewPr>
    <p:cSldViewPr>
      <p:cViewPr>
        <p:scale>
          <a:sx n="120" d="100"/>
          <a:sy n="120" d="100"/>
        </p:scale>
        <p:origin x="-840" y="-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</a:t>
            </a:r>
            <a:r>
              <a:rPr lang="en-US" dirty="0" err="1" smtClean="0"/>
              <a:t>viz</a:t>
            </a:r>
            <a:r>
              <a:rPr lang="en-US" dirty="0" smtClean="0"/>
              <a:t>, talk about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~45</a:t>
            </a:r>
            <a:r>
              <a:rPr lang="en-US" baseline="0" dirty="0" smtClean="0"/>
              <a:t> min?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So far so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the mean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anyone know what the variance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variance tells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correl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tells you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(Pearson’s correlation, of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Does everyone know what a line of best fit 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More importantly, do you know what the line of best fit tells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967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6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3: Data Visualization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characteristics…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197326"/>
            <a:ext cx="4953000" cy="3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5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028700"/>
            <a:ext cx="3200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Now, suppose I give you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three more datasets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with exactly the same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characteristics.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Q: how similar are these datasets?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A: not very!</a:t>
            </a:r>
          </a:p>
          <a:p>
            <a:pPr algn="l"/>
            <a:endParaRPr lang="en-US" sz="12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800" dirty="0" smtClean="0">
                <a:latin typeface="+mn-lt"/>
                <a:cs typeface="PFDinTextCompPro-Italic"/>
              </a:rPr>
              <a:t>http</a:t>
            </a:r>
            <a:r>
              <a:rPr lang="en-US" sz="800" dirty="0">
                <a:latin typeface="+mn-lt"/>
                <a:cs typeface="PFDinTextCompPro-Italic"/>
              </a:rPr>
              <a:t>://</a:t>
            </a:r>
            <a:r>
              <a:rPr lang="en-US" sz="800" dirty="0" err="1">
                <a:latin typeface="+mn-lt"/>
                <a:cs typeface="PFDinTextCompPro-Italic"/>
              </a:rPr>
              <a:t>en.wikipedia.org</a:t>
            </a:r>
            <a:r>
              <a:rPr lang="en-US" sz="800" dirty="0">
                <a:latin typeface="+mn-lt"/>
                <a:cs typeface="PFDinTextCompPro-Italic"/>
              </a:rPr>
              <a:t>/wiki/</a:t>
            </a:r>
            <a:r>
              <a:rPr lang="en-US" sz="800" dirty="0" err="1">
                <a:latin typeface="+mn-lt"/>
                <a:cs typeface="PFDinTextCompPro-Italic"/>
              </a:rPr>
              <a:t>Anscombe's_quartet</a:t>
            </a:r>
            <a:endParaRPr lang="en-US" sz="800" dirty="0" smtClean="0">
              <a:latin typeface="+mn-lt"/>
              <a:cs typeface="PFDinTextCompPro-Italic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9" y="1196340"/>
            <a:ext cx="493776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3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Visualization as a  medium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79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Visualization in R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49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The importance of visualization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Visualization as a medium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Lab: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Visualization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The importance of visualization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8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Visualization</a:t>
            </a:r>
            <a:br>
              <a:rPr lang="en-US" sz="7500" dirty="0" smtClean="0"/>
            </a:br>
            <a:r>
              <a:rPr lang="en-US" sz="7500" dirty="0" smtClean="0"/>
              <a:t>vs.</a:t>
            </a:r>
            <a:br>
              <a:rPr lang="en-US" sz="7500" dirty="0" smtClean="0"/>
            </a:br>
            <a:r>
              <a:rPr lang="en-US" sz="7500" dirty="0" smtClean="0"/>
              <a:t>summary statistics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  <a:p>
            <a:pPr marL="0" indent="0"/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87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387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3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198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6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 and y = 0.8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0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IMPORTANCE OF DATA VISUALIZATION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131" y="1257300"/>
            <a:ext cx="4968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Consider the following dataset:</a:t>
            </a:r>
            <a:endParaRPr lang="en-US" sz="3000" dirty="0"/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eleven </a:t>
            </a:r>
            <a:r>
              <a:rPr lang="en-US" sz="3000" dirty="0">
                <a:latin typeface="PFDinTextCompPro-Italic"/>
                <a:cs typeface="PFDinTextCompPro-Italic"/>
              </a:rPr>
              <a:t>(x, y) points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mean of x = 9, mean of y = 7.5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variance of x = 11, variance of y = 4.1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correlation of x, y = 0.8</a:t>
            </a:r>
          </a:p>
          <a:p>
            <a:pPr marL="457200" indent="-457200" algn="l">
              <a:buFontTx/>
              <a:buChar char="-"/>
            </a:pPr>
            <a:r>
              <a:rPr lang="en-US" sz="3000" dirty="0" smtClean="0">
                <a:latin typeface="PFDinTextCompPro-Italic"/>
                <a:cs typeface="PFDinTextCompPro-Italic"/>
              </a:rPr>
              <a:t>line of best fit: y = 3.00 + 0.500x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692400"/>
            <a:ext cx="3335148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1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7793</TotalTime>
  <Pages>0</Pages>
  <Words>476</Words>
  <Characters>0</Characters>
  <Application>Microsoft Macintosh PowerPoint</Application>
  <PresentationFormat>Custom</PresentationFormat>
  <Lines>0</Lines>
  <Paragraphs>92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GA_Instructor_Template_Deck</vt:lpstr>
      <vt:lpstr>Agenda</vt:lpstr>
      <vt:lpstr> DATA SCIENCE Class 3: Data Visualization</vt:lpstr>
      <vt:lpstr> I. The importance of visualization II. Visualization as a medium  Lab: III. Visualization in R</vt:lpstr>
      <vt:lpstr>I. The importance of visualization</vt:lpstr>
      <vt:lpstr>Visualization vs. summary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Visualization as a  medium</vt:lpstr>
      <vt:lpstr>III. Visualization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532</cp:revision>
  <dcterms:modified xsi:type="dcterms:W3CDTF">2014-03-16T14:37:53Z</dcterms:modified>
</cp:coreProperties>
</file>