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9"/>
  </p:notesMasterIdLst>
  <p:sldIdLst>
    <p:sldId id="258" r:id="rId3"/>
    <p:sldId id="340" r:id="rId4"/>
    <p:sldId id="326" r:id="rId5"/>
    <p:sldId id="545" r:id="rId6"/>
    <p:sldId id="546" r:id="rId7"/>
    <p:sldId id="473" r:id="rId8"/>
    <p:sldId id="716" r:id="rId9"/>
    <p:sldId id="717" r:id="rId10"/>
    <p:sldId id="718" r:id="rId11"/>
    <p:sldId id="719" r:id="rId12"/>
    <p:sldId id="720" r:id="rId13"/>
    <p:sldId id="722" r:id="rId14"/>
    <p:sldId id="726" r:id="rId15"/>
    <p:sldId id="723" r:id="rId16"/>
    <p:sldId id="724" r:id="rId17"/>
    <p:sldId id="725" r:id="rId18"/>
    <p:sldId id="727" r:id="rId19"/>
    <p:sldId id="641" r:id="rId20"/>
    <p:sldId id="728" r:id="rId21"/>
    <p:sldId id="729" r:id="rId22"/>
    <p:sldId id="730" r:id="rId23"/>
    <p:sldId id="731" r:id="rId24"/>
    <p:sldId id="732" r:id="rId25"/>
    <p:sldId id="733" r:id="rId26"/>
    <p:sldId id="806" r:id="rId27"/>
    <p:sldId id="734" r:id="rId28"/>
    <p:sldId id="735" r:id="rId29"/>
    <p:sldId id="801" r:id="rId30"/>
    <p:sldId id="802" r:id="rId31"/>
    <p:sldId id="803" r:id="rId32"/>
    <p:sldId id="804" r:id="rId33"/>
    <p:sldId id="805" r:id="rId34"/>
    <p:sldId id="739" r:id="rId35"/>
    <p:sldId id="740" r:id="rId36"/>
    <p:sldId id="767" r:id="rId37"/>
    <p:sldId id="768" r:id="rId38"/>
    <p:sldId id="769" r:id="rId39"/>
    <p:sldId id="643" r:id="rId40"/>
    <p:sldId id="741" r:id="rId41"/>
    <p:sldId id="742" r:id="rId42"/>
    <p:sldId id="743" r:id="rId43"/>
    <p:sldId id="744" r:id="rId44"/>
    <p:sldId id="745" r:id="rId45"/>
    <p:sldId id="747" r:id="rId46"/>
    <p:sldId id="748" r:id="rId47"/>
    <p:sldId id="749" r:id="rId48"/>
    <p:sldId id="750" r:id="rId49"/>
    <p:sldId id="752" r:id="rId50"/>
    <p:sldId id="754" r:id="rId51"/>
    <p:sldId id="753" r:id="rId52"/>
    <p:sldId id="770" r:id="rId53"/>
    <p:sldId id="755" r:id="rId54"/>
    <p:sldId id="759" r:id="rId55"/>
    <p:sldId id="807" r:id="rId56"/>
    <p:sldId id="758" r:id="rId57"/>
    <p:sldId id="772" r:id="rId58"/>
    <p:sldId id="771" r:id="rId59"/>
    <p:sldId id="764" r:id="rId60"/>
    <p:sldId id="765" r:id="rId61"/>
    <p:sldId id="773" r:id="rId62"/>
    <p:sldId id="774" r:id="rId63"/>
    <p:sldId id="775" r:id="rId64"/>
    <p:sldId id="776" r:id="rId65"/>
    <p:sldId id="656" r:id="rId66"/>
    <p:sldId id="777" r:id="rId67"/>
    <p:sldId id="783" r:id="rId68"/>
    <p:sldId id="781" r:id="rId69"/>
    <p:sldId id="782" r:id="rId70"/>
    <p:sldId id="809" r:id="rId71"/>
    <p:sldId id="810" r:id="rId72"/>
    <p:sldId id="660" r:id="rId73"/>
    <p:sldId id="786" r:id="rId74"/>
    <p:sldId id="789" r:id="rId75"/>
    <p:sldId id="788" r:id="rId76"/>
    <p:sldId id="787" r:id="rId77"/>
    <p:sldId id="791" r:id="rId78"/>
    <p:sldId id="790" r:id="rId79"/>
    <p:sldId id="649" r:id="rId80"/>
    <p:sldId id="793" r:id="rId81"/>
    <p:sldId id="794" r:id="rId82"/>
    <p:sldId id="795" r:id="rId83"/>
    <p:sldId id="796" r:id="rId84"/>
    <p:sldId id="797" r:id="rId85"/>
    <p:sldId id="677" r:id="rId86"/>
    <p:sldId id="799" r:id="rId87"/>
    <p:sldId id="504" r:id="rId8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892" autoAdjust="0"/>
  </p:normalViewPr>
  <p:slideViewPr>
    <p:cSldViewPr>
      <p:cViewPr>
        <p:scale>
          <a:sx n="125" d="100"/>
          <a:sy n="125" d="100"/>
        </p:scale>
        <p:origin x="-99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k-means clustering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can be data 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K-means clustering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elegant, and has performance linear in the number of data points in practice.</a:t>
            </a: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20502</TotalTime>
  <Pages>0</Pages>
  <Words>3536</Words>
  <Characters>0</Characters>
  <Application>Microsoft Macintosh PowerPoint</Application>
  <PresentationFormat>Custom</PresentationFormat>
  <Lines>0</Lines>
  <Paragraphs>627</Paragraphs>
  <Slides>86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GA_Instructor_Template_Deck</vt:lpstr>
      <vt:lpstr>Agenda</vt:lpstr>
      <vt:lpstr>INTRO to DATA SCIENCE k-means clustering</vt:lpstr>
      <vt:lpstr> I. cluster analysis II. K-means clustering III. Interpreting results  exercise: IV. K-means clustering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4540</cp:revision>
  <cp:lastPrinted>2013-04-09T17:14:22Z</cp:lastPrinted>
  <dcterms:modified xsi:type="dcterms:W3CDTF">2014-05-07T22:13:40Z</dcterms:modified>
</cp:coreProperties>
</file>