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3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32" r:id="rId25"/>
    <p:sldId id="573" r:id="rId26"/>
    <p:sldId id="574" r:id="rId27"/>
    <p:sldId id="575" r:id="rId28"/>
    <p:sldId id="576" r:id="rId29"/>
    <p:sldId id="577" r:id="rId30"/>
    <p:sldId id="581" r:id="rId31"/>
    <p:sldId id="584" r:id="rId32"/>
    <p:sldId id="585" r:id="rId33"/>
    <p:sldId id="586" r:id="rId34"/>
    <p:sldId id="590" r:id="rId35"/>
    <p:sldId id="587" r:id="rId36"/>
    <p:sldId id="591" r:id="rId37"/>
    <p:sldId id="592" r:id="rId38"/>
    <p:sldId id="593" r:id="rId39"/>
    <p:sldId id="595" r:id="rId40"/>
    <p:sldId id="594" r:id="rId41"/>
    <p:sldId id="597" r:id="rId42"/>
    <p:sldId id="596" r:id="rId43"/>
    <p:sldId id="599" r:id="rId44"/>
    <p:sldId id="633" r:id="rId45"/>
    <p:sldId id="604" r:id="rId46"/>
    <p:sldId id="610" r:id="rId47"/>
    <p:sldId id="611" r:id="rId48"/>
    <p:sldId id="603" r:id="rId49"/>
    <p:sldId id="635" r:id="rId50"/>
    <p:sldId id="602" r:id="rId51"/>
    <p:sldId id="607" r:id="rId52"/>
    <p:sldId id="613" r:id="rId53"/>
    <p:sldId id="614" r:id="rId54"/>
    <p:sldId id="617" r:id="rId55"/>
    <p:sldId id="616" r:id="rId56"/>
    <p:sldId id="618" r:id="rId57"/>
    <p:sldId id="619" r:id="rId58"/>
    <p:sldId id="620" r:id="rId59"/>
    <p:sldId id="621" r:id="rId60"/>
    <p:sldId id="622" r:id="rId61"/>
    <p:sldId id="636" r:id="rId62"/>
    <p:sldId id="625" r:id="rId63"/>
    <p:sldId id="628" r:id="rId64"/>
    <p:sldId id="629" r:id="rId65"/>
    <p:sldId id="627" r:id="rId66"/>
    <p:sldId id="630" r:id="rId67"/>
    <p:sldId id="638" r:id="rId68"/>
    <p:sldId id="642" r:id="rId69"/>
    <p:sldId id="639" r:id="rId70"/>
    <p:sldId id="600" r:id="rId71"/>
    <p:sldId id="334" r:id="rId7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784" y="-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Polynomial regression is a linear modeling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ex: suppose you have data w/ a linear relationship…why should you use a linear model instead of coercing a higher-degree model to fit the same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First, show ESM graphs to motivate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</a:rPr>
              <a:t>sinusoidal data</a:t>
            </a: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regression </a:t>
            </a:r>
            <a:r>
              <a:rPr lang="en-US" sz="5000" dirty="0" smtClean="0"/>
              <a:t>&amp; regularization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</a:t>
            </a:r>
            <a:r>
              <a:rPr lang="en-US" sz="3000" smtClean="0">
                <a:latin typeface="PFDinTextCompPro-Italic"/>
                <a:cs typeface="PFDinTextCompPro-Italic"/>
              </a:rPr>
              <a:t>the model)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+mn-lt"/>
                <a:cs typeface="Symbol" charset="2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>
                <a:latin typeface="+mn-lt"/>
                <a:cs typeface="PFDinTextCompPro-Italic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 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math is not very important for our purposes, but you should check it out if you get serious about solving regression problems.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Regularization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Implementing a regularized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again, if you get serious about regression, you should learn how this works!</a:t>
            </a: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II: POLYNOMIAL REGRESSION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Does anyone know what it is?</a:t>
            </a:r>
          </a:p>
        </p:txBody>
      </p:sp>
    </p:spTree>
    <p:extLst>
      <p:ext uri="{BB962C8B-B14F-4D97-AF65-F5344CB8AC3E}">
        <p14:creationId xmlns:p14="http://schemas.microsoft.com/office/powerpoint/2010/main" val="2901513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Does anyone know what it 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This model violates one of the assumptions of linear regression!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585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break down,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break down,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We will see an example of this in just a minute!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</p:txBody>
      </p:sp>
    </p:spTree>
    <p:extLst>
      <p:ext uri="{BB962C8B-B14F-4D97-AF65-F5344CB8AC3E}">
        <p14:creationId xmlns:p14="http://schemas.microsoft.com/office/powerpoint/2010/main" val="28797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Can a regression model be too complex?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48894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III: REGULARIZATION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7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an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 matches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97454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Can anyone see what it 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88534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turns out (after some math) that the generalization error in our model can 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“meta-parameter” here is the lambda we saw above.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more typical term is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l</a:t>
            </a:r>
            <a:endParaRPr lang="en-US" sz="3000" spc="300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polynomial regression &amp; regularization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polynomial regression &amp; 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observe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multicollinearity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 in naïve polynomial fit	- lm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perform polynomial fit using orthogonal basis functions	- poly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observe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overfitting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 in polynomial fit of high degree	- poly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perform regularized fit to control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overfitting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		-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glmnet</a:t>
            </a:r>
            <a:endParaRPr lang="en-US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17649</TotalTime>
  <Pages>0</Pages>
  <Words>2706</Words>
  <Characters>0</Characters>
  <Application>Microsoft Macintosh PowerPoint</Application>
  <PresentationFormat>Custom</PresentationFormat>
  <Lines>0</Lines>
  <Paragraphs>515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GA_Instructor_Template_Deck</vt:lpstr>
      <vt:lpstr>Agenda</vt:lpstr>
      <vt:lpstr>INTRO to DATA SCIENCE regression &amp; regularization</vt:lpstr>
      <vt:lpstr> I. intro to regression iI. Regularization  exercises: III. Implementing a regularized fit in r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II: 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III: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polynomial regression &amp; regularization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2956</cp:revision>
  <dcterms:modified xsi:type="dcterms:W3CDTF">2014-03-22T22:22:34Z</dcterms:modified>
</cp:coreProperties>
</file>