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akira maegaw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1-19T21:34:45.908">
    <p:pos x="6000" y="0"/>
    <p:text>画像はあくまで参考画像なので、内容を気にしてはいけない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</a:t>
            </a:r>
            <a:r>
              <a:rPr lang="en"/>
              <a:t>入門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9125" y="996375"/>
            <a:ext cx="10042250" cy="33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GitHubとは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2652000" y="445025"/>
            <a:ext cx="3840000" cy="18438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6858000" y="113750"/>
            <a:ext cx="37107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ここ！</a:t>
            </a:r>
          </a:p>
        </p:txBody>
      </p:sp>
      <p:cxnSp>
        <p:nvCxnSpPr>
          <p:cNvPr id="122" name="Shape 122"/>
          <p:cNvCxnSpPr/>
          <p:nvPr/>
        </p:nvCxnSpPr>
        <p:spPr>
          <a:xfrm flipH="1">
            <a:off x="5601600" y="704600"/>
            <a:ext cx="1256400" cy="30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GitHubとは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2652000" y="445025"/>
            <a:ext cx="3840000" cy="1843800"/>
          </a:xfrm>
          <a:prstGeom prst="rect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939600" y="2584625"/>
            <a:ext cx="72648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CC0000"/>
                </a:solidFill>
              </a:rPr>
              <a:t>GitHubは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CC0000"/>
                </a:solidFill>
              </a:rPr>
              <a:t>リモートリポジトリを管理している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CC0000"/>
                </a:solidFill>
              </a:rPr>
              <a:t>webサービス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375" y="191926"/>
            <a:ext cx="7069249" cy="23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GitHubとは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2652000" y="445025"/>
            <a:ext cx="3840000" cy="1843800"/>
          </a:xfrm>
          <a:prstGeom prst="rect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939600" y="2584625"/>
            <a:ext cx="72648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CC0000"/>
                </a:solidFill>
              </a:rPr>
              <a:t>GitHub</a:t>
            </a:r>
            <a:r>
              <a:rPr b="1" lang="en" sz="3000">
                <a:solidFill>
                  <a:srgbClr val="CC0000"/>
                </a:solidFill>
              </a:rPr>
              <a:t>は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CC0000"/>
                </a:solidFill>
              </a:rPr>
              <a:t>Gitを使って便利に開発するために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CC0000"/>
                </a:solidFill>
              </a:rPr>
              <a:t>クラウド上でリモートリポジトリを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CC0000"/>
                </a:solidFill>
              </a:rPr>
              <a:t>管理しているwebサービス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375" y="191926"/>
            <a:ext cx="7069249" cy="23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このスライドの内容は２つ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GitHubアカウントを作る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SSHキーをGitHubに登録する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GitHubで</a:t>
            </a:r>
            <a:r>
              <a:rPr lang="en">
                <a:solidFill>
                  <a:srgbClr val="FFFFFF"/>
                </a:solidFill>
              </a:rPr>
              <a:t>何ができるか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コード管理と</a:t>
            </a:r>
            <a:r>
              <a:rPr lang="en">
                <a:solidFill>
                  <a:srgbClr val="FFFFFF"/>
                </a:solidFill>
              </a:rPr>
              <a:t>共有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Issue管理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プルリクエスト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Contributorの</a:t>
            </a:r>
            <a:r>
              <a:rPr lang="en">
                <a:solidFill>
                  <a:srgbClr val="FFFFFF"/>
                </a:solidFill>
              </a:rPr>
              <a:t>確認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Issue Driven 開発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3845"/>
            <a:ext cx="9143998" cy="350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Issue Driven 開発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63845"/>
            <a:ext cx="9143998" cy="350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1397850" y="1232288"/>
            <a:ext cx="614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これが</a:t>
            </a:r>
            <a:r>
              <a:rPr lang="en" sz="4800">
                <a:solidFill>
                  <a:srgbClr val="FF0000"/>
                </a:solidFill>
              </a:rPr>
              <a:t>Issue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565575" y="919429"/>
            <a:ext cx="939000" cy="1504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7" name="Shape 177"/>
          <p:cNvSpPr/>
          <p:nvPr/>
        </p:nvSpPr>
        <p:spPr>
          <a:xfrm>
            <a:off x="1013750" y="2262275"/>
            <a:ext cx="939000" cy="30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Issue Driven 開発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746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7460"/>
            <a:ext cx="9143998" cy="475487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928400" y="2443700"/>
            <a:ext cx="3361500" cy="208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6" name="Shape 186"/>
          <p:cNvCxnSpPr/>
          <p:nvPr/>
        </p:nvCxnSpPr>
        <p:spPr>
          <a:xfrm flipH="1">
            <a:off x="4364600" y="2926000"/>
            <a:ext cx="1109700" cy="34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87" name="Shape 187"/>
          <p:cNvSpPr txBox="1"/>
          <p:nvPr/>
        </p:nvSpPr>
        <p:spPr>
          <a:xfrm>
            <a:off x="5346275" y="2550400"/>
            <a:ext cx="614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・</a:t>
            </a:r>
            <a:r>
              <a:rPr lang="en" sz="1800"/>
              <a:t>実装したい内容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・問題点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・どこにBugがあるか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などを投げておく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Issue Driven 開発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746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2814"/>
            <a:ext cx="9144000" cy="5328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GitHub</a:t>
            </a:r>
            <a:r>
              <a:rPr lang="en">
                <a:solidFill>
                  <a:srgbClr val="FFFFFF"/>
                </a:solidFill>
              </a:rPr>
              <a:t>とは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Gitのホスティングサービス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Issue Driven 開発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746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2814"/>
            <a:ext cx="9144000" cy="532821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928400" y="2955675"/>
            <a:ext cx="6125100" cy="459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3" name="Shape 203"/>
          <p:cNvCxnSpPr/>
          <p:nvPr/>
        </p:nvCxnSpPr>
        <p:spPr>
          <a:xfrm>
            <a:off x="1283575" y="2529075"/>
            <a:ext cx="320100" cy="45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04" name="Shape 204"/>
          <p:cNvSpPr txBox="1"/>
          <p:nvPr/>
        </p:nvSpPr>
        <p:spPr>
          <a:xfrm>
            <a:off x="1045775" y="2213250"/>
            <a:ext cx="614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CC0000"/>
                </a:solidFill>
              </a:rPr>
              <a:t>Issueの</a:t>
            </a:r>
            <a:r>
              <a:rPr b="1" lang="en">
                <a:solidFill>
                  <a:srgbClr val="CC0000"/>
                </a:solidFill>
              </a:rPr>
              <a:t>詳細などのコメント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Issue Driven 開発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746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2814"/>
            <a:ext cx="9144000" cy="532821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4286225" y="2096675"/>
            <a:ext cx="3169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CC0000"/>
                </a:solidFill>
              </a:rPr>
              <a:t>Assignees:担当者名</a:t>
            </a:r>
          </a:p>
        </p:txBody>
      </p:sp>
      <p:sp>
        <p:nvSpPr>
          <p:cNvPr id="213" name="Shape 213"/>
          <p:cNvSpPr/>
          <p:nvPr/>
        </p:nvSpPr>
        <p:spPr>
          <a:xfrm>
            <a:off x="7053650" y="2529075"/>
            <a:ext cx="1899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053650" y="3265375"/>
            <a:ext cx="1899300" cy="522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5" name="Shape 215"/>
          <p:cNvCxnSpPr/>
          <p:nvPr/>
        </p:nvCxnSpPr>
        <p:spPr>
          <a:xfrm>
            <a:off x="6626800" y="3222700"/>
            <a:ext cx="437400" cy="13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6" name="Shape 216"/>
          <p:cNvCxnSpPr/>
          <p:nvPr/>
        </p:nvCxnSpPr>
        <p:spPr>
          <a:xfrm>
            <a:off x="6626800" y="2354963"/>
            <a:ext cx="437400" cy="13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17" name="Shape 217"/>
          <p:cNvSpPr txBox="1"/>
          <p:nvPr/>
        </p:nvSpPr>
        <p:spPr>
          <a:xfrm>
            <a:off x="4286225" y="2932600"/>
            <a:ext cx="3169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CC0000"/>
                </a:solidFill>
              </a:rPr>
              <a:t>Labels</a:t>
            </a:r>
            <a:r>
              <a:rPr b="1" lang="en" sz="1800">
                <a:solidFill>
                  <a:srgbClr val="CC0000"/>
                </a:solidFill>
              </a:rPr>
              <a:t>:Issueの</a:t>
            </a:r>
            <a:r>
              <a:rPr b="1" lang="en" sz="1800">
                <a:solidFill>
                  <a:srgbClr val="CC0000"/>
                </a:solidFill>
              </a:rPr>
              <a:t>種類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こんな経験はないだろうか。コードを他の人に見せたい、他の人とプロジェクトを共同開発したい。リモートにホスティングしてそれを共有すれば解決。変更時にはローカルでの作業をリモートに投げる。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使い方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アカウントを作って、SSHキーを登録する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20556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000000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バージョン管理システム本体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000000"/>
              </a:solidFill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825" y="914775"/>
            <a:ext cx="5104349" cy="21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291750" y="563675"/>
            <a:ext cx="6552600" cy="79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5995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複数人で開発するときの問題点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誰が?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いつ?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どこを?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なぜ?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1291750" y="563675"/>
            <a:ext cx="6552600" cy="79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5995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複数人で開発するときの問題点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誰が?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いつ?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どこを?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なぜ?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 </a:t>
            </a:r>
          </a:p>
        </p:txBody>
      </p:sp>
      <p:cxnSp>
        <p:nvCxnSpPr>
          <p:cNvPr id="81" name="Shape 81"/>
          <p:cNvCxnSpPr/>
          <p:nvPr/>
        </p:nvCxnSpPr>
        <p:spPr>
          <a:xfrm>
            <a:off x="3827750" y="1597075"/>
            <a:ext cx="11700" cy="291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2" name="Shape 82"/>
          <p:cNvSpPr txBox="1"/>
          <p:nvPr/>
        </p:nvSpPr>
        <p:spPr>
          <a:xfrm>
            <a:off x="140900" y="26469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これらを解決</a:t>
            </a:r>
            <a:r>
              <a:rPr b="1" lang="en" sz="2400">
                <a:solidFill>
                  <a:srgbClr val="CC0000"/>
                </a:solidFill>
              </a:rPr>
              <a:t>する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ための解決手法</a:t>
            </a:r>
          </a:p>
        </p:txBody>
      </p:sp>
      <p:cxnSp>
        <p:nvCxnSpPr>
          <p:cNvPr id="83" name="Shape 83"/>
          <p:cNvCxnSpPr/>
          <p:nvPr/>
        </p:nvCxnSpPr>
        <p:spPr>
          <a:xfrm rot="10800000">
            <a:off x="2823725" y="3041475"/>
            <a:ext cx="95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20556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000000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バージョン管理システム本体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000000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825" y="914775"/>
            <a:ext cx="5104349" cy="21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20556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CCCCCC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CCCCCC"/>
                </a:solidFill>
              </a:rPr>
              <a:t>バージョン管理システム本体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CCCCCC"/>
              </a:solidFill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2019825" y="914775"/>
            <a:ext cx="5104349" cy="213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Shape 96"/>
          <p:cNvCxnSpPr/>
          <p:nvPr/>
        </p:nvCxnSpPr>
        <p:spPr>
          <a:xfrm>
            <a:off x="461850" y="229050"/>
            <a:ext cx="8220300" cy="4685400"/>
          </a:xfrm>
          <a:prstGeom prst="straightConnector1">
            <a:avLst/>
          </a:prstGeom>
          <a:noFill/>
          <a:ln cap="flat" cmpd="sng" w="114300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/>
          <p:nvPr/>
        </p:nvCxnSpPr>
        <p:spPr>
          <a:xfrm flipH="1">
            <a:off x="681050" y="258350"/>
            <a:ext cx="8067600" cy="4568100"/>
          </a:xfrm>
          <a:prstGeom prst="straightConnector1">
            <a:avLst/>
          </a:prstGeom>
          <a:noFill/>
          <a:ln cap="flat" cmpd="sng" w="11430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" name="Shape 98"/>
          <p:cNvSpPr txBox="1"/>
          <p:nvPr/>
        </p:nvSpPr>
        <p:spPr>
          <a:xfrm>
            <a:off x="1332800" y="21479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CC0000"/>
                </a:solidFill>
              </a:rPr>
              <a:t>Git != </a:t>
            </a:r>
            <a:r>
              <a:rPr b="1" lang="en" sz="6000">
                <a:solidFill>
                  <a:srgbClr val="CC0000"/>
                </a:solidFill>
              </a:rPr>
              <a:t>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GitHubとは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じゃあ、GitHubはなに？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GitHubとは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189950" y="477292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出典:Tech academy https://techacademy.jp/magazine/6235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