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89F9-A41D-4A14-8813-52D5A9AE4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C</a:t>
            </a:r>
            <a:r>
              <a:rPr lang="vi-VN" dirty="0"/>
              <a:t>Ơ</a:t>
            </a:r>
            <a:r>
              <a:rPr lang="en-US" dirty="0"/>
              <a:t>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7D4D-2459-4F02-8432-C2E6D12B8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Facebook.com/</a:t>
            </a:r>
            <a:r>
              <a:rPr lang="en-US" dirty="0" err="1"/>
              <a:t>nhsonit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A29-0529-4BE0-8BE1-5FAF99D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E6700-4FE5-410B-B439-A21C677A4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98" y="3576237"/>
            <a:ext cx="10553700" cy="6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A29-0529-4BE0-8BE1-5FAF99D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469E-14E8-4D5E-BBB2-398C5C12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XML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XML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version</a:t>
            </a: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ở dang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XML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A29-0529-4BE0-8BE1-5FAF99D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XML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0EFE4E5-BAEA-4B42-A2D7-1A7B3228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429000"/>
            <a:ext cx="10994325" cy="10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ACBA-6B4D-42A2-A7EA-897FE31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8F756-61A8-4524-B510-CCFB16CF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82" y="2992582"/>
            <a:ext cx="3913909" cy="19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6F0-DFA4-4CCB-834E-525D00A4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B7579-5364-4FA7-8272-2679C2DF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554" y="2775112"/>
            <a:ext cx="10154917" cy="2212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EE53D-0C0C-4B24-94F2-39173EFD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4" y="5293735"/>
            <a:ext cx="10154917" cy="12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DFB-0542-401B-AE00-EC50FA72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XML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32041-3731-4327-AF9D-A720106DF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17" y="2373860"/>
            <a:ext cx="10329055" cy="35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9999-3347-4B98-B499-ECC03C7F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TRONG XML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583F17-ADB9-48DD-AC53-12F217D17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81" y="3038457"/>
            <a:ext cx="9769270" cy="12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1F14-1E14-4B90-B524-1B6AEEBF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31CA-2088-47B4-A426-18A265FF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500</TotalTime>
  <Words>95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Tahoma</vt:lpstr>
      <vt:lpstr>Verdana</vt:lpstr>
      <vt:lpstr>Wingdings 2</vt:lpstr>
      <vt:lpstr>Quotable</vt:lpstr>
      <vt:lpstr>XML CƠ BẢN</vt:lpstr>
      <vt:lpstr>Khai báo trong xml</vt:lpstr>
      <vt:lpstr>Khai báo trong xml</vt:lpstr>
      <vt:lpstr>Thẻ Trong XML</vt:lpstr>
      <vt:lpstr>Thẻ trống trong XML</vt:lpstr>
      <vt:lpstr>Phần tử trong XML</vt:lpstr>
      <vt:lpstr>Thuộc tính trong XML</vt:lpstr>
      <vt:lpstr>COMMENT TRONG XML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CƠ BẢN</dc:title>
  <dc:creator>son nguyen</dc:creator>
  <cp:lastModifiedBy>son nguyen</cp:lastModifiedBy>
  <cp:revision>4</cp:revision>
  <dcterms:created xsi:type="dcterms:W3CDTF">2018-01-08T02:45:36Z</dcterms:created>
  <dcterms:modified xsi:type="dcterms:W3CDTF">2018-01-08T11:06:02Z</dcterms:modified>
</cp:coreProperties>
</file>