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Varela Round"/>
      <p:regular r:id="rId31"/>
    </p:embeddedFont>
    <p:embeddedFont>
      <p:font typeface="Comforta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20D352D-7D76-4C85-931C-8A525B83D793}">
  <a:tblStyle styleId="{420D352D-7D76-4C85-931C-8A525B83D7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VarelaRound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Comfortaa-bold.fntdata"/><Relationship Id="rId10" Type="http://schemas.openxmlformats.org/officeDocument/2006/relationships/slide" Target="slides/slide4.xml"/><Relationship Id="rId32" Type="http://schemas.openxmlformats.org/officeDocument/2006/relationships/font" Target="fonts/Comforta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e7f46fe8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e7f46fe8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6f4db0c1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6f4db0c1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6f4db0c1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6f4db0c1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6f4db0c1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6f4db0c1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6f4db0c1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6f4db0c1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6f4db0c1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6f4db0c1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6f4db0c1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6f4db0c1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6f4db0c1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6f4db0c1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6f4db0c1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6f4db0c1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6f4db0c1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6f4db0c1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6f4db0c1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6f4db0c1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5b80a97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5b80a97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6f4db0c17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6f4db0c17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6f4db0c17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6f4db0c17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6f4db0c17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6f4db0c17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6f4db0c17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6f4db0c17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0b629b27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40b629b27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f4db0c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f4db0c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f4db0c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f4db0c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f4db0c1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f4db0c1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6f4db0c1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6f4db0c1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6f4db0c1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6f4db0c1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f4db0c1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f4db0c1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6f4db0c1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6f4db0c1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Graph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92750" y="0"/>
            <a:ext cx="8520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AutoNum type="arabicPeriod"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Array 2D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0" y="1233900"/>
            <a:ext cx="9144000" cy="390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5693325" y="1538727"/>
            <a:ext cx="2866500" cy="3156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Varela Round"/>
                <a:ea typeface="Varela Round"/>
                <a:cs typeface="Varela Round"/>
                <a:sym typeface="Varela Round"/>
              </a:rPr>
              <a:t>2 0</a:t>
            </a:r>
            <a:endParaRPr sz="38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Varela Round"/>
                <a:ea typeface="Varela Round"/>
                <a:cs typeface="Varela Round"/>
                <a:sym typeface="Varela Round"/>
              </a:rPr>
              <a:t>2 1</a:t>
            </a:r>
            <a:endParaRPr sz="3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4750"/>
            <a:ext cx="44958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92750" y="0"/>
            <a:ext cx="8520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2. Adjacency Matrix : space -&gt; O(V</a:t>
            </a:r>
            <a:r>
              <a:rPr baseline="30000" lang="en" sz="30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)  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0" y="1233900"/>
            <a:ext cx="9144000" cy="390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78" name="Google Shape;178;p23"/>
          <p:cNvGraphicFramePr/>
          <p:nvPr/>
        </p:nvGraphicFramePr>
        <p:xfrm>
          <a:off x="4840975" y="140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{420D352D-7D76-4C85-931C-8A525B83D793}</a:tableStyleId>
              </a:tblPr>
              <a:tblGrid>
                <a:gridCol w="431650"/>
                <a:gridCol w="431650"/>
                <a:gridCol w="431650"/>
                <a:gridCol w="431650"/>
                <a:gridCol w="431650"/>
                <a:gridCol w="431650"/>
                <a:gridCol w="431650"/>
                <a:gridCol w="431650"/>
              </a:tblGrid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23"/>
          <p:cNvSpPr/>
          <p:nvPr/>
        </p:nvSpPr>
        <p:spPr>
          <a:xfrm>
            <a:off x="152395" y="1796653"/>
            <a:ext cx="426090" cy="42609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2854625" y="1796653"/>
            <a:ext cx="426090" cy="42609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801112" y="1796653"/>
            <a:ext cx="426090" cy="42609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2098547" y="1796653"/>
            <a:ext cx="426090" cy="42609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801112" y="2398664"/>
            <a:ext cx="426090" cy="42609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2098547" y="2398664"/>
            <a:ext cx="426090" cy="42609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449830" y="1796653"/>
            <a:ext cx="426090" cy="42609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86" name="Google Shape;186;p23"/>
          <p:cNvCxnSpPr>
            <a:stCxn id="179" idx="6"/>
            <a:endCxn id="181" idx="2"/>
          </p:cNvCxnSpPr>
          <p:nvPr/>
        </p:nvCxnSpPr>
        <p:spPr>
          <a:xfrm>
            <a:off x="578484" y="2009698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3"/>
          <p:cNvCxnSpPr>
            <a:stCxn id="181" idx="4"/>
            <a:endCxn id="183" idx="0"/>
          </p:cNvCxnSpPr>
          <p:nvPr/>
        </p:nvCxnSpPr>
        <p:spPr>
          <a:xfrm>
            <a:off x="1014157" y="2222743"/>
            <a:ext cx="0" cy="1758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3"/>
          <p:cNvCxnSpPr/>
          <p:nvPr/>
        </p:nvCxnSpPr>
        <p:spPr>
          <a:xfrm>
            <a:off x="2311592" y="2222743"/>
            <a:ext cx="0" cy="175999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3"/>
          <p:cNvCxnSpPr/>
          <p:nvPr/>
        </p:nvCxnSpPr>
        <p:spPr>
          <a:xfrm>
            <a:off x="1227144" y="2009698"/>
            <a:ext cx="222745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3"/>
          <p:cNvCxnSpPr/>
          <p:nvPr/>
        </p:nvCxnSpPr>
        <p:spPr>
          <a:xfrm>
            <a:off x="1875920" y="2009698"/>
            <a:ext cx="222745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3"/>
          <p:cNvCxnSpPr>
            <a:endCxn id="180" idx="2"/>
          </p:cNvCxnSpPr>
          <p:nvPr/>
        </p:nvCxnSpPr>
        <p:spPr>
          <a:xfrm>
            <a:off x="2524625" y="2009698"/>
            <a:ext cx="3300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392750" y="0"/>
            <a:ext cx="8520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2. Adjacency Matrix : space -&gt; O(V</a:t>
            </a:r>
            <a:r>
              <a:rPr baseline="30000" lang="en" sz="30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)  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0" y="1233900"/>
            <a:ext cx="9144000" cy="390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974" y="1245599"/>
            <a:ext cx="2951325" cy="27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00" y="1245600"/>
            <a:ext cx="3363486" cy="38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392750" y="0"/>
            <a:ext cx="8520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3. Adjacency List : space -&gt; O(V + E)  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0" y="1233900"/>
            <a:ext cx="9144000" cy="390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06" name="Google Shape;206;p25"/>
          <p:cNvGraphicFramePr/>
          <p:nvPr/>
        </p:nvGraphicFramePr>
        <p:xfrm>
          <a:off x="4840975" y="140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{420D352D-7D76-4C85-931C-8A525B83D793}</a:tableStyleId>
              </a:tblPr>
              <a:tblGrid>
                <a:gridCol w="382850"/>
                <a:gridCol w="2126200"/>
              </a:tblGrid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</a:t>
                      </a:r>
                      <a:endParaRPr sz="15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0 2 3</a:t>
                      </a:r>
                      <a:endParaRPr sz="15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</a:t>
                      </a:r>
                      <a:endParaRPr sz="15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1 4</a:t>
                      </a:r>
                      <a:endParaRPr sz="15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3 5 6</a:t>
                      </a:r>
                      <a:endParaRPr sz="15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4</a:t>
                      </a:r>
                      <a:endParaRPr sz="15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4</a:t>
                      </a:r>
                      <a:endParaRPr sz="15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7" name="Google Shape;207;p25"/>
          <p:cNvSpPr/>
          <p:nvPr/>
        </p:nvSpPr>
        <p:spPr>
          <a:xfrm>
            <a:off x="152395" y="1796653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2854625" y="1796653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801112" y="1796653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2098547" y="1796653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801112" y="2398664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2098547" y="2398664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449830" y="1796653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14" name="Google Shape;214;p25"/>
          <p:cNvCxnSpPr>
            <a:stCxn id="207" idx="6"/>
            <a:endCxn id="209" idx="2"/>
          </p:cNvCxnSpPr>
          <p:nvPr/>
        </p:nvCxnSpPr>
        <p:spPr>
          <a:xfrm>
            <a:off x="578395" y="2009653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5"/>
          <p:cNvCxnSpPr>
            <a:stCxn id="209" idx="4"/>
            <a:endCxn id="211" idx="0"/>
          </p:cNvCxnSpPr>
          <p:nvPr/>
        </p:nvCxnSpPr>
        <p:spPr>
          <a:xfrm>
            <a:off x="1014112" y="2222653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5"/>
          <p:cNvCxnSpPr/>
          <p:nvPr/>
        </p:nvCxnSpPr>
        <p:spPr>
          <a:xfrm>
            <a:off x="2311592" y="2222743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5"/>
          <p:cNvCxnSpPr/>
          <p:nvPr/>
        </p:nvCxnSpPr>
        <p:spPr>
          <a:xfrm>
            <a:off x="1227144" y="2009698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5"/>
          <p:cNvCxnSpPr/>
          <p:nvPr/>
        </p:nvCxnSpPr>
        <p:spPr>
          <a:xfrm>
            <a:off x="1875920" y="2009698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5"/>
          <p:cNvCxnSpPr>
            <a:endCxn id="208" idx="2"/>
          </p:cNvCxnSpPr>
          <p:nvPr/>
        </p:nvCxnSpPr>
        <p:spPr>
          <a:xfrm>
            <a:off x="2524625" y="2009653"/>
            <a:ext cx="3300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392750" y="0"/>
            <a:ext cx="8520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. </a:t>
            </a: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Adjacency List : space -&gt; O(V + E)  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0" y="1233900"/>
            <a:ext cx="9144000" cy="390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25373" l="0" r="43939" t="0"/>
          <a:stretch/>
        </p:blipFill>
        <p:spPr>
          <a:xfrm>
            <a:off x="76775" y="1269488"/>
            <a:ext cx="2648525" cy="38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 rotWithShape="1">
          <a:blip r:embed="rId3">
            <a:alphaModFix/>
          </a:blip>
          <a:srcRect b="0" l="0" r="0" t="73528"/>
          <a:stretch/>
        </p:blipFill>
        <p:spPr>
          <a:xfrm>
            <a:off x="3474850" y="1269500"/>
            <a:ext cx="4724400" cy="13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840" y="2709840"/>
            <a:ext cx="1824950" cy="21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392750" y="0"/>
            <a:ext cx="8520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3. Edge List : space -&gt; O(E)  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0" y="1233900"/>
            <a:ext cx="9144000" cy="390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35" name="Google Shape;235;p27"/>
          <p:cNvGraphicFramePr/>
          <p:nvPr/>
        </p:nvGraphicFramePr>
        <p:xfrm>
          <a:off x="4840975" y="140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{420D352D-7D76-4C85-931C-8A525B83D793}</a:tableStyleId>
              </a:tblPr>
              <a:tblGrid>
                <a:gridCol w="382850"/>
                <a:gridCol w="959300"/>
              </a:tblGrid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 </a:t>
                      </a:r>
                      <a:r>
                        <a:rPr lang="en" sz="15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</a:t>
                      </a:r>
                      <a:endParaRPr sz="15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1 0</a:t>
                      </a:r>
                      <a:endParaRPr sz="15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1 2</a:t>
                      </a:r>
                      <a:endParaRPr sz="15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2 1</a:t>
                      </a:r>
                      <a:endParaRPr sz="15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1 3</a:t>
                      </a:r>
                      <a:endParaRPr sz="15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3 1</a:t>
                      </a:r>
                      <a:endParaRPr sz="15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3 4</a:t>
                      </a:r>
                      <a:endParaRPr sz="15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p27"/>
          <p:cNvSpPr/>
          <p:nvPr/>
        </p:nvSpPr>
        <p:spPr>
          <a:xfrm>
            <a:off x="152395" y="1796653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2854625" y="1796653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>
            <a:off x="801112" y="1796653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2098547" y="1796653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>
            <a:off x="801112" y="2398664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2098547" y="2398664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1449830" y="1796653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43" name="Google Shape;243;p27"/>
          <p:cNvCxnSpPr>
            <a:stCxn id="236" idx="6"/>
            <a:endCxn id="238" idx="2"/>
          </p:cNvCxnSpPr>
          <p:nvPr/>
        </p:nvCxnSpPr>
        <p:spPr>
          <a:xfrm>
            <a:off x="578395" y="2009653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7"/>
          <p:cNvCxnSpPr>
            <a:stCxn id="238" idx="4"/>
            <a:endCxn id="240" idx="0"/>
          </p:cNvCxnSpPr>
          <p:nvPr/>
        </p:nvCxnSpPr>
        <p:spPr>
          <a:xfrm>
            <a:off x="1014112" y="2222653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7"/>
          <p:cNvCxnSpPr/>
          <p:nvPr/>
        </p:nvCxnSpPr>
        <p:spPr>
          <a:xfrm>
            <a:off x="2311592" y="2222743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7"/>
          <p:cNvCxnSpPr/>
          <p:nvPr/>
        </p:nvCxnSpPr>
        <p:spPr>
          <a:xfrm>
            <a:off x="1227144" y="2009698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7"/>
          <p:cNvCxnSpPr/>
          <p:nvPr/>
        </p:nvCxnSpPr>
        <p:spPr>
          <a:xfrm>
            <a:off x="1875920" y="2009698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7"/>
          <p:cNvCxnSpPr>
            <a:endCxn id="237" idx="2"/>
          </p:cNvCxnSpPr>
          <p:nvPr/>
        </p:nvCxnSpPr>
        <p:spPr>
          <a:xfrm>
            <a:off x="2524625" y="2009653"/>
            <a:ext cx="3300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49" name="Google Shape;249;p27"/>
          <p:cNvGraphicFramePr/>
          <p:nvPr/>
        </p:nvGraphicFramePr>
        <p:xfrm>
          <a:off x="6375200" y="140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{420D352D-7D76-4C85-931C-8A525B83D793}</a:tableStyleId>
              </a:tblPr>
              <a:tblGrid>
                <a:gridCol w="382850"/>
                <a:gridCol w="959300"/>
              </a:tblGrid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4 3</a:t>
                      </a:r>
                      <a:endParaRPr sz="15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4</a:t>
                      </a:r>
                      <a:r>
                        <a:rPr lang="en" sz="15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 5</a:t>
                      </a:r>
                      <a:endParaRPr sz="15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5 4</a:t>
                      </a:r>
                      <a:endParaRPr sz="15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4 6</a:t>
                      </a:r>
                      <a:endParaRPr sz="15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6 4</a:t>
                      </a:r>
                      <a:endParaRPr sz="15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392750" y="0"/>
            <a:ext cx="8520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3. Edge List : space -&gt; O(E)  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0" y="1233900"/>
            <a:ext cx="9144000" cy="390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6" name="Google Shape;2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411" y="1431511"/>
            <a:ext cx="809275" cy="31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749" y="1233899"/>
            <a:ext cx="4568300" cy="37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ctrTitle"/>
          </p:nvPr>
        </p:nvSpPr>
        <p:spPr>
          <a:xfrm>
            <a:off x="311700" y="744575"/>
            <a:ext cx="8520600" cy="30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Cara searching /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graph traversing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/>
        </p:nvSpPr>
        <p:spPr>
          <a:xfrm>
            <a:off x="2080650" y="1490125"/>
            <a:ext cx="1890300" cy="1460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DFS</a:t>
            </a:r>
            <a:endParaRPr sz="55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</a:t>
            </a: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epth </a:t>
            </a: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</a:t>
            </a: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irst </a:t>
            </a: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</a:t>
            </a: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earch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4353800" y="1490125"/>
            <a:ext cx="2075700" cy="1460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</a:t>
            </a:r>
            <a:r>
              <a:rPr lang="en" sz="55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FS</a:t>
            </a:r>
            <a:endParaRPr sz="55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</a:t>
            </a: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readth</a:t>
            </a: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</a:t>
            </a: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irst </a:t>
            </a: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</a:t>
            </a: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earch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/>
          <p:nvPr/>
        </p:nvSpPr>
        <p:spPr>
          <a:xfrm>
            <a:off x="19200" y="614600"/>
            <a:ext cx="3617700" cy="146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 txBox="1"/>
          <p:nvPr/>
        </p:nvSpPr>
        <p:spPr>
          <a:xfrm>
            <a:off x="0" y="0"/>
            <a:ext cx="1890300" cy="365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</a:t>
            </a: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epth </a:t>
            </a: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</a:t>
            </a: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irst </a:t>
            </a: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</a:t>
            </a: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earch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152395" y="846653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6" name="Google Shape;276;p31"/>
          <p:cNvSpPr/>
          <p:nvPr/>
        </p:nvSpPr>
        <p:spPr>
          <a:xfrm>
            <a:off x="2854625" y="846653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77" name="Google Shape;277;p31"/>
          <p:cNvSpPr/>
          <p:nvPr/>
        </p:nvSpPr>
        <p:spPr>
          <a:xfrm>
            <a:off x="801112" y="846653"/>
            <a:ext cx="426000" cy="4260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2098547" y="846653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79" name="Google Shape;279;p31"/>
          <p:cNvSpPr/>
          <p:nvPr/>
        </p:nvSpPr>
        <p:spPr>
          <a:xfrm>
            <a:off x="801112" y="1448664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2098547" y="1448664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1449830" y="846653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82" name="Google Shape;282;p31"/>
          <p:cNvCxnSpPr>
            <a:stCxn id="275" idx="6"/>
            <a:endCxn id="277" idx="2"/>
          </p:cNvCxnSpPr>
          <p:nvPr/>
        </p:nvCxnSpPr>
        <p:spPr>
          <a:xfrm>
            <a:off x="578395" y="1059653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1"/>
          <p:cNvCxnSpPr>
            <a:stCxn id="277" idx="4"/>
            <a:endCxn id="279" idx="0"/>
          </p:cNvCxnSpPr>
          <p:nvPr/>
        </p:nvCxnSpPr>
        <p:spPr>
          <a:xfrm>
            <a:off x="1014112" y="1272653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1"/>
          <p:cNvCxnSpPr/>
          <p:nvPr/>
        </p:nvCxnSpPr>
        <p:spPr>
          <a:xfrm>
            <a:off x="2311592" y="1272743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1"/>
          <p:cNvCxnSpPr/>
          <p:nvPr/>
        </p:nvCxnSpPr>
        <p:spPr>
          <a:xfrm>
            <a:off x="1227144" y="1059698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1"/>
          <p:cNvCxnSpPr/>
          <p:nvPr/>
        </p:nvCxnSpPr>
        <p:spPr>
          <a:xfrm>
            <a:off x="1875920" y="1059698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1"/>
          <p:cNvCxnSpPr>
            <a:endCxn id="276" idx="2"/>
          </p:cNvCxnSpPr>
          <p:nvPr/>
        </p:nvCxnSpPr>
        <p:spPr>
          <a:xfrm>
            <a:off x="2524625" y="1059653"/>
            <a:ext cx="3300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31"/>
          <p:cNvSpPr/>
          <p:nvPr/>
        </p:nvSpPr>
        <p:spPr>
          <a:xfrm>
            <a:off x="0" y="2187775"/>
            <a:ext cx="3617700" cy="146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133195" y="2419828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2835425" y="2419828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781912" y="2419828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2079347" y="2419828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781912" y="3021839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2079347" y="3021839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1430630" y="2419828"/>
            <a:ext cx="426000" cy="4260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96" name="Google Shape;296;p31"/>
          <p:cNvCxnSpPr>
            <a:stCxn id="289" idx="6"/>
            <a:endCxn id="291" idx="2"/>
          </p:cNvCxnSpPr>
          <p:nvPr/>
        </p:nvCxnSpPr>
        <p:spPr>
          <a:xfrm>
            <a:off x="559195" y="2632828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1"/>
          <p:cNvCxnSpPr>
            <a:stCxn id="291" idx="4"/>
            <a:endCxn id="293" idx="0"/>
          </p:cNvCxnSpPr>
          <p:nvPr/>
        </p:nvCxnSpPr>
        <p:spPr>
          <a:xfrm>
            <a:off x="994912" y="2845828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1"/>
          <p:cNvCxnSpPr/>
          <p:nvPr/>
        </p:nvCxnSpPr>
        <p:spPr>
          <a:xfrm>
            <a:off x="2292392" y="2845918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1"/>
          <p:cNvCxnSpPr/>
          <p:nvPr/>
        </p:nvCxnSpPr>
        <p:spPr>
          <a:xfrm>
            <a:off x="1207944" y="2632873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1"/>
          <p:cNvCxnSpPr/>
          <p:nvPr/>
        </p:nvCxnSpPr>
        <p:spPr>
          <a:xfrm>
            <a:off x="1856720" y="2632873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1"/>
          <p:cNvCxnSpPr>
            <a:endCxn id="290" idx="2"/>
          </p:cNvCxnSpPr>
          <p:nvPr/>
        </p:nvCxnSpPr>
        <p:spPr>
          <a:xfrm>
            <a:off x="2505425" y="2632828"/>
            <a:ext cx="3300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31"/>
          <p:cNvSpPr/>
          <p:nvPr/>
        </p:nvSpPr>
        <p:spPr>
          <a:xfrm>
            <a:off x="19200" y="3732175"/>
            <a:ext cx="3617700" cy="146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1"/>
          <p:cNvSpPr/>
          <p:nvPr/>
        </p:nvSpPr>
        <p:spPr>
          <a:xfrm>
            <a:off x="152395" y="3964228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4" name="Google Shape;304;p31"/>
          <p:cNvSpPr/>
          <p:nvPr/>
        </p:nvSpPr>
        <p:spPr>
          <a:xfrm>
            <a:off x="2854625" y="3964228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05" name="Google Shape;305;p31"/>
          <p:cNvSpPr/>
          <p:nvPr/>
        </p:nvSpPr>
        <p:spPr>
          <a:xfrm>
            <a:off x="801112" y="3964228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6" name="Google Shape;306;p31"/>
          <p:cNvSpPr/>
          <p:nvPr/>
        </p:nvSpPr>
        <p:spPr>
          <a:xfrm>
            <a:off x="2098547" y="3964228"/>
            <a:ext cx="426000" cy="4260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>
            <a:off x="801112" y="4566239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8" name="Google Shape;308;p31"/>
          <p:cNvSpPr/>
          <p:nvPr/>
        </p:nvSpPr>
        <p:spPr>
          <a:xfrm>
            <a:off x="2098547" y="4566239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09" name="Google Shape;309;p31"/>
          <p:cNvSpPr/>
          <p:nvPr/>
        </p:nvSpPr>
        <p:spPr>
          <a:xfrm>
            <a:off x="1449830" y="3964228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310" name="Google Shape;310;p31"/>
          <p:cNvCxnSpPr>
            <a:stCxn id="303" idx="6"/>
            <a:endCxn id="305" idx="2"/>
          </p:cNvCxnSpPr>
          <p:nvPr/>
        </p:nvCxnSpPr>
        <p:spPr>
          <a:xfrm>
            <a:off x="578395" y="4177228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1"/>
          <p:cNvCxnSpPr>
            <a:stCxn id="305" idx="4"/>
            <a:endCxn id="307" idx="0"/>
          </p:cNvCxnSpPr>
          <p:nvPr/>
        </p:nvCxnSpPr>
        <p:spPr>
          <a:xfrm>
            <a:off x="1014112" y="4390228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1"/>
          <p:cNvCxnSpPr/>
          <p:nvPr/>
        </p:nvCxnSpPr>
        <p:spPr>
          <a:xfrm>
            <a:off x="2311592" y="4390318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1"/>
          <p:cNvCxnSpPr/>
          <p:nvPr/>
        </p:nvCxnSpPr>
        <p:spPr>
          <a:xfrm>
            <a:off x="1227144" y="4177273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1"/>
          <p:cNvCxnSpPr/>
          <p:nvPr/>
        </p:nvCxnSpPr>
        <p:spPr>
          <a:xfrm>
            <a:off x="1875920" y="4177273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1"/>
          <p:cNvCxnSpPr>
            <a:endCxn id="304" idx="2"/>
          </p:cNvCxnSpPr>
          <p:nvPr/>
        </p:nvCxnSpPr>
        <p:spPr>
          <a:xfrm>
            <a:off x="2524625" y="4177228"/>
            <a:ext cx="3300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31"/>
          <p:cNvSpPr/>
          <p:nvPr/>
        </p:nvSpPr>
        <p:spPr>
          <a:xfrm>
            <a:off x="3750950" y="614588"/>
            <a:ext cx="3617700" cy="146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1"/>
          <p:cNvSpPr/>
          <p:nvPr/>
        </p:nvSpPr>
        <p:spPr>
          <a:xfrm>
            <a:off x="3884145" y="846640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18" name="Google Shape;318;p31"/>
          <p:cNvSpPr/>
          <p:nvPr/>
        </p:nvSpPr>
        <p:spPr>
          <a:xfrm>
            <a:off x="6586375" y="846640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19" name="Google Shape;319;p31"/>
          <p:cNvSpPr/>
          <p:nvPr/>
        </p:nvSpPr>
        <p:spPr>
          <a:xfrm>
            <a:off x="4532862" y="846640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0" name="Google Shape;320;p31"/>
          <p:cNvSpPr/>
          <p:nvPr/>
        </p:nvSpPr>
        <p:spPr>
          <a:xfrm>
            <a:off x="5830297" y="846640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4532862" y="1448651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22" name="Google Shape;322;p31"/>
          <p:cNvSpPr/>
          <p:nvPr/>
        </p:nvSpPr>
        <p:spPr>
          <a:xfrm>
            <a:off x="5830297" y="1448651"/>
            <a:ext cx="426000" cy="4260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5181580" y="846640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324" name="Google Shape;324;p31"/>
          <p:cNvCxnSpPr>
            <a:stCxn id="317" idx="6"/>
            <a:endCxn id="319" idx="2"/>
          </p:cNvCxnSpPr>
          <p:nvPr/>
        </p:nvCxnSpPr>
        <p:spPr>
          <a:xfrm>
            <a:off x="4310145" y="1059640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1"/>
          <p:cNvCxnSpPr>
            <a:stCxn id="319" idx="4"/>
            <a:endCxn id="321" idx="0"/>
          </p:cNvCxnSpPr>
          <p:nvPr/>
        </p:nvCxnSpPr>
        <p:spPr>
          <a:xfrm>
            <a:off x="4745862" y="1272640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1"/>
          <p:cNvCxnSpPr/>
          <p:nvPr/>
        </p:nvCxnSpPr>
        <p:spPr>
          <a:xfrm>
            <a:off x="6043342" y="1272730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1"/>
          <p:cNvCxnSpPr/>
          <p:nvPr/>
        </p:nvCxnSpPr>
        <p:spPr>
          <a:xfrm>
            <a:off x="4958894" y="1059685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1"/>
          <p:cNvCxnSpPr/>
          <p:nvPr/>
        </p:nvCxnSpPr>
        <p:spPr>
          <a:xfrm>
            <a:off x="5607670" y="1059685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1"/>
          <p:cNvCxnSpPr>
            <a:endCxn id="318" idx="2"/>
          </p:cNvCxnSpPr>
          <p:nvPr/>
        </p:nvCxnSpPr>
        <p:spPr>
          <a:xfrm>
            <a:off x="6256375" y="1059640"/>
            <a:ext cx="3300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31"/>
          <p:cNvSpPr/>
          <p:nvPr/>
        </p:nvSpPr>
        <p:spPr>
          <a:xfrm>
            <a:off x="3750950" y="2199863"/>
            <a:ext cx="3617700" cy="146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"/>
          <p:cNvSpPr/>
          <p:nvPr/>
        </p:nvSpPr>
        <p:spPr>
          <a:xfrm>
            <a:off x="3884145" y="2431915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32" name="Google Shape;332;p31"/>
          <p:cNvSpPr/>
          <p:nvPr/>
        </p:nvSpPr>
        <p:spPr>
          <a:xfrm>
            <a:off x="6586375" y="2431915"/>
            <a:ext cx="426000" cy="4260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33" name="Google Shape;333;p31"/>
          <p:cNvSpPr/>
          <p:nvPr/>
        </p:nvSpPr>
        <p:spPr>
          <a:xfrm>
            <a:off x="4532862" y="2431915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4" name="Google Shape;334;p31"/>
          <p:cNvSpPr/>
          <p:nvPr/>
        </p:nvSpPr>
        <p:spPr>
          <a:xfrm>
            <a:off x="5830297" y="2431915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4532862" y="3033926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36" name="Google Shape;336;p31"/>
          <p:cNvSpPr/>
          <p:nvPr/>
        </p:nvSpPr>
        <p:spPr>
          <a:xfrm>
            <a:off x="5830297" y="3033926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37" name="Google Shape;337;p31"/>
          <p:cNvSpPr/>
          <p:nvPr/>
        </p:nvSpPr>
        <p:spPr>
          <a:xfrm>
            <a:off x="5181580" y="2431915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338" name="Google Shape;338;p31"/>
          <p:cNvCxnSpPr>
            <a:stCxn id="331" idx="6"/>
            <a:endCxn id="333" idx="2"/>
          </p:cNvCxnSpPr>
          <p:nvPr/>
        </p:nvCxnSpPr>
        <p:spPr>
          <a:xfrm>
            <a:off x="4310145" y="2644915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1"/>
          <p:cNvCxnSpPr>
            <a:stCxn id="333" idx="4"/>
            <a:endCxn id="335" idx="0"/>
          </p:cNvCxnSpPr>
          <p:nvPr/>
        </p:nvCxnSpPr>
        <p:spPr>
          <a:xfrm>
            <a:off x="4745862" y="2857915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1"/>
          <p:cNvCxnSpPr/>
          <p:nvPr/>
        </p:nvCxnSpPr>
        <p:spPr>
          <a:xfrm>
            <a:off x="6043342" y="2858005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1"/>
          <p:cNvCxnSpPr/>
          <p:nvPr/>
        </p:nvCxnSpPr>
        <p:spPr>
          <a:xfrm>
            <a:off x="4958894" y="2644960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1"/>
          <p:cNvCxnSpPr/>
          <p:nvPr/>
        </p:nvCxnSpPr>
        <p:spPr>
          <a:xfrm>
            <a:off x="5607670" y="2644960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1"/>
          <p:cNvCxnSpPr>
            <a:endCxn id="332" idx="2"/>
          </p:cNvCxnSpPr>
          <p:nvPr/>
        </p:nvCxnSpPr>
        <p:spPr>
          <a:xfrm>
            <a:off x="6256375" y="2644915"/>
            <a:ext cx="3300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1"/>
          <p:cNvSpPr/>
          <p:nvPr/>
        </p:nvSpPr>
        <p:spPr>
          <a:xfrm>
            <a:off x="3750950" y="3732163"/>
            <a:ext cx="3617700" cy="146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3884145" y="3964215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46" name="Google Shape;346;p31"/>
          <p:cNvSpPr/>
          <p:nvPr/>
        </p:nvSpPr>
        <p:spPr>
          <a:xfrm>
            <a:off x="6586375" y="3964215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47" name="Google Shape;347;p31"/>
          <p:cNvSpPr/>
          <p:nvPr/>
        </p:nvSpPr>
        <p:spPr>
          <a:xfrm>
            <a:off x="4532862" y="3964215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8" name="Google Shape;348;p31"/>
          <p:cNvSpPr/>
          <p:nvPr/>
        </p:nvSpPr>
        <p:spPr>
          <a:xfrm>
            <a:off x="5830297" y="3964215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49" name="Google Shape;349;p31"/>
          <p:cNvSpPr/>
          <p:nvPr/>
        </p:nvSpPr>
        <p:spPr>
          <a:xfrm>
            <a:off x="4532862" y="4566226"/>
            <a:ext cx="426000" cy="4260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50" name="Google Shape;350;p31"/>
          <p:cNvSpPr/>
          <p:nvPr/>
        </p:nvSpPr>
        <p:spPr>
          <a:xfrm>
            <a:off x="5830297" y="4566226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51" name="Google Shape;351;p31"/>
          <p:cNvSpPr/>
          <p:nvPr/>
        </p:nvSpPr>
        <p:spPr>
          <a:xfrm>
            <a:off x="5181580" y="3964215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352" name="Google Shape;352;p31"/>
          <p:cNvCxnSpPr>
            <a:stCxn id="345" idx="6"/>
            <a:endCxn id="347" idx="2"/>
          </p:cNvCxnSpPr>
          <p:nvPr/>
        </p:nvCxnSpPr>
        <p:spPr>
          <a:xfrm>
            <a:off x="4310145" y="4177215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1"/>
          <p:cNvCxnSpPr>
            <a:stCxn id="347" idx="4"/>
            <a:endCxn id="349" idx="0"/>
          </p:cNvCxnSpPr>
          <p:nvPr/>
        </p:nvCxnSpPr>
        <p:spPr>
          <a:xfrm>
            <a:off x="4745862" y="4390215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1"/>
          <p:cNvCxnSpPr/>
          <p:nvPr/>
        </p:nvCxnSpPr>
        <p:spPr>
          <a:xfrm>
            <a:off x="6043342" y="4390305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1"/>
          <p:cNvCxnSpPr/>
          <p:nvPr/>
        </p:nvCxnSpPr>
        <p:spPr>
          <a:xfrm>
            <a:off x="4958894" y="4177260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1"/>
          <p:cNvCxnSpPr/>
          <p:nvPr/>
        </p:nvCxnSpPr>
        <p:spPr>
          <a:xfrm>
            <a:off x="5607670" y="4177260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1"/>
          <p:cNvCxnSpPr>
            <a:endCxn id="346" idx="2"/>
          </p:cNvCxnSpPr>
          <p:nvPr/>
        </p:nvCxnSpPr>
        <p:spPr>
          <a:xfrm>
            <a:off x="6256375" y="4177215"/>
            <a:ext cx="3300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31"/>
          <p:cNvSpPr/>
          <p:nvPr/>
        </p:nvSpPr>
        <p:spPr>
          <a:xfrm>
            <a:off x="3339994" y="614600"/>
            <a:ext cx="274200" cy="2319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359" name="Google Shape;359;p31"/>
          <p:cNvSpPr/>
          <p:nvPr/>
        </p:nvSpPr>
        <p:spPr>
          <a:xfrm>
            <a:off x="3362694" y="2173388"/>
            <a:ext cx="274200" cy="2319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360" name="Google Shape;360;p31"/>
          <p:cNvSpPr/>
          <p:nvPr/>
        </p:nvSpPr>
        <p:spPr>
          <a:xfrm>
            <a:off x="3366510" y="3732200"/>
            <a:ext cx="274200" cy="2319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361" name="Google Shape;361;p31"/>
          <p:cNvSpPr/>
          <p:nvPr/>
        </p:nvSpPr>
        <p:spPr>
          <a:xfrm>
            <a:off x="7127744" y="614600"/>
            <a:ext cx="274200" cy="2319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362" name="Google Shape;362;p31"/>
          <p:cNvSpPr/>
          <p:nvPr/>
        </p:nvSpPr>
        <p:spPr>
          <a:xfrm>
            <a:off x="7094444" y="2199875"/>
            <a:ext cx="274200" cy="2319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363" name="Google Shape;363;p31"/>
          <p:cNvSpPr/>
          <p:nvPr/>
        </p:nvSpPr>
        <p:spPr>
          <a:xfrm>
            <a:off x="7094444" y="3732200"/>
            <a:ext cx="274200" cy="2319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92750" y="0"/>
            <a:ext cx="8520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Sudah pernah belajar graph? 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0" y="1233900"/>
            <a:ext cx="9144000" cy="390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800" y="1233901"/>
            <a:ext cx="5207348" cy="39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/>
          <p:nvPr/>
        </p:nvSpPr>
        <p:spPr>
          <a:xfrm>
            <a:off x="19200" y="614600"/>
            <a:ext cx="3617700" cy="146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 txBox="1"/>
          <p:nvPr/>
        </p:nvSpPr>
        <p:spPr>
          <a:xfrm>
            <a:off x="0" y="0"/>
            <a:ext cx="2216700" cy="365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</a:t>
            </a: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readth</a:t>
            </a: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</a:t>
            </a: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irst </a:t>
            </a: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</a:t>
            </a: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earch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152395" y="846653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1" name="Google Shape;371;p32"/>
          <p:cNvSpPr/>
          <p:nvPr/>
        </p:nvSpPr>
        <p:spPr>
          <a:xfrm>
            <a:off x="2854625" y="846653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72" name="Google Shape;372;p32"/>
          <p:cNvSpPr/>
          <p:nvPr/>
        </p:nvSpPr>
        <p:spPr>
          <a:xfrm>
            <a:off x="801112" y="846653"/>
            <a:ext cx="426000" cy="4260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3" name="Google Shape;373;p32"/>
          <p:cNvSpPr/>
          <p:nvPr/>
        </p:nvSpPr>
        <p:spPr>
          <a:xfrm>
            <a:off x="2098547" y="846653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74" name="Google Shape;374;p32"/>
          <p:cNvSpPr/>
          <p:nvPr/>
        </p:nvSpPr>
        <p:spPr>
          <a:xfrm>
            <a:off x="801112" y="1448664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75" name="Google Shape;375;p32"/>
          <p:cNvSpPr/>
          <p:nvPr/>
        </p:nvSpPr>
        <p:spPr>
          <a:xfrm>
            <a:off x="2098547" y="1448664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76" name="Google Shape;376;p32"/>
          <p:cNvSpPr/>
          <p:nvPr/>
        </p:nvSpPr>
        <p:spPr>
          <a:xfrm>
            <a:off x="1449830" y="846653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377" name="Google Shape;377;p32"/>
          <p:cNvCxnSpPr>
            <a:stCxn id="370" idx="6"/>
            <a:endCxn id="372" idx="2"/>
          </p:cNvCxnSpPr>
          <p:nvPr/>
        </p:nvCxnSpPr>
        <p:spPr>
          <a:xfrm>
            <a:off x="578395" y="1059653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2"/>
          <p:cNvCxnSpPr>
            <a:stCxn id="372" idx="4"/>
            <a:endCxn id="374" idx="0"/>
          </p:cNvCxnSpPr>
          <p:nvPr/>
        </p:nvCxnSpPr>
        <p:spPr>
          <a:xfrm>
            <a:off x="1014112" y="1272653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2"/>
          <p:cNvCxnSpPr/>
          <p:nvPr/>
        </p:nvCxnSpPr>
        <p:spPr>
          <a:xfrm>
            <a:off x="2311592" y="1272743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2"/>
          <p:cNvCxnSpPr/>
          <p:nvPr/>
        </p:nvCxnSpPr>
        <p:spPr>
          <a:xfrm>
            <a:off x="1227144" y="1059698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2"/>
          <p:cNvCxnSpPr/>
          <p:nvPr/>
        </p:nvCxnSpPr>
        <p:spPr>
          <a:xfrm>
            <a:off x="1875920" y="1059698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32"/>
          <p:cNvCxnSpPr>
            <a:endCxn id="371" idx="2"/>
          </p:cNvCxnSpPr>
          <p:nvPr/>
        </p:nvCxnSpPr>
        <p:spPr>
          <a:xfrm>
            <a:off x="2524625" y="1059653"/>
            <a:ext cx="3300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32"/>
          <p:cNvSpPr/>
          <p:nvPr/>
        </p:nvSpPr>
        <p:spPr>
          <a:xfrm>
            <a:off x="0" y="2187775"/>
            <a:ext cx="3617700" cy="146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/>
          <p:cNvSpPr/>
          <p:nvPr/>
        </p:nvSpPr>
        <p:spPr>
          <a:xfrm>
            <a:off x="133195" y="2419828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85" name="Google Shape;385;p32"/>
          <p:cNvSpPr/>
          <p:nvPr/>
        </p:nvSpPr>
        <p:spPr>
          <a:xfrm>
            <a:off x="2835425" y="2419828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86" name="Google Shape;386;p32"/>
          <p:cNvSpPr/>
          <p:nvPr/>
        </p:nvSpPr>
        <p:spPr>
          <a:xfrm>
            <a:off x="781912" y="2419828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2079347" y="2419828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88" name="Google Shape;388;p32"/>
          <p:cNvSpPr/>
          <p:nvPr/>
        </p:nvSpPr>
        <p:spPr>
          <a:xfrm>
            <a:off x="781912" y="3021839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2079347" y="3021839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1430630" y="2419828"/>
            <a:ext cx="426000" cy="4260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391" name="Google Shape;391;p32"/>
          <p:cNvCxnSpPr>
            <a:stCxn id="384" idx="6"/>
            <a:endCxn id="386" idx="2"/>
          </p:cNvCxnSpPr>
          <p:nvPr/>
        </p:nvCxnSpPr>
        <p:spPr>
          <a:xfrm>
            <a:off x="559195" y="2632828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32"/>
          <p:cNvCxnSpPr>
            <a:stCxn id="386" idx="4"/>
            <a:endCxn id="388" idx="0"/>
          </p:cNvCxnSpPr>
          <p:nvPr/>
        </p:nvCxnSpPr>
        <p:spPr>
          <a:xfrm>
            <a:off x="994912" y="2845828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2"/>
          <p:cNvCxnSpPr/>
          <p:nvPr/>
        </p:nvCxnSpPr>
        <p:spPr>
          <a:xfrm>
            <a:off x="2292392" y="2845918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32"/>
          <p:cNvCxnSpPr/>
          <p:nvPr/>
        </p:nvCxnSpPr>
        <p:spPr>
          <a:xfrm>
            <a:off x="1207944" y="2632873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32"/>
          <p:cNvCxnSpPr/>
          <p:nvPr/>
        </p:nvCxnSpPr>
        <p:spPr>
          <a:xfrm>
            <a:off x="1856720" y="2632873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32"/>
          <p:cNvCxnSpPr>
            <a:endCxn id="385" idx="2"/>
          </p:cNvCxnSpPr>
          <p:nvPr/>
        </p:nvCxnSpPr>
        <p:spPr>
          <a:xfrm>
            <a:off x="2505425" y="2632828"/>
            <a:ext cx="3300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32"/>
          <p:cNvSpPr/>
          <p:nvPr/>
        </p:nvSpPr>
        <p:spPr>
          <a:xfrm>
            <a:off x="19200" y="3732175"/>
            <a:ext cx="3617700" cy="146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2"/>
          <p:cNvSpPr/>
          <p:nvPr/>
        </p:nvSpPr>
        <p:spPr>
          <a:xfrm>
            <a:off x="152395" y="3964228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99" name="Google Shape;399;p32"/>
          <p:cNvSpPr/>
          <p:nvPr/>
        </p:nvSpPr>
        <p:spPr>
          <a:xfrm>
            <a:off x="2854625" y="3964228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00" name="Google Shape;400;p32"/>
          <p:cNvSpPr/>
          <p:nvPr/>
        </p:nvSpPr>
        <p:spPr>
          <a:xfrm>
            <a:off x="801112" y="3964228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1" name="Google Shape;401;p32"/>
          <p:cNvSpPr/>
          <p:nvPr/>
        </p:nvSpPr>
        <p:spPr>
          <a:xfrm>
            <a:off x="2098547" y="3964228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02" name="Google Shape;402;p32"/>
          <p:cNvSpPr/>
          <p:nvPr/>
        </p:nvSpPr>
        <p:spPr>
          <a:xfrm>
            <a:off x="801112" y="4566239"/>
            <a:ext cx="426000" cy="4260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03" name="Google Shape;403;p32"/>
          <p:cNvSpPr/>
          <p:nvPr/>
        </p:nvSpPr>
        <p:spPr>
          <a:xfrm>
            <a:off x="2098547" y="4566239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04" name="Google Shape;404;p32"/>
          <p:cNvSpPr/>
          <p:nvPr/>
        </p:nvSpPr>
        <p:spPr>
          <a:xfrm>
            <a:off x="1449830" y="3964228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05" name="Google Shape;405;p32"/>
          <p:cNvCxnSpPr>
            <a:stCxn id="398" idx="6"/>
            <a:endCxn id="400" idx="2"/>
          </p:cNvCxnSpPr>
          <p:nvPr/>
        </p:nvCxnSpPr>
        <p:spPr>
          <a:xfrm>
            <a:off x="578395" y="4177228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32"/>
          <p:cNvCxnSpPr>
            <a:stCxn id="400" idx="4"/>
            <a:endCxn id="402" idx="0"/>
          </p:cNvCxnSpPr>
          <p:nvPr/>
        </p:nvCxnSpPr>
        <p:spPr>
          <a:xfrm>
            <a:off x="1014112" y="4390228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32"/>
          <p:cNvCxnSpPr/>
          <p:nvPr/>
        </p:nvCxnSpPr>
        <p:spPr>
          <a:xfrm>
            <a:off x="2311592" y="4390318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2"/>
          <p:cNvCxnSpPr/>
          <p:nvPr/>
        </p:nvCxnSpPr>
        <p:spPr>
          <a:xfrm>
            <a:off x="1227144" y="4177273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2"/>
          <p:cNvCxnSpPr/>
          <p:nvPr/>
        </p:nvCxnSpPr>
        <p:spPr>
          <a:xfrm>
            <a:off x="1875920" y="4177273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2"/>
          <p:cNvCxnSpPr>
            <a:endCxn id="399" idx="2"/>
          </p:cNvCxnSpPr>
          <p:nvPr/>
        </p:nvCxnSpPr>
        <p:spPr>
          <a:xfrm>
            <a:off x="2524625" y="4177228"/>
            <a:ext cx="3300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2"/>
          <p:cNvSpPr/>
          <p:nvPr/>
        </p:nvSpPr>
        <p:spPr>
          <a:xfrm>
            <a:off x="3750950" y="614588"/>
            <a:ext cx="3617700" cy="146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2"/>
          <p:cNvSpPr/>
          <p:nvPr/>
        </p:nvSpPr>
        <p:spPr>
          <a:xfrm>
            <a:off x="3884145" y="846640"/>
            <a:ext cx="426000" cy="4260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3" name="Google Shape;413;p32"/>
          <p:cNvSpPr/>
          <p:nvPr/>
        </p:nvSpPr>
        <p:spPr>
          <a:xfrm>
            <a:off x="6586375" y="846640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14" name="Google Shape;414;p32"/>
          <p:cNvSpPr/>
          <p:nvPr/>
        </p:nvSpPr>
        <p:spPr>
          <a:xfrm>
            <a:off x="4532862" y="846640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5" name="Google Shape;415;p32"/>
          <p:cNvSpPr/>
          <p:nvPr/>
        </p:nvSpPr>
        <p:spPr>
          <a:xfrm>
            <a:off x="5830297" y="846640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16" name="Google Shape;416;p32"/>
          <p:cNvSpPr/>
          <p:nvPr/>
        </p:nvSpPr>
        <p:spPr>
          <a:xfrm>
            <a:off x="4532862" y="1448651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17" name="Google Shape;417;p32"/>
          <p:cNvSpPr/>
          <p:nvPr/>
        </p:nvSpPr>
        <p:spPr>
          <a:xfrm>
            <a:off x="5830297" y="1448651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5181580" y="846640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19" name="Google Shape;419;p32"/>
          <p:cNvCxnSpPr>
            <a:stCxn id="412" idx="6"/>
            <a:endCxn id="414" idx="2"/>
          </p:cNvCxnSpPr>
          <p:nvPr/>
        </p:nvCxnSpPr>
        <p:spPr>
          <a:xfrm>
            <a:off x="4310145" y="1059640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2"/>
          <p:cNvCxnSpPr>
            <a:stCxn id="414" idx="4"/>
            <a:endCxn id="416" idx="0"/>
          </p:cNvCxnSpPr>
          <p:nvPr/>
        </p:nvCxnSpPr>
        <p:spPr>
          <a:xfrm>
            <a:off x="4745862" y="1272640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2"/>
          <p:cNvCxnSpPr/>
          <p:nvPr/>
        </p:nvCxnSpPr>
        <p:spPr>
          <a:xfrm>
            <a:off x="6043342" y="1272730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2"/>
          <p:cNvCxnSpPr/>
          <p:nvPr/>
        </p:nvCxnSpPr>
        <p:spPr>
          <a:xfrm>
            <a:off x="4958894" y="1059685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2"/>
          <p:cNvCxnSpPr/>
          <p:nvPr/>
        </p:nvCxnSpPr>
        <p:spPr>
          <a:xfrm>
            <a:off x="5607670" y="1059685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32"/>
          <p:cNvCxnSpPr>
            <a:endCxn id="413" idx="2"/>
          </p:cNvCxnSpPr>
          <p:nvPr/>
        </p:nvCxnSpPr>
        <p:spPr>
          <a:xfrm>
            <a:off x="6256375" y="1059640"/>
            <a:ext cx="3300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32"/>
          <p:cNvSpPr/>
          <p:nvPr/>
        </p:nvSpPr>
        <p:spPr>
          <a:xfrm>
            <a:off x="3750950" y="2199863"/>
            <a:ext cx="3617700" cy="146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>
            <a:off x="3884145" y="2431915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27" name="Google Shape;427;p32"/>
          <p:cNvSpPr/>
          <p:nvPr/>
        </p:nvSpPr>
        <p:spPr>
          <a:xfrm>
            <a:off x="6586375" y="2431915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28" name="Google Shape;428;p32"/>
          <p:cNvSpPr/>
          <p:nvPr/>
        </p:nvSpPr>
        <p:spPr>
          <a:xfrm>
            <a:off x="4532862" y="2431915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9" name="Google Shape;429;p32"/>
          <p:cNvSpPr/>
          <p:nvPr/>
        </p:nvSpPr>
        <p:spPr>
          <a:xfrm>
            <a:off x="5830297" y="2431915"/>
            <a:ext cx="426000" cy="4260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30" name="Google Shape;430;p32"/>
          <p:cNvSpPr/>
          <p:nvPr/>
        </p:nvSpPr>
        <p:spPr>
          <a:xfrm>
            <a:off x="4532862" y="3033926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31" name="Google Shape;431;p32"/>
          <p:cNvSpPr/>
          <p:nvPr/>
        </p:nvSpPr>
        <p:spPr>
          <a:xfrm>
            <a:off x="5830297" y="3033926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32" name="Google Shape;432;p32"/>
          <p:cNvSpPr/>
          <p:nvPr/>
        </p:nvSpPr>
        <p:spPr>
          <a:xfrm>
            <a:off x="5181580" y="2431915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33" name="Google Shape;433;p32"/>
          <p:cNvCxnSpPr>
            <a:stCxn id="426" idx="6"/>
            <a:endCxn id="428" idx="2"/>
          </p:cNvCxnSpPr>
          <p:nvPr/>
        </p:nvCxnSpPr>
        <p:spPr>
          <a:xfrm>
            <a:off x="4310145" y="2644915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2"/>
          <p:cNvCxnSpPr>
            <a:stCxn id="428" idx="4"/>
            <a:endCxn id="430" idx="0"/>
          </p:cNvCxnSpPr>
          <p:nvPr/>
        </p:nvCxnSpPr>
        <p:spPr>
          <a:xfrm>
            <a:off x="4745862" y="2857915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2"/>
          <p:cNvCxnSpPr/>
          <p:nvPr/>
        </p:nvCxnSpPr>
        <p:spPr>
          <a:xfrm>
            <a:off x="6043342" y="2858005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2"/>
          <p:cNvCxnSpPr/>
          <p:nvPr/>
        </p:nvCxnSpPr>
        <p:spPr>
          <a:xfrm>
            <a:off x="4958894" y="2644960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2"/>
          <p:cNvCxnSpPr/>
          <p:nvPr/>
        </p:nvCxnSpPr>
        <p:spPr>
          <a:xfrm>
            <a:off x="5607670" y="2644960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2"/>
          <p:cNvCxnSpPr>
            <a:endCxn id="427" idx="2"/>
          </p:cNvCxnSpPr>
          <p:nvPr/>
        </p:nvCxnSpPr>
        <p:spPr>
          <a:xfrm>
            <a:off x="6256375" y="2644915"/>
            <a:ext cx="3300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32"/>
          <p:cNvSpPr/>
          <p:nvPr/>
        </p:nvSpPr>
        <p:spPr>
          <a:xfrm>
            <a:off x="3750950" y="3732163"/>
            <a:ext cx="3617700" cy="146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2"/>
          <p:cNvSpPr/>
          <p:nvPr/>
        </p:nvSpPr>
        <p:spPr>
          <a:xfrm>
            <a:off x="3884145" y="3964215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>
            <a:off x="6586375" y="3964215"/>
            <a:ext cx="426000" cy="4260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42" name="Google Shape;442;p32"/>
          <p:cNvSpPr/>
          <p:nvPr/>
        </p:nvSpPr>
        <p:spPr>
          <a:xfrm>
            <a:off x="4532862" y="3964215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3" name="Google Shape;443;p32"/>
          <p:cNvSpPr/>
          <p:nvPr/>
        </p:nvSpPr>
        <p:spPr>
          <a:xfrm>
            <a:off x="5830297" y="3964215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44" name="Google Shape;444;p32"/>
          <p:cNvSpPr/>
          <p:nvPr/>
        </p:nvSpPr>
        <p:spPr>
          <a:xfrm>
            <a:off x="4532862" y="4566226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45" name="Google Shape;445;p32"/>
          <p:cNvSpPr/>
          <p:nvPr/>
        </p:nvSpPr>
        <p:spPr>
          <a:xfrm>
            <a:off x="5830297" y="4566226"/>
            <a:ext cx="426000" cy="4260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46" name="Google Shape;446;p32"/>
          <p:cNvSpPr/>
          <p:nvPr/>
        </p:nvSpPr>
        <p:spPr>
          <a:xfrm>
            <a:off x="5181580" y="3964215"/>
            <a:ext cx="426000" cy="426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47" name="Google Shape;447;p32"/>
          <p:cNvCxnSpPr>
            <a:stCxn id="440" idx="6"/>
            <a:endCxn id="442" idx="2"/>
          </p:cNvCxnSpPr>
          <p:nvPr/>
        </p:nvCxnSpPr>
        <p:spPr>
          <a:xfrm>
            <a:off x="4310145" y="4177215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2"/>
          <p:cNvCxnSpPr>
            <a:stCxn id="442" idx="4"/>
            <a:endCxn id="444" idx="0"/>
          </p:cNvCxnSpPr>
          <p:nvPr/>
        </p:nvCxnSpPr>
        <p:spPr>
          <a:xfrm>
            <a:off x="4745862" y="4390215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2"/>
          <p:cNvCxnSpPr/>
          <p:nvPr/>
        </p:nvCxnSpPr>
        <p:spPr>
          <a:xfrm>
            <a:off x="6043342" y="4390305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2"/>
          <p:cNvCxnSpPr/>
          <p:nvPr/>
        </p:nvCxnSpPr>
        <p:spPr>
          <a:xfrm>
            <a:off x="4958894" y="4177260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2"/>
          <p:cNvCxnSpPr/>
          <p:nvPr/>
        </p:nvCxnSpPr>
        <p:spPr>
          <a:xfrm>
            <a:off x="5607670" y="4177260"/>
            <a:ext cx="2226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2"/>
          <p:cNvCxnSpPr>
            <a:endCxn id="441" idx="2"/>
          </p:cNvCxnSpPr>
          <p:nvPr/>
        </p:nvCxnSpPr>
        <p:spPr>
          <a:xfrm>
            <a:off x="6256375" y="4177215"/>
            <a:ext cx="3300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32"/>
          <p:cNvSpPr/>
          <p:nvPr/>
        </p:nvSpPr>
        <p:spPr>
          <a:xfrm>
            <a:off x="3339994" y="614600"/>
            <a:ext cx="274200" cy="2319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454" name="Google Shape;454;p32"/>
          <p:cNvSpPr/>
          <p:nvPr/>
        </p:nvSpPr>
        <p:spPr>
          <a:xfrm>
            <a:off x="3362694" y="2173388"/>
            <a:ext cx="274200" cy="2319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455" name="Google Shape;455;p32"/>
          <p:cNvSpPr/>
          <p:nvPr/>
        </p:nvSpPr>
        <p:spPr>
          <a:xfrm>
            <a:off x="3366510" y="3732200"/>
            <a:ext cx="274200" cy="2319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456" name="Google Shape;456;p32"/>
          <p:cNvSpPr/>
          <p:nvPr/>
        </p:nvSpPr>
        <p:spPr>
          <a:xfrm>
            <a:off x="7127744" y="614600"/>
            <a:ext cx="274200" cy="2319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457" name="Google Shape;457;p32"/>
          <p:cNvSpPr/>
          <p:nvPr/>
        </p:nvSpPr>
        <p:spPr>
          <a:xfrm>
            <a:off x="7094444" y="2199875"/>
            <a:ext cx="274200" cy="2319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458" name="Google Shape;458;p32"/>
          <p:cNvSpPr/>
          <p:nvPr/>
        </p:nvSpPr>
        <p:spPr>
          <a:xfrm>
            <a:off x="7094444" y="3732200"/>
            <a:ext cx="274200" cy="2319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/>
        </p:nvSpPr>
        <p:spPr>
          <a:xfrm>
            <a:off x="0" y="0"/>
            <a:ext cx="2216700" cy="365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DEMO DFS &amp; BFS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4" name="Google Shape;464;p33"/>
          <p:cNvSpPr txBox="1"/>
          <p:nvPr/>
        </p:nvSpPr>
        <p:spPr>
          <a:xfrm>
            <a:off x="438575" y="968050"/>
            <a:ext cx="42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Simple pacman | Array 2D</a:t>
            </a:r>
            <a:endParaRPr b="1" sz="2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465" name="Google Shape;4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00" y="1656738"/>
            <a:ext cx="428625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400" y="1622525"/>
            <a:ext cx="154604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4"/>
          <p:cNvSpPr txBox="1"/>
          <p:nvPr/>
        </p:nvSpPr>
        <p:spPr>
          <a:xfrm>
            <a:off x="0" y="0"/>
            <a:ext cx="2216700" cy="365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DEMO DFS &amp; BFS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2" name="Google Shape;472;p34"/>
          <p:cNvSpPr txBox="1"/>
          <p:nvPr/>
        </p:nvSpPr>
        <p:spPr>
          <a:xfrm>
            <a:off x="438575" y="968050"/>
            <a:ext cx="42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DFS Code</a:t>
            </a:r>
            <a:endParaRPr b="1" sz="2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473" name="Google Shape;4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5550"/>
            <a:ext cx="8839200" cy="2072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5"/>
          <p:cNvSpPr txBox="1"/>
          <p:nvPr/>
        </p:nvSpPr>
        <p:spPr>
          <a:xfrm>
            <a:off x="0" y="0"/>
            <a:ext cx="2216700" cy="365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DEMO DFS &amp; BFS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9" name="Google Shape;479;p35"/>
          <p:cNvSpPr txBox="1"/>
          <p:nvPr/>
        </p:nvSpPr>
        <p:spPr>
          <a:xfrm>
            <a:off x="438575" y="968050"/>
            <a:ext cx="42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BFS Code</a:t>
            </a:r>
            <a:endParaRPr b="1" sz="2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480" name="Google Shape;4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5550"/>
            <a:ext cx="8839201" cy="245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"/>
          <p:cNvSpPr txBox="1"/>
          <p:nvPr>
            <p:ph type="title"/>
          </p:nvPr>
        </p:nvSpPr>
        <p:spPr>
          <a:xfrm>
            <a:off x="392750" y="0"/>
            <a:ext cx="8520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Practice 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0" y="1233900"/>
            <a:ext cx="9144000" cy="390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7" name="Google Shape;487;p36"/>
          <p:cNvSpPr/>
          <p:nvPr/>
        </p:nvSpPr>
        <p:spPr>
          <a:xfrm>
            <a:off x="4737125" y="1643300"/>
            <a:ext cx="2787000" cy="61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UVA 10928 - My Dear Neighbours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8" name="Google Shape;488;p36"/>
          <p:cNvSpPr/>
          <p:nvPr/>
        </p:nvSpPr>
        <p:spPr>
          <a:xfrm>
            <a:off x="519675" y="1643300"/>
            <a:ext cx="3408300" cy="2332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30</a:t>
            </a:r>
            <a:endParaRPr b="1" sz="6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menit</a:t>
            </a:r>
            <a:endParaRPr b="1" sz="6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9" name="Google Shape;489;p36"/>
          <p:cNvSpPr/>
          <p:nvPr/>
        </p:nvSpPr>
        <p:spPr>
          <a:xfrm>
            <a:off x="4737125" y="2501450"/>
            <a:ext cx="2787000" cy="61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UVA 469 - Wetlands of Florida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92750" y="0"/>
            <a:ext cx="8520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Mungkin sudah sering pakai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0" y="1233900"/>
            <a:ext cx="9144000" cy="390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6738"/>
            <a:ext cx="428625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31344" l="45522" r="46417" t="58140"/>
          <a:stretch/>
        </p:blipFill>
        <p:spPr>
          <a:xfrm>
            <a:off x="5983199" y="1656762"/>
            <a:ext cx="1192889" cy="10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986400" y="3253525"/>
            <a:ext cx="288000" cy="345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4572000" y="3416675"/>
            <a:ext cx="4015300" cy="1319600"/>
            <a:chOff x="4572000" y="3416675"/>
            <a:chExt cx="4015300" cy="1319600"/>
          </a:xfrm>
        </p:grpSpPr>
        <p:sp>
          <p:nvSpPr>
            <p:cNvPr id="72" name="Google Shape;72;p15"/>
            <p:cNvSpPr/>
            <p:nvPr/>
          </p:nvSpPr>
          <p:spPr>
            <a:xfrm>
              <a:off x="4572000" y="3416675"/>
              <a:ext cx="546900" cy="5469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8040400" y="3416675"/>
              <a:ext cx="546900" cy="5469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404650" y="3416675"/>
              <a:ext cx="546900" cy="5469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7069950" y="3416675"/>
              <a:ext cx="546900" cy="5469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404650" y="4189375"/>
              <a:ext cx="546900" cy="5469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7069950" y="4189375"/>
              <a:ext cx="546900" cy="5469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237300" y="3416675"/>
              <a:ext cx="546900" cy="5469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" name="Google Shape;79;p15"/>
            <p:cNvCxnSpPr>
              <a:stCxn id="72" idx="6"/>
              <a:endCxn id="74" idx="2"/>
            </p:cNvCxnSpPr>
            <p:nvPr/>
          </p:nvCxnSpPr>
          <p:spPr>
            <a:xfrm>
              <a:off x="5118900" y="3690125"/>
              <a:ext cx="285900" cy="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5"/>
            <p:cNvCxnSpPr>
              <a:stCxn id="74" idx="4"/>
              <a:endCxn id="76" idx="0"/>
            </p:cNvCxnSpPr>
            <p:nvPr/>
          </p:nvCxnSpPr>
          <p:spPr>
            <a:xfrm>
              <a:off x="5678100" y="3963575"/>
              <a:ext cx="0" cy="22590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5"/>
            <p:cNvCxnSpPr/>
            <p:nvPr/>
          </p:nvCxnSpPr>
          <p:spPr>
            <a:xfrm>
              <a:off x="7343400" y="3963575"/>
              <a:ext cx="0" cy="22590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5"/>
            <p:cNvCxnSpPr/>
            <p:nvPr/>
          </p:nvCxnSpPr>
          <p:spPr>
            <a:xfrm>
              <a:off x="5951475" y="3690125"/>
              <a:ext cx="285900" cy="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5"/>
            <p:cNvCxnSpPr/>
            <p:nvPr/>
          </p:nvCxnSpPr>
          <p:spPr>
            <a:xfrm>
              <a:off x="6784200" y="3690125"/>
              <a:ext cx="285900" cy="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5"/>
            <p:cNvCxnSpPr>
              <a:endCxn id="73" idx="2"/>
            </p:cNvCxnSpPr>
            <p:nvPr/>
          </p:nvCxnSpPr>
          <p:spPr>
            <a:xfrm>
              <a:off x="7616800" y="3690125"/>
              <a:ext cx="423600" cy="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" name="Google Shape;85;p15"/>
            <p:cNvSpPr/>
            <p:nvPr/>
          </p:nvSpPr>
          <p:spPr>
            <a:xfrm rot="-8395090">
              <a:off x="6351493" y="3526816"/>
              <a:ext cx="326613" cy="326613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rgbClr val="FFFF00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92750" y="0"/>
            <a:ext cx="8520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Mungkin sudah sering pakai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0" y="1233900"/>
            <a:ext cx="9144000" cy="390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1810950"/>
            <a:ext cx="4127726" cy="27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326275" y="1910075"/>
            <a:ext cx="1401000" cy="77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68054" l="8690" r="58475" t="0"/>
          <a:stretch/>
        </p:blipFill>
        <p:spPr>
          <a:xfrm>
            <a:off x="5460570" y="1233900"/>
            <a:ext cx="1899706" cy="123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6"/>
          <p:cNvGrpSpPr/>
          <p:nvPr/>
        </p:nvGrpSpPr>
        <p:grpSpPr>
          <a:xfrm>
            <a:off x="5404650" y="2643975"/>
            <a:ext cx="3182650" cy="2092300"/>
            <a:chOff x="5404650" y="2643975"/>
            <a:chExt cx="3182650" cy="2092300"/>
          </a:xfrm>
        </p:grpSpPr>
        <p:sp>
          <p:nvSpPr>
            <p:cNvPr id="96" name="Google Shape;96;p16"/>
            <p:cNvSpPr/>
            <p:nvPr/>
          </p:nvSpPr>
          <p:spPr>
            <a:xfrm>
              <a:off x="5404650" y="2643975"/>
              <a:ext cx="546900" cy="5469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100</a:t>
              </a:r>
              <a:endParaRPr sz="900"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8040400" y="3416675"/>
              <a:ext cx="546900" cy="5469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84</a:t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5404650" y="3416675"/>
              <a:ext cx="546900" cy="5469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81</a:t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7069950" y="3416675"/>
              <a:ext cx="546900" cy="5469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83</a:t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5404650" y="4189375"/>
              <a:ext cx="546900" cy="5469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80</a:t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7069950" y="4189375"/>
              <a:ext cx="546900" cy="5469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78</a:t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6237300" y="3416675"/>
              <a:ext cx="546900" cy="5469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82</a:t>
              </a:r>
              <a:endParaRPr/>
            </a:p>
          </p:txBody>
        </p:sp>
        <p:cxnSp>
          <p:nvCxnSpPr>
            <p:cNvPr id="103" name="Google Shape;103;p16"/>
            <p:cNvCxnSpPr>
              <a:stCxn id="98" idx="4"/>
              <a:endCxn id="100" idx="0"/>
            </p:cNvCxnSpPr>
            <p:nvPr/>
          </p:nvCxnSpPr>
          <p:spPr>
            <a:xfrm>
              <a:off x="5678100" y="3963575"/>
              <a:ext cx="0" cy="22590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04" name="Google Shape;104;p16"/>
            <p:cNvCxnSpPr/>
            <p:nvPr/>
          </p:nvCxnSpPr>
          <p:spPr>
            <a:xfrm>
              <a:off x="5951475" y="3690125"/>
              <a:ext cx="285900" cy="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5" name="Google Shape;105;p16"/>
            <p:cNvCxnSpPr/>
            <p:nvPr/>
          </p:nvCxnSpPr>
          <p:spPr>
            <a:xfrm>
              <a:off x="6784200" y="3690125"/>
              <a:ext cx="285900" cy="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6" name="Google Shape;106;p16"/>
            <p:cNvCxnSpPr>
              <a:endCxn id="97" idx="2"/>
            </p:cNvCxnSpPr>
            <p:nvPr/>
          </p:nvCxnSpPr>
          <p:spPr>
            <a:xfrm>
              <a:off x="7616800" y="3690125"/>
              <a:ext cx="423600" cy="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7" name="Google Shape;107;p16"/>
            <p:cNvSpPr/>
            <p:nvPr/>
          </p:nvSpPr>
          <p:spPr>
            <a:xfrm>
              <a:off x="6237300" y="2643975"/>
              <a:ext cx="546900" cy="5469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99</a:t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6237300" y="4189375"/>
              <a:ext cx="546900" cy="5469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79</a:t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069950" y="2684075"/>
              <a:ext cx="546900" cy="5469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98</a:t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8040400" y="4189375"/>
              <a:ext cx="546900" cy="5469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77</a:t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8040400" y="2684075"/>
              <a:ext cx="546900" cy="546900"/>
            </a:xfrm>
            <a:prstGeom prst="ellipse">
              <a:avLst/>
            </a:prstGeom>
            <a:solidFill>
              <a:srgbClr val="FF9900"/>
            </a:solidFill>
            <a:ln cap="flat" cmpd="sng" w="2857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97</a:t>
              </a:r>
              <a:endParaRPr/>
            </a:p>
          </p:txBody>
        </p:sp>
        <p:cxnSp>
          <p:nvCxnSpPr>
            <p:cNvPr id="112" name="Google Shape;112;p16"/>
            <p:cNvCxnSpPr/>
            <p:nvPr/>
          </p:nvCxnSpPr>
          <p:spPr>
            <a:xfrm>
              <a:off x="5941113" y="4462825"/>
              <a:ext cx="285900" cy="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13" name="Google Shape;113;p16"/>
            <p:cNvCxnSpPr/>
            <p:nvPr/>
          </p:nvCxnSpPr>
          <p:spPr>
            <a:xfrm>
              <a:off x="6776825" y="4462825"/>
              <a:ext cx="285900" cy="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14" name="Google Shape;114;p16"/>
            <p:cNvCxnSpPr>
              <a:stCxn id="101" idx="6"/>
            </p:cNvCxnSpPr>
            <p:nvPr/>
          </p:nvCxnSpPr>
          <p:spPr>
            <a:xfrm>
              <a:off x="7616850" y="4462825"/>
              <a:ext cx="423600" cy="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15" name="Google Shape;115;p16"/>
            <p:cNvCxnSpPr/>
            <p:nvPr/>
          </p:nvCxnSpPr>
          <p:spPr>
            <a:xfrm>
              <a:off x="7616850" y="2957525"/>
              <a:ext cx="423600" cy="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16" name="Google Shape;116;p16"/>
            <p:cNvCxnSpPr>
              <a:endCxn id="109" idx="2"/>
            </p:cNvCxnSpPr>
            <p:nvPr/>
          </p:nvCxnSpPr>
          <p:spPr>
            <a:xfrm>
              <a:off x="6784050" y="2937125"/>
              <a:ext cx="285900" cy="2040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17" name="Google Shape;117;p16"/>
            <p:cNvCxnSpPr/>
            <p:nvPr/>
          </p:nvCxnSpPr>
          <p:spPr>
            <a:xfrm>
              <a:off x="5966675" y="2897025"/>
              <a:ext cx="285900" cy="2040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18" name="Google Shape;118;p16"/>
            <p:cNvCxnSpPr>
              <a:stCxn id="111" idx="3"/>
              <a:endCxn id="108" idx="7"/>
            </p:cNvCxnSpPr>
            <p:nvPr/>
          </p:nvCxnSpPr>
          <p:spPr>
            <a:xfrm rot="5400000">
              <a:off x="6852992" y="3002083"/>
              <a:ext cx="1118700" cy="1416300"/>
            </a:xfrm>
            <a:prstGeom prst="curvedConnector3">
              <a:avLst>
                <a:gd fmla="val 49995" name="adj1"/>
              </a:avLst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" name="Google Shape;119;p16"/>
            <p:cNvCxnSpPr>
              <a:stCxn id="100" idx="2"/>
              <a:endCxn id="96" idx="2"/>
            </p:cNvCxnSpPr>
            <p:nvPr/>
          </p:nvCxnSpPr>
          <p:spPr>
            <a:xfrm flipH="1" rot="10800000">
              <a:off x="5404650" y="2917525"/>
              <a:ext cx="600" cy="1545300"/>
            </a:xfrm>
            <a:prstGeom prst="curvedConnector3">
              <a:avLst>
                <a:gd fmla="val -39687500" name="adj1"/>
              </a:avLst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92750" y="0"/>
            <a:ext cx="8520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Mungkin sudah sering pakai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0" y="1233900"/>
            <a:ext cx="9144000" cy="390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5252250" y="4189375"/>
            <a:ext cx="546900" cy="5469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8040400" y="3344925"/>
            <a:ext cx="546900" cy="5469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5810625" y="3344925"/>
            <a:ext cx="546900" cy="5469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8174750" y="1675200"/>
            <a:ext cx="546900" cy="5469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0" y="1545388"/>
            <a:ext cx="4400550" cy="3190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7"/>
          <p:cNvCxnSpPr>
            <a:stCxn id="126" idx="6"/>
            <a:endCxn id="128" idx="4"/>
          </p:cNvCxnSpPr>
          <p:nvPr/>
        </p:nvCxnSpPr>
        <p:spPr>
          <a:xfrm flipH="1" rot="10800000">
            <a:off x="5799150" y="3891925"/>
            <a:ext cx="285000" cy="570900"/>
          </a:xfrm>
          <a:prstGeom prst="curvedConnector2">
            <a:avLst/>
          </a:prstGeom>
          <a:noFill/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7"/>
          <p:cNvCxnSpPr>
            <a:stCxn id="128" idx="6"/>
            <a:endCxn id="127" idx="2"/>
          </p:cNvCxnSpPr>
          <p:nvPr/>
        </p:nvCxnSpPr>
        <p:spPr>
          <a:xfrm>
            <a:off x="6357525" y="3618375"/>
            <a:ext cx="1683000" cy="6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>
            <a:stCxn id="127" idx="0"/>
            <a:endCxn id="129" idx="4"/>
          </p:cNvCxnSpPr>
          <p:nvPr/>
        </p:nvCxnSpPr>
        <p:spPr>
          <a:xfrm rot="-5400000">
            <a:off x="7819600" y="2716275"/>
            <a:ext cx="1122900" cy="1344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ctrTitle"/>
          </p:nvPr>
        </p:nvSpPr>
        <p:spPr>
          <a:xfrm>
            <a:off x="311700" y="744575"/>
            <a:ext cx="8520600" cy="30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Cara merepresentasikan Graph dalam Code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92750" y="0"/>
            <a:ext cx="8520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AutoNum type="arabicPeriod"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Array 2D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0" y="1233900"/>
            <a:ext cx="9144000" cy="390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31344" l="42868" r="43645" t="53157"/>
          <a:stretch/>
        </p:blipFill>
        <p:spPr>
          <a:xfrm>
            <a:off x="199825" y="1329825"/>
            <a:ext cx="1995975" cy="1513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19"/>
          <p:cNvGraphicFramePr/>
          <p:nvPr/>
        </p:nvGraphicFramePr>
        <p:xfrm>
          <a:off x="199825" y="311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{420D352D-7D76-4C85-931C-8A525B83D793}</a:tableStyleId>
              </a:tblPr>
              <a:tblGrid>
                <a:gridCol w="690650"/>
                <a:gridCol w="690650"/>
                <a:gridCol w="690650"/>
                <a:gridCol w="690650"/>
                <a:gridCol w="690650"/>
              </a:tblGrid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4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pic>
        <p:nvPicPr>
          <p:cNvPr id="147" name="Google Shape;1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5627" y="1625875"/>
            <a:ext cx="5068900" cy="29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392750" y="0"/>
            <a:ext cx="8520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AutoNum type="arabicPeriod"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Array 2D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0" y="1233900"/>
            <a:ext cx="9144000" cy="390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11352" l="0" r="0" t="45777"/>
          <a:stretch/>
        </p:blipFill>
        <p:spPr>
          <a:xfrm>
            <a:off x="0" y="1431225"/>
            <a:ext cx="6091800" cy="26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6083925" y="1433725"/>
            <a:ext cx="2878800" cy="2600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Varela Round"/>
                <a:ea typeface="Varela Round"/>
                <a:cs typeface="Varela Round"/>
                <a:sym typeface="Varela Round"/>
              </a:rPr>
              <a:t>2 0</a:t>
            </a:r>
            <a:endParaRPr sz="38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Varela Round"/>
                <a:ea typeface="Varela Round"/>
                <a:cs typeface="Varela Round"/>
                <a:sym typeface="Varela Round"/>
              </a:rPr>
              <a:t>2 4</a:t>
            </a:r>
            <a:endParaRPr sz="38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92750" y="0"/>
            <a:ext cx="8520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AutoNum type="arabicPeriod"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Array 2D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0" y="1233900"/>
            <a:ext cx="9144000" cy="390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5693325" y="1538727"/>
            <a:ext cx="2866500" cy="3156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Varela Round"/>
                <a:ea typeface="Varela Round"/>
                <a:cs typeface="Varela Round"/>
                <a:sym typeface="Varela Round"/>
              </a:rPr>
              <a:t>2 0</a:t>
            </a:r>
            <a:endParaRPr sz="38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Varela Round"/>
                <a:ea typeface="Varela Round"/>
                <a:cs typeface="Varela Round"/>
                <a:sym typeface="Varela Round"/>
              </a:rPr>
              <a:t>2 4</a:t>
            </a:r>
            <a:endParaRPr sz="3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2900"/>
            <a:ext cx="5693325" cy="2118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