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Tahoma"/>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Tahoma-bold.fntdata"/><Relationship Id="rId14" Type="http://schemas.openxmlformats.org/officeDocument/2006/relationships/slide" Target="slides/slide8.xml"/><Relationship Id="rId36" Type="http://schemas.openxmlformats.org/officeDocument/2006/relationships/font" Target="fonts/Tahoma-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d95dfaea8_0_0: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1d95dfaea8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8" name="Google Shape;198;g1d95dfaea8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d95dfaea8_0_7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1d95dfaea8_0_70: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d95dfaea8_0_7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1d95dfaea8_0_75: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d95dfaea8_0_8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1d95dfaea8_0_80: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d95dfaea8_0_9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1d95dfaea8_0_99: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d95dfaea8_0_1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1d95dfaea8_0_110: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d95dfaea8_0_1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1d95dfaea8_0_116: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d95dfaea8_0_1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1d95dfaea8_0_121: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d95dfaea8_0_1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1d95dfaea8_0_126: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d95dfaea8_0_1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1d95dfaea8_0_137: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d95dfaea8_0_14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1d95dfaea8_0_143: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d95dfaea8_0_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1d95dfaea8_0_11: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d95dfaea8_0_14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1d95dfaea8_0_148: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d95dfaea8_0_15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1d95dfaea8_0_153: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d95dfaea8_0_16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1d95dfaea8_0_164: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d95dfaea8_0_17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1d95dfaea8_0_170: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d95dfaea8_0_17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1d95dfaea8_0_175: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d95dfaea8_0_18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g1d95dfaea8_0_180: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d95dfaea8_0_18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g1d95dfaea8_0_185: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d95dfaea8_0_19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g1d95dfaea8_0_196: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d95dfaea8_0_20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1d95dfaea8_0_202: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d95dfaea8_0_20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g1d95dfaea8_0_207: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d95dfaea8_0_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1d95dfaea8_0_22: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d95dfaea8_0_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1d95dfaea8_0_27: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d95dfaea8_0_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1d95dfaea8_0_32: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d95dfaea8_0_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1d95dfaea8_0_37: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d95dfaea8_0_4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1d95dfaea8_0_48: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d95dfaea8_0_5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1d95dfaea8_0_54: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d95dfaea8_0_6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1d95dfaea8_0_65:notes"/>
          <p:cNvSpPr/>
          <p:nvPr>
            <p:ph idx="2" type="sldImg"/>
          </p:nvPr>
        </p:nvSpPr>
        <p:spPr>
          <a:xfrm>
            <a:off x="382206" y="685800"/>
            <a:ext cx="60936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1.gi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457201" y="4767278"/>
            <a:ext cx="2133600" cy="273900"/>
          </a:xfrm>
          <a:prstGeom prst="rect">
            <a:avLst/>
          </a:prstGeom>
          <a:noFill/>
          <a:ln>
            <a:noFill/>
          </a:ln>
        </p:spPr>
        <p:txBody>
          <a:bodyPr anchorCtr="0" anchor="ctr" bIns="106950" lIns="106950" spcFirstLastPara="1" rIns="106950" wrap="square" tIns="106950">
            <a:noAutofit/>
          </a:bodyPr>
          <a:lstStyle>
            <a:lvl1pPr indent="0" lvl="0" marL="0" marR="0" rtl="0" algn="l">
              <a:spcBef>
                <a:spcPts val="0"/>
              </a:spcBef>
              <a:spcAft>
                <a:spcPts val="0"/>
              </a:spcAft>
              <a:buSzPts val="1600"/>
              <a:buNone/>
              <a:defRPr b="0" i="0" sz="1200" u="none" cap="none" strike="noStrike">
                <a:solidFill>
                  <a:srgbClr val="888888"/>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58" name="Google Shape;58;p14"/>
          <p:cNvSpPr txBox="1"/>
          <p:nvPr>
            <p:ph idx="11" type="ftr"/>
          </p:nvPr>
        </p:nvSpPr>
        <p:spPr>
          <a:xfrm>
            <a:off x="3124206" y="4767278"/>
            <a:ext cx="2895600" cy="273900"/>
          </a:xfrm>
          <a:prstGeom prst="rect">
            <a:avLst/>
          </a:prstGeom>
          <a:noFill/>
          <a:ln>
            <a:noFill/>
          </a:ln>
        </p:spPr>
        <p:txBody>
          <a:bodyPr anchorCtr="0" anchor="ctr" bIns="106950" lIns="106950" spcFirstLastPara="1" rIns="106950" wrap="square" tIns="106950">
            <a:noAutofit/>
          </a:bodyPr>
          <a:lstStyle>
            <a:lvl1pPr indent="0" lvl="0" marL="0" marR="0" rtl="0" algn="ctr">
              <a:spcBef>
                <a:spcPts val="0"/>
              </a:spcBef>
              <a:spcAft>
                <a:spcPts val="0"/>
              </a:spcAft>
              <a:buSzPts val="1600"/>
              <a:buNone/>
              <a:defRPr b="0" i="0" sz="1200" u="none" cap="none" strike="noStrike">
                <a:solidFill>
                  <a:srgbClr val="888888"/>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59" name="Google Shape;59;p14"/>
          <p:cNvSpPr txBox="1"/>
          <p:nvPr>
            <p:ph idx="12" type="sldNum"/>
          </p:nvPr>
        </p:nvSpPr>
        <p:spPr>
          <a:xfrm>
            <a:off x="6553211" y="4767278"/>
            <a:ext cx="2133600" cy="273900"/>
          </a:xfrm>
          <a:prstGeom prst="rect">
            <a:avLst/>
          </a:prstGeom>
          <a:noFill/>
          <a:ln>
            <a:noFill/>
          </a:ln>
        </p:spPr>
        <p:txBody>
          <a:bodyPr anchorCtr="0" anchor="ctr" bIns="43925" lIns="87850" spcFirstLastPara="1" rIns="87850" wrap="square" tIns="43925">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685802" y="1597824"/>
            <a:ext cx="7772400" cy="1102500"/>
          </a:xfrm>
          <a:prstGeom prst="rect">
            <a:avLst/>
          </a:prstGeom>
          <a:noFill/>
          <a:ln>
            <a:noFill/>
          </a:ln>
        </p:spPr>
        <p:txBody>
          <a:bodyPr anchorCtr="0" anchor="ctr" bIns="106950" lIns="106950" spcFirstLastPara="1" rIns="106950" wrap="square" tIns="106950">
            <a:noAutofit/>
          </a:bodyPr>
          <a:lstStyle>
            <a:lvl1pPr indent="0" lvl="0" marL="0" marR="0" rtl="0" algn="ctr">
              <a:spcBef>
                <a:spcPts val="0"/>
              </a:spcBef>
              <a:spcAft>
                <a:spcPts val="0"/>
              </a:spcAft>
              <a:buClr>
                <a:schemeClr val="dk1"/>
              </a:buClr>
              <a:buSzPts val="1600"/>
              <a:buFont typeface="Calibri"/>
              <a:buNone/>
              <a:defRPr b="0" i="0" sz="4200" u="none" cap="none" strike="noStrike">
                <a:solidFill>
                  <a:schemeClr val="dk1"/>
                </a:solidFill>
                <a:latin typeface="Calibri"/>
                <a:ea typeface="Calibri"/>
                <a:cs typeface="Calibri"/>
                <a:sym typeface="Calibri"/>
              </a:defRPr>
            </a:lvl1pPr>
            <a:lvl2pPr indent="0" lvl="1" rtl="0">
              <a:spcBef>
                <a:spcPts val="0"/>
              </a:spcBef>
              <a:spcAft>
                <a:spcPts val="0"/>
              </a:spcAft>
              <a:buSzPts val="1600"/>
              <a:buNone/>
              <a:defRPr sz="2100"/>
            </a:lvl2pPr>
            <a:lvl3pPr indent="0" lvl="2" rtl="0">
              <a:spcBef>
                <a:spcPts val="0"/>
              </a:spcBef>
              <a:spcAft>
                <a:spcPts val="0"/>
              </a:spcAft>
              <a:buSzPts val="1600"/>
              <a:buNone/>
              <a:defRPr sz="2100"/>
            </a:lvl3pPr>
            <a:lvl4pPr indent="0" lvl="3" rtl="0">
              <a:spcBef>
                <a:spcPts val="0"/>
              </a:spcBef>
              <a:spcAft>
                <a:spcPts val="0"/>
              </a:spcAft>
              <a:buSzPts val="1600"/>
              <a:buNone/>
              <a:defRPr sz="2100"/>
            </a:lvl4pPr>
            <a:lvl5pPr indent="0" lvl="4" rtl="0">
              <a:spcBef>
                <a:spcPts val="0"/>
              </a:spcBef>
              <a:spcAft>
                <a:spcPts val="0"/>
              </a:spcAft>
              <a:buSzPts val="1600"/>
              <a:buNone/>
              <a:defRPr sz="2100"/>
            </a:lvl5pPr>
            <a:lvl6pPr indent="0" lvl="5" rtl="0">
              <a:spcBef>
                <a:spcPts val="0"/>
              </a:spcBef>
              <a:spcAft>
                <a:spcPts val="0"/>
              </a:spcAft>
              <a:buSzPts val="1600"/>
              <a:buNone/>
              <a:defRPr sz="2100"/>
            </a:lvl6pPr>
            <a:lvl7pPr indent="0" lvl="6" rtl="0">
              <a:spcBef>
                <a:spcPts val="0"/>
              </a:spcBef>
              <a:spcAft>
                <a:spcPts val="0"/>
              </a:spcAft>
              <a:buSzPts val="1600"/>
              <a:buNone/>
              <a:defRPr sz="2100"/>
            </a:lvl7pPr>
            <a:lvl8pPr indent="0" lvl="7" rtl="0">
              <a:spcBef>
                <a:spcPts val="0"/>
              </a:spcBef>
              <a:spcAft>
                <a:spcPts val="0"/>
              </a:spcAft>
              <a:buSzPts val="1600"/>
              <a:buNone/>
              <a:defRPr sz="2100"/>
            </a:lvl8pPr>
            <a:lvl9pPr indent="0" lvl="8" rtl="0">
              <a:spcBef>
                <a:spcPts val="0"/>
              </a:spcBef>
              <a:spcAft>
                <a:spcPts val="0"/>
              </a:spcAft>
              <a:buSzPts val="1600"/>
              <a:buNone/>
              <a:defRPr sz="2100"/>
            </a:lvl9pPr>
          </a:lstStyle>
          <a:p/>
        </p:txBody>
      </p:sp>
      <p:sp>
        <p:nvSpPr>
          <p:cNvPr id="62" name="Google Shape;62;p15"/>
          <p:cNvSpPr txBox="1"/>
          <p:nvPr>
            <p:ph idx="1" type="subTitle"/>
          </p:nvPr>
        </p:nvSpPr>
        <p:spPr>
          <a:xfrm>
            <a:off x="1371602" y="2914659"/>
            <a:ext cx="6400800" cy="1314300"/>
          </a:xfrm>
          <a:prstGeom prst="rect">
            <a:avLst/>
          </a:prstGeom>
          <a:noFill/>
          <a:ln>
            <a:noFill/>
          </a:ln>
        </p:spPr>
        <p:txBody>
          <a:bodyPr anchorCtr="0" anchor="t" bIns="106950" lIns="106950" spcFirstLastPara="1" rIns="106950" wrap="square" tIns="106950">
            <a:noAutofit/>
          </a:bodyPr>
          <a:lstStyle>
            <a:lvl1pPr indent="0" lvl="0" marL="0" marR="0" rtl="0" algn="ctr">
              <a:spcBef>
                <a:spcPts val="600"/>
              </a:spcBef>
              <a:spcAft>
                <a:spcPts val="0"/>
              </a:spcAft>
              <a:buClr>
                <a:srgbClr val="888888"/>
              </a:buClr>
              <a:buSzPts val="3000"/>
              <a:buFont typeface="Arial"/>
              <a:buNone/>
              <a:defRPr b="0" i="0" sz="3000" u="none" cap="none" strike="noStrike">
                <a:solidFill>
                  <a:srgbClr val="888888"/>
                </a:solidFill>
                <a:latin typeface="Calibri"/>
                <a:ea typeface="Calibri"/>
                <a:cs typeface="Calibri"/>
                <a:sym typeface="Calibri"/>
              </a:defRPr>
            </a:lvl1pPr>
            <a:lvl2pPr indent="-12700" lvl="1" marL="444500" marR="0" rtl="0" algn="ctr">
              <a:spcBef>
                <a:spcPts val="500"/>
              </a:spcBef>
              <a:spcAft>
                <a:spcPts val="0"/>
              </a:spcAft>
              <a:buClr>
                <a:srgbClr val="888888"/>
              </a:buClr>
              <a:buSzPts val="2700"/>
              <a:buFont typeface="Arial"/>
              <a:buNone/>
              <a:defRPr b="0" i="0" sz="2700" u="none" cap="none" strike="noStrike">
                <a:solidFill>
                  <a:srgbClr val="888888"/>
                </a:solidFill>
                <a:latin typeface="Calibri"/>
                <a:ea typeface="Calibri"/>
                <a:cs typeface="Calibri"/>
                <a:sym typeface="Calibri"/>
              </a:defRPr>
            </a:lvl2pPr>
            <a:lvl3pPr indent="0" lvl="2" marL="876300" marR="0" rtl="0" algn="ctr">
              <a:spcBef>
                <a:spcPts val="500"/>
              </a:spcBef>
              <a:spcAft>
                <a:spcPts val="0"/>
              </a:spcAft>
              <a:buClr>
                <a:srgbClr val="888888"/>
              </a:buClr>
              <a:buSzPts val="2300"/>
              <a:buFont typeface="Arial"/>
              <a:buNone/>
              <a:defRPr b="0" i="0" sz="2300" u="none" cap="none" strike="noStrike">
                <a:solidFill>
                  <a:srgbClr val="888888"/>
                </a:solidFill>
                <a:latin typeface="Calibri"/>
                <a:ea typeface="Calibri"/>
                <a:cs typeface="Calibri"/>
                <a:sym typeface="Calibri"/>
              </a:defRPr>
            </a:lvl3pPr>
            <a:lvl4pPr indent="-12700" lvl="3" marL="1320800" marR="0" rtl="0" algn="ctr">
              <a:spcBef>
                <a:spcPts val="400"/>
              </a:spcBef>
              <a:spcAft>
                <a:spcPts val="0"/>
              </a:spcAft>
              <a:buClr>
                <a:srgbClr val="888888"/>
              </a:buClr>
              <a:buSzPts val="1900"/>
              <a:buFont typeface="Arial"/>
              <a:buNone/>
              <a:defRPr b="0" i="0" sz="1900" u="none" cap="none" strike="noStrike">
                <a:solidFill>
                  <a:srgbClr val="888888"/>
                </a:solidFill>
                <a:latin typeface="Calibri"/>
                <a:ea typeface="Calibri"/>
                <a:cs typeface="Calibri"/>
                <a:sym typeface="Calibri"/>
              </a:defRPr>
            </a:lvl4pPr>
            <a:lvl5pPr indent="0" lvl="4" marL="1752600" marR="0" rtl="0" algn="ctr">
              <a:spcBef>
                <a:spcPts val="400"/>
              </a:spcBef>
              <a:spcAft>
                <a:spcPts val="0"/>
              </a:spcAft>
              <a:buClr>
                <a:srgbClr val="888888"/>
              </a:buClr>
              <a:buSzPts val="1900"/>
              <a:buFont typeface="Arial"/>
              <a:buNone/>
              <a:defRPr b="0" i="0" sz="1900" u="none" cap="none" strike="noStrike">
                <a:solidFill>
                  <a:srgbClr val="888888"/>
                </a:solidFill>
                <a:latin typeface="Calibri"/>
                <a:ea typeface="Calibri"/>
                <a:cs typeface="Calibri"/>
                <a:sym typeface="Calibri"/>
              </a:defRPr>
            </a:lvl5pPr>
            <a:lvl6pPr indent="-12700" lvl="5" marL="2197100" marR="0" rtl="0" algn="ctr">
              <a:spcBef>
                <a:spcPts val="400"/>
              </a:spcBef>
              <a:spcAft>
                <a:spcPts val="0"/>
              </a:spcAft>
              <a:buClr>
                <a:srgbClr val="888888"/>
              </a:buClr>
              <a:buSzPts val="1900"/>
              <a:buFont typeface="Arial"/>
              <a:buNone/>
              <a:defRPr b="0" i="0" sz="1900" u="none" cap="none" strike="noStrike">
                <a:solidFill>
                  <a:srgbClr val="888888"/>
                </a:solidFill>
                <a:latin typeface="Calibri"/>
                <a:ea typeface="Calibri"/>
                <a:cs typeface="Calibri"/>
                <a:sym typeface="Calibri"/>
              </a:defRPr>
            </a:lvl6pPr>
            <a:lvl7pPr indent="-12700" lvl="6" marL="2641600" marR="0" rtl="0" algn="ctr">
              <a:spcBef>
                <a:spcPts val="400"/>
              </a:spcBef>
              <a:spcAft>
                <a:spcPts val="0"/>
              </a:spcAft>
              <a:buClr>
                <a:srgbClr val="888888"/>
              </a:buClr>
              <a:buSzPts val="1900"/>
              <a:buFont typeface="Arial"/>
              <a:buNone/>
              <a:defRPr b="0" i="0" sz="1900" u="none" cap="none" strike="noStrike">
                <a:solidFill>
                  <a:srgbClr val="888888"/>
                </a:solidFill>
                <a:latin typeface="Calibri"/>
                <a:ea typeface="Calibri"/>
                <a:cs typeface="Calibri"/>
                <a:sym typeface="Calibri"/>
              </a:defRPr>
            </a:lvl7pPr>
            <a:lvl8pPr indent="-12700" lvl="7" marL="3073400" marR="0" rtl="0" algn="ctr">
              <a:spcBef>
                <a:spcPts val="400"/>
              </a:spcBef>
              <a:spcAft>
                <a:spcPts val="0"/>
              </a:spcAft>
              <a:buClr>
                <a:srgbClr val="888888"/>
              </a:buClr>
              <a:buSzPts val="1900"/>
              <a:buFont typeface="Arial"/>
              <a:buNone/>
              <a:defRPr b="0" i="0" sz="1900" u="none" cap="none" strike="noStrike">
                <a:solidFill>
                  <a:srgbClr val="888888"/>
                </a:solidFill>
                <a:latin typeface="Calibri"/>
                <a:ea typeface="Calibri"/>
                <a:cs typeface="Calibri"/>
                <a:sym typeface="Calibri"/>
              </a:defRPr>
            </a:lvl8pPr>
            <a:lvl9pPr indent="-12700" lvl="8" marL="3517900" marR="0" rtl="0" algn="ctr">
              <a:spcBef>
                <a:spcPts val="400"/>
              </a:spcBef>
              <a:spcAft>
                <a:spcPts val="0"/>
              </a:spcAft>
              <a:buClr>
                <a:srgbClr val="888888"/>
              </a:buClr>
              <a:buSzPts val="1900"/>
              <a:buFont typeface="Arial"/>
              <a:buNone/>
              <a:defRPr b="0" i="0" sz="1900" u="none" cap="none" strike="noStrike">
                <a:solidFill>
                  <a:srgbClr val="888888"/>
                </a:solidFill>
                <a:latin typeface="Calibri"/>
                <a:ea typeface="Calibri"/>
                <a:cs typeface="Calibri"/>
                <a:sym typeface="Calibri"/>
              </a:defRPr>
            </a:lvl9pPr>
          </a:lstStyle>
          <a:p/>
        </p:txBody>
      </p:sp>
      <p:sp>
        <p:nvSpPr>
          <p:cNvPr id="63" name="Google Shape;63;p15"/>
          <p:cNvSpPr txBox="1"/>
          <p:nvPr>
            <p:ph idx="10" type="dt"/>
          </p:nvPr>
        </p:nvSpPr>
        <p:spPr>
          <a:xfrm>
            <a:off x="457201" y="4767278"/>
            <a:ext cx="2133600" cy="273900"/>
          </a:xfrm>
          <a:prstGeom prst="rect">
            <a:avLst/>
          </a:prstGeom>
          <a:noFill/>
          <a:ln>
            <a:noFill/>
          </a:ln>
        </p:spPr>
        <p:txBody>
          <a:bodyPr anchorCtr="0" anchor="ctr" bIns="106950" lIns="106950" spcFirstLastPara="1" rIns="106950" wrap="square" tIns="106950">
            <a:noAutofit/>
          </a:bodyPr>
          <a:lstStyle>
            <a:lvl1pPr indent="0" lvl="0" marL="0" marR="0" rtl="0" algn="l">
              <a:spcBef>
                <a:spcPts val="0"/>
              </a:spcBef>
              <a:spcAft>
                <a:spcPts val="0"/>
              </a:spcAft>
              <a:buSzPts val="1600"/>
              <a:buNone/>
              <a:defRPr sz="1200">
                <a:solidFill>
                  <a:srgbClr val="888888"/>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64" name="Google Shape;64;p15"/>
          <p:cNvSpPr txBox="1"/>
          <p:nvPr>
            <p:ph idx="11" type="ftr"/>
          </p:nvPr>
        </p:nvSpPr>
        <p:spPr>
          <a:xfrm>
            <a:off x="3124206" y="4767278"/>
            <a:ext cx="2895600" cy="273900"/>
          </a:xfrm>
          <a:prstGeom prst="rect">
            <a:avLst/>
          </a:prstGeom>
          <a:noFill/>
          <a:ln>
            <a:noFill/>
          </a:ln>
        </p:spPr>
        <p:txBody>
          <a:bodyPr anchorCtr="0" anchor="ctr" bIns="106950" lIns="106950" spcFirstLastPara="1" rIns="106950" wrap="square" tIns="106950">
            <a:noAutofit/>
          </a:bodyPr>
          <a:lstStyle>
            <a:lvl1pPr indent="0" lvl="0" marL="0" marR="0" rtl="0" algn="ctr">
              <a:spcBef>
                <a:spcPts val="0"/>
              </a:spcBef>
              <a:spcAft>
                <a:spcPts val="0"/>
              </a:spcAft>
              <a:buSzPts val="1600"/>
              <a:buNone/>
              <a:defRPr sz="1200">
                <a:solidFill>
                  <a:srgbClr val="888888"/>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65" name="Google Shape;65;p15"/>
          <p:cNvSpPr txBox="1"/>
          <p:nvPr>
            <p:ph idx="12" type="sldNum"/>
          </p:nvPr>
        </p:nvSpPr>
        <p:spPr>
          <a:xfrm>
            <a:off x="6553211" y="4767278"/>
            <a:ext cx="2133600" cy="273900"/>
          </a:xfrm>
          <a:prstGeom prst="rect">
            <a:avLst/>
          </a:prstGeom>
          <a:noFill/>
          <a:ln>
            <a:noFill/>
          </a:ln>
        </p:spPr>
        <p:txBody>
          <a:bodyPr anchorCtr="0" anchor="ctr" bIns="43925" lIns="87850" spcFirstLastPara="1" rIns="87850" wrap="square" tIns="43925">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457201" y="205979"/>
            <a:ext cx="8229600" cy="857400"/>
          </a:xfrm>
          <a:prstGeom prst="rect">
            <a:avLst/>
          </a:prstGeom>
          <a:noFill/>
          <a:ln>
            <a:noFill/>
          </a:ln>
        </p:spPr>
        <p:txBody>
          <a:bodyPr anchorCtr="0" anchor="ctr" bIns="106950" lIns="106950" spcFirstLastPara="1" rIns="106950" wrap="square" tIns="106950">
            <a:noAutofit/>
          </a:bodyPr>
          <a:lstStyle>
            <a:lvl1pPr indent="0" lvl="0" marL="0" marR="0" rtl="0" algn="ctr">
              <a:spcBef>
                <a:spcPts val="0"/>
              </a:spcBef>
              <a:spcAft>
                <a:spcPts val="0"/>
              </a:spcAft>
              <a:buClr>
                <a:schemeClr val="dk1"/>
              </a:buClr>
              <a:buSzPts val="1600"/>
              <a:buFont typeface="Calibri"/>
              <a:buNone/>
              <a:defRPr b="0" i="0" sz="4200" u="none" cap="none" strike="noStrike">
                <a:solidFill>
                  <a:schemeClr val="dk1"/>
                </a:solidFill>
                <a:latin typeface="Calibri"/>
                <a:ea typeface="Calibri"/>
                <a:cs typeface="Calibri"/>
                <a:sym typeface="Calibri"/>
              </a:defRPr>
            </a:lvl1pPr>
            <a:lvl2pPr indent="0" lvl="1" rtl="0">
              <a:spcBef>
                <a:spcPts val="0"/>
              </a:spcBef>
              <a:spcAft>
                <a:spcPts val="0"/>
              </a:spcAft>
              <a:buSzPts val="1600"/>
              <a:buNone/>
              <a:defRPr sz="2100"/>
            </a:lvl2pPr>
            <a:lvl3pPr indent="0" lvl="2" rtl="0">
              <a:spcBef>
                <a:spcPts val="0"/>
              </a:spcBef>
              <a:spcAft>
                <a:spcPts val="0"/>
              </a:spcAft>
              <a:buSzPts val="1600"/>
              <a:buNone/>
              <a:defRPr sz="2100"/>
            </a:lvl3pPr>
            <a:lvl4pPr indent="0" lvl="3" rtl="0">
              <a:spcBef>
                <a:spcPts val="0"/>
              </a:spcBef>
              <a:spcAft>
                <a:spcPts val="0"/>
              </a:spcAft>
              <a:buSzPts val="1600"/>
              <a:buNone/>
              <a:defRPr sz="2100"/>
            </a:lvl4pPr>
            <a:lvl5pPr indent="0" lvl="4" rtl="0">
              <a:spcBef>
                <a:spcPts val="0"/>
              </a:spcBef>
              <a:spcAft>
                <a:spcPts val="0"/>
              </a:spcAft>
              <a:buSzPts val="1600"/>
              <a:buNone/>
              <a:defRPr sz="2100"/>
            </a:lvl5pPr>
            <a:lvl6pPr indent="0" lvl="5" rtl="0">
              <a:spcBef>
                <a:spcPts val="0"/>
              </a:spcBef>
              <a:spcAft>
                <a:spcPts val="0"/>
              </a:spcAft>
              <a:buSzPts val="1600"/>
              <a:buNone/>
              <a:defRPr sz="2100"/>
            </a:lvl6pPr>
            <a:lvl7pPr indent="0" lvl="6" rtl="0">
              <a:spcBef>
                <a:spcPts val="0"/>
              </a:spcBef>
              <a:spcAft>
                <a:spcPts val="0"/>
              </a:spcAft>
              <a:buSzPts val="1600"/>
              <a:buNone/>
              <a:defRPr sz="2100"/>
            </a:lvl7pPr>
            <a:lvl8pPr indent="0" lvl="7" rtl="0">
              <a:spcBef>
                <a:spcPts val="0"/>
              </a:spcBef>
              <a:spcAft>
                <a:spcPts val="0"/>
              </a:spcAft>
              <a:buSzPts val="1600"/>
              <a:buNone/>
              <a:defRPr sz="2100"/>
            </a:lvl8pPr>
            <a:lvl9pPr indent="0" lvl="8" rtl="0">
              <a:spcBef>
                <a:spcPts val="0"/>
              </a:spcBef>
              <a:spcAft>
                <a:spcPts val="0"/>
              </a:spcAft>
              <a:buSzPts val="1600"/>
              <a:buNone/>
              <a:defRPr sz="2100"/>
            </a:lvl9pPr>
          </a:lstStyle>
          <a:p/>
        </p:txBody>
      </p:sp>
      <p:sp>
        <p:nvSpPr>
          <p:cNvPr id="68" name="Google Shape;68;p16"/>
          <p:cNvSpPr txBox="1"/>
          <p:nvPr>
            <p:ph idx="1" type="body"/>
          </p:nvPr>
        </p:nvSpPr>
        <p:spPr>
          <a:xfrm>
            <a:off x="457201" y="1200154"/>
            <a:ext cx="8229600" cy="3394500"/>
          </a:xfrm>
          <a:prstGeom prst="rect">
            <a:avLst/>
          </a:prstGeom>
          <a:noFill/>
          <a:ln>
            <a:noFill/>
          </a:ln>
        </p:spPr>
        <p:txBody>
          <a:bodyPr anchorCtr="0" anchor="t" bIns="106950" lIns="106950" spcFirstLastPara="1" rIns="106950" wrap="square" tIns="106950">
            <a:noAutofit/>
          </a:bodyPr>
          <a:lstStyle>
            <a:lvl1pPr indent="-419100" lvl="0" marL="457200" marR="0" rtl="0" algn="l">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1pPr>
            <a:lvl2pPr indent="-400050" lvl="1" marL="9144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2pPr>
            <a:lvl3pPr indent="-374650" lvl="2" marL="1371600" marR="0" rtl="0" algn="l">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3pPr>
            <a:lvl4pPr indent="-349250" lvl="3" marL="18288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69" name="Google Shape;69;p16"/>
          <p:cNvSpPr txBox="1"/>
          <p:nvPr>
            <p:ph idx="10" type="dt"/>
          </p:nvPr>
        </p:nvSpPr>
        <p:spPr>
          <a:xfrm>
            <a:off x="457201" y="4767278"/>
            <a:ext cx="2133600" cy="273900"/>
          </a:xfrm>
          <a:prstGeom prst="rect">
            <a:avLst/>
          </a:prstGeom>
          <a:noFill/>
          <a:ln>
            <a:noFill/>
          </a:ln>
        </p:spPr>
        <p:txBody>
          <a:bodyPr anchorCtr="0" anchor="ctr" bIns="106950" lIns="106950" spcFirstLastPara="1" rIns="106950" wrap="square" tIns="106950">
            <a:noAutofit/>
          </a:bodyPr>
          <a:lstStyle>
            <a:lvl1pPr indent="0" lvl="0" marL="0" marR="0" rtl="0" algn="l">
              <a:spcBef>
                <a:spcPts val="0"/>
              </a:spcBef>
              <a:spcAft>
                <a:spcPts val="0"/>
              </a:spcAft>
              <a:buSzPts val="1600"/>
              <a:buNone/>
              <a:defRPr sz="1200">
                <a:solidFill>
                  <a:srgbClr val="888888"/>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70" name="Google Shape;70;p16"/>
          <p:cNvSpPr txBox="1"/>
          <p:nvPr>
            <p:ph idx="11" type="ftr"/>
          </p:nvPr>
        </p:nvSpPr>
        <p:spPr>
          <a:xfrm>
            <a:off x="3124206" y="4767278"/>
            <a:ext cx="2895600" cy="273900"/>
          </a:xfrm>
          <a:prstGeom prst="rect">
            <a:avLst/>
          </a:prstGeom>
          <a:noFill/>
          <a:ln>
            <a:noFill/>
          </a:ln>
        </p:spPr>
        <p:txBody>
          <a:bodyPr anchorCtr="0" anchor="ctr" bIns="106950" lIns="106950" spcFirstLastPara="1" rIns="106950" wrap="square" tIns="106950">
            <a:noAutofit/>
          </a:bodyPr>
          <a:lstStyle>
            <a:lvl1pPr indent="0" lvl="0" marL="0" marR="0" rtl="0" algn="ctr">
              <a:spcBef>
                <a:spcPts val="0"/>
              </a:spcBef>
              <a:spcAft>
                <a:spcPts val="0"/>
              </a:spcAft>
              <a:buSzPts val="1600"/>
              <a:buNone/>
              <a:defRPr sz="1200">
                <a:solidFill>
                  <a:srgbClr val="888888"/>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71" name="Google Shape;71;p16"/>
          <p:cNvSpPr txBox="1"/>
          <p:nvPr>
            <p:ph idx="12" type="sldNum"/>
          </p:nvPr>
        </p:nvSpPr>
        <p:spPr>
          <a:xfrm>
            <a:off x="6553211" y="4767278"/>
            <a:ext cx="2133600" cy="273900"/>
          </a:xfrm>
          <a:prstGeom prst="rect">
            <a:avLst/>
          </a:prstGeom>
          <a:noFill/>
          <a:ln>
            <a:noFill/>
          </a:ln>
        </p:spPr>
        <p:txBody>
          <a:bodyPr anchorCtr="0" anchor="ctr" bIns="43925" lIns="87850" spcFirstLastPara="1" rIns="87850" wrap="square" tIns="43925">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722314" y="3305186"/>
            <a:ext cx="7772400" cy="1021500"/>
          </a:xfrm>
          <a:prstGeom prst="rect">
            <a:avLst/>
          </a:prstGeom>
          <a:noFill/>
          <a:ln>
            <a:noFill/>
          </a:ln>
        </p:spPr>
        <p:txBody>
          <a:bodyPr anchorCtr="0" anchor="t" bIns="106950" lIns="106950" spcFirstLastPara="1" rIns="106950" wrap="square" tIns="106950">
            <a:noAutofit/>
          </a:bodyPr>
          <a:lstStyle>
            <a:lvl1pPr indent="0" lvl="0" marL="0" marR="0" rtl="0" algn="l">
              <a:spcBef>
                <a:spcPts val="0"/>
              </a:spcBef>
              <a:spcAft>
                <a:spcPts val="0"/>
              </a:spcAft>
              <a:buClr>
                <a:schemeClr val="dk1"/>
              </a:buClr>
              <a:buSzPts val="1600"/>
              <a:buFont typeface="Calibri"/>
              <a:buNone/>
              <a:defRPr b="1" i="0" sz="3900" u="none" cap="none" strike="noStrike">
                <a:solidFill>
                  <a:schemeClr val="dk1"/>
                </a:solidFill>
                <a:latin typeface="Calibri"/>
                <a:ea typeface="Calibri"/>
                <a:cs typeface="Calibri"/>
                <a:sym typeface="Calibri"/>
              </a:defRPr>
            </a:lvl1pPr>
            <a:lvl2pPr indent="0" lvl="1" rtl="0">
              <a:spcBef>
                <a:spcPts val="0"/>
              </a:spcBef>
              <a:spcAft>
                <a:spcPts val="0"/>
              </a:spcAft>
              <a:buSzPts val="1600"/>
              <a:buNone/>
              <a:defRPr sz="2100"/>
            </a:lvl2pPr>
            <a:lvl3pPr indent="0" lvl="2" rtl="0">
              <a:spcBef>
                <a:spcPts val="0"/>
              </a:spcBef>
              <a:spcAft>
                <a:spcPts val="0"/>
              </a:spcAft>
              <a:buSzPts val="1600"/>
              <a:buNone/>
              <a:defRPr sz="2100"/>
            </a:lvl3pPr>
            <a:lvl4pPr indent="0" lvl="3" rtl="0">
              <a:spcBef>
                <a:spcPts val="0"/>
              </a:spcBef>
              <a:spcAft>
                <a:spcPts val="0"/>
              </a:spcAft>
              <a:buSzPts val="1600"/>
              <a:buNone/>
              <a:defRPr sz="2100"/>
            </a:lvl4pPr>
            <a:lvl5pPr indent="0" lvl="4" rtl="0">
              <a:spcBef>
                <a:spcPts val="0"/>
              </a:spcBef>
              <a:spcAft>
                <a:spcPts val="0"/>
              </a:spcAft>
              <a:buSzPts val="1600"/>
              <a:buNone/>
              <a:defRPr sz="2100"/>
            </a:lvl5pPr>
            <a:lvl6pPr indent="0" lvl="5" rtl="0">
              <a:spcBef>
                <a:spcPts val="0"/>
              </a:spcBef>
              <a:spcAft>
                <a:spcPts val="0"/>
              </a:spcAft>
              <a:buSzPts val="1600"/>
              <a:buNone/>
              <a:defRPr sz="2100"/>
            </a:lvl6pPr>
            <a:lvl7pPr indent="0" lvl="6" rtl="0">
              <a:spcBef>
                <a:spcPts val="0"/>
              </a:spcBef>
              <a:spcAft>
                <a:spcPts val="0"/>
              </a:spcAft>
              <a:buSzPts val="1600"/>
              <a:buNone/>
              <a:defRPr sz="2100"/>
            </a:lvl7pPr>
            <a:lvl8pPr indent="0" lvl="7" rtl="0">
              <a:spcBef>
                <a:spcPts val="0"/>
              </a:spcBef>
              <a:spcAft>
                <a:spcPts val="0"/>
              </a:spcAft>
              <a:buSzPts val="1600"/>
              <a:buNone/>
              <a:defRPr sz="2100"/>
            </a:lvl8pPr>
            <a:lvl9pPr indent="0" lvl="8" rtl="0">
              <a:spcBef>
                <a:spcPts val="0"/>
              </a:spcBef>
              <a:spcAft>
                <a:spcPts val="0"/>
              </a:spcAft>
              <a:buSzPts val="1600"/>
              <a:buNone/>
              <a:defRPr sz="2100"/>
            </a:lvl9pPr>
          </a:lstStyle>
          <a:p/>
        </p:txBody>
      </p:sp>
      <p:sp>
        <p:nvSpPr>
          <p:cNvPr id="74" name="Google Shape;74;p17"/>
          <p:cNvSpPr txBox="1"/>
          <p:nvPr>
            <p:ph idx="1" type="body"/>
          </p:nvPr>
        </p:nvSpPr>
        <p:spPr>
          <a:xfrm>
            <a:off x="722314" y="2180041"/>
            <a:ext cx="7772400" cy="1125300"/>
          </a:xfrm>
          <a:prstGeom prst="rect">
            <a:avLst/>
          </a:prstGeom>
          <a:noFill/>
          <a:ln>
            <a:noFill/>
          </a:ln>
        </p:spPr>
        <p:txBody>
          <a:bodyPr anchorCtr="0" anchor="b" bIns="106950" lIns="106950" spcFirstLastPara="1" rIns="106950" wrap="square" tIns="106950">
            <a:noAutofit/>
          </a:bodyPr>
          <a:lstStyle>
            <a:lvl1pPr indent="-228600" lvl="0" marL="457200" marR="0" rtl="0" algn="l">
              <a:spcBef>
                <a:spcPts val="400"/>
              </a:spcBef>
              <a:spcAft>
                <a:spcPts val="0"/>
              </a:spcAft>
              <a:buClr>
                <a:srgbClr val="888888"/>
              </a:buClr>
              <a:buSzPts val="3000"/>
              <a:buFont typeface="Arial"/>
              <a:buNone/>
              <a:defRPr b="0" i="0" sz="1900" u="none" cap="none" strike="noStrike">
                <a:solidFill>
                  <a:srgbClr val="888888"/>
                </a:solidFill>
                <a:latin typeface="Calibri"/>
                <a:ea typeface="Calibri"/>
                <a:cs typeface="Calibri"/>
                <a:sym typeface="Calibri"/>
              </a:defRPr>
            </a:lvl1pPr>
            <a:lvl2pPr indent="-228600" lvl="1" marL="914400" marR="0" rtl="0" algn="l">
              <a:spcBef>
                <a:spcPts val="400"/>
              </a:spcBef>
              <a:spcAft>
                <a:spcPts val="0"/>
              </a:spcAft>
              <a:buClr>
                <a:srgbClr val="888888"/>
              </a:buClr>
              <a:buSzPts val="27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00"/>
              </a:spcBef>
              <a:spcAft>
                <a:spcPts val="0"/>
              </a:spcAft>
              <a:buClr>
                <a:srgbClr val="888888"/>
              </a:buClr>
              <a:buSzPts val="2300"/>
              <a:buFont typeface="Arial"/>
              <a:buNone/>
              <a:defRPr b="0" i="0" sz="1500" u="none" cap="none" strike="noStrike">
                <a:solidFill>
                  <a:srgbClr val="888888"/>
                </a:solidFill>
                <a:latin typeface="Calibri"/>
                <a:ea typeface="Calibri"/>
                <a:cs typeface="Calibri"/>
                <a:sym typeface="Calibri"/>
              </a:defRPr>
            </a:lvl3pPr>
            <a:lvl4pPr indent="-228600" lvl="3" marL="1828800" marR="0" rtl="0" algn="l">
              <a:spcBef>
                <a:spcPts val="300"/>
              </a:spcBef>
              <a:spcAft>
                <a:spcPts val="0"/>
              </a:spcAft>
              <a:buClr>
                <a:srgbClr val="888888"/>
              </a:buClr>
              <a:buSzPts val="1900"/>
              <a:buFont typeface="Arial"/>
              <a:buNone/>
              <a:defRPr b="0" i="0" sz="1300" u="none" cap="none" strike="noStrike">
                <a:solidFill>
                  <a:srgbClr val="888888"/>
                </a:solidFill>
                <a:latin typeface="Calibri"/>
                <a:ea typeface="Calibri"/>
                <a:cs typeface="Calibri"/>
                <a:sym typeface="Calibri"/>
              </a:defRPr>
            </a:lvl4pPr>
            <a:lvl5pPr indent="-228600" lvl="4" marL="2286000" marR="0" rtl="0" algn="l">
              <a:spcBef>
                <a:spcPts val="300"/>
              </a:spcBef>
              <a:spcAft>
                <a:spcPts val="0"/>
              </a:spcAft>
              <a:buClr>
                <a:srgbClr val="888888"/>
              </a:buClr>
              <a:buSzPts val="1900"/>
              <a:buFont typeface="Arial"/>
              <a:buNone/>
              <a:defRPr b="0" i="0" sz="1300" u="none" cap="none" strike="noStrike">
                <a:solidFill>
                  <a:srgbClr val="888888"/>
                </a:solidFill>
                <a:latin typeface="Calibri"/>
                <a:ea typeface="Calibri"/>
                <a:cs typeface="Calibri"/>
                <a:sym typeface="Calibri"/>
              </a:defRPr>
            </a:lvl5pPr>
            <a:lvl6pPr indent="-228600" lvl="5" marL="2743200" marR="0" rtl="0" algn="l">
              <a:spcBef>
                <a:spcPts val="300"/>
              </a:spcBef>
              <a:spcAft>
                <a:spcPts val="0"/>
              </a:spcAft>
              <a:buClr>
                <a:srgbClr val="888888"/>
              </a:buClr>
              <a:buSzPts val="1900"/>
              <a:buFont typeface="Arial"/>
              <a:buNone/>
              <a:defRPr b="0" i="0" sz="1300" u="none" cap="none" strike="noStrike">
                <a:solidFill>
                  <a:srgbClr val="888888"/>
                </a:solidFill>
                <a:latin typeface="Calibri"/>
                <a:ea typeface="Calibri"/>
                <a:cs typeface="Calibri"/>
                <a:sym typeface="Calibri"/>
              </a:defRPr>
            </a:lvl6pPr>
            <a:lvl7pPr indent="-228600" lvl="6" marL="3200400" marR="0" rtl="0" algn="l">
              <a:spcBef>
                <a:spcPts val="300"/>
              </a:spcBef>
              <a:spcAft>
                <a:spcPts val="0"/>
              </a:spcAft>
              <a:buClr>
                <a:srgbClr val="888888"/>
              </a:buClr>
              <a:buSzPts val="1900"/>
              <a:buFont typeface="Arial"/>
              <a:buNone/>
              <a:defRPr b="0" i="0" sz="1300" u="none" cap="none" strike="noStrike">
                <a:solidFill>
                  <a:srgbClr val="888888"/>
                </a:solidFill>
                <a:latin typeface="Calibri"/>
                <a:ea typeface="Calibri"/>
                <a:cs typeface="Calibri"/>
                <a:sym typeface="Calibri"/>
              </a:defRPr>
            </a:lvl7pPr>
            <a:lvl8pPr indent="-228600" lvl="7" marL="3657600" marR="0" rtl="0" algn="l">
              <a:spcBef>
                <a:spcPts val="300"/>
              </a:spcBef>
              <a:spcAft>
                <a:spcPts val="0"/>
              </a:spcAft>
              <a:buClr>
                <a:srgbClr val="888888"/>
              </a:buClr>
              <a:buSzPts val="1900"/>
              <a:buFont typeface="Arial"/>
              <a:buNone/>
              <a:defRPr b="0" i="0" sz="1300" u="none" cap="none" strike="noStrike">
                <a:solidFill>
                  <a:srgbClr val="888888"/>
                </a:solidFill>
                <a:latin typeface="Calibri"/>
                <a:ea typeface="Calibri"/>
                <a:cs typeface="Calibri"/>
                <a:sym typeface="Calibri"/>
              </a:defRPr>
            </a:lvl8pPr>
            <a:lvl9pPr indent="-228600" lvl="8" marL="4114800" marR="0" rtl="0" algn="l">
              <a:spcBef>
                <a:spcPts val="300"/>
              </a:spcBef>
              <a:spcAft>
                <a:spcPts val="0"/>
              </a:spcAft>
              <a:buClr>
                <a:srgbClr val="888888"/>
              </a:buClr>
              <a:buSzPts val="1900"/>
              <a:buFont typeface="Arial"/>
              <a:buNone/>
              <a:defRPr b="0" i="0" sz="1300" u="none" cap="none" strike="noStrike">
                <a:solidFill>
                  <a:srgbClr val="888888"/>
                </a:solidFill>
                <a:latin typeface="Calibri"/>
                <a:ea typeface="Calibri"/>
                <a:cs typeface="Calibri"/>
                <a:sym typeface="Calibri"/>
              </a:defRPr>
            </a:lvl9pPr>
          </a:lstStyle>
          <a:p/>
        </p:txBody>
      </p:sp>
      <p:sp>
        <p:nvSpPr>
          <p:cNvPr id="75" name="Google Shape;75;p17"/>
          <p:cNvSpPr txBox="1"/>
          <p:nvPr>
            <p:ph idx="10" type="dt"/>
          </p:nvPr>
        </p:nvSpPr>
        <p:spPr>
          <a:xfrm>
            <a:off x="457201" y="4767278"/>
            <a:ext cx="2133600" cy="273900"/>
          </a:xfrm>
          <a:prstGeom prst="rect">
            <a:avLst/>
          </a:prstGeom>
          <a:noFill/>
          <a:ln>
            <a:noFill/>
          </a:ln>
        </p:spPr>
        <p:txBody>
          <a:bodyPr anchorCtr="0" anchor="ctr" bIns="106950" lIns="106950" spcFirstLastPara="1" rIns="106950" wrap="square" tIns="106950">
            <a:noAutofit/>
          </a:bodyPr>
          <a:lstStyle>
            <a:lvl1pPr indent="0" lvl="0" marL="0" marR="0" rtl="0" algn="l">
              <a:spcBef>
                <a:spcPts val="0"/>
              </a:spcBef>
              <a:spcAft>
                <a:spcPts val="0"/>
              </a:spcAft>
              <a:buSzPts val="1600"/>
              <a:buNone/>
              <a:defRPr sz="1200">
                <a:solidFill>
                  <a:srgbClr val="888888"/>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76" name="Google Shape;76;p17"/>
          <p:cNvSpPr txBox="1"/>
          <p:nvPr>
            <p:ph idx="11" type="ftr"/>
          </p:nvPr>
        </p:nvSpPr>
        <p:spPr>
          <a:xfrm>
            <a:off x="3124206" y="4767278"/>
            <a:ext cx="2895600" cy="273900"/>
          </a:xfrm>
          <a:prstGeom prst="rect">
            <a:avLst/>
          </a:prstGeom>
          <a:noFill/>
          <a:ln>
            <a:noFill/>
          </a:ln>
        </p:spPr>
        <p:txBody>
          <a:bodyPr anchorCtr="0" anchor="ctr" bIns="106950" lIns="106950" spcFirstLastPara="1" rIns="106950" wrap="square" tIns="106950">
            <a:noAutofit/>
          </a:bodyPr>
          <a:lstStyle>
            <a:lvl1pPr indent="0" lvl="0" marL="0" marR="0" rtl="0" algn="ctr">
              <a:spcBef>
                <a:spcPts val="0"/>
              </a:spcBef>
              <a:spcAft>
                <a:spcPts val="0"/>
              </a:spcAft>
              <a:buSzPts val="1600"/>
              <a:buNone/>
              <a:defRPr sz="1200">
                <a:solidFill>
                  <a:srgbClr val="888888"/>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77" name="Google Shape;77;p17"/>
          <p:cNvSpPr txBox="1"/>
          <p:nvPr>
            <p:ph idx="12" type="sldNum"/>
          </p:nvPr>
        </p:nvSpPr>
        <p:spPr>
          <a:xfrm>
            <a:off x="6553211" y="4767278"/>
            <a:ext cx="2133600" cy="273900"/>
          </a:xfrm>
          <a:prstGeom prst="rect">
            <a:avLst/>
          </a:prstGeom>
          <a:noFill/>
          <a:ln>
            <a:noFill/>
          </a:ln>
        </p:spPr>
        <p:txBody>
          <a:bodyPr anchorCtr="0" anchor="ctr" bIns="43925" lIns="87850" spcFirstLastPara="1" rIns="87850" wrap="square" tIns="43925">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457201" y="205979"/>
            <a:ext cx="8229600" cy="857400"/>
          </a:xfrm>
          <a:prstGeom prst="rect">
            <a:avLst/>
          </a:prstGeom>
          <a:noFill/>
          <a:ln>
            <a:noFill/>
          </a:ln>
        </p:spPr>
        <p:txBody>
          <a:bodyPr anchorCtr="0" anchor="ctr" bIns="106950" lIns="106950" spcFirstLastPara="1" rIns="106950" wrap="square" tIns="106950">
            <a:noAutofit/>
          </a:bodyPr>
          <a:lstStyle>
            <a:lvl1pPr indent="0" lvl="0" marL="0" marR="0" rtl="0" algn="ctr">
              <a:spcBef>
                <a:spcPts val="0"/>
              </a:spcBef>
              <a:spcAft>
                <a:spcPts val="0"/>
              </a:spcAft>
              <a:buClr>
                <a:schemeClr val="dk1"/>
              </a:buClr>
              <a:buSzPts val="1600"/>
              <a:buFont typeface="Calibri"/>
              <a:buNone/>
              <a:defRPr b="0" i="0" sz="4200" u="none" cap="none" strike="noStrike">
                <a:solidFill>
                  <a:schemeClr val="dk1"/>
                </a:solidFill>
                <a:latin typeface="Calibri"/>
                <a:ea typeface="Calibri"/>
                <a:cs typeface="Calibri"/>
                <a:sym typeface="Calibri"/>
              </a:defRPr>
            </a:lvl1pPr>
            <a:lvl2pPr indent="0" lvl="1" rtl="0">
              <a:spcBef>
                <a:spcPts val="0"/>
              </a:spcBef>
              <a:spcAft>
                <a:spcPts val="0"/>
              </a:spcAft>
              <a:buSzPts val="1600"/>
              <a:buNone/>
              <a:defRPr sz="2100"/>
            </a:lvl2pPr>
            <a:lvl3pPr indent="0" lvl="2" rtl="0">
              <a:spcBef>
                <a:spcPts val="0"/>
              </a:spcBef>
              <a:spcAft>
                <a:spcPts val="0"/>
              </a:spcAft>
              <a:buSzPts val="1600"/>
              <a:buNone/>
              <a:defRPr sz="2100"/>
            </a:lvl3pPr>
            <a:lvl4pPr indent="0" lvl="3" rtl="0">
              <a:spcBef>
                <a:spcPts val="0"/>
              </a:spcBef>
              <a:spcAft>
                <a:spcPts val="0"/>
              </a:spcAft>
              <a:buSzPts val="1600"/>
              <a:buNone/>
              <a:defRPr sz="2100"/>
            </a:lvl4pPr>
            <a:lvl5pPr indent="0" lvl="4" rtl="0">
              <a:spcBef>
                <a:spcPts val="0"/>
              </a:spcBef>
              <a:spcAft>
                <a:spcPts val="0"/>
              </a:spcAft>
              <a:buSzPts val="1600"/>
              <a:buNone/>
              <a:defRPr sz="2100"/>
            </a:lvl5pPr>
            <a:lvl6pPr indent="0" lvl="5" rtl="0">
              <a:spcBef>
                <a:spcPts val="0"/>
              </a:spcBef>
              <a:spcAft>
                <a:spcPts val="0"/>
              </a:spcAft>
              <a:buSzPts val="1600"/>
              <a:buNone/>
              <a:defRPr sz="2100"/>
            </a:lvl6pPr>
            <a:lvl7pPr indent="0" lvl="6" rtl="0">
              <a:spcBef>
                <a:spcPts val="0"/>
              </a:spcBef>
              <a:spcAft>
                <a:spcPts val="0"/>
              </a:spcAft>
              <a:buSzPts val="1600"/>
              <a:buNone/>
              <a:defRPr sz="2100"/>
            </a:lvl7pPr>
            <a:lvl8pPr indent="0" lvl="7" rtl="0">
              <a:spcBef>
                <a:spcPts val="0"/>
              </a:spcBef>
              <a:spcAft>
                <a:spcPts val="0"/>
              </a:spcAft>
              <a:buSzPts val="1600"/>
              <a:buNone/>
              <a:defRPr sz="2100"/>
            </a:lvl8pPr>
            <a:lvl9pPr indent="0" lvl="8" rtl="0">
              <a:spcBef>
                <a:spcPts val="0"/>
              </a:spcBef>
              <a:spcAft>
                <a:spcPts val="0"/>
              </a:spcAft>
              <a:buSzPts val="1600"/>
              <a:buNone/>
              <a:defRPr sz="2100"/>
            </a:lvl9pPr>
          </a:lstStyle>
          <a:p/>
        </p:txBody>
      </p:sp>
      <p:sp>
        <p:nvSpPr>
          <p:cNvPr id="80" name="Google Shape;80;p18"/>
          <p:cNvSpPr txBox="1"/>
          <p:nvPr>
            <p:ph idx="1" type="body"/>
          </p:nvPr>
        </p:nvSpPr>
        <p:spPr>
          <a:xfrm>
            <a:off x="457201" y="1200154"/>
            <a:ext cx="4038600" cy="3394500"/>
          </a:xfrm>
          <a:prstGeom prst="rect">
            <a:avLst/>
          </a:prstGeom>
          <a:noFill/>
          <a:ln>
            <a:noFill/>
          </a:ln>
        </p:spPr>
        <p:txBody>
          <a:bodyPr anchorCtr="0" anchor="t" bIns="106950" lIns="106950" spcFirstLastPara="1" rIns="106950" wrap="square" tIns="106950">
            <a:noAutofit/>
          </a:bodyPr>
          <a:lstStyle>
            <a:lvl1pPr indent="-400050" lvl="0" marL="4572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1pPr>
            <a:lvl2pPr indent="-374650" lvl="1" marL="914400" marR="0" rtl="0" algn="l">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2pPr>
            <a:lvl3pPr indent="-349250" lvl="2" marL="13716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8"/>
          <p:cNvSpPr txBox="1"/>
          <p:nvPr>
            <p:ph idx="2" type="body"/>
          </p:nvPr>
        </p:nvSpPr>
        <p:spPr>
          <a:xfrm>
            <a:off x="4648209" y="1200154"/>
            <a:ext cx="4038600" cy="3394500"/>
          </a:xfrm>
          <a:prstGeom prst="rect">
            <a:avLst/>
          </a:prstGeom>
          <a:noFill/>
          <a:ln>
            <a:noFill/>
          </a:ln>
        </p:spPr>
        <p:txBody>
          <a:bodyPr anchorCtr="0" anchor="t" bIns="106950" lIns="106950" spcFirstLastPara="1" rIns="106950" wrap="square" tIns="106950">
            <a:noAutofit/>
          </a:bodyPr>
          <a:lstStyle>
            <a:lvl1pPr indent="-400050" lvl="0" marL="4572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1pPr>
            <a:lvl2pPr indent="-374650" lvl="1" marL="914400" marR="0" rtl="0" algn="l">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2pPr>
            <a:lvl3pPr indent="-349250" lvl="2" marL="13716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2" name="Google Shape;82;p18"/>
          <p:cNvSpPr txBox="1"/>
          <p:nvPr>
            <p:ph idx="10" type="dt"/>
          </p:nvPr>
        </p:nvSpPr>
        <p:spPr>
          <a:xfrm>
            <a:off x="457201" y="4767278"/>
            <a:ext cx="2133600" cy="273900"/>
          </a:xfrm>
          <a:prstGeom prst="rect">
            <a:avLst/>
          </a:prstGeom>
          <a:noFill/>
          <a:ln>
            <a:noFill/>
          </a:ln>
        </p:spPr>
        <p:txBody>
          <a:bodyPr anchorCtr="0" anchor="ctr" bIns="106950" lIns="106950" spcFirstLastPara="1" rIns="106950" wrap="square" tIns="106950">
            <a:noAutofit/>
          </a:bodyPr>
          <a:lstStyle>
            <a:lvl1pPr indent="0" lvl="0" marL="0" marR="0" rtl="0" algn="l">
              <a:spcBef>
                <a:spcPts val="0"/>
              </a:spcBef>
              <a:spcAft>
                <a:spcPts val="0"/>
              </a:spcAft>
              <a:buSzPts val="1600"/>
              <a:buNone/>
              <a:defRPr sz="1200">
                <a:solidFill>
                  <a:srgbClr val="888888"/>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83" name="Google Shape;83;p18"/>
          <p:cNvSpPr txBox="1"/>
          <p:nvPr>
            <p:ph idx="11" type="ftr"/>
          </p:nvPr>
        </p:nvSpPr>
        <p:spPr>
          <a:xfrm>
            <a:off x="3124206" y="4767278"/>
            <a:ext cx="2895600" cy="273900"/>
          </a:xfrm>
          <a:prstGeom prst="rect">
            <a:avLst/>
          </a:prstGeom>
          <a:noFill/>
          <a:ln>
            <a:noFill/>
          </a:ln>
        </p:spPr>
        <p:txBody>
          <a:bodyPr anchorCtr="0" anchor="ctr" bIns="106950" lIns="106950" spcFirstLastPara="1" rIns="106950" wrap="square" tIns="106950">
            <a:noAutofit/>
          </a:bodyPr>
          <a:lstStyle>
            <a:lvl1pPr indent="0" lvl="0" marL="0" marR="0" rtl="0" algn="ctr">
              <a:spcBef>
                <a:spcPts val="0"/>
              </a:spcBef>
              <a:spcAft>
                <a:spcPts val="0"/>
              </a:spcAft>
              <a:buSzPts val="1600"/>
              <a:buNone/>
              <a:defRPr sz="1200">
                <a:solidFill>
                  <a:srgbClr val="888888"/>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84" name="Google Shape;84;p18"/>
          <p:cNvSpPr txBox="1"/>
          <p:nvPr>
            <p:ph idx="12" type="sldNum"/>
          </p:nvPr>
        </p:nvSpPr>
        <p:spPr>
          <a:xfrm>
            <a:off x="6553211" y="4767278"/>
            <a:ext cx="2133600" cy="273900"/>
          </a:xfrm>
          <a:prstGeom prst="rect">
            <a:avLst/>
          </a:prstGeom>
          <a:noFill/>
          <a:ln>
            <a:noFill/>
          </a:ln>
        </p:spPr>
        <p:txBody>
          <a:bodyPr anchorCtr="0" anchor="ctr" bIns="43925" lIns="87850" spcFirstLastPara="1" rIns="87850" wrap="square" tIns="43925">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457201" y="205979"/>
            <a:ext cx="8229600" cy="857400"/>
          </a:xfrm>
          <a:prstGeom prst="rect">
            <a:avLst/>
          </a:prstGeom>
          <a:noFill/>
          <a:ln>
            <a:noFill/>
          </a:ln>
        </p:spPr>
        <p:txBody>
          <a:bodyPr anchorCtr="0" anchor="ctr" bIns="106950" lIns="106950" spcFirstLastPara="1" rIns="106950" wrap="square" tIns="106950">
            <a:noAutofit/>
          </a:bodyPr>
          <a:lstStyle>
            <a:lvl1pPr indent="0" lvl="0" marL="0" marR="0" rtl="0" algn="ctr">
              <a:spcBef>
                <a:spcPts val="0"/>
              </a:spcBef>
              <a:spcAft>
                <a:spcPts val="0"/>
              </a:spcAft>
              <a:buClr>
                <a:schemeClr val="dk1"/>
              </a:buClr>
              <a:buSzPts val="1600"/>
              <a:buFont typeface="Calibri"/>
              <a:buNone/>
              <a:defRPr b="0" i="0" sz="4200" u="none" cap="none" strike="noStrike">
                <a:solidFill>
                  <a:schemeClr val="dk1"/>
                </a:solidFill>
                <a:latin typeface="Calibri"/>
                <a:ea typeface="Calibri"/>
                <a:cs typeface="Calibri"/>
                <a:sym typeface="Calibri"/>
              </a:defRPr>
            </a:lvl1pPr>
            <a:lvl2pPr indent="0" lvl="1" rtl="0">
              <a:spcBef>
                <a:spcPts val="0"/>
              </a:spcBef>
              <a:spcAft>
                <a:spcPts val="0"/>
              </a:spcAft>
              <a:buSzPts val="1600"/>
              <a:buNone/>
              <a:defRPr sz="2100"/>
            </a:lvl2pPr>
            <a:lvl3pPr indent="0" lvl="2" rtl="0">
              <a:spcBef>
                <a:spcPts val="0"/>
              </a:spcBef>
              <a:spcAft>
                <a:spcPts val="0"/>
              </a:spcAft>
              <a:buSzPts val="1600"/>
              <a:buNone/>
              <a:defRPr sz="2100"/>
            </a:lvl3pPr>
            <a:lvl4pPr indent="0" lvl="3" rtl="0">
              <a:spcBef>
                <a:spcPts val="0"/>
              </a:spcBef>
              <a:spcAft>
                <a:spcPts val="0"/>
              </a:spcAft>
              <a:buSzPts val="1600"/>
              <a:buNone/>
              <a:defRPr sz="2100"/>
            </a:lvl4pPr>
            <a:lvl5pPr indent="0" lvl="4" rtl="0">
              <a:spcBef>
                <a:spcPts val="0"/>
              </a:spcBef>
              <a:spcAft>
                <a:spcPts val="0"/>
              </a:spcAft>
              <a:buSzPts val="1600"/>
              <a:buNone/>
              <a:defRPr sz="2100"/>
            </a:lvl5pPr>
            <a:lvl6pPr indent="0" lvl="5" rtl="0">
              <a:spcBef>
                <a:spcPts val="0"/>
              </a:spcBef>
              <a:spcAft>
                <a:spcPts val="0"/>
              </a:spcAft>
              <a:buSzPts val="1600"/>
              <a:buNone/>
              <a:defRPr sz="2100"/>
            </a:lvl6pPr>
            <a:lvl7pPr indent="0" lvl="6" rtl="0">
              <a:spcBef>
                <a:spcPts val="0"/>
              </a:spcBef>
              <a:spcAft>
                <a:spcPts val="0"/>
              </a:spcAft>
              <a:buSzPts val="1600"/>
              <a:buNone/>
              <a:defRPr sz="2100"/>
            </a:lvl7pPr>
            <a:lvl8pPr indent="0" lvl="7" rtl="0">
              <a:spcBef>
                <a:spcPts val="0"/>
              </a:spcBef>
              <a:spcAft>
                <a:spcPts val="0"/>
              </a:spcAft>
              <a:buSzPts val="1600"/>
              <a:buNone/>
              <a:defRPr sz="2100"/>
            </a:lvl8pPr>
            <a:lvl9pPr indent="0" lvl="8" rtl="0">
              <a:spcBef>
                <a:spcPts val="0"/>
              </a:spcBef>
              <a:spcAft>
                <a:spcPts val="0"/>
              </a:spcAft>
              <a:buSzPts val="1600"/>
              <a:buNone/>
              <a:defRPr sz="2100"/>
            </a:lvl9pPr>
          </a:lstStyle>
          <a:p/>
        </p:txBody>
      </p:sp>
      <p:sp>
        <p:nvSpPr>
          <p:cNvPr id="87" name="Google Shape;87;p19"/>
          <p:cNvSpPr txBox="1"/>
          <p:nvPr>
            <p:ph idx="1" type="body"/>
          </p:nvPr>
        </p:nvSpPr>
        <p:spPr>
          <a:xfrm>
            <a:off x="457200" y="1151339"/>
            <a:ext cx="4040100" cy="479700"/>
          </a:xfrm>
          <a:prstGeom prst="rect">
            <a:avLst/>
          </a:prstGeom>
          <a:noFill/>
          <a:ln>
            <a:noFill/>
          </a:ln>
        </p:spPr>
        <p:txBody>
          <a:bodyPr anchorCtr="0" anchor="b" bIns="106950" lIns="106950" spcFirstLastPara="1" rIns="106950" wrap="square" tIns="106950">
            <a:noAutofit/>
          </a:bodyPr>
          <a:lstStyle>
            <a:lvl1pPr indent="-228600" lvl="0" marL="457200" marR="0" rtl="0" algn="l">
              <a:spcBef>
                <a:spcPts val="500"/>
              </a:spcBef>
              <a:spcAft>
                <a:spcPts val="0"/>
              </a:spcAft>
              <a:buClr>
                <a:schemeClr val="dk1"/>
              </a:buClr>
              <a:buSzPts val="3000"/>
              <a:buFont typeface="Arial"/>
              <a:buNone/>
              <a:defRPr b="1" i="0" sz="23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700"/>
              <a:buFont typeface="Arial"/>
              <a:buNone/>
              <a:defRPr b="1" i="0" sz="1900" u="none" cap="none" strike="noStrike">
                <a:solidFill>
                  <a:schemeClr val="dk1"/>
                </a:solidFill>
                <a:latin typeface="Calibri"/>
                <a:ea typeface="Calibri"/>
                <a:cs typeface="Calibri"/>
                <a:sym typeface="Calibri"/>
              </a:defRPr>
            </a:lvl2pPr>
            <a:lvl3pPr indent="-228600" lvl="2" marL="1371600" marR="0" rtl="0" algn="l">
              <a:spcBef>
                <a:spcPts val="400"/>
              </a:spcBef>
              <a:spcAft>
                <a:spcPts val="0"/>
              </a:spcAft>
              <a:buClr>
                <a:schemeClr val="dk1"/>
              </a:buClr>
              <a:buSzPts val="23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900"/>
              <a:buFont typeface="Arial"/>
              <a:buNone/>
              <a:defRPr b="1" i="0" sz="15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900"/>
              <a:buFont typeface="Arial"/>
              <a:buNone/>
              <a:defRPr b="1" i="0" sz="1500" u="none" cap="none" strike="noStrike">
                <a:solidFill>
                  <a:schemeClr val="dk1"/>
                </a:solidFill>
                <a:latin typeface="Calibri"/>
                <a:ea typeface="Calibri"/>
                <a:cs typeface="Calibri"/>
                <a:sym typeface="Calibri"/>
              </a:defRPr>
            </a:lvl5pPr>
            <a:lvl6pPr indent="-228600" lvl="5" marL="2743200" marR="0" rtl="0" algn="l">
              <a:spcBef>
                <a:spcPts val="300"/>
              </a:spcBef>
              <a:spcAft>
                <a:spcPts val="0"/>
              </a:spcAft>
              <a:buClr>
                <a:schemeClr val="dk1"/>
              </a:buClr>
              <a:buSzPts val="1900"/>
              <a:buFont typeface="Arial"/>
              <a:buNone/>
              <a:defRPr b="1" i="0" sz="1500" u="none" cap="none" strike="noStrike">
                <a:solidFill>
                  <a:schemeClr val="dk1"/>
                </a:solidFill>
                <a:latin typeface="Calibri"/>
                <a:ea typeface="Calibri"/>
                <a:cs typeface="Calibri"/>
                <a:sym typeface="Calibri"/>
              </a:defRPr>
            </a:lvl6pPr>
            <a:lvl7pPr indent="-228600" lvl="6" marL="3200400" marR="0" rtl="0" algn="l">
              <a:spcBef>
                <a:spcPts val="300"/>
              </a:spcBef>
              <a:spcAft>
                <a:spcPts val="0"/>
              </a:spcAft>
              <a:buClr>
                <a:schemeClr val="dk1"/>
              </a:buClr>
              <a:buSzPts val="1900"/>
              <a:buFont typeface="Arial"/>
              <a:buNone/>
              <a:defRPr b="1" i="0" sz="1500" u="none" cap="none" strike="noStrike">
                <a:solidFill>
                  <a:schemeClr val="dk1"/>
                </a:solidFill>
                <a:latin typeface="Calibri"/>
                <a:ea typeface="Calibri"/>
                <a:cs typeface="Calibri"/>
                <a:sym typeface="Calibri"/>
              </a:defRPr>
            </a:lvl7pPr>
            <a:lvl8pPr indent="-228600" lvl="7" marL="3657600" marR="0" rtl="0" algn="l">
              <a:spcBef>
                <a:spcPts val="300"/>
              </a:spcBef>
              <a:spcAft>
                <a:spcPts val="0"/>
              </a:spcAft>
              <a:buClr>
                <a:schemeClr val="dk1"/>
              </a:buClr>
              <a:buSzPts val="1900"/>
              <a:buFont typeface="Arial"/>
              <a:buNone/>
              <a:defRPr b="1" i="0" sz="1500" u="none" cap="none" strike="noStrike">
                <a:solidFill>
                  <a:schemeClr val="dk1"/>
                </a:solidFill>
                <a:latin typeface="Calibri"/>
                <a:ea typeface="Calibri"/>
                <a:cs typeface="Calibri"/>
                <a:sym typeface="Calibri"/>
              </a:defRPr>
            </a:lvl8pPr>
            <a:lvl9pPr indent="-228600" lvl="8" marL="4114800" marR="0" rtl="0" algn="l">
              <a:spcBef>
                <a:spcPts val="300"/>
              </a:spcBef>
              <a:spcAft>
                <a:spcPts val="0"/>
              </a:spcAft>
              <a:buClr>
                <a:schemeClr val="dk1"/>
              </a:buClr>
              <a:buSzPts val="1900"/>
              <a:buFont typeface="Arial"/>
              <a:buNone/>
              <a:defRPr b="1" i="0" sz="1500" u="none" cap="none" strike="noStrike">
                <a:solidFill>
                  <a:schemeClr val="dk1"/>
                </a:solidFill>
                <a:latin typeface="Calibri"/>
                <a:ea typeface="Calibri"/>
                <a:cs typeface="Calibri"/>
                <a:sym typeface="Calibri"/>
              </a:defRPr>
            </a:lvl9pPr>
          </a:lstStyle>
          <a:p/>
        </p:txBody>
      </p:sp>
      <p:sp>
        <p:nvSpPr>
          <p:cNvPr id="88" name="Google Shape;88;p19"/>
          <p:cNvSpPr txBox="1"/>
          <p:nvPr>
            <p:ph idx="2" type="body"/>
          </p:nvPr>
        </p:nvSpPr>
        <p:spPr>
          <a:xfrm>
            <a:off x="457200" y="1631162"/>
            <a:ext cx="4040100" cy="2963400"/>
          </a:xfrm>
          <a:prstGeom prst="rect">
            <a:avLst/>
          </a:prstGeom>
          <a:noFill/>
          <a:ln>
            <a:noFill/>
          </a:ln>
        </p:spPr>
        <p:txBody>
          <a:bodyPr anchorCtr="0" anchor="t" bIns="106950" lIns="106950" spcFirstLastPara="1" rIns="106950" wrap="square" tIns="106950">
            <a:noAutofit/>
          </a:bodyPr>
          <a:lstStyle>
            <a:lvl1pPr indent="-374650" lvl="0" marL="457200" marR="0" rtl="0" algn="l">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1pPr>
            <a:lvl2pPr indent="-349250" lvl="1" marL="9144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89" name="Google Shape;89;p19"/>
          <p:cNvSpPr txBox="1"/>
          <p:nvPr>
            <p:ph idx="3" type="body"/>
          </p:nvPr>
        </p:nvSpPr>
        <p:spPr>
          <a:xfrm>
            <a:off x="4645034" y="1151339"/>
            <a:ext cx="4041900" cy="479700"/>
          </a:xfrm>
          <a:prstGeom prst="rect">
            <a:avLst/>
          </a:prstGeom>
          <a:noFill/>
          <a:ln>
            <a:noFill/>
          </a:ln>
        </p:spPr>
        <p:txBody>
          <a:bodyPr anchorCtr="0" anchor="b" bIns="106950" lIns="106950" spcFirstLastPara="1" rIns="106950" wrap="square" tIns="106950">
            <a:noAutofit/>
          </a:bodyPr>
          <a:lstStyle>
            <a:lvl1pPr indent="-228600" lvl="0" marL="457200" marR="0" rtl="0" algn="l">
              <a:spcBef>
                <a:spcPts val="500"/>
              </a:spcBef>
              <a:spcAft>
                <a:spcPts val="0"/>
              </a:spcAft>
              <a:buClr>
                <a:schemeClr val="dk1"/>
              </a:buClr>
              <a:buSzPts val="3000"/>
              <a:buFont typeface="Arial"/>
              <a:buNone/>
              <a:defRPr b="1" i="0" sz="23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700"/>
              <a:buFont typeface="Arial"/>
              <a:buNone/>
              <a:defRPr b="1" i="0" sz="1900" u="none" cap="none" strike="noStrike">
                <a:solidFill>
                  <a:schemeClr val="dk1"/>
                </a:solidFill>
                <a:latin typeface="Calibri"/>
                <a:ea typeface="Calibri"/>
                <a:cs typeface="Calibri"/>
                <a:sym typeface="Calibri"/>
              </a:defRPr>
            </a:lvl2pPr>
            <a:lvl3pPr indent="-228600" lvl="2" marL="1371600" marR="0" rtl="0" algn="l">
              <a:spcBef>
                <a:spcPts val="400"/>
              </a:spcBef>
              <a:spcAft>
                <a:spcPts val="0"/>
              </a:spcAft>
              <a:buClr>
                <a:schemeClr val="dk1"/>
              </a:buClr>
              <a:buSzPts val="23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900"/>
              <a:buFont typeface="Arial"/>
              <a:buNone/>
              <a:defRPr b="1" i="0" sz="15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900"/>
              <a:buFont typeface="Arial"/>
              <a:buNone/>
              <a:defRPr b="1" i="0" sz="1500" u="none" cap="none" strike="noStrike">
                <a:solidFill>
                  <a:schemeClr val="dk1"/>
                </a:solidFill>
                <a:latin typeface="Calibri"/>
                <a:ea typeface="Calibri"/>
                <a:cs typeface="Calibri"/>
                <a:sym typeface="Calibri"/>
              </a:defRPr>
            </a:lvl5pPr>
            <a:lvl6pPr indent="-228600" lvl="5" marL="2743200" marR="0" rtl="0" algn="l">
              <a:spcBef>
                <a:spcPts val="300"/>
              </a:spcBef>
              <a:spcAft>
                <a:spcPts val="0"/>
              </a:spcAft>
              <a:buClr>
                <a:schemeClr val="dk1"/>
              </a:buClr>
              <a:buSzPts val="1900"/>
              <a:buFont typeface="Arial"/>
              <a:buNone/>
              <a:defRPr b="1" i="0" sz="1500" u="none" cap="none" strike="noStrike">
                <a:solidFill>
                  <a:schemeClr val="dk1"/>
                </a:solidFill>
                <a:latin typeface="Calibri"/>
                <a:ea typeface="Calibri"/>
                <a:cs typeface="Calibri"/>
                <a:sym typeface="Calibri"/>
              </a:defRPr>
            </a:lvl6pPr>
            <a:lvl7pPr indent="-228600" lvl="6" marL="3200400" marR="0" rtl="0" algn="l">
              <a:spcBef>
                <a:spcPts val="300"/>
              </a:spcBef>
              <a:spcAft>
                <a:spcPts val="0"/>
              </a:spcAft>
              <a:buClr>
                <a:schemeClr val="dk1"/>
              </a:buClr>
              <a:buSzPts val="1900"/>
              <a:buFont typeface="Arial"/>
              <a:buNone/>
              <a:defRPr b="1" i="0" sz="1500" u="none" cap="none" strike="noStrike">
                <a:solidFill>
                  <a:schemeClr val="dk1"/>
                </a:solidFill>
                <a:latin typeface="Calibri"/>
                <a:ea typeface="Calibri"/>
                <a:cs typeface="Calibri"/>
                <a:sym typeface="Calibri"/>
              </a:defRPr>
            </a:lvl7pPr>
            <a:lvl8pPr indent="-228600" lvl="7" marL="3657600" marR="0" rtl="0" algn="l">
              <a:spcBef>
                <a:spcPts val="300"/>
              </a:spcBef>
              <a:spcAft>
                <a:spcPts val="0"/>
              </a:spcAft>
              <a:buClr>
                <a:schemeClr val="dk1"/>
              </a:buClr>
              <a:buSzPts val="1900"/>
              <a:buFont typeface="Arial"/>
              <a:buNone/>
              <a:defRPr b="1" i="0" sz="1500" u="none" cap="none" strike="noStrike">
                <a:solidFill>
                  <a:schemeClr val="dk1"/>
                </a:solidFill>
                <a:latin typeface="Calibri"/>
                <a:ea typeface="Calibri"/>
                <a:cs typeface="Calibri"/>
                <a:sym typeface="Calibri"/>
              </a:defRPr>
            </a:lvl8pPr>
            <a:lvl9pPr indent="-228600" lvl="8" marL="4114800" marR="0" rtl="0" algn="l">
              <a:spcBef>
                <a:spcPts val="300"/>
              </a:spcBef>
              <a:spcAft>
                <a:spcPts val="0"/>
              </a:spcAft>
              <a:buClr>
                <a:schemeClr val="dk1"/>
              </a:buClr>
              <a:buSzPts val="1900"/>
              <a:buFont typeface="Arial"/>
              <a:buNone/>
              <a:defRPr b="1" i="0" sz="1500" u="none" cap="none" strike="noStrike">
                <a:solidFill>
                  <a:schemeClr val="dk1"/>
                </a:solidFill>
                <a:latin typeface="Calibri"/>
                <a:ea typeface="Calibri"/>
                <a:cs typeface="Calibri"/>
                <a:sym typeface="Calibri"/>
              </a:defRPr>
            </a:lvl9pPr>
          </a:lstStyle>
          <a:p/>
        </p:txBody>
      </p:sp>
      <p:sp>
        <p:nvSpPr>
          <p:cNvPr id="90" name="Google Shape;90;p19"/>
          <p:cNvSpPr txBox="1"/>
          <p:nvPr>
            <p:ph idx="4" type="body"/>
          </p:nvPr>
        </p:nvSpPr>
        <p:spPr>
          <a:xfrm>
            <a:off x="4645034" y="1631162"/>
            <a:ext cx="4041900" cy="2963400"/>
          </a:xfrm>
          <a:prstGeom prst="rect">
            <a:avLst/>
          </a:prstGeom>
          <a:noFill/>
          <a:ln>
            <a:noFill/>
          </a:ln>
        </p:spPr>
        <p:txBody>
          <a:bodyPr anchorCtr="0" anchor="t" bIns="106950" lIns="106950" spcFirstLastPara="1" rIns="106950" wrap="square" tIns="106950">
            <a:noAutofit/>
          </a:bodyPr>
          <a:lstStyle>
            <a:lvl1pPr indent="-374650" lvl="0" marL="457200" marR="0" rtl="0" algn="l">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1pPr>
            <a:lvl2pPr indent="-349250" lvl="1" marL="9144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91" name="Google Shape;91;p19"/>
          <p:cNvSpPr txBox="1"/>
          <p:nvPr>
            <p:ph idx="10" type="dt"/>
          </p:nvPr>
        </p:nvSpPr>
        <p:spPr>
          <a:xfrm>
            <a:off x="457201" y="4767278"/>
            <a:ext cx="2133600" cy="273900"/>
          </a:xfrm>
          <a:prstGeom prst="rect">
            <a:avLst/>
          </a:prstGeom>
          <a:noFill/>
          <a:ln>
            <a:noFill/>
          </a:ln>
        </p:spPr>
        <p:txBody>
          <a:bodyPr anchorCtr="0" anchor="ctr" bIns="106950" lIns="106950" spcFirstLastPara="1" rIns="106950" wrap="square" tIns="106950">
            <a:noAutofit/>
          </a:bodyPr>
          <a:lstStyle>
            <a:lvl1pPr indent="0" lvl="0" marL="0" marR="0" rtl="0" algn="l">
              <a:spcBef>
                <a:spcPts val="0"/>
              </a:spcBef>
              <a:spcAft>
                <a:spcPts val="0"/>
              </a:spcAft>
              <a:buSzPts val="1600"/>
              <a:buNone/>
              <a:defRPr sz="1200">
                <a:solidFill>
                  <a:srgbClr val="888888"/>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92" name="Google Shape;92;p19"/>
          <p:cNvSpPr txBox="1"/>
          <p:nvPr>
            <p:ph idx="11" type="ftr"/>
          </p:nvPr>
        </p:nvSpPr>
        <p:spPr>
          <a:xfrm>
            <a:off x="3124206" y="4767278"/>
            <a:ext cx="2895600" cy="273900"/>
          </a:xfrm>
          <a:prstGeom prst="rect">
            <a:avLst/>
          </a:prstGeom>
          <a:noFill/>
          <a:ln>
            <a:noFill/>
          </a:ln>
        </p:spPr>
        <p:txBody>
          <a:bodyPr anchorCtr="0" anchor="ctr" bIns="106950" lIns="106950" spcFirstLastPara="1" rIns="106950" wrap="square" tIns="106950">
            <a:noAutofit/>
          </a:bodyPr>
          <a:lstStyle>
            <a:lvl1pPr indent="0" lvl="0" marL="0" marR="0" rtl="0" algn="ctr">
              <a:spcBef>
                <a:spcPts val="0"/>
              </a:spcBef>
              <a:spcAft>
                <a:spcPts val="0"/>
              </a:spcAft>
              <a:buSzPts val="1600"/>
              <a:buNone/>
              <a:defRPr sz="1200">
                <a:solidFill>
                  <a:srgbClr val="888888"/>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93" name="Google Shape;93;p19"/>
          <p:cNvSpPr txBox="1"/>
          <p:nvPr>
            <p:ph idx="12" type="sldNum"/>
          </p:nvPr>
        </p:nvSpPr>
        <p:spPr>
          <a:xfrm>
            <a:off x="6553211" y="4767278"/>
            <a:ext cx="2133600" cy="273900"/>
          </a:xfrm>
          <a:prstGeom prst="rect">
            <a:avLst/>
          </a:prstGeom>
          <a:noFill/>
          <a:ln>
            <a:noFill/>
          </a:ln>
        </p:spPr>
        <p:txBody>
          <a:bodyPr anchorCtr="0" anchor="ctr" bIns="43925" lIns="87850" spcFirstLastPara="1" rIns="87850" wrap="square" tIns="43925">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457201" y="205979"/>
            <a:ext cx="8229600" cy="857400"/>
          </a:xfrm>
          <a:prstGeom prst="rect">
            <a:avLst/>
          </a:prstGeom>
          <a:noFill/>
          <a:ln>
            <a:noFill/>
          </a:ln>
        </p:spPr>
        <p:txBody>
          <a:bodyPr anchorCtr="0" anchor="ctr" bIns="106950" lIns="106950" spcFirstLastPara="1" rIns="106950" wrap="square" tIns="106950">
            <a:noAutofit/>
          </a:bodyPr>
          <a:lstStyle>
            <a:lvl1pPr indent="0" lvl="0" marL="0" marR="0" rtl="0" algn="ctr">
              <a:spcBef>
                <a:spcPts val="0"/>
              </a:spcBef>
              <a:spcAft>
                <a:spcPts val="0"/>
              </a:spcAft>
              <a:buClr>
                <a:schemeClr val="dk1"/>
              </a:buClr>
              <a:buSzPts val="1600"/>
              <a:buFont typeface="Calibri"/>
              <a:buNone/>
              <a:defRPr b="0" i="0" sz="4200" u="none" cap="none" strike="noStrike">
                <a:solidFill>
                  <a:schemeClr val="dk1"/>
                </a:solidFill>
                <a:latin typeface="Calibri"/>
                <a:ea typeface="Calibri"/>
                <a:cs typeface="Calibri"/>
                <a:sym typeface="Calibri"/>
              </a:defRPr>
            </a:lvl1pPr>
            <a:lvl2pPr indent="0" lvl="1" rtl="0">
              <a:spcBef>
                <a:spcPts val="0"/>
              </a:spcBef>
              <a:spcAft>
                <a:spcPts val="0"/>
              </a:spcAft>
              <a:buSzPts val="1600"/>
              <a:buNone/>
              <a:defRPr sz="2100"/>
            </a:lvl2pPr>
            <a:lvl3pPr indent="0" lvl="2" rtl="0">
              <a:spcBef>
                <a:spcPts val="0"/>
              </a:spcBef>
              <a:spcAft>
                <a:spcPts val="0"/>
              </a:spcAft>
              <a:buSzPts val="1600"/>
              <a:buNone/>
              <a:defRPr sz="2100"/>
            </a:lvl3pPr>
            <a:lvl4pPr indent="0" lvl="3" rtl="0">
              <a:spcBef>
                <a:spcPts val="0"/>
              </a:spcBef>
              <a:spcAft>
                <a:spcPts val="0"/>
              </a:spcAft>
              <a:buSzPts val="1600"/>
              <a:buNone/>
              <a:defRPr sz="2100"/>
            </a:lvl4pPr>
            <a:lvl5pPr indent="0" lvl="4" rtl="0">
              <a:spcBef>
                <a:spcPts val="0"/>
              </a:spcBef>
              <a:spcAft>
                <a:spcPts val="0"/>
              </a:spcAft>
              <a:buSzPts val="1600"/>
              <a:buNone/>
              <a:defRPr sz="2100"/>
            </a:lvl5pPr>
            <a:lvl6pPr indent="0" lvl="5" rtl="0">
              <a:spcBef>
                <a:spcPts val="0"/>
              </a:spcBef>
              <a:spcAft>
                <a:spcPts val="0"/>
              </a:spcAft>
              <a:buSzPts val="1600"/>
              <a:buNone/>
              <a:defRPr sz="2100"/>
            </a:lvl6pPr>
            <a:lvl7pPr indent="0" lvl="6" rtl="0">
              <a:spcBef>
                <a:spcPts val="0"/>
              </a:spcBef>
              <a:spcAft>
                <a:spcPts val="0"/>
              </a:spcAft>
              <a:buSzPts val="1600"/>
              <a:buNone/>
              <a:defRPr sz="2100"/>
            </a:lvl7pPr>
            <a:lvl8pPr indent="0" lvl="7" rtl="0">
              <a:spcBef>
                <a:spcPts val="0"/>
              </a:spcBef>
              <a:spcAft>
                <a:spcPts val="0"/>
              </a:spcAft>
              <a:buSzPts val="1600"/>
              <a:buNone/>
              <a:defRPr sz="2100"/>
            </a:lvl8pPr>
            <a:lvl9pPr indent="0" lvl="8" rtl="0">
              <a:spcBef>
                <a:spcPts val="0"/>
              </a:spcBef>
              <a:spcAft>
                <a:spcPts val="0"/>
              </a:spcAft>
              <a:buSzPts val="1600"/>
              <a:buNone/>
              <a:defRPr sz="2100"/>
            </a:lvl9pPr>
          </a:lstStyle>
          <a:p/>
        </p:txBody>
      </p:sp>
      <p:sp>
        <p:nvSpPr>
          <p:cNvPr id="96" name="Google Shape;96;p20"/>
          <p:cNvSpPr txBox="1"/>
          <p:nvPr>
            <p:ph idx="10" type="dt"/>
          </p:nvPr>
        </p:nvSpPr>
        <p:spPr>
          <a:xfrm>
            <a:off x="457201" y="4767278"/>
            <a:ext cx="2133600" cy="273900"/>
          </a:xfrm>
          <a:prstGeom prst="rect">
            <a:avLst/>
          </a:prstGeom>
          <a:noFill/>
          <a:ln>
            <a:noFill/>
          </a:ln>
        </p:spPr>
        <p:txBody>
          <a:bodyPr anchorCtr="0" anchor="ctr" bIns="106950" lIns="106950" spcFirstLastPara="1" rIns="106950" wrap="square" tIns="106950">
            <a:noAutofit/>
          </a:bodyPr>
          <a:lstStyle>
            <a:lvl1pPr indent="0" lvl="0" marL="0" marR="0" rtl="0" algn="l">
              <a:spcBef>
                <a:spcPts val="0"/>
              </a:spcBef>
              <a:spcAft>
                <a:spcPts val="0"/>
              </a:spcAft>
              <a:buSzPts val="1600"/>
              <a:buNone/>
              <a:defRPr sz="1200">
                <a:solidFill>
                  <a:srgbClr val="888888"/>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97" name="Google Shape;97;p20"/>
          <p:cNvSpPr txBox="1"/>
          <p:nvPr>
            <p:ph idx="11" type="ftr"/>
          </p:nvPr>
        </p:nvSpPr>
        <p:spPr>
          <a:xfrm>
            <a:off x="3124206" y="4767278"/>
            <a:ext cx="2895600" cy="273900"/>
          </a:xfrm>
          <a:prstGeom prst="rect">
            <a:avLst/>
          </a:prstGeom>
          <a:noFill/>
          <a:ln>
            <a:noFill/>
          </a:ln>
        </p:spPr>
        <p:txBody>
          <a:bodyPr anchorCtr="0" anchor="ctr" bIns="106950" lIns="106950" spcFirstLastPara="1" rIns="106950" wrap="square" tIns="106950">
            <a:noAutofit/>
          </a:bodyPr>
          <a:lstStyle>
            <a:lvl1pPr indent="0" lvl="0" marL="0" marR="0" rtl="0" algn="ctr">
              <a:spcBef>
                <a:spcPts val="0"/>
              </a:spcBef>
              <a:spcAft>
                <a:spcPts val="0"/>
              </a:spcAft>
              <a:buSzPts val="1600"/>
              <a:buNone/>
              <a:defRPr sz="1200">
                <a:solidFill>
                  <a:srgbClr val="888888"/>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98" name="Google Shape;98;p20"/>
          <p:cNvSpPr txBox="1"/>
          <p:nvPr>
            <p:ph idx="12" type="sldNum"/>
          </p:nvPr>
        </p:nvSpPr>
        <p:spPr>
          <a:xfrm>
            <a:off x="6553211" y="4767278"/>
            <a:ext cx="2133600" cy="273900"/>
          </a:xfrm>
          <a:prstGeom prst="rect">
            <a:avLst/>
          </a:prstGeom>
          <a:noFill/>
          <a:ln>
            <a:noFill/>
          </a:ln>
        </p:spPr>
        <p:txBody>
          <a:bodyPr anchorCtr="0" anchor="ctr" bIns="43925" lIns="87850" spcFirstLastPara="1" rIns="87850" wrap="square" tIns="43925">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457203" y="204789"/>
            <a:ext cx="3008100" cy="871800"/>
          </a:xfrm>
          <a:prstGeom prst="rect">
            <a:avLst/>
          </a:prstGeom>
          <a:noFill/>
          <a:ln>
            <a:noFill/>
          </a:ln>
        </p:spPr>
        <p:txBody>
          <a:bodyPr anchorCtr="0" anchor="b" bIns="106950" lIns="106950" spcFirstLastPara="1" rIns="106950" wrap="square" tIns="106950">
            <a:noAutofit/>
          </a:bodyPr>
          <a:lstStyle>
            <a:lvl1pPr indent="0" lvl="0" marL="0" marR="0" rtl="0" algn="l">
              <a:spcBef>
                <a:spcPts val="0"/>
              </a:spcBef>
              <a:spcAft>
                <a:spcPts val="0"/>
              </a:spcAft>
              <a:buClr>
                <a:schemeClr val="dk1"/>
              </a:buClr>
              <a:buSzPts val="1600"/>
              <a:buFont typeface="Calibri"/>
              <a:buNone/>
              <a:defRPr b="1" i="0" sz="1900" u="none" cap="none" strike="noStrike">
                <a:solidFill>
                  <a:schemeClr val="dk1"/>
                </a:solidFill>
                <a:latin typeface="Calibri"/>
                <a:ea typeface="Calibri"/>
                <a:cs typeface="Calibri"/>
                <a:sym typeface="Calibri"/>
              </a:defRPr>
            </a:lvl1pPr>
            <a:lvl2pPr indent="0" lvl="1" rtl="0">
              <a:spcBef>
                <a:spcPts val="0"/>
              </a:spcBef>
              <a:spcAft>
                <a:spcPts val="0"/>
              </a:spcAft>
              <a:buSzPts val="1600"/>
              <a:buNone/>
              <a:defRPr sz="2100"/>
            </a:lvl2pPr>
            <a:lvl3pPr indent="0" lvl="2" rtl="0">
              <a:spcBef>
                <a:spcPts val="0"/>
              </a:spcBef>
              <a:spcAft>
                <a:spcPts val="0"/>
              </a:spcAft>
              <a:buSzPts val="1600"/>
              <a:buNone/>
              <a:defRPr sz="2100"/>
            </a:lvl3pPr>
            <a:lvl4pPr indent="0" lvl="3" rtl="0">
              <a:spcBef>
                <a:spcPts val="0"/>
              </a:spcBef>
              <a:spcAft>
                <a:spcPts val="0"/>
              </a:spcAft>
              <a:buSzPts val="1600"/>
              <a:buNone/>
              <a:defRPr sz="2100"/>
            </a:lvl4pPr>
            <a:lvl5pPr indent="0" lvl="4" rtl="0">
              <a:spcBef>
                <a:spcPts val="0"/>
              </a:spcBef>
              <a:spcAft>
                <a:spcPts val="0"/>
              </a:spcAft>
              <a:buSzPts val="1600"/>
              <a:buNone/>
              <a:defRPr sz="2100"/>
            </a:lvl5pPr>
            <a:lvl6pPr indent="0" lvl="5" rtl="0">
              <a:spcBef>
                <a:spcPts val="0"/>
              </a:spcBef>
              <a:spcAft>
                <a:spcPts val="0"/>
              </a:spcAft>
              <a:buSzPts val="1600"/>
              <a:buNone/>
              <a:defRPr sz="2100"/>
            </a:lvl6pPr>
            <a:lvl7pPr indent="0" lvl="6" rtl="0">
              <a:spcBef>
                <a:spcPts val="0"/>
              </a:spcBef>
              <a:spcAft>
                <a:spcPts val="0"/>
              </a:spcAft>
              <a:buSzPts val="1600"/>
              <a:buNone/>
              <a:defRPr sz="2100"/>
            </a:lvl7pPr>
            <a:lvl8pPr indent="0" lvl="7" rtl="0">
              <a:spcBef>
                <a:spcPts val="0"/>
              </a:spcBef>
              <a:spcAft>
                <a:spcPts val="0"/>
              </a:spcAft>
              <a:buSzPts val="1600"/>
              <a:buNone/>
              <a:defRPr sz="2100"/>
            </a:lvl8pPr>
            <a:lvl9pPr indent="0" lvl="8" rtl="0">
              <a:spcBef>
                <a:spcPts val="0"/>
              </a:spcBef>
              <a:spcAft>
                <a:spcPts val="0"/>
              </a:spcAft>
              <a:buSzPts val="1600"/>
              <a:buNone/>
              <a:defRPr sz="2100"/>
            </a:lvl9pPr>
          </a:lstStyle>
          <a:p/>
        </p:txBody>
      </p:sp>
      <p:sp>
        <p:nvSpPr>
          <p:cNvPr id="101" name="Google Shape;101;p21"/>
          <p:cNvSpPr txBox="1"/>
          <p:nvPr>
            <p:ph idx="1" type="body"/>
          </p:nvPr>
        </p:nvSpPr>
        <p:spPr>
          <a:xfrm>
            <a:off x="3575056" y="204788"/>
            <a:ext cx="5112000" cy="4389900"/>
          </a:xfrm>
          <a:prstGeom prst="rect">
            <a:avLst/>
          </a:prstGeom>
          <a:noFill/>
          <a:ln>
            <a:noFill/>
          </a:ln>
        </p:spPr>
        <p:txBody>
          <a:bodyPr anchorCtr="0" anchor="t" bIns="106950" lIns="106950" spcFirstLastPara="1" rIns="106950" wrap="square" tIns="106950">
            <a:noAutofit/>
          </a:bodyPr>
          <a:lstStyle>
            <a:lvl1pPr indent="-419100" lvl="0" marL="457200" marR="0" rtl="0" algn="l">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1pPr>
            <a:lvl2pPr indent="-400050" lvl="1" marL="9144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2pPr>
            <a:lvl3pPr indent="-374650" lvl="2" marL="1371600" marR="0" rtl="0" algn="l">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3pPr>
            <a:lvl4pPr indent="-349250" lvl="3" marL="18288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102" name="Google Shape;102;p21"/>
          <p:cNvSpPr txBox="1"/>
          <p:nvPr>
            <p:ph idx="2" type="body"/>
          </p:nvPr>
        </p:nvSpPr>
        <p:spPr>
          <a:xfrm>
            <a:off x="457203" y="1076329"/>
            <a:ext cx="3008100" cy="3518400"/>
          </a:xfrm>
          <a:prstGeom prst="rect">
            <a:avLst/>
          </a:prstGeom>
          <a:noFill/>
          <a:ln>
            <a:noFill/>
          </a:ln>
        </p:spPr>
        <p:txBody>
          <a:bodyPr anchorCtr="0" anchor="t" bIns="106950" lIns="106950" spcFirstLastPara="1" rIns="106950" wrap="square" tIns="106950">
            <a:noAutofit/>
          </a:bodyPr>
          <a:lstStyle>
            <a:lvl1pPr indent="-228600" lvl="0" marL="457200" marR="0" rtl="0" algn="l">
              <a:spcBef>
                <a:spcPts val="300"/>
              </a:spcBef>
              <a:spcAft>
                <a:spcPts val="0"/>
              </a:spcAft>
              <a:buClr>
                <a:schemeClr val="dk1"/>
              </a:buClr>
              <a:buSzPts val="3000"/>
              <a:buFont typeface="Arial"/>
              <a:buNone/>
              <a:defRPr b="0" i="0" sz="1300" u="none" cap="none" strike="noStrike">
                <a:solidFill>
                  <a:schemeClr val="dk1"/>
                </a:solidFill>
                <a:latin typeface="Calibri"/>
                <a:ea typeface="Calibri"/>
                <a:cs typeface="Calibri"/>
                <a:sym typeface="Calibri"/>
              </a:defRPr>
            </a:lvl1pPr>
            <a:lvl2pPr indent="-228600" lvl="1" marL="914400" marR="0" rtl="0" algn="l">
              <a:spcBef>
                <a:spcPts val="200"/>
              </a:spcBef>
              <a:spcAft>
                <a:spcPts val="0"/>
              </a:spcAft>
              <a:buClr>
                <a:schemeClr val="dk1"/>
              </a:buClr>
              <a:buSzPts val="27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3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spcBef>
                <a:spcPts val="200"/>
              </a:spcBef>
              <a:spcAft>
                <a:spcPts val="0"/>
              </a:spcAft>
              <a:buClr>
                <a:schemeClr val="dk1"/>
              </a:buClr>
              <a:buSzPts val="19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spcBef>
                <a:spcPts val="200"/>
              </a:spcBef>
              <a:spcAft>
                <a:spcPts val="0"/>
              </a:spcAft>
              <a:buClr>
                <a:schemeClr val="dk1"/>
              </a:buClr>
              <a:buSzPts val="19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spcBef>
                <a:spcPts val="200"/>
              </a:spcBef>
              <a:spcAft>
                <a:spcPts val="0"/>
              </a:spcAft>
              <a:buClr>
                <a:schemeClr val="dk1"/>
              </a:buClr>
              <a:buSzPts val="19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spcBef>
                <a:spcPts val="200"/>
              </a:spcBef>
              <a:spcAft>
                <a:spcPts val="0"/>
              </a:spcAft>
              <a:buClr>
                <a:schemeClr val="dk1"/>
              </a:buClr>
              <a:buSzPts val="19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spcBef>
                <a:spcPts val="200"/>
              </a:spcBef>
              <a:spcAft>
                <a:spcPts val="0"/>
              </a:spcAft>
              <a:buClr>
                <a:schemeClr val="dk1"/>
              </a:buClr>
              <a:buSzPts val="19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spcBef>
                <a:spcPts val="200"/>
              </a:spcBef>
              <a:spcAft>
                <a:spcPts val="0"/>
              </a:spcAft>
              <a:buClr>
                <a:schemeClr val="dk1"/>
              </a:buClr>
              <a:buSzPts val="1900"/>
              <a:buFont typeface="Arial"/>
              <a:buNone/>
              <a:defRPr b="0" i="0" sz="800" u="none" cap="none" strike="noStrike">
                <a:solidFill>
                  <a:schemeClr val="dk1"/>
                </a:solidFill>
                <a:latin typeface="Calibri"/>
                <a:ea typeface="Calibri"/>
                <a:cs typeface="Calibri"/>
                <a:sym typeface="Calibri"/>
              </a:defRPr>
            </a:lvl9pPr>
          </a:lstStyle>
          <a:p/>
        </p:txBody>
      </p:sp>
      <p:sp>
        <p:nvSpPr>
          <p:cNvPr id="103" name="Google Shape;103;p21"/>
          <p:cNvSpPr txBox="1"/>
          <p:nvPr>
            <p:ph idx="10" type="dt"/>
          </p:nvPr>
        </p:nvSpPr>
        <p:spPr>
          <a:xfrm>
            <a:off x="457201" y="4767278"/>
            <a:ext cx="2133600" cy="273900"/>
          </a:xfrm>
          <a:prstGeom prst="rect">
            <a:avLst/>
          </a:prstGeom>
          <a:noFill/>
          <a:ln>
            <a:noFill/>
          </a:ln>
        </p:spPr>
        <p:txBody>
          <a:bodyPr anchorCtr="0" anchor="ctr" bIns="106950" lIns="106950" spcFirstLastPara="1" rIns="106950" wrap="square" tIns="106950">
            <a:noAutofit/>
          </a:bodyPr>
          <a:lstStyle>
            <a:lvl1pPr indent="0" lvl="0" marL="0" marR="0" rtl="0" algn="l">
              <a:spcBef>
                <a:spcPts val="0"/>
              </a:spcBef>
              <a:spcAft>
                <a:spcPts val="0"/>
              </a:spcAft>
              <a:buSzPts val="1600"/>
              <a:buNone/>
              <a:defRPr sz="1200">
                <a:solidFill>
                  <a:srgbClr val="888888"/>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104" name="Google Shape;104;p21"/>
          <p:cNvSpPr txBox="1"/>
          <p:nvPr>
            <p:ph idx="11" type="ftr"/>
          </p:nvPr>
        </p:nvSpPr>
        <p:spPr>
          <a:xfrm>
            <a:off x="3124206" y="4767278"/>
            <a:ext cx="2895600" cy="273900"/>
          </a:xfrm>
          <a:prstGeom prst="rect">
            <a:avLst/>
          </a:prstGeom>
          <a:noFill/>
          <a:ln>
            <a:noFill/>
          </a:ln>
        </p:spPr>
        <p:txBody>
          <a:bodyPr anchorCtr="0" anchor="ctr" bIns="106950" lIns="106950" spcFirstLastPara="1" rIns="106950" wrap="square" tIns="106950">
            <a:noAutofit/>
          </a:bodyPr>
          <a:lstStyle>
            <a:lvl1pPr indent="0" lvl="0" marL="0" marR="0" rtl="0" algn="ctr">
              <a:spcBef>
                <a:spcPts val="0"/>
              </a:spcBef>
              <a:spcAft>
                <a:spcPts val="0"/>
              </a:spcAft>
              <a:buSzPts val="1600"/>
              <a:buNone/>
              <a:defRPr sz="1200">
                <a:solidFill>
                  <a:srgbClr val="888888"/>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105" name="Google Shape;105;p21"/>
          <p:cNvSpPr txBox="1"/>
          <p:nvPr>
            <p:ph idx="12" type="sldNum"/>
          </p:nvPr>
        </p:nvSpPr>
        <p:spPr>
          <a:xfrm>
            <a:off x="6553211" y="4767278"/>
            <a:ext cx="2133600" cy="273900"/>
          </a:xfrm>
          <a:prstGeom prst="rect">
            <a:avLst/>
          </a:prstGeom>
          <a:noFill/>
          <a:ln>
            <a:noFill/>
          </a:ln>
        </p:spPr>
        <p:txBody>
          <a:bodyPr anchorCtr="0" anchor="ctr" bIns="43925" lIns="87850" spcFirstLastPara="1" rIns="87850" wrap="square" tIns="43925">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1792291" y="3600461"/>
            <a:ext cx="5486400" cy="425100"/>
          </a:xfrm>
          <a:prstGeom prst="rect">
            <a:avLst/>
          </a:prstGeom>
          <a:noFill/>
          <a:ln>
            <a:noFill/>
          </a:ln>
        </p:spPr>
        <p:txBody>
          <a:bodyPr anchorCtr="0" anchor="b" bIns="106950" lIns="106950" spcFirstLastPara="1" rIns="106950" wrap="square" tIns="106950">
            <a:noAutofit/>
          </a:bodyPr>
          <a:lstStyle>
            <a:lvl1pPr indent="0" lvl="0" marL="0" marR="0" rtl="0" algn="l">
              <a:spcBef>
                <a:spcPts val="0"/>
              </a:spcBef>
              <a:spcAft>
                <a:spcPts val="0"/>
              </a:spcAft>
              <a:buClr>
                <a:schemeClr val="dk1"/>
              </a:buClr>
              <a:buSzPts val="1600"/>
              <a:buFont typeface="Calibri"/>
              <a:buNone/>
              <a:defRPr b="1" i="0" sz="1900" u="none" cap="none" strike="noStrike">
                <a:solidFill>
                  <a:schemeClr val="dk1"/>
                </a:solidFill>
                <a:latin typeface="Calibri"/>
                <a:ea typeface="Calibri"/>
                <a:cs typeface="Calibri"/>
                <a:sym typeface="Calibri"/>
              </a:defRPr>
            </a:lvl1pPr>
            <a:lvl2pPr indent="0" lvl="1" rtl="0">
              <a:spcBef>
                <a:spcPts val="0"/>
              </a:spcBef>
              <a:spcAft>
                <a:spcPts val="0"/>
              </a:spcAft>
              <a:buSzPts val="1600"/>
              <a:buNone/>
              <a:defRPr sz="2100"/>
            </a:lvl2pPr>
            <a:lvl3pPr indent="0" lvl="2" rtl="0">
              <a:spcBef>
                <a:spcPts val="0"/>
              </a:spcBef>
              <a:spcAft>
                <a:spcPts val="0"/>
              </a:spcAft>
              <a:buSzPts val="1600"/>
              <a:buNone/>
              <a:defRPr sz="2100"/>
            </a:lvl3pPr>
            <a:lvl4pPr indent="0" lvl="3" rtl="0">
              <a:spcBef>
                <a:spcPts val="0"/>
              </a:spcBef>
              <a:spcAft>
                <a:spcPts val="0"/>
              </a:spcAft>
              <a:buSzPts val="1600"/>
              <a:buNone/>
              <a:defRPr sz="2100"/>
            </a:lvl4pPr>
            <a:lvl5pPr indent="0" lvl="4" rtl="0">
              <a:spcBef>
                <a:spcPts val="0"/>
              </a:spcBef>
              <a:spcAft>
                <a:spcPts val="0"/>
              </a:spcAft>
              <a:buSzPts val="1600"/>
              <a:buNone/>
              <a:defRPr sz="2100"/>
            </a:lvl5pPr>
            <a:lvl6pPr indent="0" lvl="5" rtl="0">
              <a:spcBef>
                <a:spcPts val="0"/>
              </a:spcBef>
              <a:spcAft>
                <a:spcPts val="0"/>
              </a:spcAft>
              <a:buSzPts val="1600"/>
              <a:buNone/>
              <a:defRPr sz="2100"/>
            </a:lvl6pPr>
            <a:lvl7pPr indent="0" lvl="6" rtl="0">
              <a:spcBef>
                <a:spcPts val="0"/>
              </a:spcBef>
              <a:spcAft>
                <a:spcPts val="0"/>
              </a:spcAft>
              <a:buSzPts val="1600"/>
              <a:buNone/>
              <a:defRPr sz="2100"/>
            </a:lvl7pPr>
            <a:lvl8pPr indent="0" lvl="7" rtl="0">
              <a:spcBef>
                <a:spcPts val="0"/>
              </a:spcBef>
              <a:spcAft>
                <a:spcPts val="0"/>
              </a:spcAft>
              <a:buSzPts val="1600"/>
              <a:buNone/>
              <a:defRPr sz="2100"/>
            </a:lvl8pPr>
            <a:lvl9pPr indent="0" lvl="8" rtl="0">
              <a:spcBef>
                <a:spcPts val="0"/>
              </a:spcBef>
              <a:spcAft>
                <a:spcPts val="0"/>
              </a:spcAft>
              <a:buSzPts val="1600"/>
              <a:buNone/>
              <a:defRPr sz="2100"/>
            </a:lvl9pPr>
          </a:lstStyle>
          <a:p/>
        </p:txBody>
      </p:sp>
      <p:sp>
        <p:nvSpPr>
          <p:cNvPr id="108" name="Google Shape;108;p22"/>
          <p:cNvSpPr/>
          <p:nvPr>
            <p:ph idx="2" type="pic"/>
          </p:nvPr>
        </p:nvSpPr>
        <p:spPr>
          <a:xfrm>
            <a:off x="1792291" y="459583"/>
            <a:ext cx="5486400" cy="3086100"/>
          </a:xfrm>
          <a:prstGeom prst="rect">
            <a:avLst/>
          </a:prstGeom>
          <a:noFill/>
          <a:ln>
            <a:noFill/>
          </a:ln>
        </p:spPr>
        <p:txBody>
          <a:bodyPr anchorCtr="0" anchor="t" bIns="106950" lIns="106950" spcFirstLastPara="1" rIns="106950" wrap="square" tIns="106950">
            <a:noAutofit/>
          </a:bodyPr>
          <a:lstStyle>
            <a:lvl1pPr indent="0" lvl="0" marL="0" marR="0" rtl="0" algn="l">
              <a:spcBef>
                <a:spcPts val="600"/>
              </a:spcBef>
              <a:spcAft>
                <a:spcPts val="0"/>
              </a:spcAft>
              <a:buClr>
                <a:schemeClr val="dk1"/>
              </a:buClr>
              <a:buSzPts val="1600"/>
              <a:buFont typeface="Arial"/>
              <a:buNone/>
              <a:defRPr b="0" i="0" sz="3000" u="none" cap="none" strike="noStrike">
                <a:solidFill>
                  <a:schemeClr val="dk1"/>
                </a:solidFill>
                <a:latin typeface="Calibri"/>
                <a:ea typeface="Calibri"/>
                <a:cs typeface="Calibri"/>
                <a:sym typeface="Calibri"/>
              </a:defRPr>
            </a:lvl1pPr>
            <a:lvl2pPr indent="-12700" lvl="1" marL="444500" marR="0" rtl="0" algn="l">
              <a:spcBef>
                <a:spcPts val="500"/>
              </a:spcBef>
              <a:spcAft>
                <a:spcPts val="0"/>
              </a:spcAft>
              <a:buClr>
                <a:schemeClr val="dk1"/>
              </a:buClr>
              <a:buSzPts val="1600"/>
              <a:buFont typeface="Arial"/>
              <a:buNone/>
              <a:defRPr b="0" i="0" sz="2700" u="none" cap="none" strike="noStrike">
                <a:solidFill>
                  <a:schemeClr val="dk1"/>
                </a:solidFill>
                <a:latin typeface="Calibri"/>
                <a:ea typeface="Calibri"/>
                <a:cs typeface="Calibri"/>
                <a:sym typeface="Calibri"/>
              </a:defRPr>
            </a:lvl2pPr>
            <a:lvl3pPr indent="0" lvl="2" marL="876300" marR="0" rtl="0" algn="l">
              <a:spcBef>
                <a:spcPts val="500"/>
              </a:spcBef>
              <a:spcAft>
                <a:spcPts val="0"/>
              </a:spcAft>
              <a:buClr>
                <a:schemeClr val="dk1"/>
              </a:buClr>
              <a:buSzPts val="1600"/>
              <a:buFont typeface="Arial"/>
              <a:buNone/>
              <a:defRPr b="0" i="0" sz="2300" u="none" cap="none" strike="noStrike">
                <a:solidFill>
                  <a:schemeClr val="dk1"/>
                </a:solidFill>
                <a:latin typeface="Calibri"/>
                <a:ea typeface="Calibri"/>
                <a:cs typeface="Calibri"/>
                <a:sym typeface="Calibri"/>
              </a:defRPr>
            </a:lvl3pPr>
            <a:lvl4pPr indent="-12700" lvl="3" marL="1320800" marR="0" rtl="0" algn="l">
              <a:spcBef>
                <a:spcPts val="400"/>
              </a:spcBef>
              <a:spcAft>
                <a:spcPts val="0"/>
              </a:spcAft>
              <a:buClr>
                <a:schemeClr val="dk1"/>
              </a:buClr>
              <a:buSzPts val="1600"/>
              <a:buFont typeface="Arial"/>
              <a:buNone/>
              <a:defRPr b="0" i="0" sz="1900" u="none" cap="none" strike="noStrike">
                <a:solidFill>
                  <a:schemeClr val="dk1"/>
                </a:solidFill>
                <a:latin typeface="Calibri"/>
                <a:ea typeface="Calibri"/>
                <a:cs typeface="Calibri"/>
                <a:sym typeface="Calibri"/>
              </a:defRPr>
            </a:lvl4pPr>
            <a:lvl5pPr indent="0" lvl="4" marL="1752600" marR="0" rtl="0" algn="l">
              <a:spcBef>
                <a:spcPts val="400"/>
              </a:spcBef>
              <a:spcAft>
                <a:spcPts val="0"/>
              </a:spcAft>
              <a:buClr>
                <a:schemeClr val="dk1"/>
              </a:buClr>
              <a:buSzPts val="1600"/>
              <a:buFont typeface="Arial"/>
              <a:buNone/>
              <a:defRPr b="0" i="0" sz="1900" u="none" cap="none" strike="noStrike">
                <a:solidFill>
                  <a:schemeClr val="dk1"/>
                </a:solidFill>
                <a:latin typeface="Calibri"/>
                <a:ea typeface="Calibri"/>
                <a:cs typeface="Calibri"/>
                <a:sym typeface="Calibri"/>
              </a:defRPr>
            </a:lvl5pPr>
            <a:lvl6pPr indent="-12700" lvl="5" marL="2197100" marR="0" rtl="0" algn="l">
              <a:spcBef>
                <a:spcPts val="400"/>
              </a:spcBef>
              <a:spcAft>
                <a:spcPts val="0"/>
              </a:spcAft>
              <a:buClr>
                <a:schemeClr val="dk1"/>
              </a:buClr>
              <a:buSzPts val="1600"/>
              <a:buFont typeface="Arial"/>
              <a:buNone/>
              <a:defRPr b="0" i="0" sz="1900" u="none" cap="none" strike="noStrike">
                <a:solidFill>
                  <a:schemeClr val="dk1"/>
                </a:solidFill>
                <a:latin typeface="Calibri"/>
                <a:ea typeface="Calibri"/>
                <a:cs typeface="Calibri"/>
                <a:sym typeface="Calibri"/>
              </a:defRPr>
            </a:lvl6pPr>
            <a:lvl7pPr indent="-12700" lvl="6" marL="2641600" marR="0" rtl="0" algn="l">
              <a:spcBef>
                <a:spcPts val="400"/>
              </a:spcBef>
              <a:spcAft>
                <a:spcPts val="0"/>
              </a:spcAft>
              <a:buClr>
                <a:schemeClr val="dk1"/>
              </a:buClr>
              <a:buSzPts val="1600"/>
              <a:buFont typeface="Arial"/>
              <a:buNone/>
              <a:defRPr b="0" i="0" sz="1900" u="none" cap="none" strike="noStrike">
                <a:solidFill>
                  <a:schemeClr val="dk1"/>
                </a:solidFill>
                <a:latin typeface="Calibri"/>
                <a:ea typeface="Calibri"/>
                <a:cs typeface="Calibri"/>
                <a:sym typeface="Calibri"/>
              </a:defRPr>
            </a:lvl7pPr>
            <a:lvl8pPr indent="-12700" lvl="7" marL="3073400" marR="0" rtl="0" algn="l">
              <a:spcBef>
                <a:spcPts val="400"/>
              </a:spcBef>
              <a:spcAft>
                <a:spcPts val="0"/>
              </a:spcAft>
              <a:buClr>
                <a:schemeClr val="dk1"/>
              </a:buClr>
              <a:buSzPts val="1600"/>
              <a:buFont typeface="Arial"/>
              <a:buNone/>
              <a:defRPr b="0" i="0" sz="1900" u="none" cap="none" strike="noStrike">
                <a:solidFill>
                  <a:schemeClr val="dk1"/>
                </a:solidFill>
                <a:latin typeface="Calibri"/>
                <a:ea typeface="Calibri"/>
                <a:cs typeface="Calibri"/>
                <a:sym typeface="Calibri"/>
              </a:defRPr>
            </a:lvl8pPr>
            <a:lvl9pPr indent="-12700" lvl="8" marL="3517900" marR="0" rtl="0" algn="l">
              <a:spcBef>
                <a:spcPts val="400"/>
              </a:spcBef>
              <a:spcAft>
                <a:spcPts val="0"/>
              </a:spcAft>
              <a:buClr>
                <a:schemeClr val="dk1"/>
              </a:buClr>
              <a:buSzPts val="1600"/>
              <a:buFont typeface="Arial"/>
              <a:buNone/>
              <a:defRPr b="0" i="0" sz="19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1792291" y="4025516"/>
            <a:ext cx="5486400" cy="603900"/>
          </a:xfrm>
          <a:prstGeom prst="rect">
            <a:avLst/>
          </a:prstGeom>
          <a:noFill/>
          <a:ln>
            <a:noFill/>
          </a:ln>
        </p:spPr>
        <p:txBody>
          <a:bodyPr anchorCtr="0" anchor="t" bIns="106950" lIns="106950" spcFirstLastPara="1" rIns="106950" wrap="square" tIns="106950">
            <a:noAutofit/>
          </a:bodyPr>
          <a:lstStyle>
            <a:lvl1pPr indent="-228600" lvl="0" marL="457200" marR="0" rtl="0" algn="l">
              <a:spcBef>
                <a:spcPts val="300"/>
              </a:spcBef>
              <a:spcAft>
                <a:spcPts val="0"/>
              </a:spcAft>
              <a:buClr>
                <a:schemeClr val="dk1"/>
              </a:buClr>
              <a:buSzPts val="3000"/>
              <a:buFont typeface="Arial"/>
              <a:buNone/>
              <a:defRPr b="0" i="0" sz="1300" u="none" cap="none" strike="noStrike">
                <a:solidFill>
                  <a:schemeClr val="dk1"/>
                </a:solidFill>
                <a:latin typeface="Calibri"/>
                <a:ea typeface="Calibri"/>
                <a:cs typeface="Calibri"/>
                <a:sym typeface="Calibri"/>
              </a:defRPr>
            </a:lvl1pPr>
            <a:lvl2pPr indent="-228600" lvl="1" marL="914400" marR="0" rtl="0" algn="l">
              <a:spcBef>
                <a:spcPts val="200"/>
              </a:spcBef>
              <a:spcAft>
                <a:spcPts val="0"/>
              </a:spcAft>
              <a:buClr>
                <a:schemeClr val="dk1"/>
              </a:buClr>
              <a:buSzPts val="27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3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spcBef>
                <a:spcPts val="200"/>
              </a:spcBef>
              <a:spcAft>
                <a:spcPts val="0"/>
              </a:spcAft>
              <a:buClr>
                <a:schemeClr val="dk1"/>
              </a:buClr>
              <a:buSzPts val="19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spcBef>
                <a:spcPts val="200"/>
              </a:spcBef>
              <a:spcAft>
                <a:spcPts val="0"/>
              </a:spcAft>
              <a:buClr>
                <a:schemeClr val="dk1"/>
              </a:buClr>
              <a:buSzPts val="19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spcBef>
                <a:spcPts val="200"/>
              </a:spcBef>
              <a:spcAft>
                <a:spcPts val="0"/>
              </a:spcAft>
              <a:buClr>
                <a:schemeClr val="dk1"/>
              </a:buClr>
              <a:buSzPts val="19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spcBef>
                <a:spcPts val="200"/>
              </a:spcBef>
              <a:spcAft>
                <a:spcPts val="0"/>
              </a:spcAft>
              <a:buClr>
                <a:schemeClr val="dk1"/>
              </a:buClr>
              <a:buSzPts val="19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spcBef>
                <a:spcPts val="200"/>
              </a:spcBef>
              <a:spcAft>
                <a:spcPts val="0"/>
              </a:spcAft>
              <a:buClr>
                <a:schemeClr val="dk1"/>
              </a:buClr>
              <a:buSzPts val="19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spcBef>
                <a:spcPts val="200"/>
              </a:spcBef>
              <a:spcAft>
                <a:spcPts val="0"/>
              </a:spcAft>
              <a:buClr>
                <a:schemeClr val="dk1"/>
              </a:buClr>
              <a:buSzPts val="1900"/>
              <a:buFont typeface="Arial"/>
              <a:buNone/>
              <a:defRPr b="0" i="0" sz="800" u="none" cap="none" strike="noStrike">
                <a:solidFill>
                  <a:schemeClr val="dk1"/>
                </a:solidFill>
                <a:latin typeface="Calibri"/>
                <a:ea typeface="Calibri"/>
                <a:cs typeface="Calibri"/>
                <a:sym typeface="Calibri"/>
              </a:defRPr>
            </a:lvl9pPr>
          </a:lstStyle>
          <a:p/>
        </p:txBody>
      </p:sp>
      <p:sp>
        <p:nvSpPr>
          <p:cNvPr id="110" name="Google Shape;110;p22"/>
          <p:cNvSpPr txBox="1"/>
          <p:nvPr>
            <p:ph idx="10" type="dt"/>
          </p:nvPr>
        </p:nvSpPr>
        <p:spPr>
          <a:xfrm>
            <a:off x="457201" y="4767278"/>
            <a:ext cx="2133600" cy="273900"/>
          </a:xfrm>
          <a:prstGeom prst="rect">
            <a:avLst/>
          </a:prstGeom>
          <a:noFill/>
          <a:ln>
            <a:noFill/>
          </a:ln>
        </p:spPr>
        <p:txBody>
          <a:bodyPr anchorCtr="0" anchor="ctr" bIns="106950" lIns="106950" spcFirstLastPara="1" rIns="106950" wrap="square" tIns="106950">
            <a:noAutofit/>
          </a:bodyPr>
          <a:lstStyle>
            <a:lvl1pPr indent="0" lvl="0" marL="0" marR="0" rtl="0" algn="l">
              <a:spcBef>
                <a:spcPts val="0"/>
              </a:spcBef>
              <a:spcAft>
                <a:spcPts val="0"/>
              </a:spcAft>
              <a:buSzPts val="1600"/>
              <a:buNone/>
              <a:defRPr sz="1200">
                <a:solidFill>
                  <a:srgbClr val="888888"/>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111" name="Google Shape;111;p22"/>
          <p:cNvSpPr txBox="1"/>
          <p:nvPr>
            <p:ph idx="11" type="ftr"/>
          </p:nvPr>
        </p:nvSpPr>
        <p:spPr>
          <a:xfrm>
            <a:off x="3124206" y="4767278"/>
            <a:ext cx="2895600" cy="273900"/>
          </a:xfrm>
          <a:prstGeom prst="rect">
            <a:avLst/>
          </a:prstGeom>
          <a:noFill/>
          <a:ln>
            <a:noFill/>
          </a:ln>
        </p:spPr>
        <p:txBody>
          <a:bodyPr anchorCtr="0" anchor="ctr" bIns="106950" lIns="106950" spcFirstLastPara="1" rIns="106950" wrap="square" tIns="106950">
            <a:noAutofit/>
          </a:bodyPr>
          <a:lstStyle>
            <a:lvl1pPr indent="0" lvl="0" marL="0" marR="0" rtl="0" algn="ctr">
              <a:spcBef>
                <a:spcPts val="0"/>
              </a:spcBef>
              <a:spcAft>
                <a:spcPts val="0"/>
              </a:spcAft>
              <a:buSzPts val="1600"/>
              <a:buNone/>
              <a:defRPr sz="1200">
                <a:solidFill>
                  <a:srgbClr val="888888"/>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112" name="Google Shape;112;p22"/>
          <p:cNvSpPr txBox="1"/>
          <p:nvPr>
            <p:ph idx="12" type="sldNum"/>
          </p:nvPr>
        </p:nvSpPr>
        <p:spPr>
          <a:xfrm>
            <a:off x="6553211" y="4767278"/>
            <a:ext cx="2133600" cy="273900"/>
          </a:xfrm>
          <a:prstGeom prst="rect">
            <a:avLst/>
          </a:prstGeom>
          <a:noFill/>
          <a:ln>
            <a:noFill/>
          </a:ln>
        </p:spPr>
        <p:txBody>
          <a:bodyPr anchorCtr="0" anchor="ctr" bIns="43925" lIns="87850" spcFirstLastPara="1" rIns="87850" wrap="square" tIns="43925">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457201" y="205979"/>
            <a:ext cx="8229600" cy="857400"/>
          </a:xfrm>
          <a:prstGeom prst="rect">
            <a:avLst/>
          </a:prstGeom>
          <a:noFill/>
          <a:ln>
            <a:noFill/>
          </a:ln>
        </p:spPr>
        <p:txBody>
          <a:bodyPr anchorCtr="0" anchor="ctr" bIns="106950" lIns="106950" spcFirstLastPara="1" rIns="106950" wrap="square" tIns="106950">
            <a:noAutofit/>
          </a:bodyPr>
          <a:lstStyle>
            <a:lvl1pPr indent="0" lvl="0" marL="0" marR="0" rtl="0" algn="ctr">
              <a:spcBef>
                <a:spcPts val="0"/>
              </a:spcBef>
              <a:spcAft>
                <a:spcPts val="0"/>
              </a:spcAft>
              <a:buClr>
                <a:schemeClr val="dk1"/>
              </a:buClr>
              <a:buSzPts val="1600"/>
              <a:buFont typeface="Calibri"/>
              <a:buNone/>
              <a:defRPr b="0" i="0" sz="4200" u="none" cap="none" strike="noStrike">
                <a:solidFill>
                  <a:schemeClr val="dk1"/>
                </a:solidFill>
                <a:latin typeface="Calibri"/>
                <a:ea typeface="Calibri"/>
                <a:cs typeface="Calibri"/>
                <a:sym typeface="Calibri"/>
              </a:defRPr>
            </a:lvl1pPr>
            <a:lvl2pPr indent="0" lvl="1" rtl="0">
              <a:spcBef>
                <a:spcPts val="0"/>
              </a:spcBef>
              <a:spcAft>
                <a:spcPts val="0"/>
              </a:spcAft>
              <a:buSzPts val="1600"/>
              <a:buNone/>
              <a:defRPr sz="2100"/>
            </a:lvl2pPr>
            <a:lvl3pPr indent="0" lvl="2" rtl="0">
              <a:spcBef>
                <a:spcPts val="0"/>
              </a:spcBef>
              <a:spcAft>
                <a:spcPts val="0"/>
              </a:spcAft>
              <a:buSzPts val="1600"/>
              <a:buNone/>
              <a:defRPr sz="2100"/>
            </a:lvl3pPr>
            <a:lvl4pPr indent="0" lvl="3" rtl="0">
              <a:spcBef>
                <a:spcPts val="0"/>
              </a:spcBef>
              <a:spcAft>
                <a:spcPts val="0"/>
              </a:spcAft>
              <a:buSzPts val="1600"/>
              <a:buNone/>
              <a:defRPr sz="2100"/>
            </a:lvl4pPr>
            <a:lvl5pPr indent="0" lvl="4" rtl="0">
              <a:spcBef>
                <a:spcPts val="0"/>
              </a:spcBef>
              <a:spcAft>
                <a:spcPts val="0"/>
              </a:spcAft>
              <a:buSzPts val="1600"/>
              <a:buNone/>
              <a:defRPr sz="2100"/>
            </a:lvl5pPr>
            <a:lvl6pPr indent="0" lvl="5" rtl="0">
              <a:spcBef>
                <a:spcPts val="0"/>
              </a:spcBef>
              <a:spcAft>
                <a:spcPts val="0"/>
              </a:spcAft>
              <a:buSzPts val="1600"/>
              <a:buNone/>
              <a:defRPr sz="2100"/>
            </a:lvl6pPr>
            <a:lvl7pPr indent="0" lvl="6" rtl="0">
              <a:spcBef>
                <a:spcPts val="0"/>
              </a:spcBef>
              <a:spcAft>
                <a:spcPts val="0"/>
              </a:spcAft>
              <a:buSzPts val="1600"/>
              <a:buNone/>
              <a:defRPr sz="2100"/>
            </a:lvl7pPr>
            <a:lvl8pPr indent="0" lvl="7" rtl="0">
              <a:spcBef>
                <a:spcPts val="0"/>
              </a:spcBef>
              <a:spcAft>
                <a:spcPts val="0"/>
              </a:spcAft>
              <a:buSzPts val="1600"/>
              <a:buNone/>
              <a:defRPr sz="2100"/>
            </a:lvl8pPr>
            <a:lvl9pPr indent="0" lvl="8" rtl="0">
              <a:spcBef>
                <a:spcPts val="0"/>
              </a:spcBef>
              <a:spcAft>
                <a:spcPts val="0"/>
              </a:spcAft>
              <a:buSzPts val="1600"/>
              <a:buNone/>
              <a:defRPr sz="2100"/>
            </a:lvl9pPr>
          </a:lstStyle>
          <a:p/>
        </p:txBody>
      </p:sp>
      <p:sp>
        <p:nvSpPr>
          <p:cNvPr id="115" name="Google Shape;115;p23"/>
          <p:cNvSpPr txBox="1"/>
          <p:nvPr>
            <p:ph idx="1" type="body"/>
          </p:nvPr>
        </p:nvSpPr>
        <p:spPr>
          <a:xfrm rot="5400000">
            <a:off x="2874765" y="-1217396"/>
            <a:ext cx="3394500" cy="8229600"/>
          </a:xfrm>
          <a:prstGeom prst="rect">
            <a:avLst/>
          </a:prstGeom>
          <a:noFill/>
          <a:ln>
            <a:noFill/>
          </a:ln>
        </p:spPr>
        <p:txBody>
          <a:bodyPr anchorCtr="0" anchor="t" bIns="106950" lIns="106950" spcFirstLastPara="1" rIns="106950" wrap="square" tIns="106950">
            <a:noAutofit/>
          </a:bodyPr>
          <a:lstStyle>
            <a:lvl1pPr indent="-419100" lvl="0" marL="457200" marR="0" rtl="0" algn="l">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1pPr>
            <a:lvl2pPr indent="-400050" lvl="1" marL="9144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2pPr>
            <a:lvl3pPr indent="-374650" lvl="2" marL="1371600" marR="0" rtl="0" algn="l">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3pPr>
            <a:lvl4pPr indent="-349250" lvl="3" marL="18288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116" name="Google Shape;116;p23"/>
          <p:cNvSpPr txBox="1"/>
          <p:nvPr>
            <p:ph idx="10" type="dt"/>
          </p:nvPr>
        </p:nvSpPr>
        <p:spPr>
          <a:xfrm>
            <a:off x="457201" y="4767278"/>
            <a:ext cx="2133600" cy="273900"/>
          </a:xfrm>
          <a:prstGeom prst="rect">
            <a:avLst/>
          </a:prstGeom>
          <a:noFill/>
          <a:ln>
            <a:noFill/>
          </a:ln>
        </p:spPr>
        <p:txBody>
          <a:bodyPr anchorCtr="0" anchor="ctr" bIns="106950" lIns="106950" spcFirstLastPara="1" rIns="106950" wrap="square" tIns="106950">
            <a:noAutofit/>
          </a:bodyPr>
          <a:lstStyle>
            <a:lvl1pPr indent="0" lvl="0" marL="0" marR="0" rtl="0" algn="l">
              <a:spcBef>
                <a:spcPts val="0"/>
              </a:spcBef>
              <a:spcAft>
                <a:spcPts val="0"/>
              </a:spcAft>
              <a:buSzPts val="1600"/>
              <a:buNone/>
              <a:defRPr sz="1200">
                <a:solidFill>
                  <a:srgbClr val="888888"/>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117" name="Google Shape;117;p23"/>
          <p:cNvSpPr txBox="1"/>
          <p:nvPr>
            <p:ph idx="11" type="ftr"/>
          </p:nvPr>
        </p:nvSpPr>
        <p:spPr>
          <a:xfrm>
            <a:off x="3124206" y="4767278"/>
            <a:ext cx="2895600" cy="273900"/>
          </a:xfrm>
          <a:prstGeom prst="rect">
            <a:avLst/>
          </a:prstGeom>
          <a:noFill/>
          <a:ln>
            <a:noFill/>
          </a:ln>
        </p:spPr>
        <p:txBody>
          <a:bodyPr anchorCtr="0" anchor="ctr" bIns="106950" lIns="106950" spcFirstLastPara="1" rIns="106950" wrap="square" tIns="106950">
            <a:noAutofit/>
          </a:bodyPr>
          <a:lstStyle>
            <a:lvl1pPr indent="0" lvl="0" marL="0" marR="0" rtl="0" algn="ctr">
              <a:spcBef>
                <a:spcPts val="0"/>
              </a:spcBef>
              <a:spcAft>
                <a:spcPts val="0"/>
              </a:spcAft>
              <a:buSzPts val="1600"/>
              <a:buNone/>
              <a:defRPr sz="1200">
                <a:solidFill>
                  <a:srgbClr val="888888"/>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118" name="Google Shape;118;p23"/>
          <p:cNvSpPr txBox="1"/>
          <p:nvPr>
            <p:ph idx="12" type="sldNum"/>
          </p:nvPr>
        </p:nvSpPr>
        <p:spPr>
          <a:xfrm>
            <a:off x="6553211" y="4767278"/>
            <a:ext cx="2133600" cy="273900"/>
          </a:xfrm>
          <a:prstGeom prst="rect">
            <a:avLst/>
          </a:prstGeom>
          <a:noFill/>
          <a:ln>
            <a:noFill/>
          </a:ln>
        </p:spPr>
        <p:txBody>
          <a:bodyPr anchorCtr="0" anchor="ctr" bIns="43925" lIns="87850" spcFirstLastPara="1" rIns="87850" wrap="square" tIns="43925">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463765" y="1371630"/>
            <a:ext cx="4388700" cy="2057400"/>
          </a:xfrm>
          <a:prstGeom prst="rect">
            <a:avLst/>
          </a:prstGeom>
          <a:noFill/>
          <a:ln>
            <a:noFill/>
          </a:ln>
        </p:spPr>
        <p:txBody>
          <a:bodyPr anchorCtr="0" anchor="ctr" bIns="106950" lIns="106950" spcFirstLastPara="1" rIns="106950" wrap="square" tIns="106950">
            <a:noAutofit/>
          </a:bodyPr>
          <a:lstStyle>
            <a:lvl1pPr indent="0" lvl="0" marL="0" marR="0" rtl="0" algn="ctr">
              <a:spcBef>
                <a:spcPts val="0"/>
              </a:spcBef>
              <a:spcAft>
                <a:spcPts val="0"/>
              </a:spcAft>
              <a:buClr>
                <a:schemeClr val="dk1"/>
              </a:buClr>
              <a:buSzPts val="1600"/>
              <a:buFont typeface="Calibri"/>
              <a:buNone/>
              <a:defRPr b="0" i="0" sz="4200" u="none" cap="none" strike="noStrike">
                <a:solidFill>
                  <a:schemeClr val="dk1"/>
                </a:solidFill>
                <a:latin typeface="Calibri"/>
                <a:ea typeface="Calibri"/>
                <a:cs typeface="Calibri"/>
                <a:sym typeface="Calibri"/>
              </a:defRPr>
            </a:lvl1pPr>
            <a:lvl2pPr indent="0" lvl="1" rtl="0">
              <a:spcBef>
                <a:spcPts val="0"/>
              </a:spcBef>
              <a:spcAft>
                <a:spcPts val="0"/>
              </a:spcAft>
              <a:buSzPts val="1600"/>
              <a:buNone/>
              <a:defRPr sz="2100"/>
            </a:lvl2pPr>
            <a:lvl3pPr indent="0" lvl="2" rtl="0">
              <a:spcBef>
                <a:spcPts val="0"/>
              </a:spcBef>
              <a:spcAft>
                <a:spcPts val="0"/>
              </a:spcAft>
              <a:buSzPts val="1600"/>
              <a:buNone/>
              <a:defRPr sz="2100"/>
            </a:lvl3pPr>
            <a:lvl4pPr indent="0" lvl="3" rtl="0">
              <a:spcBef>
                <a:spcPts val="0"/>
              </a:spcBef>
              <a:spcAft>
                <a:spcPts val="0"/>
              </a:spcAft>
              <a:buSzPts val="1600"/>
              <a:buNone/>
              <a:defRPr sz="2100"/>
            </a:lvl4pPr>
            <a:lvl5pPr indent="0" lvl="4" rtl="0">
              <a:spcBef>
                <a:spcPts val="0"/>
              </a:spcBef>
              <a:spcAft>
                <a:spcPts val="0"/>
              </a:spcAft>
              <a:buSzPts val="1600"/>
              <a:buNone/>
              <a:defRPr sz="2100"/>
            </a:lvl5pPr>
            <a:lvl6pPr indent="0" lvl="5" rtl="0">
              <a:spcBef>
                <a:spcPts val="0"/>
              </a:spcBef>
              <a:spcAft>
                <a:spcPts val="0"/>
              </a:spcAft>
              <a:buSzPts val="1600"/>
              <a:buNone/>
              <a:defRPr sz="2100"/>
            </a:lvl6pPr>
            <a:lvl7pPr indent="0" lvl="6" rtl="0">
              <a:spcBef>
                <a:spcPts val="0"/>
              </a:spcBef>
              <a:spcAft>
                <a:spcPts val="0"/>
              </a:spcAft>
              <a:buSzPts val="1600"/>
              <a:buNone/>
              <a:defRPr sz="2100"/>
            </a:lvl7pPr>
            <a:lvl8pPr indent="0" lvl="7" rtl="0">
              <a:spcBef>
                <a:spcPts val="0"/>
              </a:spcBef>
              <a:spcAft>
                <a:spcPts val="0"/>
              </a:spcAft>
              <a:buSzPts val="1600"/>
              <a:buNone/>
              <a:defRPr sz="2100"/>
            </a:lvl8pPr>
            <a:lvl9pPr indent="0" lvl="8" rtl="0">
              <a:spcBef>
                <a:spcPts val="0"/>
              </a:spcBef>
              <a:spcAft>
                <a:spcPts val="0"/>
              </a:spcAft>
              <a:buSzPts val="1600"/>
              <a:buNone/>
              <a:defRPr sz="2100"/>
            </a:lvl9pPr>
          </a:lstStyle>
          <a:p/>
        </p:txBody>
      </p:sp>
      <p:sp>
        <p:nvSpPr>
          <p:cNvPr id="121" name="Google Shape;121;p24"/>
          <p:cNvSpPr txBox="1"/>
          <p:nvPr>
            <p:ph idx="1" type="body"/>
          </p:nvPr>
        </p:nvSpPr>
        <p:spPr>
          <a:xfrm rot="5400000">
            <a:off x="1272761" y="-609570"/>
            <a:ext cx="4388700" cy="6019800"/>
          </a:xfrm>
          <a:prstGeom prst="rect">
            <a:avLst/>
          </a:prstGeom>
          <a:noFill/>
          <a:ln>
            <a:noFill/>
          </a:ln>
        </p:spPr>
        <p:txBody>
          <a:bodyPr anchorCtr="0" anchor="t" bIns="106950" lIns="106950" spcFirstLastPara="1" rIns="106950" wrap="square" tIns="106950">
            <a:noAutofit/>
          </a:bodyPr>
          <a:lstStyle>
            <a:lvl1pPr indent="-419100" lvl="0" marL="457200" marR="0" rtl="0" algn="l">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1pPr>
            <a:lvl2pPr indent="-400050" lvl="1" marL="9144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2pPr>
            <a:lvl3pPr indent="-374650" lvl="2" marL="1371600" marR="0" rtl="0" algn="l">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3pPr>
            <a:lvl4pPr indent="-349250" lvl="3" marL="18288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122" name="Google Shape;122;p24"/>
          <p:cNvSpPr txBox="1"/>
          <p:nvPr>
            <p:ph idx="10" type="dt"/>
          </p:nvPr>
        </p:nvSpPr>
        <p:spPr>
          <a:xfrm>
            <a:off x="457201" y="4767278"/>
            <a:ext cx="2133600" cy="273900"/>
          </a:xfrm>
          <a:prstGeom prst="rect">
            <a:avLst/>
          </a:prstGeom>
          <a:noFill/>
          <a:ln>
            <a:noFill/>
          </a:ln>
        </p:spPr>
        <p:txBody>
          <a:bodyPr anchorCtr="0" anchor="ctr" bIns="106950" lIns="106950" spcFirstLastPara="1" rIns="106950" wrap="square" tIns="106950">
            <a:noAutofit/>
          </a:bodyPr>
          <a:lstStyle>
            <a:lvl1pPr indent="0" lvl="0" marL="0" marR="0" rtl="0" algn="l">
              <a:spcBef>
                <a:spcPts val="0"/>
              </a:spcBef>
              <a:spcAft>
                <a:spcPts val="0"/>
              </a:spcAft>
              <a:buSzPts val="1600"/>
              <a:buNone/>
              <a:defRPr sz="1200">
                <a:solidFill>
                  <a:srgbClr val="888888"/>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123" name="Google Shape;123;p24"/>
          <p:cNvSpPr txBox="1"/>
          <p:nvPr>
            <p:ph idx="11" type="ftr"/>
          </p:nvPr>
        </p:nvSpPr>
        <p:spPr>
          <a:xfrm>
            <a:off x="3124206" y="4767278"/>
            <a:ext cx="2895600" cy="273900"/>
          </a:xfrm>
          <a:prstGeom prst="rect">
            <a:avLst/>
          </a:prstGeom>
          <a:noFill/>
          <a:ln>
            <a:noFill/>
          </a:ln>
        </p:spPr>
        <p:txBody>
          <a:bodyPr anchorCtr="0" anchor="ctr" bIns="106950" lIns="106950" spcFirstLastPara="1" rIns="106950" wrap="square" tIns="106950">
            <a:noAutofit/>
          </a:bodyPr>
          <a:lstStyle>
            <a:lvl1pPr indent="0" lvl="0" marL="0" marR="0" rtl="0" algn="ctr">
              <a:spcBef>
                <a:spcPts val="0"/>
              </a:spcBef>
              <a:spcAft>
                <a:spcPts val="0"/>
              </a:spcAft>
              <a:buSzPts val="1600"/>
              <a:buNone/>
              <a:defRPr sz="1200">
                <a:solidFill>
                  <a:srgbClr val="888888"/>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124" name="Google Shape;124;p24"/>
          <p:cNvSpPr txBox="1"/>
          <p:nvPr>
            <p:ph idx="12" type="sldNum"/>
          </p:nvPr>
        </p:nvSpPr>
        <p:spPr>
          <a:xfrm>
            <a:off x="6553211" y="4767278"/>
            <a:ext cx="2133600" cy="273900"/>
          </a:xfrm>
          <a:prstGeom prst="rect">
            <a:avLst/>
          </a:prstGeom>
          <a:noFill/>
          <a:ln>
            <a:noFill/>
          </a:ln>
        </p:spPr>
        <p:txBody>
          <a:bodyPr anchorCtr="0" anchor="ctr" bIns="43925" lIns="87850" spcFirstLastPara="1" rIns="87850" wrap="square" tIns="43925">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26" name="Shape 126"/>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p:cSld name="Slide de título">
    <p:spTree>
      <p:nvGrpSpPr>
        <p:cNvPr id="127" name="Shape 127"/>
        <p:cNvGrpSpPr/>
        <p:nvPr/>
      </p:nvGrpSpPr>
      <p:grpSpPr>
        <a:xfrm>
          <a:off x="0" y="0"/>
          <a:ext cx="0" cy="0"/>
          <a:chOff x="0" y="0"/>
          <a:chExt cx="0" cy="0"/>
        </a:xfrm>
      </p:grpSpPr>
      <p:sp>
        <p:nvSpPr>
          <p:cNvPr id="128" name="Google Shape;128;p27"/>
          <p:cNvSpPr txBox="1"/>
          <p:nvPr>
            <p:ph idx="12" type="sldNum"/>
          </p:nvPr>
        </p:nvSpPr>
        <p:spPr>
          <a:xfrm>
            <a:off x="6553211" y="4767278"/>
            <a:ext cx="2133600" cy="273900"/>
          </a:xfrm>
          <a:prstGeom prst="rect">
            <a:avLst/>
          </a:prstGeom>
          <a:noFill/>
          <a:ln>
            <a:noFill/>
          </a:ln>
        </p:spPr>
        <p:txBody>
          <a:bodyPr anchorCtr="0" anchor="t" bIns="53475" lIns="106950" spcFirstLastPara="1" rIns="106950" wrap="square" tIns="53475">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
        <p:nvSpPr>
          <p:cNvPr id="129" name="Google Shape;129;p27"/>
          <p:cNvSpPr/>
          <p:nvPr/>
        </p:nvSpPr>
        <p:spPr>
          <a:xfrm>
            <a:off x="1826310" y="154967"/>
            <a:ext cx="7317600" cy="604200"/>
          </a:xfrm>
          <a:prstGeom prst="rect">
            <a:avLst/>
          </a:prstGeom>
          <a:gradFill>
            <a:gsLst>
              <a:gs pos="0">
                <a:srgbClr val="CAC5D3">
                  <a:alpha val="0"/>
                </a:srgbClr>
              </a:gs>
              <a:gs pos="100000">
                <a:srgbClr val="4C004C">
                  <a:alpha val="93725"/>
                </a:srgbClr>
              </a:gs>
            </a:gsLst>
            <a:lin ang="0" scaled="0"/>
          </a:gradFill>
          <a:ln>
            <a:noFill/>
          </a:ln>
        </p:spPr>
        <p:txBody>
          <a:bodyPr anchorCtr="0" anchor="ctr" bIns="53475" lIns="106950" spcFirstLastPara="1" rIns="106950" wrap="square" tIns="53475">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https://www.caelum.com.br/apostila-html-css-javascript/anuncios/alura_2x.png" id="130" name="Google Shape;130;p27"/>
          <p:cNvPicPr preferRelativeResize="0"/>
          <p:nvPr/>
        </p:nvPicPr>
        <p:blipFill rotWithShape="1">
          <a:blip r:embed="rId2">
            <a:alphaModFix/>
          </a:blip>
          <a:srcRect b="0" l="0" r="0" t="0"/>
          <a:stretch/>
        </p:blipFill>
        <p:spPr>
          <a:xfrm>
            <a:off x="7234502" y="4125408"/>
            <a:ext cx="1414200" cy="660300"/>
          </a:xfrm>
          <a:prstGeom prst="rect">
            <a:avLst/>
          </a:prstGeom>
          <a:noFill/>
          <a:ln>
            <a:noFill/>
          </a:ln>
        </p:spPr>
      </p:pic>
      <p:pic>
        <p:nvPicPr>
          <p:cNvPr descr="http://www.valit.com.br/fw-uploads/0df68964d7f69a99cae07c24f4190c45.gif" id="131" name="Google Shape;131;p27"/>
          <p:cNvPicPr preferRelativeResize="0"/>
          <p:nvPr/>
        </p:nvPicPr>
        <p:blipFill rotWithShape="1">
          <a:blip r:embed="rId3">
            <a:alphaModFix/>
          </a:blip>
          <a:srcRect b="0" l="0" r="0" t="0"/>
          <a:stretch/>
        </p:blipFill>
        <p:spPr>
          <a:xfrm>
            <a:off x="162251" y="68653"/>
            <a:ext cx="1581000" cy="832800"/>
          </a:xfrm>
          <a:prstGeom prst="rect">
            <a:avLst/>
          </a:prstGeom>
          <a:noFill/>
          <a:ln>
            <a:noFill/>
          </a:ln>
        </p:spPr>
      </p:pic>
      <p:sp>
        <p:nvSpPr>
          <p:cNvPr id="132" name="Google Shape;132;p27"/>
          <p:cNvSpPr/>
          <p:nvPr/>
        </p:nvSpPr>
        <p:spPr>
          <a:xfrm>
            <a:off x="6652082" y="241281"/>
            <a:ext cx="2163300" cy="1640100"/>
          </a:xfrm>
          <a:prstGeom prst="rect">
            <a:avLst/>
          </a:prstGeom>
          <a:gradFill>
            <a:gsLst>
              <a:gs pos="0">
                <a:schemeClr val="dk1"/>
              </a:gs>
              <a:gs pos="50000">
                <a:srgbClr val="CACACA"/>
              </a:gs>
              <a:gs pos="100000">
                <a:schemeClr val="dk1"/>
              </a:gs>
            </a:gsLst>
            <a:lin ang="0" scaled="0"/>
          </a:gradFill>
          <a:ln>
            <a:noFill/>
          </a:ln>
          <a:effectLst>
            <a:outerShdw blurRad="50800" rotWithShape="0" algn="tl" dir="2700000" dist="38100">
              <a:srgbClr val="000000">
                <a:alpha val="40000"/>
              </a:srgbClr>
            </a:outerShdw>
          </a:effectLst>
        </p:spPr>
        <p:txBody>
          <a:bodyPr anchorCtr="0" anchor="ctr" bIns="53475" lIns="106950" spcFirstLastPara="1" rIns="106950" wrap="square" tIns="53475">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27"/>
          <p:cNvSpPr/>
          <p:nvPr/>
        </p:nvSpPr>
        <p:spPr>
          <a:xfrm>
            <a:off x="6735284" y="327595"/>
            <a:ext cx="1997100" cy="1467300"/>
          </a:xfrm>
          <a:prstGeom prst="rect">
            <a:avLst/>
          </a:prstGeom>
          <a:gradFill>
            <a:gsLst>
              <a:gs pos="0">
                <a:srgbClr val="7C7C7C"/>
              </a:gs>
              <a:gs pos="50000">
                <a:srgbClr val="B4B4B4"/>
              </a:gs>
              <a:gs pos="100000">
                <a:srgbClr val="D8D8D8"/>
              </a:gs>
            </a:gsLst>
            <a:path path="circle">
              <a:fillToRect b="50%" l="50%" r="50%" t="50%"/>
            </a:path>
            <a:tileRect/>
          </a:gradFill>
          <a:ln cap="flat" cmpd="sng" w="9525">
            <a:solidFill>
              <a:schemeClr val="dk1"/>
            </a:solidFill>
            <a:prstDash val="solid"/>
            <a:round/>
            <a:headEnd len="sm" w="sm" type="none"/>
            <a:tailEnd len="sm" w="sm" type="none"/>
          </a:ln>
        </p:spPr>
        <p:txBody>
          <a:bodyPr anchorCtr="0" anchor="ctr" bIns="53475" lIns="106950" spcFirstLastPara="1" rIns="106950" wrap="square" tIns="53475">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27"/>
          <p:cNvSpPr txBox="1"/>
          <p:nvPr/>
        </p:nvSpPr>
        <p:spPr>
          <a:xfrm>
            <a:off x="1743107" y="241281"/>
            <a:ext cx="4674000" cy="405900"/>
          </a:xfrm>
          <a:prstGeom prst="rect">
            <a:avLst/>
          </a:prstGeom>
          <a:noFill/>
          <a:ln>
            <a:noFill/>
          </a:ln>
        </p:spPr>
        <p:txBody>
          <a:bodyPr anchorCtr="0" anchor="t" bIns="53475" lIns="106950" spcFirstLastPara="1" rIns="106950" wrap="square" tIns="53475">
            <a:noAutofit/>
          </a:bodyPr>
          <a:lstStyle/>
          <a:p>
            <a:pPr indent="0" lvl="0" marL="0" marR="0" rtl="0" algn="ctr">
              <a:spcBef>
                <a:spcPts val="0"/>
              </a:spcBef>
              <a:spcAft>
                <a:spcPts val="0"/>
              </a:spcAft>
              <a:buNone/>
            </a:pPr>
            <a:r>
              <a:rPr b="1" lang="en" sz="1900">
                <a:solidFill>
                  <a:srgbClr val="0C0C0C"/>
                </a:solidFill>
                <a:latin typeface="Calibri"/>
                <a:ea typeface="Calibri"/>
                <a:cs typeface="Calibri"/>
                <a:sym typeface="Calibri"/>
              </a:rPr>
              <a:t>Preparatório para o Exame  ITIL® Foundation</a:t>
            </a:r>
            <a:endParaRPr b="1" sz="1900">
              <a:solidFill>
                <a:srgbClr val="0C0C0C"/>
              </a:solidFill>
              <a:latin typeface="Calibri"/>
              <a:ea typeface="Calibri"/>
              <a:cs typeface="Calibri"/>
              <a:sym typeface="Calibri"/>
            </a:endParaRPr>
          </a:p>
        </p:txBody>
      </p:sp>
      <p:sp>
        <p:nvSpPr>
          <p:cNvPr id="135" name="Google Shape;135;p27"/>
          <p:cNvSpPr/>
          <p:nvPr/>
        </p:nvSpPr>
        <p:spPr>
          <a:xfrm rot="10800000">
            <a:off x="-284" y="4384348"/>
            <a:ext cx="4821900" cy="604200"/>
          </a:xfrm>
          <a:prstGeom prst="rect">
            <a:avLst/>
          </a:prstGeom>
          <a:gradFill>
            <a:gsLst>
              <a:gs pos="0">
                <a:srgbClr val="CAC5D3">
                  <a:alpha val="0"/>
                </a:srgbClr>
              </a:gs>
              <a:gs pos="100000">
                <a:srgbClr val="76923C"/>
              </a:gs>
            </a:gsLst>
            <a:lin ang="0" scaled="0"/>
          </a:gradFill>
          <a:ln>
            <a:noFill/>
          </a:ln>
        </p:spPr>
        <p:txBody>
          <a:bodyPr anchorCtr="0" anchor="ctr" bIns="53475" lIns="106950" spcFirstLastPara="1" rIns="106950" wrap="square" tIns="53475">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36" name="Shape 136"/>
        <p:cNvGrpSpPr/>
        <p:nvPr/>
      </p:nvGrpSpPr>
      <p:grpSpPr>
        <a:xfrm>
          <a:off x="0" y="0"/>
          <a:ext cx="0" cy="0"/>
          <a:chOff x="0" y="0"/>
          <a:chExt cx="0" cy="0"/>
        </a:xfrm>
      </p:grpSpPr>
      <p:sp>
        <p:nvSpPr>
          <p:cNvPr id="137" name="Google Shape;137;p28"/>
          <p:cNvSpPr txBox="1"/>
          <p:nvPr>
            <p:ph type="title"/>
          </p:nvPr>
        </p:nvSpPr>
        <p:spPr>
          <a:xfrm>
            <a:off x="457201" y="205979"/>
            <a:ext cx="8229600" cy="857400"/>
          </a:xfrm>
          <a:prstGeom prst="rect">
            <a:avLst/>
          </a:prstGeom>
          <a:noFill/>
          <a:ln>
            <a:noFill/>
          </a:ln>
        </p:spPr>
        <p:txBody>
          <a:bodyPr anchorCtr="0" anchor="t" bIns="106950" lIns="106950" spcFirstLastPara="1" rIns="106950" wrap="square" tIns="106950">
            <a:noAutofit/>
          </a:bodyPr>
          <a:lstStyle>
            <a:lvl1pPr indent="0" lvl="0" marL="0" marR="0" rtl="0" algn="ctr">
              <a:spcBef>
                <a:spcPts val="0"/>
              </a:spcBef>
              <a:spcAft>
                <a:spcPts val="0"/>
              </a:spcAft>
              <a:buClr>
                <a:schemeClr val="dk1"/>
              </a:buClr>
              <a:buSzPts val="1600"/>
              <a:buFont typeface="Calibri"/>
              <a:buNone/>
              <a:defRPr b="0" i="0" sz="4200" u="none" cap="none" strike="noStrike">
                <a:solidFill>
                  <a:schemeClr val="dk1"/>
                </a:solidFill>
                <a:latin typeface="Calibri"/>
                <a:ea typeface="Calibri"/>
                <a:cs typeface="Calibri"/>
                <a:sym typeface="Calibri"/>
              </a:defRPr>
            </a:lvl1pPr>
            <a:lvl2pPr indent="0" lvl="1" rtl="0">
              <a:spcBef>
                <a:spcPts val="0"/>
              </a:spcBef>
              <a:spcAft>
                <a:spcPts val="0"/>
              </a:spcAft>
              <a:buSzPts val="1600"/>
              <a:buNone/>
              <a:defRPr sz="2100"/>
            </a:lvl2pPr>
            <a:lvl3pPr indent="0" lvl="2" rtl="0">
              <a:spcBef>
                <a:spcPts val="0"/>
              </a:spcBef>
              <a:spcAft>
                <a:spcPts val="0"/>
              </a:spcAft>
              <a:buSzPts val="1600"/>
              <a:buNone/>
              <a:defRPr sz="2100"/>
            </a:lvl3pPr>
            <a:lvl4pPr indent="0" lvl="3" rtl="0">
              <a:spcBef>
                <a:spcPts val="0"/>
              </a:spcBef>
              <a:spcAft>
                <a:spcPts val="0"/>
              </a:spcAft>
              <a:buSzPts val="1600"/>
              <a:buNone/>
              <a:defRPr sz="2100"/>
            </a:lvl4pPr>
            <a:lvl5pPr indent="0" lvl="4" rtl="0">
              <a:spcBef>
                <a:spcPts val="0"/>
              </a:spcBef>
              <a:spcAft>
                <a:spcPts val="0"/>
              </a:spcAft>
              <a:buSzPts val="1600"/>
              <a:buNone/>
              <a:defRPr sz="2100"/>
            </a:lvl5pPr>
            <a:lvl6pPr indent="0" lvl="5" rtl="0">
              <a:spcBef>
                <a:spcPts val="0"/>
              </a:spcBef>
              <a:spcAft>
                <a:spcPts val="0"/>
              </a:spcAft>
              <a:buSzPts val="1600"/>
              <a:buNone/>
              <a:defRPr sz="2100"/>
            </a:lvl6pPr>
            <a:lvl7pPr indent="0" lvl="6" rtl="0">
              <a:spcBef>
                <a:spcPts val="0"/>
              </a:spcBef>
              <a:spcAft>
                <a:spcPts val="0"/>
              </a:spcAft>
              <a:buSzPts val="1600"/>
              <a:buNone/>
              <a:defRPr sz="2100"/>
            </a:lvl7pPr>
            <a:lvl8pPr indent="0" lvl="7" rtl="0">
              <a:spcBef>
                <a:spcPts val="0"/>
              </a:spcBef>
              <a:spcAft>
                <a:spcPts val="0"/>
              </a:spcAft>
              <a:buSzPts val="1600"/>
              <a:buNone/>
              <a:defRPr sz="2100"/>
            </a:lvl8pPr>
            <a:lvl9pPr indent="0" lvl="8" rtl="0">
              <a:spcBef>
                <a:spcPts val="0"/>
              </a:spcBef>
              <a:spcAft>
                <a:spcPts val="0"/>
              </a:spcAft>
              <a:buSzPts val="1600"/>
              <a:buNone/>
              <a:defRPr sz="2100"/>
            </a:lvl9pPr>
          </a:lstStyle>
          <a:p/>
        </p:txBody>
      </p:sp>
      <p:sp>
        <p:nvSpPr>
          <p:cNvPr id="138" name="Google Shape;138;p28"/>
          <p:cNvSpPr txBox="1"/>
          <p:nvPr>
            <p:ph idx="1" type="body"/>
          </p:nvPr>
        </p:nvSpPr>
        <p:spPr>
          <a:xfrm>
            <a:off x="457201" y="1200154"/>
            <a:ext cx="8229600" cy="3394500"/>
          </a:xfrm>
          <a:prstGeom prst="rect">
            <a:avLst/>
          </a:prstGeom>
          <a:noFill/>
          <a:ln>
            <a:noFill/>
          </a:ln>
        </p:spPr>
        <p:txBody>
          <a:bodyPr anchorCtr="0" anchor="t" bIns="106950" lIns="106950" spcFirstLastPara="1" rIns="106950" wrap="square" tIns="106950">
            <a:noAutofit/>
          </a:bodyPr>
          <a:lstStyle>
            <a:lvl1pPr indent="-419100" lvl="0" marL="457200" marR="0" rtl="0" algn="l">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1pPr>
            <a:lvl2pPr indent="-400050" lvl="1" marL="9144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2pPr>
            <a:lvl3pPr indent="-374650" lvl="2" marL="1371600" marR="0" rtl="0" algn="l">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3pPr>
            <a:lvl4pPr indent="-349250" lvl="3" marL="18288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139" name="Google Shape;139;p28"/>
          <p:cNvSpPr txBox="1"/>
          <p:nvPr>
            <p:ph idx="10" type="dt"/>
          </p:nvPr>
        </p:nvSpPr>
        <p:spPr>
          <a:xfrm>
            <a:off x="457201" y="4767278"/>
            <a:ext cx="2133600" cy="273900"/>
          </a:xfrm>
          <a:prstGeom prst="rect">
            <a:avLst/>
          </a:prstGeom>
          <a:noFill/>
          <a:ln>
            <a:noFill/>
          </a:ln>
        </p:spPr>
        <p:txBody>
          <a:bodyPr anchorCtr="0" anchor="t" bIns="106950" lIns="106950" spcFirstLastPara="1" rIns="106950" wrap="square" tIns="106950">
            <a:noAutofit/>
          </a:bodyPr>
          <a:lstStyle>
            <a:lvl1pPr indent="0" lvl="0" marL="0" marR="0" rtl="0" algn="l">
              <a:spcBef>
                <a:spcPts val="0"/>
              </a:spcBef>
              <a:spcAft>
                <a:spcPts val="0"/>
              </a:spcAft>
              <a:buSzPts val="1600"/>
              <a:buNone/>
              <a:defRPr sz="1800">
                <a:solidFill>
                  <a:schemeClr val="dk1"/>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140" name="Google Shape;140;p28"/>
          <p:cNvSpPr txBox="1"/>
          <p:nvPr>
            <p:ph idx="11" type="ftr"/>
          </p:nvPr>
        </p:nvSpPr>
        <p:spPr>
          <a:xfrm>
            <a:off x="3124206" y="4767278"/>
            <a:ext cx="2895600" cy="273900"/>
          </a:xfrm>
          <a:prstGeom prst="rect">
            <a:avLst/>
          </a:prstGeom>
          <a:noFill/>
          <a:ln>
            <a:noFill/>
          </a:ln>
        </p:spPr>
        <p:txBody>
          <a:bodyPr anchorCtr="0" anchor="t" bIns="106950" lIns="106950" spcFirstLastPara="1" rIns="106950" wrap="square" tIns="106950">
            <a:noAutofit/>
          </a:bodyPr>
          <a:lstStyle>
            <a:lvl1pPr indent="0" lvl="0" marL="0" marR="0" rtl="0" algn="l">
              <a:spcBef>
                <a:spcPts val="0"/>
              </a:spcBef>
              <a:spcAft>
                <a:spcPts val="0"/>
              </a:spcAft>
              <a:buSzPts val="1600"/>
              <a:buNone/>
              <a:defRPr sz="1800">
                <a:solidFill>
                  <a:schemeClr val="dk1"/>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141" name="Google Shape;141;p28"/>
          <p:cNvSpPr txBox="1"/>
          <p:nvPr>
            <p:ph idx="12" type="sldNum"/>
          </p:nvPr>
        </p:nvSpPr>
        <p:spPr>
          <a:xfrm>
            <a:off x="6553211" y="4767278"/>
            <a:ext cx="2133600" cy="273900"/>
          </a:xfrm>
          <a:prstGeom prst="rect">
            <a:avLst/>
          </a:prstGeom>
          <a:noFill/>
          <a:ln>
            <a:noFill/>
          </a:ln>
        </p:spPr>
        <p:txBody>
          <a:bodyPr anchorCtr="0" anchor="t" bIns="53475" lIns="106950" spcFirstLastPara="1" rIns="106950" wrap="square" tIns="53475">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142" name="Shape 142"/>
        <p:cNvGrpSpPr/>
        <p:nvPr/>
      </p:nvGrpSpPr>
      <p:grpSpPr>
        <a:xfrm>
          <a:off x="0" y="0"/>
          <a:ext cx="0" cy="0"/>
          <a:chOff x="0" y="0"/>
          <a:chExt cx="0" cy="0"/>
        </a:xfrm>
      </p:grpSpPr>
      <p:sp>
        <p:nvSpPr>
          <p:cNvPr id="143" name="Google Shape;143;p29"/>
          <p:cNvSpPr txBox="1"/>
          <p:nvPr>
            <p:ph type="title"/>
          </p:nvPr>
        </p:nvSpPr>
        <p:spPr>
          <a:xfrm>
            <a:off x="722314" y="3305186"/>
            <a:ext cx="7772400" cy="1021500"/>
          </a:xfrm>
          <a:prstGeom prst="rect">
            <a:avLst/>
          </a:prstGeom>
          <a:noFill/>
          <a:ln>
            <a:noFill/>
          </a:ln>
        </p:spPr>
        <p:txBody>
          <a:bodyPr anchorCtr="0" anchor="t" bIns="106950" lIns="106950" spcFirstLastPara="1" rIns="106950" wrap="square" tIns="106950">
            <a:noAutofit/>
          </a:bodyPr>
          <a:lstStyle>
            <a:lvl1pPr indent="0" lvl="0" marL="0" marR="0" rtl="0" algn="l">
              <a:spcBef>
                <a:spcPts val="0"/>
              </a:spcBef>
              <a:spcAft>
                <a:spcPts val="0"/>
              </a:spcAft>
              <a:buClr>
                <a:schemeClr val="dk1"/>
              </a:buClr>
              <a:buSzPts val="1600"/>
              <a:buFont typeface="Calibri"/>
              <a:buNone/>
              <a:defRPr b="1" i="0" sz="3900" u="none" cap="none" strike="noStrike">
                <a:solidFill>
                  <a:schemeClr val="dk1"/>
                </a:solidFill>
                <a:latin typeface="Calibri"/>
                <a:ea typeface="Calibri"/>
                <a:cs typeface="Calibri"/>
                <a:sym typeface="Calibri"/>
              </a:defRPr>
            </a:lvl1pPr>
            <a:lvl2pPr indent="0" lvl="1" rtl="0">
              <a:spcBef>
                <a:spcPts val="0"/>
              </a:spcBef>
              <a:spcAft>
                <a:spcPts val="0"/>
              </a:spcAft>
              <a:buSzPts val="1600"/>
              <a:buNone/>
              <a:defRPr sz="2100"/>
            </a:lvl2pPr>
            <a:lvl3pPr indent="0" lvl="2" rtl="0">
              <a:spcBef>
                <a:spcPts val="0"/>
              </a:spcBef>
              <a:spcAft>
                <a:spcPts val="0"/>
              </a:spcAft>
              <a:buSzPts val="1600"/>
              <a:buNone/>
              <a:defRPr sz="2100"/>
            </a:lvl3pPr>
            <a:lvl4pPr indent="0" lvl="3" rtl="0">
              <a:spcBef>
                <a:spcPts val="0"/>
              </a:spcBef>
              <a:spcAft>
                <a:spcPts val="0"/>
              </a:spcAft>
              <a:buSzPts val="1600"/>
              <a:buNone/>
              <a:defRPr sz="2100"/>
            </a:lvl4pPr>
            <a:lvl5pPr indent="0" lvl="4" rtl="0">
              <a:spcBef>
                <a:spcPts val="0"/>
              </a:spcBef>
              <a:spcAft>
                <a:spcPts val="0"/>
              </a:spcAft>
              <a:buSzPts val="1600"/>
              <a:buNone/>
              <a:defRPr sz="2100"/>
            </a:lvl5pPr>
            <a:lvl6pPr indent="0" lvl="5" rtl="0">
              <a:spcBef>
                <a:spcPts val="0"/>
              </a:spcBef>
              <a:spcAft>
                <a:spcPts val="0"/>
              </a:spcAft>
              <a:buSzPts val="1600"/>
              <a:buNone/>
              <a:defRPr sz="2100"/>
            </a:lvl6pPr>
            <a:lvl7pPr indent="0" lvl="6" rtl="0">
              <a:spcBef>
                <a:spcPts val="0"/>
              </a:spcBef>
              <a:spcAft>
                <a:spcPts val="0"/>
              </a:spcAft>
              <a:buSzPts val="1600"/>
              <a:buNone/>
              <a:defRPr sz="2100"/>
            </a:lvl7pPr>
            <a:lvl8pPr indent="0" lvl="7" rtl="0">
              <a:spcBef>
                <a:spcPts val="0"/>
              </a:spcBef>
              <a:spcAft>
                <a:spcPts val="0"/>
              </a:spcAft>
              <a:buSzPts val="1600"/>
              <a:buNone/>
              <a:defRPr sz="2100"/>
            </a:lvl8pPr>
            <a:lvl9pPr indent="0" lvl="8" rtl="0">
              <a:spcBef>
                <a:spcPts val="0"/>
              </a:spcBef>
              <a:spcAft>
                <a:spcPts val="0"/>
              </a:spcAft>
              <a:buSzPts val="1600"/>
              <a:buNone/>
              <a:defRPr sz="2100"/>
            </a:lvl9pPr>
          </a:lstStyle>
          <a:p/>
        </p:txBody>
      </p:sp>
      <p:sp>
        <p:nvSpPr>
          <p:cNvPr id="144" name="Google Shape;144;p29"/>
          <p:cNvSpPr txBox="1"/>
          <p:nvPr>
            <p:ph idx="1" type="body"/>
          </p:nvPr>
        </p:nvSpPr>
        <p:spPr>
          <a:xfrm>
            <a:off x="722314" y="2180041"/>
            <a:ext cx="7772400" cy="1125300"/>
          </a:xfrm>
          <a:prstGeom prst="rect">
            <a:avLst/>
          </a:prstGeom>
          <a:noFill/>
          <a:ln>
            <a:noFill/>
          </a:ln>
        </p:spPr>
        <p:txBody>
          <a:bodyPr anchorCtr="0" anchor="b" bIns="106950" lIns="106950" spcFirstLastPara="1" rIns="106950" wrap="square" tIns="106950">
            <a:noAutofit/>
          </a:bodyPr>
          <a:lstStyle>
            <a:lvl1pPr indent="-228600" lvl="0" marL="457200" marR="0" rtl="0" algn="l">
              <a:spcBef>
                <a:spcPts val="400"/>
              </a:spcBef>
              <a:spcAft>
                <a:spcPts val="0"/>
              </a:spcAft>
              <a:buClr>
                <a:srgbClr val="888888"/>
              </a:buClr>
              <a:buSzPts val="1600"/>
              <a:buFont typeface="Arial"/>
              <a:buNone/>
              <a:defRPr b="0" i="0" sz="1900" u="none" cap="none" strike="noStrike">
                <a:solidFill>
                  <a:srgbClr val="888888"/>
                </a:solidFill>
                <a:latin typeface="Calibri"/>
                <a:ea typeface="Calibri"/>
                <a:cs typeface="Calibri"/>
                <a:sym typeface="Calibri"/>
              </a:defRPr>
            </a:lvl1pPr>
            <a:lvl2pPr indent="-228600" lvl="1" marL="914400" marR="0" rtl="0" algn="l">
              <a:spcBef>
                <a:spcPts val="400"/>
              </a:spcBef>
              <a:spcAft>
                <a:spcPts val="0"/>
              </a:spcAft>
              <a:buClr>
                <a:srgbClr val="888888"/>
              </a:buClr>
              <a:buSzPts val="16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00"/>
              </a:spcBef>
              <a:spcAft>
                <a:spcPts val="0"/>
              </a:spcAft>
              <a:buClr>
                <a:srgbClr val="888888"/>
              </a:buClr>
              <a:buSzPts val="1600"/>
              <a:buFont typeface="Arial"/>
              <a:buNone/>
              <a:defRPr b="0" i="0" sz="1500" u="none" cap="none" strike="noStrike">
                <a:solidFill>
                  <a:srgbClr val="888888"/>
                </a:solidFill>
                <a:latin typeface="Calibri"/>
                <a:ea typeface="Calibri"/>
                <a:cs typeface="Calibri"/>
                <a:sym typeface="Calibri"/>
              </a:defRPr>
            </a:lvl3pPr>
            <a:lvl4pPr indent="-228600" lvl="3" marL="1828800" marR="0" rtl="0" algn="l">
              <a:spcBef>
                <a:spcPts val="300"/>
              </a:spcBef>
              <a:spcAft>
                <a:spcPts val="0"/>
              </a:spcAft>
              <a:buClr>
                <a:srgbClr val="888888"/>
              </a:buClr>
              <a:buSzPts val="1600"/>
              <a:buFont typeface="Arial"/>
              <a:buNone/>
              <a:defRPr b="0" i="0" sz="1300" u="none" cap="none" strike="noStrike">
                <a:solidFill>
                  <a:srgbClr val="888888"/>
                </a:solidFill>
                <a:latin typeface="Calibri"/>
                <a:ea typeface="Calibri"/>
                <a:cs typeface="Calibri"/>
                <a:sym typeface="Calibri"/>
              </a:defRPr>
            </a:lvl4pPr>
            <a:lvl5pPr indent="-228600" lvl="4" marL="2286000" marR="0" rtl="0" algn="l">
              <a:spcBef>
                <a:spcPts val="300"/>
              </a:spcBef>
              <a:spcAft>
                <a:spcPts val="0"/>
              </a:spcAft>
              <a:buClr>
                <a:srgbClr val="888888"/>
              </a:buClr>
              <a:buSzPts val="1600"/>
              <a:buFont typeface="Arial"/>
              <a:buNone/>
              <a:defRPr b="0" i="0" sz="1300" u="none" cap="none" strike="noStrike">
                <a:solidFill>
                  <a:srgbClr val="888888"/>
                </a:solidFill>
                <a:latin typeface="Calibri"/>
                <a:ea typeface="Calibri"/>
                <a:cs typeface="Calibri"/>
                <a:sym typeface="Calibri"/>
              </a:defRPr>
            </a:lvl5pPr>
            <a:lvl6pPr indent="-228600" lvl="5" marL="2743200" marR="0" rtl="0" algn="l">
              <a:spcBef>
                <a:spcPts val="300"/>
              </a:spcBef>
              <a:spcAft>
                <a:spcPts val="0"/>
              </a:spcAft>
              <a:buClr>
                <a:srgbClr val="888888"/>
              </a:buClr>
              <a:buSzPts val="1600"/>
              <a:buFont typeface="Arial"/>
              <a:buNone/>
              <a:defRPr b="0" i="0" sz="1300" u="none" cap="none" strike="noStrike">
                <a:solidFill>
                  <a:srgbClr val="888888"/>
                </a:solidFill>
                <a:latin typeface="Calibri"/>
                <a:ea typeface="Calibri"/>
                <a:cs typeface="Calibri"/>
                <a:sym typeface="Calibri"/>
              </a:defRPr>
            </a:lvl6pPr>
            <a:lvl7pPr indent="-228600" lvl="6" marL="3200400" marR="0" rtl="0" algn="l">
              <a:spcBef>
                <a:spcPts val="300"/>
              </a:spcBef>
              <a:spcAft>
                <a:spcPts val="0"/>
              </a:spcAft>
              <a:buClr>
                <a:srgbClr val="888888"/>
              </a:buClr>
              <a:buSzPts val="1600"/>
              <a:buFont typeface="Arial"/>
              <a:buNone/>
              <a:defRPr b="0" i="0" sz="1300" u="none" cap="none" strike="noStrike">
                <a:solidFill>
                  <a:srgbClr val="888888"/>
                </a:solidFill>
                <a:latin typeface="Calibri"/>
                <a:ea typeface="Calibri"/>
                <a:cs typeface="Calibri"/>
                <a:sym typeface="Calibri"/>
              </a:defRPr>
            </a:lvl7pPr>
            <a:lvl8pPr indent="-228600" lvl="7" marL="3657600" marR="0" rtl="0" algn="l">
              <a:spcBef>
                <a:spcPts val="300"/>
              </a:spcBef>
              <a:spcAft>
                <a:spcPts val="0"/>
              </a:spcAft>
              <a:buClr>
                <a:srgbClr val="888888"/>
              </a:buClr>
              <a:buSzPts val="1600"/>
              <a:buFont typeface="Arial"/>
              <a:buNone/>
              <a:defRPr b="0" i="0" sz="1300" u="none" cap="none" strike="noStrike">
                <a:solidFill>
                  <a:srgbClr val="888888"/>
                </a:solidFill>
                <a:latin typeface="Calibri"/>
                <a:ea typeface="Calibri"/>
                <a:cs typeface="Calibri"/>
                <a:sym typeface="Calibri"/>
              </a:defRPr>
            </a:lvl8pPr>
            <a:lvl9pPr indent="-228600" lvl="8" marL="4114800" marR="0" rtl="0" algn="l">
              <a:spcBef>
                <a:spcPts val="300"/>
              </a:spcBef>
              <a:spcAft>
                <a:spcPts val="0"/>
              </a:spcAft>
              <a:buClr>
                <a:srgbClr val="888888"/>
              </a:buClr>
              <a:buSzPts val="1600"/>
              <a:buFont typeface="Arial"/>
              <a:buNone/>
              <a:defRPr b="0" i="0" sz="1300" u="none" cap="none" strike="noStrike">
                <a:solidFill>
                  <a:srgbClr val="888888"/>
                </a:solidFill>
                <a:latin typeface="Calibri"/>
                <a:ea typeface="Calibri"/>
                <a:cs typeface="Calibri"/>
                <a:sym typeface="Calibri"/>
              </a:defRPr>
            </a:lvl9pPr>
          </a:lstStyle>
          <a:p/>
        </p:txBody>
      </p:sp>
      <p:sp>
        <p:nvSpPr>
          <p:cNvPr id="145" name="Google Shape;145;p29"/>
          <p:cNvSpPr txBox="1"/>
          <p:nvPr>
            <p:ph idx="10" type="dt"/>
          </p:nvPr>
        </p:nvSpPr>
        <p:spPr>
          <a:xfrm>
            <a:off x="457201" y="4767278"/>
            <a:ext cx="2133600" cy="273900"/>
          </a:xfrm>
          <a:prstGeom prst="rect">
            <a:avLst/>
          </a:prstGeom>
          <a:noFill/>
          <a:ln>
            <a:noFill/>
          </a:ln>
        </p:spPr>
        <p:txBody>
          <a:bodyPr anchorCtr="0" anchor="t" bIns="106950" lIns="106950" spcFirstLastPara="1" rIns="106950" wrap="square" tIns="106950">
            <a:noAutofit/>
          </a:bodyPr>
          <a:lstStyle>
            <a:lvl1pPr indent="0" lvl="0" marL="0" marR="0" rtl="0" algn="l">
              <a:spcBef>
                <a:spcPts val="0"/>
              </a:spcBef>
              <a:spcAft>
                <a:spcPts val="0"/>
              </a:spcAft>
              <a:buSzPts val="1600"/>
              <a:buNone/>
              <a:defRPr sz="1800">
                <a:solidFill>
                  <a:schemeClr val="dk1"/>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146" name="Google Shape;146;p29"/>
          <p:cNvSpPr txBox="1"/>
          <p:nvPr>
            <p:ph idx="11" type="ftr"/>
          </p:nvPr>
        </p:nvSpPr>
        <p:spPr>
          <a:xfrm>
            <a:off x="3124206" y="4767278"/>
            <a:ext cx="2895600" cy="273900"/>
          </a:xfrm>
          <a:prstGeom prst="rect">
            <a:avLst/>
          </a:prstGeom>
          <a:noFill/>
          <a:ln>
            <a:noFill/>
          </a:ln>
        </p:spPr>
        <p:txBody>
          <a:bodyPr anchorCtr="0" anchor="t" bIns="106950" lIns="106950" spcFirstLastPara="1" rIns="106950" wrap="square" tIns="106950">
            <a:noAutofit/>
          </a:bodyPr>
          <a:lstStyle>
            <a:lvl1pPr indent="0" lvl="0" marL="0" marR="0" rtl="0" algn="l">
              <a:spcBef>
                <a:spcPts val="0"/>
              </a:spcBef>
              <a:spcAft>
                <a:spcPts val="0"/>
              </a:spcAft>
              <a:buSzPts val="1600"/>
              <a:buNone/>
              <a:defRPr sz="1800">
                <a:solidFill>
                  <a:schemeClr val="dk1"/>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147" name="Google Shape;147;p29"/>
          <p:cNvSpPr txBox="1"/>
          <p:nvPr>
            <p:ph idx="12" type="sldNum"/>
          </p:nvPr>
        </p:nvSpPr>
        <p:spPr>
          <a:xfrm>
            <a:off x="6553211" y="4767278"/>
            <a:ext cx="2133600" cy="273900"/>
          </a:xfrm>
          <a:prstGeom prst="rect">
            <a:avLst/>
          </a:prstGeom>
          <a:noFill/>
          <a:ln>
            <a:noFill/>
          </a:ln>
        </p:spPr>
        <p:txBody>
          <a:bodyPr anchorCtr="0" anchor="t" bIns="53475" lIns="106950" spcFirstLastPara="1" rIns="106950" wrap="square" tIns="53475">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148" name="Shape 148"/>
        <p:cNvGrpSpPr/>
        <p:nvPr/>
      </p:nvGrpSpPr>
      <p:grpSpPr>
        <a:xfrm>
          <a:off x="0" y="0"/>
          <a:ext cx="0" cy="0"/>
          <a:chOff x="0" y="0"/>
          <a:chExt cx="0" cy="0"/>
        </a:xfrm>
      </p:grpSpPr>
      <p:sp>
        <p:nvSpPr>
          <p:cNvPr id="149" name="Google Shape;149;p30"/>
          <p:cNvSpPr txBox="1"/>
          <p:nvPr>
            <p:ph type="title"/>
          </p:nvPr>
        </p:nvSpPr>
        <p:spPr>
          <a:xfrm>
            <a:off x="457201" y="205979"/>
            <a:ext cx="8229600" cy="857400"/>
          </a:xfrm>
          <a:prstGeom prst="rect">
            <a:avLst/>
          </a:prstGeom>
          <a:noFill/>
          <a:ln>
            <a:noFill/>
          </a:ln>
        </p:spPr>
        <p:txBody>
          <a:bodyPr anchorCtr="0" anchor="t" bIns="106950" lIns="106950" spcFirstLastPara="1" rIns="106950" wrap="square" tIns="106950">
            <a:noAutofit/>
          </a:bodyPr>
          <a:lstStyle>
            <a:lvl1pPr indent="0" lvl="0" marL="0" marR="0" rtl="0" algn="ctr">
              <a:spcBef>
                <a:spcPts val="0"/>
              </a:spcBef>
              <a:spcAft>
                <a:spcPts val="0"/>
              </a:spcAft>
              <a:buClr>
                <a:schemeClr val="dk1"/>
              </a:buClr>
              <a:buSzPts val="1600"/>
              <a:buFont typeface="Calibri"/>
              <a:buNone/>
              <a:defRPr b="0" i="0" sz="4200" u="none" cap="none" strike="noStrike">
                <a:solidFill>
                  <a:schemeClr val="dk1"/>
                </a:solidFill>
                <a:latin typeface="Calibri"/>
                <a:ea typeface="Calibri"/>
                <a:cs typeface="Calibri"/>
                <a:sym typeface="Calibri"/>
              </a:defRPr>
            </a:lvl1pPr>
            <a:lvl2pPr indent="0" lvl="1" rtl="0">
              <a:spcBef>
                <a:spcPts val="0"/>
              </a:spcBef>
              <a:spcAft>
                <a:spcPts val="0"/>
              </a:spcAft>
              <a:buSzPts val="1600"/>
              <a:buNone/>
              <a:defRPr sz="2100"/>
            </a:lvl2pPr>
            <a:lvl3pPr indent="0" lvl="2" rtl="0">
              <a:spcBef>
                <a:spcPts val="0"/>
              </a:spcBef>
              <a:spcAft>
                <a:spcPts val="0"/>
              </a:spcAft>
              <a:buSzPts val="1600"/>
              <a:buNone/>
              <a:defRPr sz="2100"/>
            </a:lvl3pPr>
            <a:lvl4pPr indent="0" lvl="3" rtl="0">
              <a:spcBef>
                <a:spcPts val="0"/>
              </a:spcBef>
              <a:spcAft>
                <a:spcPts val="0"/>
              </a:spcAft>
              <a:buSzPts val="1600"/>
              <a:buNone/>
              <a:defRPr sz="2100"/>
            </a:lvl4pPr>
            <a:lvl5pPr indent="0" lvl="4" rtl="0">
              <a:spcBef>
                <a:spcPts val="0"/>
              </a:spcBef>
              <a:spcAft>
                <a:spcPts val="0"/>
              </a:spcAft>
              <a:buSzPts val="1600"/>
              <a:buNone/>
              <a:defRPr sz="2100"/>
            </a:lvl5pPr>
            <a:lvl6pPr indent="0" lvl="5" rtl="0">
              <a:spcBef>
                <a:spcPts val="0"/>
              </a:spcBef>
              <a:spcAft>
                <a:spcPts val="0"/>
              </a:spcAft>
              <a:buSzPts val="1600"/>
              <a:buNone/>
              <a:defRPr sz="2100"/>
            </a:lvl6pPr>
            <a:lvl7pPr indent="0" lvl="6" rtl="0">
              <a:spcBef>
                <a:spcPts val="0"/>
              </a:spcBef>
              <a:spcAft>
                <a:spcPts val="0"/>
              </a:spcAft>
              <a:buSzPts val="1600"/>
              <a:buNone/>
              <a:defRPr sz="2100"/>
            </a:lvl7pPr>
            <a:lvl8pPr indent="0" lvl="7" rtl="0">
              <a:spcBef>
                <a:spcPts val="0"/>
              </a:spcBef>
              <a:spcAft>
                <a:spcPts val="0"/>
              </a:spcAft>
              <a:buSzPts val="1600"/>
              <a:buNone/>
              <a:defRPr sz="2100"/>
            </a:lvl8pPr>
            <a:lvl9pPr indent="0" lvl="8" rtl="0">
              <a:spcBef>
                <a:spcPts val="0"/>
              </a:spcBef>
              <a:spcAft>
                <a:spcPts val="0"/>
              </a:spcAft>
              <a:buSzPts val="1600"/>
              <a:buNone/>
              <a:defRPr sz="2100"/>
            </a:lvl9pPr>
          </a:lstStyle>
          <a:p/>
        </p:txBody>
      </p:sp>
      <p:sp>
        <p:nvSpPr>
          <p:cNvPr id="150" name="Google Shape;150;p30"/>
          <p:cNvSpPr txBox="1"/>
          <p:nvPr>
            <p:ph idx="1" type="body"/>
          </p:nvPr>
        </p:nvSpPr>
        <p:spPr>
          <a:xfrm>
            <a:off x="457201" y="1200154"/>
            <a:ext cx="4038600" cy="3394500"/>
          </a:xfrm>
          <a:prstGeom prst="rect">
            <a:avLst/>
          </a:prstGeom>
          <a:noFill/>
          <a:ln>
            <a:noFill/>
          </a:ln>
        </p:spPr>
        <p:txBody>
          <a:bodyPr anchorCtr="0" anchor="t" bIns="106950" lIns="106950" spcFirstLastPara="1" rIns="106950" wrap="square" tIns="106950">
            <a:noAutofit/>
          </a:bodyPr>
          <a:lstStyle>
            <a:lvl1pPr indent="-400050" lvl="0" marL="4572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1pPr>
            <a:lvl2pPr indent="-374650" lvl="1" marL="914400" marR="0" rtl="0" algn="l">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2pPr>
            <a:lvl3pPr indent="-349250" lvl="2" marL="13716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1" name="Google Shape;151;p30"/>
          <p:cNvSpPr txBox="1"/>
          <p:nvPr>
            <p:ph idx="2" type="body"/>
          </p:nvPr>
        </p:nvSpPr>
        <p:spPr>
          <a:xfrm>
            <a:off x="4648209" y="1200154"/>
            <a:ext cx="4038600" cy="3394500"/>
          </a:xfrm>
          <a:prstGeom prst="rect">
            <a:avLst/>
          </a:prstGeom>
          <a:noFill/>
          <a:ln>
            <a:noFill/>
          </a:ln>
        </p:spPr>
        <p:txBody>
          <a:bodyPr anchorCtr="0" anchor="t" bIns="106950" lIns="106950" spcFirstLastPara="1" rIns="106950" wrap="square" tIns="106950">
            <a:noAutofit/>
          </a:bodyPr>
          <a:lstStyle>
            <a:lvl1pPr indent="-400050" lvl="0" marL="4572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1pPr>
            <a:lvl2pPr indent="-374650" lvl="1" marL="914400" marR="0" rtl="0" algn="l">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2pPr>
            <a:lvl3pPr indent="-349250" lvl="2" marL="13716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3pPr>
            <a:lvl4pPr indent="-342900" lvl="3" marL="1828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2" name="Google Shape;152;p30"/>
          <p:cNvSpPr txBox="1"/>
          <p:nvPr>
            <p:ph idx="10" type="dt"/>
          </p:nvPr>
        </p:nvSpPr>
        <p:spPr>
          <a:xfrm>
            <a:off x="457201" y="4767278"/>
            <a:ext cx="2133600" cy="273900"/>
          </a:xfrm>
          <a:prstGeom prst="rect">
            <a:avLst/>
          </a:prstGeom>
          <a:noFill/>
          <a:ln>
            <a:noFill/>
          </a:ln>
        </p:spPr>
        <p:txBody>
          <a:bodyPr anchorCtr="0" anchor="t" bIns="106950" lIns="106950" spcFirstLastPara="1" rIns="106950" wrap="square" tIns="106950">
            <a:noAutofit/>
          </a:bodyPr>
          <a:lstStyle>
            <a:lvl1pPr indent="0" lvl="0" marL="0" marR="0" rtl="0" algn="l">
              <a:spcBef>
                <a:spcPts val="0"/>
              </a:spcBef>
              <a:spcAft>
                <a:spcPts val="0"/>
              </a:spcAft>
              <a:buSzPts val="1600"/>
              <a:buNone/>
              <a:defRPr sz="1800">
                <a:solidFill>
                  <a:schemeClr val="dk1"/>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153" name="Google Shape;153;p30"/>
          <p:cNvSpPr txBox="1"/>
          <p:nvPr>
            <p:ph idx="11" type="ftr"/>
          </p:nvPr>
        </p:nvSpPr>
        <p:spPr>
          <a:xfrm>
            <a:off x="3124206" y="4767278"/>
            <a:ext cx="2895600" cy="273900"/>
          </a:xfrm>
          <a:prstGeom prst="rect">
            <a:avLst/>
          </a:prstGeom>
          <a:noFill/>
          <a:ln>
            <a:noFill/>
          </a:ln>
        </p:spPr>
        <p:txBody>
          <a:bodyPr anchorCtr="0" anchor="t" bIns="106950" lIns="106950" spcFirstLastPara="1" rIns="106950" wrap="square" tIns="106950">
            <a:noAutofit/>
          </a:bodyPr>
          <a:lstStyle>
            <a:lvl1pPr indent="0" lvl="0" marL="0" marR="0" rtl="0" algn="l">
              <a:spcBef>
                <a:spcPts val="0"/>
              </a:spcBef>
              <a:spcAft>
                <a:spcPts val="0"/>
              </a:spcAft>
              <a:buSzPts val="1600"/>
              <a:buNone/>
              <a:defRPr sz="1800">
                <a:solidFill>
                  <a:schemeClr val="dk1"/>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154" name="Google Shape;154;p30"/>
          <p:cNvSpPr txBox="1"/>
          <p:nvPr>
            <p:ph idx="12" type="sldNum"/>
          </p:nvPr>
        </p:nvSpPr>
        <p:spPr>
          <a:xfrm>
            <a:off x="6553211" y="4767278"/>
            <a:ext cx="2133600" cy="273900"/>
          </a:xfrm>
          <a:prstGeom prst="rect">
            <a:avLst/>
          </a:prstGeom>
          <a:noFill/>
          <a:ln>
            <a:noFill/>
          </a:ln>
        </p:spPr>
        <p:txBody>
          <a:bodyPr anchorCtr="0" anchor="t" bIns="53475" lIns="106950" spcFirstLastPara="1" rIns="106950" wrap="square" tIns="53475">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155" name="Shape 155"/>
        <p:cNvGrpSpPr/>
        <p:nvPr/>
      </p:nvGrpSpPr>
      <p:grpSpPr>
        <a:xfrm>
          <a:off x="0" y="0"/>
          <a:ext cx="0" cy="0"/>
          <a:chOff x="0" y="0"/>
          <a:chExt cx="0" cy="0"/>
        </a:xfrm>
      </p:grpSpPr>
      <p:sp>
        <p:nvSpPr>
          <p:cNvPr id="156" name="Google Shape;156;p31"/>
          <p:cNvSpPr txBox="1"/>
          <p:nvPr>
            <p:ph type="title"/>
          </p:nvPr>
        </p:nvSpPr>
        <p:spPr>
          <a:xfrm>
            <a:off x="457201" y="205979"/>
            <a:ext cx="8229600" cy="857400"/>
          </a:xfrm>
          <a:prstGeom prst="rect">
            <a:avLst/>
          </a:prstGeom>
          <a:noFill/>
          <a:ln>
            <a:noFill/>
          </a:ln>
        </p:spPr>
        <p:txBody>
          <a:bodyPr anchorCtr="0" anchor="t" bIns="106950" lIns="106950" spcFirstLastPara="1" rIns="106950" wrap="square" tIns="106950">
            <a:noAutofit/>
          </a:bodyPr>
          <a:lstStyle>
            <a:lvl1pPr indent="0" lvl="0" marL="0" marR="0" rtl="0" algn="ctr">
              <a:spcBef>
                <a:spcPts val="0"/>
              </a:spcBef>
              <a:spcAft>
                <a:spcPts val="0"/>
              </a:spcAft>
              <a:buClr>
                <a:schemeClr val="dk1"/>
              </a:buClr>
              <a:buSzPts val="1600"/>
              <a:buFont typeface="Calibri"/>
              <a:buNone/>
              <a:defRPr b="0" i="0" sz="4200" u="none" cap="none" strike="noStrike">
                <a:solidFill>
                  <a:schemeClr val="dk1"/>
                </a:solidFill>
                <a:latin typeface="Calibri"/>
                <a:ea typeface="Calibri"/>
                <a:cs typeface="Calibri"/>
                <a:sym typeface="Calibri"/>
              </a:defRPr>
            </a:lvl1pPr>
            <a:lvl2pPr indent="0" lvl="1" rtl="0">
              <a:spcBef>
                <a:spcPts val="0"/>
              </a:spcBef>
              <a:spcAft>
                <a:spcPts val="0"/>
              </a:spcAft>
              <a:buSzPts val="1600"/>
              <a:buNone/>
              <a:defRPr sz="2100"/>
            </a:lvl2pPr>
            <a:lvl3pPr indent="0" lvl="2" rtl="0">
              <a:spcBef>
                <a:spcPts val="0"/>
              </a:spcBef>
              <a:spcAft>
                <a:spcPts val="0"/>
              </a:spcAft>
              <a:buSzPts val="1600"/>
              <a:buNone/>
              <a:defRPr sz="2100"/>
            </a:lvl3pPr>
            <a:lvl4pPr indent="0" lvl="3" rtl="0">
              <a:spcBef>
                <a:spcPts val="0"/>
              </a:spcBef>
              <a:spcAft>
                <a:spcPts val="0"/>
              </a:spcAft>
              <a:buSzPts val="1600"/>
              <a:buNone/>
              <a:defRPr sz="2100"/>
            </a:lvl4pPr>
            <a:lvl5pPr indent="0" lvl="4" rtl="0">
              <a:spcBef>
                <a:spcPts val="0"/>
              </a:spcBef>
              <a:spcAft>
                <a:spcPts val="0"/>
              </a:spcAft>
              <a:buSzPts val="1600"/>
              <a:buNone/>
              <a:defRPr sz="2100"/>
            </a:lvl5pPr>
            <a:lvl6pPr indent="0" lvl="5" rtl="0">
              <a:spcBef>
                <a:spcPts val="0"/>
              </a:spcBef>
              <a:spcAft>
                <a:spcPts val="0"/>
              </a:spcAft>
              <a:buSzPts val="1600"/>
              <a:buNone/>
              <a:defRPr sz="2100"/>
            </a:lvl6pPr>
            <a:lvl7pPr indent="0" lvl="6" rtl="0">
              <a:spcBef>
                <a:spcPts val="0"/>
              </a:spcBef>
              <a:spcAft>
                <a:spcPts val="0"/>
              </a:spcAft>
              <a:buSzPts val="1600"/>
              <a:buNone/>
              <a:defRPr sz="2100"/>
            </a:lvl7pPr>
            <a:lvl8pPr indent="0" lvl="7" rtl="0">
              <a:spcBef>
                <a:spcPts val="0"/>
              </a:spcBef>
              <a:spcAft>
                <a:spcPts val="0"/>
              </a:spcAft>
              <a:buSzPts val="1600"/>
              <a:buNone/>
              <a:defRPr sz="2100"/>
            </a:lvl8pPr>
            <a:lvl9pPr indent="0" lvl="8" rtl="0">
              <a:spcBef>
                <a:spcPts val="0"/>
              </a:spcBef>
              <a:spcAft>
                <a:spcPts val="0"/>
              </a:spcAft>
              <a:buSzPts val="1600"/>
              <a:buNone/>
              <a:defRPr sz="2100"/>
            </a:lvl9pPr>
          </a:lstStyle>
          <a:p/>
        </p:txBody>
      </p:sp>
      <p:sp>
        <p:nvSpPr>
          <p:cNvPr id="157" name="Google Shape;157;p31"/>
          <p:cNvSpPr txBox="1"/>
          <p:nvPr>
            <p:ph idx="1" type="body"/>
          </p:nvPr>
        </p:nvSpPr>
        <p:spPr>
          <a:xfrm>
            <a:off x="457200" y="1151339"/>
            <a:ext cx="4040100" cy="479700"/>
          </a:xfrm>
          <a:prstGeom prst="rect">
            <a:avLst/>
          </a:prstGeom>
          <a:noFill/>
          <a:ln>
            <a:noFill/>
          </a:ln>
        </p:spPr>
        <p:txBody>
          <a:bodyPr anchorCtr="0" anchor="b" bIns="106950" lIns="106950" spcFirstLastPara="1" rIns="106950" wrap="square" tIns="106950">
            <a:noAutofit/>
          </a:bodyPr>
          <a:lstStyle>
            <a:lvl1pPr indent="-228600" lvl="0" marL="457200" marR="0" rtl="0" algn="l">
              <a:spcBef>
                <a:spcPts val="500"/>
              </a:spcBef>
              <a:spcAft>
                <a:spcPts val="0"/>
              </a:spcAft>
              <a:buClr>
                <a:schemeClr val="dk1"/>
              </a:buClr>
              <a:buSzPts val="1600"/>
              <a:buFont typeface="Arial"/>
              <a:buNone/>
              <a:defRPr b="1" i="0" sz="23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1600"/>
              <a:buFont typeface="Arial"/>
              <a:buNone/>
              <a:defRPr b="1" i="0" sz="1900" u="none" cap="none" strike="noStrike">
                <a:solidFill>
                  <a:schemeClr val="dk1"/>
                </a:solidFill>
                <a:latin typeface="Calibri"/>
                <a:ea typeface="Calibri"/>
                <a:cs typeface="Calibri"/>
                <a:sym typeface="Calibri"/>
              </a:defRPr>
            </a:lvl2pPr>
            <a:lvl3pPr indent="-228600" lvl="2" marL="1371600" marR="0" rtl="0" algn="l">
              <a:spcBef>
                <a:spcPts val="400"/>
              </a:spcBef>
              <a:spcAft>
                <a:spcPts val="0"/>
              </a:spcAft>
              <a:buClr>
                <a:schemeClr val="dk1"/>
              </a:buClr>
              <a:buSzPts val="16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600"/>
              <a:buFont typeface="Arial"/>
              <a:buNone/>
              <a:defRPr b="1" i="0" sz="15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600"/>
              <a:buFont typeface="Arial"/>
              <a:buNone/>
              <a:defRPr b="1" i="0" sz="1500" u="none" cap="none" strike="noStrike">
                <a:solidFill>
                  <a:schemeClr val="dk1"/>
                </a:solidFill>
                <a:latin typeface="Calibri"/>
                <a:ea typeface="Calibri"/>
                <a:cs typeface="Calibri"/>
                <a:sym typeface="Calibri"/>
              </a:defRPr>
            </a:lvl5pPr>
            <a:lvl6pPr indent="-228600" lvl="5" marL="2743200" marR="0" rtl="0" algn="l">
              <a:spcBef>
                <a:spcPts val="300"/>
              </a:spcBef>
              <a:spcAft>
                <a:spcPts val="0"/>
              </a:spcAft>
              <a:buClr>
                <a:schemeClr val="dk1"/>
              </a:buClr>
              <a:buSzPts val="1600"/>
              <a:buFont typeface="Arial"/>
              <a:buNone/>
              <a:defRPr b="1" i="0" sz="1500" u="none" cap="none" strike="noStrike">
                <a:solidFill>
                  <a:schemeClr val="dk1"/>
                </a:solidFill>
                <a:latin typeface="Calibri"/>
                <a:ea typeface="Calibri"/>
                <a:cs typeface="Calibri"/>
                <a:sym typeface="Calibri"/>
              </a:defRPr>
            </a:lvl6pPr>
            <a:lvl7pPr indent="-228600" lvl="6" marL="3200400" marR="0" rtl="0" algn="l">
              <a:spcBef>
                <a:spcPts val="300"/>
              </a:spcBef>
              <a:spcAft>
                <a:spcPts val="0"/>
              </a:spcAft>
              <a:buClr>
                <a:schemeClr val="dk1"/>
              </a:buClr>
              <a:buSzPts val="1600"/>
              <a:buFont typeface="Arial"/>
              <a:buNone/>
              <a:defRPr b="1" i="0" sz="1500" u="none" cap="none" strike="noStrike">
                <a:solidFill>
                  <a:schemeClr val="dk1"/>
                </a:solidFill>
                <a:latin typeface="Calibri"/>
                <a:ea typeface="Calibri"/>
                <a:cs typeface="Calibri"/>
                <a:sym typeface="Calibri"/>
              </a:defRPr>
            </a:lvl7pPr>
            <a:lvl8pPr indent="-228600" lvl="7" marL="3657600" marR="0" rtl="0" algn="l">
              <a:spcBef>
                <a:spcPts val="300"/>
              </a:spcBef>
              <a:spcAft>
                <a:spcPts val="0"/>
              </a:spcAft>
              <a:buClr>
                <a:schemeClr val="dk1"/>
              </a:buClr>
              <a:buSzPts val="1600"/>
              <a:buFont typeface="Arial"/>
              <a:buNone/>
              <a:defRPr b="1" i="0" sz="1500" u="none" cap="none" strike="noStrike">
                <a:solidFill>
                  <a:schemeClr val="dk1"/>
                </a:solidFill>
                <a:latin typeface="Calibri"/>
                <a:ea typeface="Calibri"/>
                <a:cs typeface="Calibri"/>
                <a:sym typeface="Calibri"/>
              </a:defRPr>
            </a:lvl8pPr>
            <a:lvl9pPr indent="-228600" lvl="8" marL="4114800" marR="0" rtl="0" algn="l">
              <a:spcBef>
                <a:spcPts val="300"/>
              </a:spcBef>
              <a:spcAft>
                <a:spcPts val="0"/>
              </a:spcAft>
              <a:buClr>
                <a:schemeClr val="dk1"/>
              </a:buClr>
              <a:buSzPts val="1600"/>
              <a:buFont typeface="Arial"/>
              <a:buNone/>
              <a:defRPr b="1" i="0" sz="1500" u="none" cap="none" strike="noStrike">
                <a:solidFill>
                  <a:schemeClr val="dk1"/>
                </a:solidFill>
                <a:latin typeface="Calibri"/>
                <a:ea typeface="Calibri"/>
                <a:cs typeface="Calibri"/>
                <a:sym typeface="Calibri"/>
              </a:defRPr>
            </a:lvl9pPr>
          </a:lstStyle>
          <a:p/>
        </p:txBody>
      </p:sp>
      <p:sp>
        <p:nvSpPr>
          <p:cNvPr id="158" name="Google Shape;158;p31"/>
          <p:cNvSpPr txBox="1"/>
          <p:nvPr>
            <p:ph idx="2" type="body"/>
          </p:nvPr>
        </p:nvSpPr>
        <p:spPr>
          <a:xfrm>
            <a:off x="457200" y="1631162"/>
            <a:ext cx="4040100" cy="2963400"/>
          </a:xfrm>
          <a:prstGeom prst="rect">
            <a:avLst/>
          </a:prstGeom>
          <a:noFill/>
          <a:ln>
            <a:noFill/>
          </a:ln>
        </p:spPr>
        <p:txBody>
          <a:bodyPr anchorCtr="0" anchor="t" bIns="106950" lIns="106950" spcFirstLastPara="1" rIns="106950" wrap="square" tIns="106950">
            <a:noAutofit/>
          </a:bodyPr>
          <a:lstStyle>
            <a:lvl1pPr indent="-374650" lvl="0" marL="457200" marR="0" rtl="0" algn="l">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1pPr>
            <a:lvl2pPr indent="-349250" lvl="1" marL="9144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59" name="Google Shape;159;p31"/>
          <p:cNvSpPr txBox="1"/>
          <p:nvPr>
            <p:ph idx="3" type="body"/>
          </p:nvPr>
        </p:nvSpPr>
        <p:spPr>
          <a:xfrm>
            <a:off x="4645034" y="1151339"/>
            <a:ext cx="4041900" cy="479700"/>
          </a:xfrm>
          <a:prstGeom prst="rect">
            <a:avLst/>
          </a:prstGeom>
          <a:noFill/>
          <a:ln>
            <a:noFill/>
          </a:ln>
        </p:spPr>
        <p:txBody>
          <a:bodyPr anchorCtr="0" anchor="b" bIns="106950" lIns="106950" spcFirstLastPara="1" rIns="106950" wrap="square" tIns="106950">
            <a:noAutofit/>
          </a:bodyPr>
          <a:lstStyle>
            <a:lvl1pPr indent="-228600" lvl="0" marL="457200" marR="0" rtl="0" algn="l">
              <a:spcBef>
                <a:spcPts val="500"/>
              </a:spcBef>
              <a:spcAft>
                <a:spcPts val="0"/>
              </a:spcAft>
              <a:buClr>
                <a:schemeClr val="dk1"/>
              </a:buClr>
              <a:buSzPts val="1600"/>
              <a:buFont typeface="Arial"/>
              <a:buNone/>
              <a:defRPr b="1" i="0" sz="23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1600"/>
              <a:buFont typeface="Arial"/>
              <a:buNone/>
              <a:defRPr b="1" i="0" sz="1900" u="none" cap="none" strike="noStrike">
                <a:solidFill>
                  <a:schemeClr val="dk1"/>
                </a:solidFill>
                <a:latin typeface="Calibri"/>
                <a:ea typeface="Calibri"/>
                <a:cs typeface="Calibri"/>
                <a:sym typeface="Calibri"/>
              </a:defRPr>
            </a:lvl2pPr>
            <a:lvl3pPr indent="-228600" lvl="2" marL="1371600" marR="0" rtl="0" algn="l">
              <a:spcBef>
                <a:spcPts val="400"/>
              </a:spcBef>
              <a:spcAft>
                <a:spcPts val="0"/>
              </a:spcAft>
              <a:buClr>
                <a:schemeClr val="dk1"/>
              </a:buClr>
              <a:buSzPts val="16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600"/>
              <a:buFont typeface="Arial"/>
              <a:buNone/>
              <a:defRPr b="1" i="0" sz="15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600"/>
              <a:buFont typeface="Arial"/>
              <a:buNone/>
              <a:defRPr b="1" i="0" sz="1500" u="none" cap="none" strike="noStrike">
                <a:solidFill>
                  <a:schemeClr val="dk1"/>
                </a:solidFill>
                <a:latin typeface="Calibri"/>
                <a:ea typeface="Calibri"/>
                <a:cs typeface="Calibri"/>
                <a:sym typeface="Calibri"/>
              </a:defRPr>
            </a:lvl5pPr>
            <a:lvl6pPr indent="-228600" lvl="5" marL="2743200" marR="0" rtl="0" algn="l">
              <a:spcBef>
                <a:spcPts val="300"/>
              </a:spcBef>
              <a:spcAft>
                <a:spcPts val="0"/>
              </a:spcAft>
              <a:buClr>
                <a:schemeClr val="dk1"/>
              </a:buClr>
              <a:buSzPts val="1600"/>
              <a:buFont typeface="Arial"/>
              <a:buNone/>
              <a:defRPr b="1" i="0" sz="1500" u="none" cap="none" strike="noStrike">
                <a:solidFill>
                  <a:schemeClr val="dk1"/>
                </a:solidFill>
                <a:latin typeface="Calibri"/>
                <a:ea typeface="Calibri"/>
                <a:cs typeface="Calibri"/>
                <a:sym typeface="Calibri"/>
              </a:defRPr>
            </a:lvl6pPr>
            <a:lvl7pPr indent="-228600" lvl="6" marL="3200400" marR="0" rtl="0" algn="l">
              <a:spcBef>
                <a:spcPts val="300"/>
              </a:spcBef>
              <a:spcAft>
                <a:spcPts val="0"/>
              </a:spcAft>
              <a:buClr>
                <a:schemeClr val="dk1"/>
              </a:buClr>
              <a:buSzPts val="1600"/>
              <a:buFont typeface="Arial"/>
              <a:buNone/>
              <a:defRPr b="1" i="0" sz="1500" u="none" cap="none" strike="noStrike">
                <a:solidFill>
                  <a:schemeClr val="dk1"/>
                </a:solidFill>
                <a:latin typeface="Calibri"/>
                <a:ea typeface="Calibri"/>
                <a:cs typeface="Calibri"/>
                <a:sym typeface="Calibri"/>
              </a:defRPr>
            </a:lvl7pPr>
            <a:lvl8pPr indent="-228600" lvl="7" marL="3657600" marR="0" rtl="0" algn="l">
              <a:spcBef>
                <a:spcPts val="300"/>
              </a:spcBef>
              <a:spcAft>
                <a:spcPts val="0"/>
              </a:spcAft>
              <a:buClr>
                <a:schemeClr val="dk1"/>
              </a:buClr>
              <a:buSzPts val="1600"/>
              <a:buFont typeface="Arial"/>
              <a:buNone/>
              <a:defRPr b="1" i="0" sz="1500" u="none" cap="none" strike="noStrike">
                <a:solidFill>
                  <a:schemeClr val="dk1"/>
                </a:solidFill>
                <a:latin typeface="Calibri"/>
                <a:ea typeface="Calibri"/>
                <a:cs typeface="Calibri"/>
                <a:sym typeface="Calibri"/>
              </a:defRPr>
            </a:lvl8pPr>
            <a:lvl9pPr indent="-228600" lvl="8" marL="4114800" marR="0" rtl="0" algn="l">
              <a:spcBef>
                <a:spcPts val="300"/>
              </a:spcBef>
              <a:spcAft>
                <a:spcPts val="0"/>
              </a:spcAft>
              <a:buClr>
                <a:schemeClr val="dk1"/>
              </a:buClr>
              <a:buSzPts val="1600"/>
              <a:buFont typeface="Arial"/>
              <a:buNone/>
              <a:defRPr b="1" i="0" sz="1500" u="none" cap="none" strike="noStrike">
                <a:solidFill>
                  <a:schemeClr val="dk1"/>
                </a:solidFill>
                <a:latin typeface="Calibri"/>
                <a:ea typeface="Calibri"/>
                <a:cs typeface="Calibri"/>
                <a:sym typeface="Calibri"/>
              </a:defRPr>
            </a:lvl9pPr>
          </a:lstStyle>
          <a:p/>
        </p:txBody>
      </p:sp>
      <p:sp>
        <p:nvSpPr>
          <p:cNvPr id="160" name="Google Shape;160;p31"/>
          <p:cNvSpPr txBox="1"/>
          <p:nvPr>
            <p:ph idx="4" type="body"/>
          </p:nvPr>
        </p:nvSpPr>
        <p:spPr>
          <a:xfrm>
            <a:off x="4645034" y="1631162"/>
            <a:ext cx="4041900" cy="2963400"/>
          </a:xfrm>
          <a:prstGeom prst="rect">
            <a:avLst/>
          </a:prstGeom>
          <a:noFill/>
          <a:ln>
            <a:noFill/>
          </a:ln>
        </p:spPr>
        <p:txBody>
          <a:bodyPr anchorCtr="0" anchor="t" bIns="106950" lIns="106950" spcFirstLastPara="1" rIns="106950" wrap="square" tIns="106950">
            <a:noAutofit/>
          </a:bodyPr>
          <a:lstStyle>
            <a:lvl1pPr indent="-374650" lvl="0" marL="457200" marR="0" rtl="0" algn="l">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1pPr>
            <a:lvl2pPr indent="-349250" lvl="1" marL="9144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61" name="Google Shape;161;p31"/>
          <p:cNvSpPr txBox="1"/>
          <p:nvPr>
            <p:ph idx="10" type="dt"/>
          </p:nvPr>
        </p:nvSpPr>
        <p:spPr>
          <a:xfrm>
            <a:off x="457201" y="4767278"/>
            <a:ext cx="2133600" cy="273900"/>
          </a:xfrm>
          <a:prstGeom prst="rect">
            <a:avLst/>
          </a:prstGeom>
          <a:noFill/>
          <a:ln>
            <a:noFill/>
          </a:ln>
        </p:spPr>
        <p:txBody>
          <a:bodyPr anchorCtr="0" anchor="t" bIns="106950" lIns="106950" spcFirstLastPara="1" rIns="106950" wrap="square" tIns="106950">
            <a:noAutofit/>
          </a:bodyPr>
          <a:lstStyle>
            <a:lvl1pPr indent="0" lvl="0" marL="0" marR="0" rtl="0" algn="l">
              <a:spcBef>
                <a:spcPts val="0"/>
              </a:spcBef>
              <a:spcAft>
                <a:spcPts val="0"/>
              </a:spcAft>
              <a:buSzPts val="1600"/>
              <a:buNone/>
              <a:defRPr sz="1800">
                <a:solidFill>
                  <a:schemeClr val="dk1"/>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162" name="Google Shape;162;p31"/>
          <p:cNvSpPr txBox="1"/>
          <p:nvPr>
            <p:ph idx="11" type="ftr"/>
          </p:nvPr>
        </p:nvSpPr>
        <p:spPr>
          <a:xfrm>
            <a:off x="3124206" y="4767278"/>
            <a:ext cx="2895600" cy="273900"/>
          </a:xfrm>
          <a:prstGeom prst="rect">
            <a:avLst/>
          </a:prstGeom>
          <a:noFill/>
          <a:ln>
            <a:noFill/>
          </a:ln>
        </p:spPr>
        <p:txBody>
          <a:bodyPr anchorCtr="0" anchor="t" bIns="106950" lIns="106950" spcFirstLastPara="1" rIns="106950" wrap="square" tIns="106950">
            <a:noAutofit/>
          </a:bodyPr>
          <a:lstStyle>
            <a:lvl1pPr indent="0" lvl="0" marL="0" marR="0" rtl="0" algn="l">
              <a:spcBef>
                <a:spcPts val="0"/>
              </a:spcBef>
              <a:spcAft>
                <a:spcPts val="0"/>
              </a:spcAft>
              <a:buSzPts val="1600"/>
              <a:buNone/>
              <a:defRPr sz="1800">
                <a:solidFill>
                  <a:schemeClr val="dk1"/>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163" name="Google Shape;163;p31"/>
          <p:cNvSpPr txBox="1"/>
          <p:nvPr>
            <p:ph idx="12" type="sldNum"/>
          </p:nvPr>
        </p:nvSpPr>
        <p:spPr>
          <a:xfrm>
            <a:off x="6553211" y="4767278"/>
            <a:ext cx="2133600" cy="273900"/>
          </a:xfrm>
          <a:prstGeom prst="rect">
            <a:avLst/>
          </a:prstGeom>
          <a:noFill/>
          <a:ln>
            <a:noFill/>
          </a:ln>
        </p:spPr>
        <p:txBody>
          <a:bodyPr anchorCtr="0" anchor="t" bIns="53475" lIns="106950" spcFirstLastPara="1" rIns="106950" wrap="square" tIns="53475">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164" name="Shape 164"/>
        <p:cNvGrpSpPr/>
        <p:nvPr/>
      </p:nvGrpSpPr>
      <p:grpSpPr>
        <a:xfrm>
          <a:off x="0" y="0"/>
          <a:ext cx="0" cy="0"/>
          <a:chOff x="0" y="0"/>
          <a:chExt cx="0" cy="0"/>
        </a:xfrm>
      </p:grpSpPr>
      <p:sp>
        <p:nvSpPr>
          <p:cNvPr id="165" name="Google Shape;165;p32"/>
          <p:cNvSpPr txBox="1"/>
          <p:nvPr>
            <p:ph type="title"/>
          </p:nvPr>
        </p:nvSpPr>
        <p:spPr>
          <a:xfrm>
            <a:off x="457201" y="205979"/>
            <a:ext cx="8229600" cy="857400"/>
          </a:xfrm>
          <a:prstGeom prst="rect">
            <a:avLst/>
          </a:prstGeom>
          <a:noFill/>
          <a:ln>
            <a:noFill/>
          </a:ln>
        </p:spPr>
        <p:txBody>
          <a:bodyPr anchorCtr="0" anchor="t" bIns="106950" lIns="106950" spcFirstLastPara="1" rIns="106950" wrap="square" tIns="106950">
            <a:noAutofit/>
          </a:bodyPr>
          <a:lstStyle>
            <a:lvl1pPr indent="0" lvl="0" marL="0" marR="0" rtl="0" algn="ctr">
              <a:spcBef>
                <a:spcPts val="0"/>
              </a:spcBef>
              <a:spcAft>
                <a:spcPts val="0"/>
              </a:spcAft>
              <a:buClr>
                <a:schemeClr val="dk1"/>
              </a:buClr>
              <a:buSzPts val="1600"/>
              <a:buFont typeface="Calibri"/>
              <a:buNone/>
              <a:defRPr b="0" i="0" sz="4200" u="none" cap="none" strike="noStrike">
                <a:solidFill>
                  <a:schemeClr val="dk1"/>
                </a:solidFill>
                <a:latin typeface="Calibri"/>
                <a:ea typeface="Calibri"/>
                <a:cs typeface="Calibri"/>
                <a:sym typeface="Calibri"/>
              </a:defRPr>
            </a:lvl1pPr>
            <a:lvl2pPr indent="0" lvl="1" rtl="0">
              <a:spcBef>
                <a:spcPts val="0"/>
              </a:spcBef>
              <a:spcAft>
                <a:spcPts val="0"/>
              </a:spcAft>
              <a:buSzPts val="1600"/>
              <a:buNone/>
              <a:defRPr sz="2100"/>
            </a:lvl2pPr>
            <a:lvl3pPr indent="0" lvl="2" rtl="0">
              <a:spcBef>
                <a:spcPts val="0"/>
              </a:spcBef>
              <a:spcAft>
                <a:spcPts val="0"/>
              </a:spcAft>
              <a:buSzPts val="1600"/>
              <a:buNone/>
              <a:defRPr sz="2100"/>
            </a:lvl3pPr>
            <a:lvl4pPr indent="0" lvl="3" rtl="0">
              <a:spcBef>
                <a:spcPts val="0"/>
              </a:spcBef>
              <a:spcAft>
                <a:spcPts val="0"/>
              </a:spcAft>
              <a:buSzPts val="1600"/>
              <a:buNone/>
              <a:defRPr sz="2100"/>
            </a:lvl4pPr>
            <a:lvl5pPr indent="0" lvl="4" rtl="0">
              <a:spcBef>
                <a:spcPts val="0"/>
              </a:spcBef>
              <a:spcAft>
                <a:spcPts val="0"/>
              </a:spcAft>
              <a:buSzPts val="1600"/>
              <a:buNone/>
              <a:defRPr sz="2100"/>
            </a:lvl5pPr>
            <a:lvl6pPr indent="0" lvl="5" rtl="0">
              <a:spcBef>
                <a:spcPts val="0"/>
              </a:spcBef>
              <a:spcAft>
                <a:spcPts val="0"/>
              </a:spcAft>
              <a:buSzPts val="1600"/>
              <a:buNone/>
              <a:defRPr sz="2100"/>
            </a:lvl6pPr>
            <a:lvl7pPr indent="0" lvl="6" rtl="0">
              <a:spcBef>
                <a:spcPts val="0"/>
              </a:spcBef>
              <a:spcAft>
                <a:spcPts val="0"/>
              </a:spcAft>
              <a:buSzPts val="1600"/>
              <a:buNone/>
              <a:defRPr sz="2100"/>
            </a:lvl7pPr>
            <a:lvl8pPr indent="0" lvl="7" rtl="0">
              <a:spcBef>
                <a:spcPts val="0"/>
              </a:spcBef>
              <a:spcAft>
                <a:spcPts val="0"/>
              </a:spcAft>
              <a:buSzPts val="1600"/>
              <a:buNone/>
              <a:defRPr sz="2100"/>
            </a:lvl8pPr>
            <a:lvl9pPr indent="0" lvl="8" rtl="0">
              <a:spcBef>
                <a:spcPts val="0"/>
              </a:spcBef>
              <a:spcAft>
                <a:spcPts val="0"/>
              </a:spcAft>
              <a:buSzPts val="1600"/>
              <a:buNone/>
              <a:defRPr sz="2100"/>
            </a:lvl9pPr>
          </a:lstStyle>
          <a:p/>
        </p:txBody>
      </p:sp>
      <p:sp>
        <p:nvSpPr>
          <p:cNvPr id="166" name="Google Shape;166;p32"/>
          <p:cNvSpPr txBox="1"/>
          <p:nvPr>
            <p:ph idx="10" type="dt"/>
          </p:nvPr>
        </p:nvSpPr>
        <p:spPr>
          <a:xfrm>
            <a:off x="457201" y="4767278"/>
            <a:ext cx="2133600" cy="273900"/>
          </a:xfrm>
          <a:prstGeom prst="rect">
            <a:avLst/>
          </a:prstGeom>
          <a:noFill/>
          <a:ln>
            <a:noFill/>
          </a:ln>
        </p:spPr>
        <p:txBody>
          <a:bodyPr anchorCtr="0" anchor="t" bIns="106950" lIns="106950" spcFirstLastPara="1" rIns="106950" wrap="square" tIns="106950">
            <a:noAutofit/>
          </a:bodyPr>
          <a:lstStyle>
            <a:lvl1pPr indent="0" lvl="0" marL="0" marR="0" rtl="0" algn="l">
              <a:spcBef>
                <a:spcPts val="0"/>
              </a:spcBef>
              <a:spcAft>
                <a:spcPts val="0"/>
              </a:spcAft>
              <a:buSzPts val="1600"/>
              <a:buNone/>
              <a:defRPr sz="1800">
                <a:solidFill>
                  <a:schemeClr val="dk1"/>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167" name="Google Shape;167;p32"/>
          <p:cNvSpPr txBox="1"/>
          <p:nvPr>
            <p:ph idx="11" type="ftr"/>
          </p:nvPr>
        </p:nvSpPr>
        <p:spPr>
          <a:xfrm>
            <a:off x="3124206" y="4767278"/>
            <a:ext cx="2895600" cy="273900"/>
          </a:xfrm>
          <a:prstGeom prst="rect">
            <a:avLst/>
          </a:prstGeom>
          <a:noFill/>
          <a:ln>
            <a:noFill/>
          </a:ln>
        </p:spPr>
        <p:txBody>
          <a:bodyPr anchorCtr="0" anchor="t" bIns="106950" lIns="106950" spcFirstLastPara="1" rIns="106950" wrap="square" tIns="106950">
            <a:noAutofit/>
          </a:bodyPr>
          <a:lstStyle>
            <a:lvl1pPr indent="0" lvl="0" marL="0" marR="0" rtl="0" algn="l">
              <a:spcBef>
                <a:spcPts val="0"/>
              </a:spcBef>
              <a:spcAft>
                <a:spcPts val="0"/>
              </a:spcAft>
              <a:buSzPts val="1600"/>
              <a:buNone/>
              <a:defRPr sz="1800">
                <a:solidFill>
                  <a:schemeClr val="dk1"/>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168" name="Google Shape;168;p32"/>
          <p:cNvSpPr txBox="1"/>
          <p:nvPr>
            <p:ph idx="12" type="sldNum"/>
          </p:nvPr>
        </p:nvSpPr>
        <p:spPr>
          <a:xfrm>
            <a:off x="6553211" y="4767278"/>
            <a:ext cx="2133600" cy="273900"/>
          </a:xfrm>
          <a:prstGeom prst="rect">
            <a:avLst/>
          </a:prstGeom>
          <a:noFill/>
          <a:ln>
            <a:noFill/>
          </a:ln>
        </p:spPr>
        <p:txBody>
          <a:bodyPr anchorCtr="0" anchor="t" bIns="53475" lIns="106950" spcFirstLastPara="1" rIns="106950" wrap="square" tIns="53475">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169" name="Shape 169"/>
        <p:cNvGrpSpPr/>
        <p:nvPr/>
      </p:nvGrpSpPr>
      <p:grpSpPr>
        <a:xfrm>
          <a:off x="0" y="0"/>
          <a:ext cx="0" cy="0"/>
          <a:chOff x="0" y="0"/>
          <a:chExt cx="0" cy="0"/>
        </a:xfrm>
      </p:grpSpPr>
      <p:sp>
        <p:nvSpPr>
          <p:cNvPr id="170" name="Google Shape;170;p33"/>
          <p:cNvSpPr txBox="1"/>
          <p:nvPr>
            <p:ph type="title"/>
          </p:nvPr>
        </p:nvSpPr>
        <p:spPr>
          <a:xfrm>
            <a:off x="457203" y="204789"/>
            <a:ext cx="3008100" cy="871800"/>
          </a:xfrm>
          <a:prstGeom prst="rect">
            <a:avLst/>
          </a:prstGeom>
          <a:noFill/>
          <a:ln>
            <a:noFill/>
          </a:ln>
        </p:spPr>
        <p:txBody>
          <a:bodyPr anchorCtr="0" anchor="b" bIns="106950" lIns="106950" spcFirstLastPara="1" rIns="106950" wrap="square" tIns="106950">
            <a:noAutofit/>
          </a:bodyPr>
          <a:lstStyle>
            <a:lvl1pPr indent="0" lvl="0" marL="0" marR="0" rtl="0" algn="l">
              <a:spcBef>
                <a:spcPts val="0"/>
              </a:spcBef>
              <a:spcAft>
                <a:spcPts val="0"/>
              </a:spcAft>
              <a:buClr>
                <a:schemeClr val="dk1"/>
              </a:buClr>
              <a:buSzPts val="1600"/>
              <a:buFont typeface="Calibri"/>
              <a:buNone/>
              <a:defRPr b="1" i="0" sz="1900" u="none" cap="none" strike="noStrike">
                <a:solidFill>
                  <a:schemeClr val="dk1"/>
                </a:solidFill>
                <a:latin typeface="Calibri"/>
                <a:ea typeface="Calibri"/>
                <a:cs typeface="Calibri"/>
                <a:sym typeface="Calibri"/>
              </a:defRPr>
            </a:lvl1pPr>
            <a:lvl2pPr indent="0" lvl="1" rtl="0">
              <a:spcBef>
                <a:spcPts val="0"/>
              </a:spcBef>
              <a:spcAft>
                <a:spcPts val="0"/>
              </a:spcAft>
              <a:buSzPts val="1600"/>
              <a:buNone/>
              <a:defRPr sz="2100"/>
            </a:lvl2pPr>
            <a:lvl3pPr indent="0" lvl="2" rtl="0">
              <a:spcBef>
                <a:spcPts val="0"/>
              </a:spcBef>
              <a:spcAft>
                <a:spcPts val="0"/>
              </a:spcAft>
              <a:buSzPts val="1600"/>
              <a:buNone/>
              <a:defRPr sz="2100"/>
            </a:lvl3pPr>
            <a:lvl4pPr indent="0" lvl="3" rtl="0">
              <a:spcBef>
                <a:spcPts val="0"/>
              </a:spcBef>
              <a:spcAft>
                <a:spcPts val="0"/>
              </a:spcAft>
              <a:buSzPts val="1600"/>
              <a:buNone/>
              <a:defRPr sz="2100"/>
            </a:lvl4pPr>
            <a:lvl5pPr indent="0" lvl="4" rtl="0">
              <a:spcBef>
                <a:spcPts val="0"/>
              </a:spcBef>
              <a:spcAft>
                <a:spcPts val="0"/>
              </a:spcAft>
              <a:buSzPts val="1600"/>
              <a:buNone/>
              <a:defRPr sz="2100"/>
            </a:lvl5pPr>
            <a:lvl6pPr indent="0" lvl="5" rtl="0">
              <a:spcBef>
                <a:spcPts val="0"/>
              </a:spcBef>
              <a:spcAft>
                <a:spcPts val="0"/>
              </a:spcAft>
              <a:buSzPts val="1600"/>
              <a:buNone/>
              <a:defRPr sz="2100"/>
            </a:lvl6pPr>
            <a:lvl7pPr indent="0" lvl="6" rtl="0">
              <a:spcBef>
                <a:spcPts val="0"/>
              </a:spcBef>
              <a:spcAft>
                <a:spcPts val="0"/>
              </a:spcAft>
              <a:buSzPts val="1600"/>
              <a:buNone/>
              <a:defRPr sz="2100"/>
            </a:lvl7pPr>
            <a:lvl8pPr indent="0" lvl="7" rtl="0">
              <a:spcBef>
                <a:spcPts val="0"/>
              </a:spcBef>
              <a:spcAft>
                <a:spcPts val="0"/>
              </a:spcAft>
              <a:buSzPts val="1600"/>
              <a:buNone/>
              <a:defRPr sz="2100"/>
            </a:lvl8pPr>
            <a:lvl9pPr indent="0" lvl="8" rtl="0">
              <a:spcBef>
                <a:spcPts val="0"/>
              </a:spcBef>
              <a:spcAft>
                <a:spcPts val="0"/>
              </a:spcAft>
              <a:buSzPts val="1600"/>
              <a:buNone/>
              <a:defRPr sz="2100"/>
            </a:lvl9pPr>
          </a:lstStyle>
          <a:p/>
        </p:txBody>
      </p:sp>
      <p:sp>
        <p:nvSpPr>
          <p:cNvPr id="171" name="Google Shape;171;p33"/>
          <p:cNvSpPr txBox="1"/>
          <p:nvPr>
            <p:ph idx="1" type="body"/>
          </p:nvPr>
        </p:nvSpPr>
        <p:spPr>
          <a:xfrm>
            <a:off x="3575056" y="204788"/>
            <a:ext cx="5112000" cy="4389900"/>
          </a:xfrm>
          <a:prstGeom prst="rect">
            <a:avLst/>
          </a:prstGeom>
          <a:noFill/>
          <a:ln>
            <a:noFill/>
          </a:ln>
        </p:spPr>
        <p:txBody>
          <a:bodyPr anchorCtr="0" anchor="t" bIns="106950" lIns="106950" spcFirstLastPara="1" rIns="106950" wrap="square" tIns="106950">
            <a:noAutofit/>
          </a:bodyPr>
          <a:lstStyle>
            <a:lvl1pPr indent="-419100" lvl="0" marL="457200" marR="0" rtl="0" algn="l">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1pPr>
            <a:lvl2pPr indent="-400050" lvl="1" marL="9144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2pPr>
            <a:lvl3pPr indent="-374650" lvl="2" marL="1371600" marR="0" rtl="0" algn="l">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3pPr>
            <a:lvl4pPr indent="-349250" lvl="3" marL="18288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172" name="Google Shape;172;p33"/>
          <p:cNvSpPr txBox="1"/>
          <p:nvPr>
            <p:ph idx="2" type="body"/>
          </p:nvPr>
        </p:nvSpPr>
        <p:spPr>
          <a:xfrm>
            <a:off x="457203" y="1076329"/>
            <a:ext cx="3008100" cy="3518400"/>
          </a:xfrm>
          <a:prstGeom prst="rect">
            <a:avLst/>
          </a:prstGeom>
          <a:noFill/>
          <a:ln>
            <a:noFill/>
          </a:ln>
        </p:spPr>
        <p:txBody>
          <a:bodyPr anchorCtr="0" anchor="t" bIns="106950" lIns="106950" spcFirstLastPara="1" rIns="106950" wrap="square" tIns="106950">
            <a:noAutofit/>
          </a:bodyPr>
          <a:lstStyle>
            <a:lvl1pPr indent="-228600" lvl="0" marL="457200" marR="0" rtl="0" algn="l">
              <a:spcBef>
                <a:spcPts val="300"/>
              </a:spcBef>
              <a:spcAft>
                <a:spcPts val="0"/>
              </a:spcAft>
              <a:buClr>
                <a:schemeClr val="dk1"/>
              </a:buClr>
              <a:buSzPts val="1600"/>
              <a:buFont typeface="Arial"/>
              <a:buNone/>
              <a:defRPr b="0" i="0" sz="1300" u="none" cap="none" strike="noStrike">
                <a:solidFill>
                  <a:schemeClr val="dk1"/>
                </a:solidFill>
                <a:latin typeface="Calibri"/>
                <a:ea typeface="Calibri"/>
                <a:cs typeface="Calibri"/>
                <a:sym typeface="Calibri"/>
              </a:defRPr>
            </a:lvl1pPr>
            <a:lvl2pPr indent="-228600" lvl="1" marL="914400" marR="0" rtl="0" algn="l">
              <a:spcBef>
                <a:spcPts val="200"/>
              </a:spcBef>
              <a:spcAft>
                <a:spcPts val="0"/>
              </a:spcAft>
              <a:buClr>
                <a:schemeClr val="dk1"/>
              </a:buClr>
              <a:buSzPts val="16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6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spcBef>
                <a:spcPts val="200"/>
              </a:spcBef>
              <a:spcAft>
                <a:spcPts val="0"/>
              </a:spcAft>
              <a:buClr>
                <a:schemeClr val="dk1"/>
              </a:buClr>
              <a:buSzPts val="16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spcBef>
                <a:spcPts val="200"/>
              </a:spcBef>
              <a:spcAft>
                <a:spcPts val="0"/>
              </a:spcAft>
              <a:buClr>
                <a:schemeClr val="dk1"/>
              </a:buClr>
              <a:buSzPts val="16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spcBef>
                <a:spcPts val="200"/>
              </a:spcBef>
              <a:spcAft>
                <a:spcPts val="0"/>
              </a:spcAft>
              <a:buClr>
                <a:schemeClr val="dk1"/>
              </a:buClr>
              <a:buSzPts val="16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spcBef>
                <a:spcPts val="200"/>
              </a:spcBef>
              <a:spcAft>
                <a:spcPts val="0"/>
              </a:spcAft>
              <a:buClr>
                <a:schemeClr val="dk1"/>
              </a:buClr>
              <a:buSzPts val="16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spcBef>
                <a:spcPts val="200"/>
              </a:spcBef>
              <a:spcAft>
                <a:spcPts val="0"/>
              </a:spcAft>
              <a:buClr>
                <a:schemeClr val="dk1"/>
              </a:buClr>
              <a:buSzPts val="16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spcBef>
                <a:spcPts val="200"/>
              </a:spcBef>
              <a:spcAft>
                <a:spcPts val="0"/>
              </a:spcAft>
              <a:buClr>
                <a:schemeClr val="dk1"/>
              </a:buClr>
              <a:buSzPts val="1600"/>
              <a:buFont typeface="Arial"/>
              <a:buNone/>
              <a:defRPr b="0" i="0" sz="800" u="none" cap="none" strike="noStrike">
                <a:solidFill>
                  <a:schemeClr val="dk1"/>
                </a:solidFill>
                <a:latin typeface="Calibri"/>
                <a:ea typeface="Calibri"/>
                <a:cs typeface="Calibri"/>
                <a:sym typeface="Calibri"/>
              </a:defRPr>
            </a:lvl9pPr>
          </a:lstStyle>
          <a:p/>
        </p:txBody>
      </p:sp>
      <p:sp>
        <p:nvSpPr>
          <p:cNvPr id="173" name="Google Shape;173;p33"/>
          <p:cNvSpPr txBox="1"/>
          <p:nvPr>
            <p:ph idx="10" type="dt"/>
          </p:nvPr>
        </p:nvSpPr>
        <p:spPr>
          <a:xfrm>
            <a:off x="457201" y="4767278"/>
            <a:ext cx="2133600" cy="273900"/>
          </a:xfrm>
          <a:prstGeom prst="rect">
            <a:avLst/>
          </a:prstGeom>
          <a:noFill/>
          <a:ln>
            <a:noFill/>
          </a:ln>
        </p:spPr>
        <p:txBody>
          <a:bodyPr anchorCtr="0" anchor="t" bIns="106950" lIns="106950" spcFirstLastPara="1" rIns="106950" wrap="square" tIns="106950">
            <a:noAutofit/>
          </a:bodyPr>
          <a:lstStyle>
            <a:lvl1pPr indent="0" lvl="0" marL="0" marR="0" rtl="0" algn="l">
              <a:spcBef>
                <a:spcPts val="0"/>
              </a:spcBef>
              <a:spcAft>
                <a:spcPts val="0"/>
              </a:spcAft>
              <a:buSzPts val="1600"/>
              <a:buNone/>
              <a:defRPr sz="1800">
                <a:solidFill>
                  <a:schemeClr val="dk1"/>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174" name="Google Shape;174;p33"/>
          <p:cNvSpPr txBox="1"/>
          <p:nvPr>
            <p:ph idx="11" type="ftr"/>
          </p:nvPr>
        </p:nvSpPr>
        <p:spPr>
          <a:xfrm>
            <a:off x="3124206" y="4767278"/>
            <a:ext cx="2895600" cy="273900"/>
          </a:xfrm>
          <a:prstGeom prst="rect">
            <a:avLst/>
          </a:prstGeom>
          <a:noFill/>
          <a:ln>
            <a:noFill/>
          </a:ln>
        </p:spPr>
        <p:txBody>
          <a:bodyPr anchorCtr="0" anchor="t" bIns="106950" lIns="106950" spcFirstLastPara="1" rIns="106950" wrap="square" tIns="106950">
            <a:noAutofit/>
          </a:bodyPr>
          <a:lstStyle>
            <a:lvl1pPr indent="0" lvl="0" marL="0" marR="0" rtl="0" algn="l">
              <a:spcBef>
                <a:spcPts val="0"/>
              </a:spcBef>
              <a:spcAft>
                <a:spcPts val="0"/>
              </a:spcAft>
              <a:buSzPts val="1600"/>
              <a:buNone/>
              <a:defRPr sz="1800">
                <a:solidFill>
                  <a:schemeClr val="dk1"/>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175" name="Google Shape;175;p33"/>
          <p:cNvSpPr txBox="1"/>
          <p:nvPr>
            <p:ph idx="12" type="sldNum"/>
          </p:nvPr>
        </p:nvSpPr>
        <p:spPr>
          <a:xfrm>
            <a:off x="6553211" y="4767278"/>
            <a:ext cx="2133600" cy="273900"/>
          </a:xfrm>
          <a:prstGeom prst="rect">
            <a:avLst/>
          </a:prstGeom>
          <a:noFill/>
          <a:ln>
            <a:noFill/>
          </a:ln>
        </p:spPr>
        <p:txBody>
          <a:bodyPr anchorCtr="0" anchor="t" bIns="53475" lIns="106950" spcFirstLastPara="1" rIns="106950" wrap="square" tIns="53475">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176" name="Shape 176"/>
        <p:cNvGrpSpPr/>
        <p:nvPr/>
      </p:nvGrpSpPr>
      <p:grpSpPr>
        <a:xfrm>
          <a:off x="0" y="0"/>
          <a:ext cx="0" cy="0"/>
          <a:chOff x="0" y="0"/>
          <a:chExt cx="0" cy="0"/>
        </a:xfrm>
      </p:grpSpPr>
      <p:sp>
        <p:nvSpPr>
          <p:cNvPr id="177" name="Google Shape;177;p34"/>
          <p:cNvSpPr txBox="1"/>
          <p:nvPr>
            <p:ph type="title"/>
          </p:nvPr>
        </p:nvSpPr>
        <p:spPr>
          <a:xfrm>
            <a:off x="1792291" y="3600461"/>
            <a:ext cx="5486400" cy="425100"/>
          </a:xfrm>
          <a:prstGeom prst="rect">
            <a:avLst/>
          </a:prstGeom>
          <a:noFill/>
          <a:ln>
            <a:noFill/>
          </a:ln>
        </p:spPr>
        <p:txBody>
          <a:bodyPr anchorCtr="0" anchor="b" bIns="106950" lIns="106950" spcFirstLastPara="1" rIns="106950" wrap="square" tIns="106950">
            <a:noAutofit/>
          </a:bodyPr>
          <a:lstStyle>
            <a:lvl1pPr indent="0" lvl="0" marL="0" marR="0" rtl="0" algn="l">
              <a:spcBef>
                <a:spcPts val="0"/>
              </a:spcBef>
              <a:spcAft>
                <a:spcPts val="0"/>
              </a:spcAft>
              <a:buClr>
                <a:schemeClr val="dk1"/>
              </a:buClr>
              <a:buSzPts val="1600"/>
              <a:buFont typeface="Calibri"/>
              <a:buNone/>
              <a:defRPr b="1" i="0" sz="1900" u="none" cap="none" strike="noStrike">
                <a:solidFill>
                  <a:schemeClr val="dk1"/>
                </a:solidFill>
                <a:latin typeface="Calibri"/>
                <a:ea typeface="Calibri"/>
                <a:cs typeface="Calibri"/>
                <a:sym typeface="Calibri"/>
              </a:defRPr>
            </a:lvl1pPr>
            <a:lvl2pPr indent="0" lvl="1" rtl="0">
              <a:spcBef>
                <a:spcPts val="0"/>
              </a:spcBef>
              <a:spcAft>
                <a:spcPts val="0"/>
              </a:spcAft>
              <a:buSzPts val="1600"/>
              <a:buNone/>
              <a:defRPr sz="2100"/>
            </a:lvl2pPr>
            <a:lvl3pPr indent="0" lvl="2" rtl="0">
              <a:spcBef>
                <a:spcPts val="0"/>
              </a:spcBef>
              <a:spcAft>
                <a:spcPts val="0"/>
              </a:spcAft>
              <a:buSzPts val="1600"/>
              <a:buNone/>
              <a:defRPr sz="2100"/>
            </a:lvl3pPr>
            <a:lvl4pPr indent="0" lvl="3" rtl="0">
              <a:spcBef>
                <a:spcPts val="0"/>
              </a:spcBef>
              <a:spcAft>
                <a:spcPts val="0"/>
              </a:spcAft>
              <a:buSzPts val="1600"/>
              <a:buNone/>
              <a:defRPr sz="2100"/>
            </a:lvl4pPr>
            <a:lvl5pPr indent="0" lvl="4" rtl="0">
              <a:spcBef>
                <a:spcPts val="0"/>
              </a:spcBef>
              <a:spcAft>
                <a:spcPts val="0"/>
              </a:spcAft>
              <a:buSzPts val="1600"/>
              <a:buNone/>
              <a:defRPr sz="2100"/>
            </a:lvl5pPr>
            <a:lvl6pPr indent="0" lvl="5" rtl="0">
              <a:spcBef>
                <a:spcPts val="0"/>
              </a:spcBef>
              <a:spcAft>
                <a:spcPts val="0"/>
              </a:spcAft>
              <a:buSzPts val="1600"/>
              <a:buNone/>
              <a:defRPr sz="2100"/>
            </a:lvl6pPr>
            <a:lvl7pPr indent="0" lvl="6" rtl="0">
              <a:spcBef>
                <a:spcPts val="0"/>
              </a:spcBef>
              <a:spcAft>
                <a:spcPts val="0"/>
              </a:spcAft>
              <a:buSzPts val="1600"/>
              <a:buNone/>
              <a:defRPr sz="2100"/>
            </a:lvl7pPr>
            <a:lvl8pPr indent="0" lvl="7" rtl="0">
              <a:spcBef>
                <a:spcPts val="0"/>
              </a:spcBef>
              <a:spcAft>
                <a:spcPts val="0"/>
              </a:spcAft>
              <a:buSzPts val="1600"/>
              <a:buNone/>
              <a:defRPr sz="2100"/>
            </a:lvl8pPr>
            <a:lvl9pPr indent="0" lvl="8" rtl="0">
              <a:spcBef>
                <a:spcPts val="0"/>
              </a:spcBef>
              <a:spcAft>
                <a:spcPts val="0"/>
              </a:spcAft>
              <a:buSzPts val="1600"/>
              <a:buNone/>
              <a:defRPr sz="2100"/>
            </a:lvl9pPr>
          </a:lstStyle>
          <a:p/>
        </p:txBody>
      </p:sp>
      <p:sp>
        <p:nvSpPr>
          <p:cNvPr id="178" name="Google Shape;178;p34"/>
          <p:cNvSpPr/>
          <p:nvPr>
            <p:ph idx="2" type="pic"/>
          </p:nvPr>
        </p:nvSpPr>
        <p:spPr>
          <a:xfrm>
            <a:off x="1792291" y="459583"/>
            <a:ext cx="5486400" cy="3086100"/>
          </a:xfrm>
          <a:prstGeom prst="rect">
            <a:avLst/>
          </a:prstGeom>
          <a:noFill/>
          <a:ln>
            <a:noFill/>
          </a:ln>
        </p:spPr>
        <p:txBody>
          <a:bodyPr anchorCtr="0" anchor="t" bIns="106950" lIns="106950" spcFirstLastPara="1" rIns="106950" wrap="square" tIns="106950">
            <a:noAutofit/>
          </a:bodyPr>
          <a:lstStyle>
            <a:lvl1pPr indent="0" lvl="0" marL="0" marR="0" rtl="0" algn="l">
              <a:spcBef>
                <a:spcPts val="600"/>
              </a:spcBef>
              <a:spcAft>
                <a:spcPts val="0"/>
              </a:spcAft>
              <a:buClr>
                <a:schemeClr val="dk1"/>
              </a:buClr>
              <a:buSzPts val="1600"/>
              <a:buFont typeface="Arial"/>
              <a:buNone/>
              <a:defRPr b="0" i="0" sz="3000" u="none" cap="none" strike="noStrike">
                <a:solidFill>
                  <a:schemeClr val="dk1"/>
                </a:solidFill>
                <a:latin typeface="Calibri"/>
                <a:ea typeface="Calibri"/>
                <a:cs typeface="Calibri"/>
                <a:sym typeface="Calibri"/>
              </a:defRPr>
            </a:lvl1pPr>
            <a:lvl2pPr indent="-12700" lvl="1" marL="444500" marR="0" rtl="0" algn="l">
              <a:spcBef>
                <a:spcPts val="500"/>
              </a:spcBef>
              <a:spcAft>
                <a:spcPts val="0"/>
              </a:spcAft>
              <a:buClr>
                <a:schemeClr val="dk1"/>
              </a:buClr>
              <a:buSzPts val="1600"/>
              <a:buFont typeface="Arial"/>
              <a:buNone/>
              <a:defRPr b="0" i="0" sz="2700" u="none" cap="none" strike="noStrike">
                <a:solidFill>
                  <a:schemeClr val="dk1"/>
                </a:solidFill>
                <a:latin typeface="Calibri"/>
                <a:ea typeface="Calibri"/>
                <a:cs typeface="Calibri"/>
                <a:sym typeface="Calibri"/>
              </a:defRPr>
            </a:lvl2pPr>
            <a:lvl3pPr indent="0" lvl="2" marL="876300" marR="0" rtl="0" algn="l">
              <a:spcBef>
                <a:spcPts val="500"/>
              </a:spcBef>
              <a:spcAft>
                <a:spcPts val="0"/>
              </a:spcAft>
              <a:buClr>
                <a:schemeClr val="dk1"/>
              </a:buClr>
              <a:buSzPts val="1600"/>
              <a:buFont typeface="Arial"/>
              <a:buNone/>
              <a:defRPr b="0" i="0" sz="2300" u="none" cap="none" strike="noStrike">
                <a:solidFill>
                  <a:schemeClr val="dk1"/>
                </a:solidFill>
                <a:latin typeface="Calibri"/>
                <a:ea typeface="Calibri"/>
                <a:cs typeface="Calibri"/>
                <a:sym typeface="Calibri"/>
              </a:defRPr>
            </a:lvl3pPr>
            <a:lvl4pPr indent="-12700" lvl="3" marL="1320800" marR="0" rtl="0" algn="l">
              <a:spcBef>
                <a:spcPts val="400"/>
              </a:spcBef>
              <a:spcAft>
                <a:spcPts val="0"/>
              </a:spcAft>
              <a:buClr>
                <a:schemeClr val="dk1"/>
              </a:buClr>
              <a:buSzPts val="1600"/>
              <a:buFont typeface="Arial"/>
              <a:buNone/>
              <a:defRPr b="0" i="0" sz="1900" u="none" cap="none" strike="noStrike">
                <a:solidFill>
                  <a:schemeClr val="dk1"/>
                </a:solidFill>
                <a:latin typeface="Calibri"/>
                <a:ea typeface="Calibri"/>
                <a:cs typeface="Calibri"/>
                <a:sym typeface="Calibri"/>
              </a:defRPr>
            </a:lvl4pPr>
            <a:lvl5pPr indent="0" lvl="4" marL="1752600" marR="0" rtl="0" algn="l">
              <a:spcBef>
                <a:spcPts val="400"/>
              </a:spcBef>
              <a:spcAft>
                <a:spcPts val="0"/>
              </a:spcAft>
              <a:buClr>
                <a:schemeClr val="dk1"/>
              </a:buClr>
              <a:buSzPts val="1600"/>
              <a:buFont typeface="Arial"/>
              <a:buNone/>
              <a:defRPr b="0" i="0" sz="1900" u="none" cap="none" strike="noStrike">
                <a:solidFill>
                  <a:schemeClr val="dk1"/>
                </a:solidFill>
                <a:latin typeface="Calibri"/>
                <a:ea typeface="Calibri"/>
                <a:cs typeface="Calibri"/>
                <a:sym typeface="Calibri"/>
              </a:defRPr>
            </a:lvl5pPr>
            <a:lvl6pPr indent="-12700" lvl="5" marL="2197100" marR="0" rtl="0" algn="l">
              <a:spcBef>
                <a:spcPts val="400"/>
              </a:spcBef>
              <a:spcAft>
                <a:spcPts val="0"/>
              </a:spcAft>
              <a:buClr>
                <a:schemeClr val="dk1"/>
              </a:buClr>
              <a:buSzPts val="1600"/>
              <a:buFont typeface="Arial"/>
              <a:buNone/>
              <a:defRPr b="0" i="0" sz="1900" u="none" cap="none" strike="noStrike">
                <a:solidFill>
                  <a:schemeClr val="dk1"/>
                </a:solidFill>
                <a:latin typeface="Calibri"/>
                <a:ea typeface="Calibri"/>
                <a:cs typeface="Calibri"/>
                <a:sym typeface="Calibri"/>
              </a:defRPr>
            </a:lvl6pPr>
            <a:lvl7pPr indent="-12700" lvl="6" marL="2641600" marR="0" rtl="0" algn="l">
              <a:spcBef>
                <a:spcPts val="400"/>
              </a:spcBef>
              <a:spcAft>
                <a:spcPts val="0"/>
              </a:spcAft>
              <a:buClr>
                <a:schemeClr val="dk1"/>
              </a:buClr>
              <a:buSzPts val="1600"/>
              <a:buFont typeface="Arial"/>
              <a:buNone/>
              <a:defRPr b="0" i="0" sz="1900" u="none" cap="none" strike="noStrike">
                <a:solidFill>
                  <a:schemeClr val="dk1"/>
                </a:solidFill>
                <a:latin typeface="Calibri"/>
                <a:ea typeface="Calibri"/>
                <a:cs typeface="Calibri"/>
                <a:sym typeface="Calibri"/>
              </a:defRPr>
            </a:lvl7pPr>
            <a:lvl8pPr indent="-12700" lvl="7" marL="3073400" marR="0" rtl="0" algn="l">
              <a:spcBef>
                <a:spcPts val="400"/>
              </a:spcBef>
              <a:spcAft>
                <a:spcPts val="0"/>
              </a:spcAft>
              <a:buClr>
                <a:schemeClr val="dk1"/>
              </a:buClr>
              <a:buSzPts val="1600"/>
              <a:buFont typeface="Arial"/>
              <a:buNone/>
              <a:defRPr b="0" i="0" sz="1900" u="none" cap="none" strike="noStrike">
                <a:solidFill>
                  <a:schemeClr val="dk1"/>
                </a:solidFill>
                <a:latin typeface="Calibri"/>
                <a:ea typeface="Calibri"/>
                <a:cs typeface="Calibri"/>
                <a:sym typeface="Calibri"/>
              </a:defRPr>
            </a:lvl8pPr>
            <a:lvl9pPr indent="-12700" lvl="8" marL="3517900" marR="0" rtl="0" algn="l">
              <a:spcBef>
                <a:spcPts val="400"/>
              </a:spcBef>
              <a:spcAft>
                <a:spcPts val="0"/>
              </a:spcAft>
              <a:buClr>
                <a:schemeClr val="dk1"/>
              </a:buClr>
              <a:buSzPts val="1600"/>
              <a:buFont typeface="Arial"/>
              <a:buNone/>
              <a:defRPr b="0" i="0" sz="1900" u="none" cap="none" strike="noStrike">
                <a:solidFill>
                  <a:schemeClr val="dk1"/>
                </a:solidFill>
                <a:latin typeface="Calibri"/>
                <a:ea typeface="Calibri"/>
                <a:cs typeface="Calibri"/>
                <a:sym typeface="Calibri"/>
              </a:defRPr>
            </a:lvl9pPr>
          </a:lstStyle>
          <a:p/>
        </p:txBody>
      </p:sp>
      <p:sp>
        <p:nvSpPr>
          <p:cNvPr id="179" name="Google Shape;179;p34"/>
          <p:cNvSpPr txBox="1"/>
          <p:nvPr>
            <p:ph idx="1" type="body"/>
          </p:nvPr>
        </p:nvSpPr>
        <p:spPr>
          <a:xfrm>
            <a:off x="1792291" y="4025516"/>
            <a:ext cx="5486400" cy="603900"/>
          </a:xfrm>
          <a:prstGeom prst="rect">
            <a:avLst/>
          </a:prstGeom>
          <a:noFill/>
          <a:ln>
            <a:noFill/>
          </a:ln>
        </p:spPr>
        <p:txBody>
          <a:bodyPr anchorCtr="0" anchor="t" bIns="106950" lIns="106950" spcFirstLastPara="1" rIns="106950" wrap="square" tIns="106950">
            <a:noAutofit/>
          </a:bodyPr>
          <a:lstStyle>
            <a:lvl1pPr indent="-228600" lvl="0" marL="457200" marR="0" rtl="0" algn="l">
              <a:spcBef>
                <a:spcPts val="300"/>
              </a:spcBef>
              <a:spcAft>
                <a:spcPts val="0"/>
              </a:spcAft>
              <a:buClr>
                <a:schemeClr val="dk1"/>
              </a:buClr>
              <a:buSzPts val="1600"/>
              <a:buFont typeface="Arial"/>
              <a:buNone/>
              <a:defRPr b="0" i="0" sz="1300" u="none" cap="none" strike="noStrike">
                <a:solidFill>
                  <a:schemeClr val="dk1"/>
                </a:solidFill>
                <a:latin typeface="Calibri"/>
                <a:ea typeface="Calibri"/>
                <a:cs typeface="Calibri"/>
                <a:sym typeface="Calibri"/>
              </a:defRPr>
            </a:lvl1pPr>
            <a:lvl2pPr indent="-228600" lvl="1" marL="914400" marR="0" rtl="0" algn="l">
              <a:spcBef>
                <a:spcPts val="200"/>
              </a:spcBef>
              <a:spcAft>
                <a:spcPts val="0"/>
              </a:spcAft>
              <a:buClr>
                <a:schemeClr val="dk1"/>
              </a:buClr>
              <a:buSzPts val="16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6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spcBef>
                <a:spcPts val="200"/>
              </a:spcBef>
              <a:spcAft>
                <a:spcPts val="0"/>
              </a:spcAft>
              <a:buClr>
                <a:schemeClr val="dk1"/>
              </a:buClr>
              <a:buSzPts val="16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spcBef>
                <a:spcPts val="200"/>
              </a:spcBef>
              <a:spcAft>
                <a:spcPts val="0"/>
              </a:spcAft>
              <a:buClr>
                <a:schemeClr val="dk1"/>
              </a:buClr>
              <a:buSzPts val="16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spcBef>
                <a:spcPts val="200"/>
              </a:spcBef>
              <a:spcAft>
                <a:spcPts val="0"/>
              </a:spcAft>
              <a:buClr>
                <a:schemeClr val="dk1"/>
              </a:buClr>
              <a:buSzPts val="16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spcBef>
                <a:spcPts val="200"/>
              </a:spcBef>
              <a:spcAft>
                <a:spcPts val="0"/>
              </a:spcAft>
              <a:buClr>
                <a:schemeClr val="dk1"/>
              </a:buClr>
              <a:buSzPts val="16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spcBef>
                <a:spcPts val="200"/>
              </a:spcBef>
              <a:spcAft>
                <a:spcPts val="0"/>
              </a:spcAft>
              <a:buClr>
                <a:schemeClr val="dk1"/>
              </a:buClr>
              <a:buSzPts val="16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spcBef>
                <a:spcPts val="200"/>
              </a:spcBef>
              <a:spcAft>
                <a:spcPts val="0"/>
              </a:spcAft>
              <a:buClr>
                <a:schemeClr val="dk1"/>
              </a:buClr>
              <a:buSzPts val="1600"/>
              <a:buFont typeface="Arial"/>
              <a:buNone/>
              <a:defRPr b="0" i="0" sz="800" u="none" cap="none" strike="noStrike">
                <a:solidFill>
                  <a:schemeClr val="dk1"/>
                </a:solidFill>
                <a:latin typeface="Calibri"/>
                <a:ea typeface="Calibri"/>
                <a:cs typeface="Calibri"/>
                <a:sym typeface="Calibri"/>
              </a:defRPr>
            </a:lvl9pPr>
          </a:lstStyle>
          <a:p/>
        </p:txBody>
      </p:sp>
      <p:sp>
        <p:nvSpPr>
          <p:cNvPr id="180" name="Google Shape;180;p34"/>
          <p:cNvSpPr txBox="1"/>
          <p:nvPr>
            <p:ph idx="10" type="dt"/>
          </p:nvPr>
        </p:nvSpPr>
        <p:spPr>
          <a:xfrm>
            <a:off x="457201" y="4767278"/>
            <a:ext cx="2133600" cy="273900"/>
          </a:xfrm>
          <a:prstGeom prst="rect">
            <a:avLst/>
          </a:prstGeom>
          <a:noFill/>
          <a:ln>
            <a:noFill/>
          </a:ln>
        </p:spPr>
        <p:txBody>
          <a:bodyPr anchorCtr="0" anchor="t" bIns="106950" lIns="106950" spcFirstLastPara="1" rIns="106950" wrap="square" tIns="106950">
            <a:noAutofit/>
          </a:bodyPr>
          <a:lstStyle>
            <a:lvl1pPr indent="0" lvl="0" marL="0" marR="0" rtl="0" algn="l">
              <a:spcBef>
                <a:spcPts val="0"/>
              </a:spcBef>
              <a:spcAft>
                <a:spcPts val="0"/>
              </a:spcAft>
              <a:buSzPts val="1600"/>
              <a:buNone/>
              <a:defRPr sz="1800">
                <a:solidFill>
                  <a:schemeClr val="dk1"/>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181" name="Google Shape;181;p34"/>
          <p:cNvSpPr txBox="1"/>
          <p:nvPr>
            <p:ph idx="11" type="ftr"/>
          </p:nvPr>
        </p:nvSpPr>
        <p:spPr>
          <a:xfrm>
            <a:off x="3124206" y="4767278"/>
            <a:ext cx="2895600" cy="273900"/>
          </a:xfrm>
          <a:prstGeom prst="rect">
            <a:avLst/>
          </a:prstGeom>
          <a:noFill/>
          <a:ln>
            <a:noFill/>
          </a:ln>
        </p:spPr>
        <p:txBody>
          <a:bodyPr anchorCtr="0" anchor="t" bIns="106950" lIns="106950" spcFirstLastPara="1" rIns="106950" wrap="square" tIns="106950">
            <a:noAutofit/>
          </a:bodyPr>
          <a:lstStyle>
            <a:lvl1pPr indent="0" lvl="0" marL="0" marR="0" rtl="0" algn="l">
              <a:spcBef>
                <a:spcPts val="0"/>
              </a:spcBef>
              <a:spcAft>
                <a:spcPts val="0"/>
              </a:spcAft>
              <a:buSzPts val="1600"/>
              <a:buNone/>
              <a:defRPr sz="1800">
                <a:solidFill>
                  <a:schemeClr val="dk1"/>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182" name="Google Shape;182;p34"/>
          <p:cNvSpPr txBox="1"/>
          <p:nvPr>
            <p:ph idx="12" type="sldNum"/>
          </p:nvPr>
        </p:nvSpPr>
        <p:spPr>
          <a:xfrm>
            <a:off x="6553211" y="4767278"/>
            <a:ext cx="2133600" cy="273900"/>
          </a:xfrm>
          <a:prstGeom prst="rect">
            <a:avLst/>
          </a:prstGeom>
          <a:noFill/>
          <a:ln>
            <a:noFill/>
          </a:ln>
        </p:spPr>
        <p:txBody>
          <a:bodyPr anchorCtr="0" anchor="t" bIns="53475" lIns="106950" spcFirstLastPara="1" rIns="106950" wrap="square" tIns="53475">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83" name="Shape 183"/>
        <p:cNvGrpSpPr/>
        <p:nvPr/>
      </p:nvGrpSpPr>
      <p:grpSpPr>
        <a:xfrm>
          <a:off x="0" y="0"/>
          <a:ext cx="0" cy="0"/>
          <a:chOff x="0" y="0"/>
          <a:chExt cx="0" cy="0"/>
        </a:xfrm>
      </p:grpSpPr>
      <p:sp>
        <p:nvSpPr>
          <p:cNvPr id="184" name="Google Shape;184;p35"/>
          <p:cNvSpPr txBox="1"/>
          <p:nvPr>
            <p:ph type="title"/>
          </p:nvPr>
        </p:nvSpPr>
        <p:spPr>
          <a:xfrm>
            <a:off x="457201" y="205979"/>
            <a:ext cx="8229600" cy="857400"/>
          </a:xfrm>
          <a:prstGeom prst="rect">
            <a:avLst/>
          </a:prstGeom>
          <a:noFill/>
          <a:ln>
            <a:noFill/>
          </a:ln>
        </p:spPr>
        <p:txBody>
          <a:bodyPr anchorCtr="0" anchor="t" bIns="106950" lIns="106950" spcFirstLastPara="1" rIns="106950" wrap="square" tIns="106950">
            <a:noAutofit/>
          </a:bodyPr>
          <a:lstStyle>
            <a:lvl1pPr indent="0" lvl="0" marL="0" marR="0" rtl="0" algn="ctr">
              <a:spcBef>
                <a:spcPts val="0"/>
              </a:spcBef>
              <a:spcAft>
                <a:spcPts val="0"/>
              </a:spcAft>
              <a:buClr>
                <a:schemeClr val="dk1"/>
              </a:buClr>
              <a:buSzPts val="1600"/>
              <a:buFont typeface="Calibri"/>
              <a:buNone/>
              <a:defRPr b="0" i="0" sz="4200" u="none" cap="none" strike="noStrike">
                <a:solidFill>
                  <a:schemeClr val="dk1"/>
                </a:solidFill>
                <a:latin typeface="Calibri"/>
                <a:ea typeface="Calibri"/>
                <a:cs typeface="Calibri"/>
                <a:sym typeface="Calibri"/>
              </a:defRPr>
            </a:lvl1pPr>
            <a:lvl2pPr indent="0" lvl="1" rtl="0">
              <a:spcBef>
                <a:spcPts val="0"/>
              </a:spcBef>
              <a:spcAft>
                <a:spcPts val="0"/>
              </a:spcAft>
              <a:buSzPts val="1600"/>
              <a:buNone/>
              <a:defRPr sz="2100"/>
            </a:lvl2pPr>
            <a:lvl3pPr indent="0" lvl="2" rtl="0">
              <a:spcBef>
                <a:spcPts val="0"/>
              </a:spcBef>
              <a:spcAft>
                <a:spcPts val="0"/>
              </a:spcAft>
              <a:buSzPts val="1600"/>
              <a:buNone/>
              <a:defRPr sz="2100"/>
            </a:lvl3pPr>
            <a:lvl4pPr indent="0" lvl="3" rtl="0">
              <a:spcBef>
                <a:spcPts val="0"/>
              </a:spcBef>
              <a:spcAft>
                <a:spcPts val="0"/>
              </a:spcAft>
              <a:buSzPts val="1600"/>
              <a:buNone/>
              <a:defRPr sz="2100"/>
            </a:lvl4pPr>
            <a:lvl5pPr indent="0" lvl="4" rtl="0">
              <a:spcBef>
                <a:spcPts val="0"/>
              </a:spcBef>
              <a:spcAft>
                <a:spcPts val="0"/>
              </a:spcAft>
              <a:buSzPts val="1600"/>
              <a:buNone/>
              <a:defRPr sz="2100"/>
            </a:lvl5pPr>
            <a:lvl6pPr indent="0" lvl="5" rtl="0">
              <a:spcBef>
                <a:spcPts val="0"/>
              </a:spcBef>
              <a:spcAft>
                <a:spcPts val="0"/>
              </a:spcAft>
              <a:buSzPts val="1600"/>
              <a:buNone/>
              <a:defRPr sz="2100"/>
            </a:lvl6pPr>
            <a:lvl7pPr indent="0" lvl="6" rtl="0">
              <a:spcBef>
                <a:spcPts val="0"/>
              </a:spcBef>
              <a:spcAft>
                <a:spcPts val="0"/>
              </a:spcAft>
              <a:buSzPts val="1600"/>
              <a:buNone/>
              <a:defRPr sz="2100"/>
            </a:lvl7pPr>
            <a:lvl8pPr indent="0" lvl="7" rtl="0">
              <a:spcBef>
                <a:spcPts val="0"/>
              </a:spcBef>
              <a:spcAft>
                <a:spcPts val="0"/>
              </a:spcAft>
              <a:buSzPts val="1600"/>
              <a:buNone/>
              <a:defRPr sz="2100"/>
            </a:lvl8pPr>
            <a:lvl9pPr indent="0" lvl="8" rtl="0">
              <a:spcBef>
                <a:spcPts val="0"/>
              </a:spcBef>
              <a:spcAft>
                <a:spcPts val="0"/>
              </a:spcAft>
              <a:buSzPts val="1600"/>
              <a:buNone/>
              <a:defRPr sz="2100"/>
            </a:lvl9pPr>
          </a:lstStyle>
          <a:p/>
        </p:txBody>
      </p:sp>
      <p:sp>
        <p:nvSpPr>
          <p:cNvPr id="185" name="Google Shape;185;p35"/>
          <p:cNvSpPr txBox="1"/>
          <p:nvPr>
            <p:ph idx="1" type="body"/>
          </p:nvPr>
        </p:nvSpPr>
        <p:spPr>
          <a:xfrm rot="5400000">
            <a:off x="2874765" y="-1217396"/>
            <a:ext cx="3394500" cy="8229600"/>
          </a:xfrm>
          <a:prstGeom prst="rect">
            <a:avLst/>
          </a:prstGeom>
          <a:noFill/>
          <a:ln>
            <a:noFill/>
          </a:ln>
        </p:spPr>
        <p:txBody>
          <a:bodyPr anchorCtr="0" anchor="t" bIns="106950" lIns="106950" spcFirstLastPara="1" rIns="106950" wrap="square" tIns="106950">
            <a:noAutofit/>
          </a:bodyPr>
          <a:lstStyle>
            <a:lvl1pPr indent="-419100" lvl="0" marL="457200" marR="0" rtl="0" algn="l">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1pPr>
            <a:lvl2pPr indent="-400050" lvl="1" marL="9144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2pPr>
            <a:lvl3pPr indent="-374650" lvl="2" marL="1371600" marR="0" rtl="0" algn="l">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3pPr>
            <a:lvl4pPr indent="-349250" lvl="3" marL="18288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186" name="Google Shape;186;p35"/>
          <p:cNvSpPr txBox="1"/>
          <p:nvPr>
            <p:ph idx="10" type="dt"/>
          </p:nvPr>
        </p:nvSpPr>
        <p:spPr>
          <a:xfrm>
            <a:off x="457201" y="4767278"/>
            <a:ext cx="2133600" cy="273900"/>
          </a:xfrm>
          <a:prstGeom prst="rect">
            <a:avLst/>
          </a:prstGeom>
          <a:noFill/>
          <a:ln>
            <a:noFill/>
          </a:ln>
        </p:spPr>
        <p:txBody>
          <a:bodyPr anchorCtr="0" anchor="t" bIns="106950" lIns="106950" spcFirstLastPara="1" rIns="106950" wrap="square" tIns="106950">
            <a:noAutofit/>
          </a:bodyPr>
          <a:lstStyle>
            <a:lvl1pPr indent="0" lvl="0" marL="0" marR="0" rtl="0" algn="l">
              <a:spcBef>
                <a:spcPts val="0"/>
              </a:spcBef>
              <a:spcAft>
                <a:spcPts val="0"/>
              </a:spcAft>
              <a:buSzPts val="1600"/>
              <a:buNone/>
              <a:defRPr sz="1800">
                <a:solidFill>
                  <a:schemeClr val="dk1"/>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187" name="Google Shape;187;p35"/>
          <p:cNvSpPr txBox="1"/>
          <p:nvPr>
            <p:ph idx="11" type="ftr"/>
          </p:nvPr>
        </p:nvSpPr>
        <p:spPr>
          <a:xfrm>
            <a:off x="3124206" y="4767278"/>
            <a:ext cx="2895600" cy="273900"/>
          </a:xfrm>
          <a:prstGeom prst="rect">
            <a:avLst/>
          </a:prstGeom>
          <a:noFill/>
          <a:ln>
            <a:noFill/>
          </a:ln>
        </p:spPr>
        <p:txBody>
          <a:bodyPr anchorCtr="0" anchor="t" bIns="106950" lIns="106950" spcFirstLastPara="1" rIns="106950" wrap="square" tIns="106950">
            <a:noAutofit/>
          </a:bodyPr>
          <a:lstStyle>
            <a:lvl1pPr indent="0" lvl="0" marL="0" marR="0" rtl="0" algn="l">
              <a:spcBef>
                <a:spcPts val="0"/>
              </a:spcBef>
              <a:spcAft>
                <a:spcPts val="0"/>
              </a:spcAft>
              <a:buSzPts val="1600"/>
              <a:buNone/>
              <a:defRPr sz="1800">
                <a:solidFill>
                  <a:schemeClr val="dk1"/>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188" name="Google Shape;188;p35"/>
          <p:cNvSpPr txBox="1"/>
          <p:nvPr>
            <p:ph idx="12" type="sldNum"/>
          </p:nvPr>
        </p:nvSpPr>
        <p:spPr>
          <a:xfrm>
            <a:off x="6553211" y="4767278"/>
            <a:ext cx="2133600" cy="273900"/>
          </a:xfrm>
          <a:prstGeom prst="rect">
            <a:avLst/>
          </a:prstGeom>
          <a:noFill/>
          <a:ln>
            <a:noFill/>
          </a:ln>
        </p:spPr>
        <p:txBody>
          <a:bodyPr anchorCtr="0" anchor="t" bIns="53475" lIns="106950" spcFirstLastPara="1" rIns="106950" wrap="square" tIns="53475">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189" name="Shape 189"/>
        <p:cNvGrpSpPr/>
        <p:nvPr/>
      </p:nvGrpSpPr>
      <p:grpSpPr>
        <a:xfrm>
          <a:off x="0" y="0"/>
          <a:ext cx="0" cy="0"/>
          <a:chOff x="0" y="0"/>
          <a:chExt cx="0" cy="0"/>
        </a:xfrm>
      </p:grpSpPr>
      <p:sp>
        <p:nvSpPr>
          <p:cNvPr id="190" name="Google Shape;190;p36"/>
          <p:cNvSpPr txBox="1"/>
          <p:nvPr>
            <p:ph type="title"/>
          </p:nvPr>
        </p:nvSpPr>
        <p:spPr>
          <a:xfrm rot="5400000">
            <a:off x="5463765" y="1371630"/>
            <a:ext cx="4388700" cy="2057400"/>
          </a:xfrm>
          <a:prstGeom prst="rect">
            <a:avLst/>
          </a:prstGeom>
          <a:noFill/>
          <a:ln>
            <a:noFill/>
          </a:ln>
        </p:spPr>
        <p:txBody>
          <a:bodyPr anchorCtr="0" anchor="t" bIns="106950" lIns="106950" spcFirstLastPara="1" rIns="106950" wrap="square" tIns="106950">
            <a:noAutofit/>
          </a:bodyPr>
          <a:lstStyle>
            <a:lvl1pPr indent="0" lvl="0" marL="0" marR="0" rtl="0" algn="ctr">
              <a:spcBef>
                <a:spcPts val="0"/>
              </a:spcBef>
              <a:spcAft>
                <a:spcPts val="0"/>
              </a:spcAft>
              <a:buClr>
                <a:schemeClr val="dk1"/>
              </a:buClr>
              <a:buSzPts val="1600"/>
              <a:buFont typeface="Calibri"/>
              <a:buNone/>
              <a:defRPr b="0" i="0" sz="4200" u="none" cap="none" strike="noStrike">
                <a:solidFill>
                  <a:schemeClr val="dk1"/>
                </a:solidFill>
                <a:latin typeface="Calibri"/>
                <a:ea typeface="Calibri"/>
                <a:cs typeface="Calibri"/>
                <a:sym typeface="Calibri"/>
              </a:defRPr>
            </a:lvl1pPr>
            <a:lvl2pPr indent="0" lvl="1" rtl="0">
              <a:spcBef>
                <a:spcPts val="0"/>
              </a:spcBef>
              <a:spcAft>
                <a:spcPts val="0"/>
              </a:spcAft>
              <a:buSzPts val="1600"/>
              <a:buNone/>
              <a:defRPr sz="2100"/>
            </a:lvl2pPr>
            <a:lvl3pPr indent="0" lvl="2" rtl="0">
              <a:spcBef>
                <a:spcPts val="0"/>
              </a:spcBef>
              <a:spcAft>
                <a:spcPts val="0"/>
              </a:spcAft>
              <a:buSzPts val="1600"/>
              <a:buNone/>
              <a:defRPr sz="2100"/>
            </a:lvl3pPr>
            <a:lvl4pPr indent="0" lvl="3" rtl="0">
              <a:spcBef>
                <a:spcPts val="0"/>
              </a:spcBef>
              <a:spcAft>
                <a:spcPts val="0"/>
              </a:spcAft>
              <a:buSzPts val="1600"/>
              <a:buNone/>
              <a:defRPr sz="2100"/>
            </a:lvl4pPr>
            <a:lvl5pPr indent="0" lvl="4" rtl="0">
              <a:spcBef>
                <a:spcPts val="0"/>
              </a:spcBef>
              <a:spcAft>
                <a:spcPts val="0"/>
              </a:spcAft>
              <a:buSzPts val="1600"/>
              <a:buNone/>
              <a:defRPr sz="2100"/>
            </a:lvl5pPr>
            <a:lvl6pPr indent="0" lvl="5" rtl="0">
              <a:spcBef>
                <a:spcPts val="0"/>
              </a:spcBef>
              <a:spcAft>
                <a:spcPts val="0"/>
              </a:spcAft>
              <a:buSzPts val="1600"/>
              <a:buNone/>
              <a:defRPr sz="2100"/>
            </a:lvl6pPr>
            <a:lvl7pPr indent="0" lvl="6" rtl="0">
              <a:spcBef>
                <a:spcPts val="0"/>
              </a:spcBef>
              <a:spcAft>
                <a:spcPts val="0"/>
              </a:spcAft>
              <a:buSzPts val="1600"/>
              <a:buNone/>
              <a:defRPr sz="2100"/>
            </a:lvl7pPr>
            <a:lvl8pPr indent="0" lvl="7" rtl="0">
              <a:spcBef>
                <a:spcPts val="0"/>
              </a:spcBef>
              <a:spcAft>
                <a:spcPts val="0"/>
              </a:spcAft>
              <a:buSzPts val="1600"/>
              <a:buNone/>
              <a:defRPr sz="2100"/>
            </a:lvl8pPr>
            <a:lvl9pPr indent="0" lvl="8" rtl="0">
              <a:spcBef>
                <a:spcPts val="0"/>
              </a:spcBef>
              <a:spcAft>
                <a:spcPts val="0"/>
              </a:spcAft>
              <a:buSzPts val="1600"/>
              <a:buNone/>
              <a:defRPr sz="2100"/>
            </a:lvl9pPr>
          </a:lstStyle>
          <a:p/>
        </p:txBody>
      </p:sp>
      <p:sp>
        <p:nvSpPr>
          <p:cNvPr id="191" name="Google Shape;191;p36"/>
          <p:cNvSpPr txBox="1"/>
          <p:nvPr>
            <p:ph idx="1" type="body"/>
          </p:nvPr>
        </p:nvSpPr>
        <p:spPr>
          <a:xfrm rot="5400000">
            <a:off x="1272761" y="-609570"/>
            <a:ext cx="4388700" cy="6019800"/>
          </a:xfrm>
          <a:prstGeom prst="rect">
            <a:avLst/>
          </a:prstGeom>
          <a:noFill/>
          <a:ln>
            <a:noFill/>
          </a:ln>
        </p:spPr>
        <p:txBody>
          <a:bodyPr anchorCtr="0" anchor="t" bIns="106950" lIns="106950" spcFirstLastPara="1" rIns="106950" wrap="square" tIns="106950">
            <a:noAutofit/>
          </a:bodyPr>
          <a:lstStyle>
            <a:lvl1pPr indent="-419100" lvl="0" marL="457200" marR="0" rtl="0" algn="l">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1pPr>
            <a:lvl2pPr indent="-400050" lvl="1" marL="9144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2pPr>
            <a:lvl3pPr indent="-374650" lvl="2" marL="1371600" marR="0" rtl="0" algn="l">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3pPr>
            <a:lvl4pPr indent="-349250" lvl="3" marL="18288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192" name="Google Shape;192;p36"/>
          <p:cNvSpPr txBox="1"/>
          <p:nvPr>
            <p:ph idx="10" type="dt"/>
          </p:nvPr>
        </p:nvSpPr>
        <p:spPr>
          <a:xfrm>
            <a:off x="457201" y="4767278"/>
            <a:ext cx="2133600" cy="273900"/>
          </a:xfrm>
          <a:prstGeom prst="rect">
            <a:avLst/>
          </a:prstGeom>
          <a:noFill/>
          <a:ln>
            <a:noFill/>
          </a:ln>
        </p:spPr>
        <p:txBody>
          <a:bodyPr anchorCtr="0" anchor="t" bIns="106950" lIns="106950" spcFirstLastPara="1" rIns="106950" wrap="square" tIns="106950">
            <a:noAutofit/>
          </a:bodyPr>
          <a:lstStyle>
            <a:lvl1pPr indent="0" lvl="0" marL="0" marR="0" rtl="0" algn="l">
              <a:spcBef>
                <a:spcPts val="0"/>
              </a:spcBef>
              <a:spcAft>
                <a:spcPts val="0"/>
              </a:spcAft>
              <a:buSzPts val="1600"/>
              <a:buNone/>
              <a:defRPr sz="1800">
                <a:solidFill>
                  <a:schemeClr val="dk1"/>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193" name="Google Shape;193;p36"/>
          <p:cNvSpPr txBox="1"/>
          <p:nvPr>
            <p:ph idx="11" type="ftr"/>
          </p:nvPr>
        </p:nvSpPr>
        <p:spPr>
          <a:xfrm>
            <a:off x="3124206" y="4767278"/>
            <a:ext cx="2895600" cy="273900"/>
          </a:xfrm>
          <a:prstGeom prst="rect">
            <a:avLst/>
          </a:prstGeom>
          <a:noFill/>
          <a:ln>
            <a:noFill/>
          </a:ln>
        </p:spPr>
        <p:txBody>
          <a:bodyPr anchorCtr="0" anchor="t" bIns="106950" lIns="106950" spcFirstLastPara="1" rIns="106950" wrap="square" tIns="106950">
            <a:noAutofit/>
          </a:bodyPr>
          <a:lstStyle>
            <a:lvl1pPr indent="0" lvl="0" marL="0" marR="0" rtl="0" algn="l">
              <a:spcBef>
                <a:spcPts val="0"/>
              </a:spcBef>
              <a:spcAft>
                <a:spcPts val="0"/>
              </a:spcAft>
              <a:buSzPts val="1600"/>
              <a:buNone/>
              <a:defRPr sz="1800">
                <a:solidFill>
                  <a:schemeClr val="dk1"/>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194" name="Google Shape;194;p36"/>
          <p:cNvSpPr txBox="1"/>
          <p:nvPr>
            <p:ph idx="12" type="sldNum"/>
          </p:nvPr>
        </p:nvSpPr>
        <p:spPr>
          <a:xfrm>
            <a:off x="6553211" y="4767278"/>
            <a:ext cx="2133600" cy="273900"/>
          </a:xfrm>
          <a:prstGeom prst="rect">
            <a:avLst/>
          </a:prstGeom>
          <a:noFill/>
          <a:ln>
            <a:noFill/>
          </a:ln>
        </p:spPr>
        <p:txBody>
          <a:bodyPr anchorCtr="0" anchor="t" bIns="53475" lIns="106950" spcFirstLastPara="1" rIns="106950" wrap="square" tIns="53475">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1" y="205979"/>
            <a:ext cx="8229600" cy="857400"/>
          </a:xfrm>
          <a:prstGeom prst="rect">
            <a:avLst/>
          </a:prstGeom>
          <a:noFill/>
          <a:ln>
            <a:noFill/>
          </a:ln>
        </p:spPr>
        <p:txBody>
          <a:bodyPr anchorCtr="0" anchor="ctr" bIns="106950" lIns="106950" spcFirstLastPara="1" rIns="106950" wrap="square" tIns="106950">
            <a:noAutofit/>
          </a:bodyPr>
          <a:lstStyle>
            <a:lvl1pPr indent="0" lvl="0" marL="0" marR="0" rtl="0" algn="ctr">
              <a:spcBef>
                <a:spcPts val="0"/>
              </a:spcBef>
              <a:spcAft>
                <a:spcPts val="0"/>
              </a:spcAft>
              <a:buClr>
                <a:schemeClr val="dk1"/>
              </a:buClr>
              <a:buSzPts val="1600"/>
              <a:buFont typeface="Calibri"/>
              <a:buNone/>
              <a:defRPr b="0" i="0" sz="4200" u="none" cap="none" strike="noStrike">
                <a:solidFill>
                  <a:schemeClr val="dk1"/>
                </a:solidFill>
                <a:latin typeface="Calibri"/>
                <a:ea typeface="Calibri"/>
                <a:cs typeface="Calibri"/>
                <a:sym typeface="Calibri"/>
              </a:defRPr>
            </a:lvl1pPr>
            <a:lvl2pPr indent="0" lvl="1" rtl="0">
              <a:spcBef>
                <a:spcPts val="0"/>
              </a:spcBef>
              <a:spcAft>
                <a:spcPts val="0"/>
              </a:spcAft>
              <a:buSzPts val="1600"/>
              <a:buNone/>
              <a:defRPr sz="2100"/>
            </a:lvl2pPr>
            <a:lvl3pPr indent="0" lvl="2" rtl="0">
              <a:spcBef>
                <a:spcPts val="0"/>
              </a:spcBef>
              <a:spcAft>
                <a:spcPts val="0"/>
              </a:spcAft>
              <a:buSzPts val="1600"/>
              <a:buNone/>
              <a:defRPr sz="2100"/>
            </a:lvl3pPr>
            <a:lvl4pPr indent="0" lvl="3" rtl="0">
              <a:spcBef>
                <a:spcPts val="0"/>
              </a:spcBef>
              <a:spcAft>
                <a:spcPts val="0"/>
              </a:spcAft>
              <a:buSzPts val="1600"/>
              <a:buNone/>
              <a:defRPr sz="2100"/>
            </a:lvl4pPr>
            <a:lvl5pPr indent="0" lvl="4" rtl="0">
              <a:spcBef>
                <a:spcPts val="0"/>
              </a:spcBef>
              <a:spcAft>
                <a:spcPts val="0"/>
              </a:spcAft>
              <a:buSzPts val="1600"/>
              <a:buNone/>
              <a:defRPr sz="2100"/>
            </a:lvl5pPr>
            <a:lvl6pPr indent="0" lvl="5" rtl="0">
              <a:spcBef>
                <a:spcPts val="0"/>
              </a:spcBef>
              <a:spcAft>
                <a:spcPts val="0"/>
              </a:spcAft>
              <a:buSzPts val="1600"/>
              <a:buNone/>
              <a:defRPr sz="2100"/>
            </a:lvl6pPr>
            <a:lvl7pPr indent="0" lvl="6" rtl="0">
              <a:spcBef>
                <a:spcPts val="0"/>
              </a:spcBef>
              <a:spcAft>
                <a:spcPts val="0"/>
              </a:spcAft>
              <a:buSzPts val="1600"/>
              <a:buNone/>
              <a:defRPr sz="2100"/>
            </a:lvl7pPr>
            <a:lvl8pPr indent="0" lvl="7" rtl="0">
              <a:spcBef>
                <a:spcPts val="0"/>
              </a:spcBef>
              <a:spcAft>
                <a:spcPts val="0"/>
              </a:spcAft>
              <a:buSzPts val="1600"/>
              <a:buNone/>
              <a:defRPr sz="2100"/>
            </a:lvl8pPr>
            <a:lvl9pPr indent="0" lvl="8" rtl="0">
              <a:spcBef>
                <a:spcPts val="0"/>
              </a:spcBef>
              <a:spcAft>
                <a:spcPts val="0"/>
              </a:spcAft>
              <a:buSzPts val="1600"/>
              <a:buNone/>
              <a:defRPr sz="2100"/>
            </a:lvl9pPr>
          </a:lstStyle>
          <a:p/>
        </p:txBody>
      </p:sp>
      <p:sp>
        <p:nvSpPr>
          <p:cNvPr id="52" name="Google Shape;52;p13"/>
          <p:cNvSpPr txBox="1"/>
          <p:nvPr>
            <p:ph idx="1" type="body"/>
          </p:nvPr>
        </p:nvSpPr>
        <p:spPr>
          <a:xfrm>
            <a:off x="457201" y="1200154"/>
            <a:ext cx="8229600" cy="3394500"/>
          </a:xfrm>
          <a:prstGeom prst="rect">
            <a:avLst/>
          </a:prstGeom>
          <a:noFill/>
          <a:ln>
            <a:noFill/>
          </a:ln>
        </p:spPr>
        <p:txBody>
          <a:bodyPr anchorCtr="0" anchor="t" bIns="106950" lIns="106950" spcFirstLastPara="1" rIns="106950" wrap="square" tIns="106950">
            <a:noAutofit/>
          </a:bodyPr>
          <a:lstStyle>
            <a:lvl1pPr indent="-419100" lvl="0" marL="457200" marR="0" rtl="0" algn="l">
              <a:spcBef>
                <a:spcPts val="600"/>
              </a:spcBef>
              <a:spcAft>
                <a:spcPts val="0"/>
              </a:spcAft>
              <a:buClr>
                <a:schemeClr val="dk1"/>
              </a:buClr>
              <a:buSzPts val="3000"/>
              <a:buFont typeface="Arial"/>
              <a:buChar char="•"/>
              <a:defRPr b="0" i="0" sz="3000" u="none" cap="none" strike="noStrike">
                <a:solidFill>
                  <a:schemeClr val="dk1"/>
                </a:solidFill>
                <a:latin typeface="Calibri"/>
                <a:ea typeface="Calibri"/>
                <a:cs typeface="Calibri"/>
                <a:sym typeface="Calibri"/>
              </a:defRPr>
            </a:lvl1pPr>
            <a:lvl2pPr indent="-400050" lvl="1" marL="914400" marR="0" rtl="0" algn="l">
              <a:spcBef>
                <a:spcPts val="50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2pPr>
            <a:lvl3pPr indent="-374650" lvl="2" marL="1371600" marR="0" rtl="0" algn="l">
              <a:spcBef>
                <a:spcPts val="5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3pPr>
            <a:lvl4pPr indent="-349250" lvl="3" marL="18288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1" y="4767278"/>
            <a:ext cx="2133600" cy="273900"/>
          </a:xfrm>
          <a:prstGeom prst="rect">
            <a:avLst/>
          </a:prstGeom>
          <a:noFill/>
          <a:ln>
            <a:noFill/>
          </a:ln>
        </p:spPr>
        <p:txBody>
          <a:bodyPr anchorCtr="0" anchor="ctr" bIns="106950" lIns="106950" spcFirstLastPara="1" rIns="106950" wrap="square" tIns="106950">
            <a:noAutofit/>
          </a:bodyPr>
          <a:lstStyle>
            <a:lvl1pPr indent="0" lvl="0" marL="0" marR="0" rtl="0" algn="l">
              <a:spcBef>
                <a:spcPts val="0"/>
              </a:spcBef>
              <a:spcAft>
                <a:spcPts val="0"/>
              </a:spcAft>
              <a:buSzPts val="1600"/>
              <a:buNone/>
              <a:defRPr b="0" i="0" sz="1200" u="none" cap="none" strike="noStrike">
                <a:solidFill>
                  <a:srgbClr val="888888"/>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6" y="4767278"/>
            <a:ext cx="2895600" cy="273900"/>
          </a:xfrm>
          <a:prstGeom prst="rect">
            <a:avLst/>
          </a:prstGeom>
          <a:noFill/>
          <a:ln>
            <a:noFill/>
          </a:ln>
        </p:spPr>
        <p:txBody>
          <a:bodyPr anchorCtr="0" anchor="ctr" bIns="106950" lIns="106950" spcFirstLastPara="1" rIns="106950" wrap="square" tIns="106950">
            <a:noAutofit/>
          </a:bodyPr>
          <a:lstStyle>
            <a:lvl1pPr indent="0" lvl="0" marL="0" marR="0" rtl="0" algn="ctr">
              <a:spcBef>
                <a:spcPts val="0"/>
              </a:spcBef>
              <a:spcAft>
                <a:spcPts val="0"/>
              </a:spcAft>
              <a:buSzPts val="1600"/>
              <a:buNone/>
              <a:defRPr b="0" i="0" sz="1200" u="none" cap="none" strike="noStrike">
                <a:solidFill>
                  <a:srgbClr val="888888"/>
                </a:solidFill>
                <a:latin typeface="Calibri"/>
                <a:ea typeface="Calibri"/>
                <a:cs typeface="Calibri"/>
                <a:sym typeface="Calibri"/>
              </a:defRPr>
            </a:lvl1pPr>
            <a:lvl2pPr indent="-12700" lvl="1" marL="4445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2pPr>
            <a:lvl3pPr indent="0" lvl="2" marL="8763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3pPr>
            <a:lvl4pPr indent="-12700" lvl="3" marL="13208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4pPr>
            <a:lvl5pPr indent="0" lvl="4" marL="1752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5pPr>
            <a:lvl6pPr indent="-12700" lvl="5" marL="21971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6pPr>
            <a:lvl7pPr indent="-12700" lvl="6" marL="26416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7pPr>
            <a:lvl8pPr indent="-12700" lvl="7" marL="30734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8pPr>
            <a:lvl9pPr indent="-12700" lvl="8" marL="3517900" marR="0" rtl="0" algn="l">
              <a:spcBef>
                <a:spcPts val="0"/>
              </a:spcBef>
              <a:spcAft>
                <a:spcPts val="0"/>
              </a:spcAft>
              <a:buSzPts val="16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11" y="4767278"/>
            <a:ext cx="2133600" cy="273900"/>
          </a:xfrm>
          <a:prstGeom prst="rect">
            <a:avLst/>
          </a:prstGeom>
          <a:noFill/>
          <a:ln>
            <a:noFill/>
          </a:ln>
        </p:spPr>
        <p:txBody>
          <a:bodyPr anchorCtr="0" anchor="ctr" bIns="43925" lIns="87850" spcFirstLastPara="1" rIns="87850" wrap="square" tIns="43925">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 Id="rId3" Type="http://schemas.openxmlformats.org/officeDocument/2006/relationships/image" Target="../media/image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hyperlink" Target="https://www.pmi.org/~/media/PDF/Ethics/ap_pmicodeofethics_POR-Final.ash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nvSpPr>
        <p:spPr>
          <a:xfrm>
            <a:off x="0" y="413905"/>
            <a:ext cx="7484100" cy="1586100"/>
          </a:xfrm>
          <a:prstGeom prst="rect">
            <a:avLst/>
          </a:prstGeom>
          <a:gradFill>
            <a:gsLst>
              <a:gs pos="0">
                <a:srgbClr val="006C2D"/>
              </a:gs>
              <a:gs pos="50000">
                <a:srgbClr val="009E40"/>
              </a:gs>
              <a:gs pos="100000">
                <a:srgbClr val="00BD4E"/>
              </a:gs>
            </a:gsLst>
            <a:lin ang="10800025" scaled="0"/>
          </a:gradFill>
          <a:ln>
            <a:noFill/>
          </a:ln>
          <a:effectLst>
            <a:outerShdw blurRad="165100" rotWithShape="0" algn="tl" dir="2700000" dist="114300">
              <a:srgbClr val="000000">
                <a:alpha val="40000"/>
              </a:srgbClr>
            </a:outerShdw>
          </a:effectLst>
        </p:spPr>
        <p:txBody>
          <a:bodyPr anchorCtr="0" anchor="t" bIns="53475" lIns="106950" spcFirstLastPara="1" rIns="106950" wrap="square" tIns="53475">
            <a:noAutofit/>
          </a:bodyPr>
          <a:lstStyle/>
          <a:p>
            <a:pPr indent="0" lvl="0" marL="0" marR="0" rtl="0" algn="r">
              <a:lnSpc>
                <a:spcPct val="100000"/>
              </a:lnSpc>
              <a:spcBef>
                <a:spcPts val="0"/>
              </a:spcBef>
              <a:spcAft>
                <a:spcPts val="0"/>
              </a:spcAft>
              <a:buClr>
                <a:srgbClr val="FFFFFF"/>
              </a:buClr>
              <a:buFont typeface="Calibri"/>
              <a:buNone/>
            </a:pPr>
            <a:r>
              <a:t/>
            </a:r>
            <a:endParaRPr b="1" i="0" sz="5100" u="none" cap="none" strike="noStrike">
              <a:solidFill>
                <a:srgbClr val="FFFFFF"/>
              </a:solidFill>
              <a:latin typeface="Calibri"/>
              <a:ea typeface="Calibri"/>
              <a:cs typeface="Calibri"/>
              <a:sym typeface="Calibri"/>
            </a:endParaRPr>
          </a:p>
          <a:p>
            <a:pPr indent="0" lvl="0" marL="0" marR="0" rtl="0" algn="r">
              <a:lnSpc>
                <a:spcPct val="100000"/>
              </a:lnSpc>
              <a:spcBef>
                <a:spcPts val="0"/>
              </a:spcBef>
              <a:spcAft>
                <a:spcPts val="0"/>
              </a:spcAft>
              <a:buClr>
                <a:srgbClr val="FFFFFF"/>
              </a:buClr>
              <a:buFont typeface="Calibri"/>
              <a:buNone/>
            </a:pPr>
            <a:r>
              <a:rPr b="1" i="0" lang="en" sz="4200" u="none" cap="none" strike="noStrike">
                <a:solidFill>
                  <a:srgbClr val="FFFFFF"/>
                </a:solidFill>
                <a:latin typeface="Calibri"/>
                <a:ea typeface="Calibri"/>
                <a:cs typeface="Calibri"/>
                <a:sym typeface="Calibri"/>
              </a:rPr>
              <a:t>Código de Conduta e Ética</a:t>
            </a:r>
            <a:endParaRPr sz="1600"/>
          </a:p>
        </p:txBody>
      </p:sp>
      <p:sp>
        <p:nvSpPr>
          <p:cNvPr id="201" name="Google Shape;201;p37"/>
          <p:cNvSpPr/>
          <p:nvPr/>
        </p:nvSpPr>
        <p:spPr>
          <a:xfrm>
            <a:off x="1906198" y="2023593"/>
            <a:ext cx="7234500" cy="949200"/>
          </a:xfrm>
          <a:prstGeom prst="rect">
            <a:avLst/>
          </a:prstGeom>
          <a:gradFill>
            <a:gsLst>
              <a:gs pos="0">
                <a:srgbClr val="CAC5D3">
                  <a:alpha val="0"/>
                </a:srgbClr>
              </a:gs>
              <a:gs pos="100000">
                <a:srgbClr val="538CD5"/>
              </a:gs>
            </a:gsLst>
            <a:lin ang="0" scaled="0"/>
          </a:gradFill>
          <a:ln>
            <a:noFill/>
          </a:ln>
        </p:spPr>
        <p:txBody>
          <a:bodyPr anchorCtr="0" anchor="ctr" bIns="53475" lIns="106950" spcFirstLastPara="1" rIns="106950" wrap="square" tIns="53475">
            <a:noAutofit/>
          </a:bodyPr>
          <a:lstStyle/>
          <a:p>
            <a:pPr indent="0" lvl="0" marL="0" marR="0" rtl="0" algn="ctr">
              <a:lnSpc>
                <a:spcPct val="100000"/>
              </a:lnSpc>
              <a:spcBef>
                <a:spcPts val="0"/>
              </a:spcBef>
              <a:spcAft>
                <a:spcPts val="0"/>
              </a:spcAft>
              <a:buClr>
                <a:schemeClr val="lt1"/>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202" name="Google Shape;202;p37"/>
          <p:cNvSpPr txBox="1"/>
          <p:nvPr/>
        </p:nvSpPr>
        <p:spPr>
          <a:xfrm>
            <a:off x="2155807" y="2323396"/>
            <a:ext cx="6984900" cy="405900"/>
          </a:xfrm>
          <a:prstGeom prst="rect">
            <a:avLst/>
          </a:prstGeom>
          <a:noFill/>
          <a:ln>
            <a:noFill/>
          </a:ln>
        </p:spPr>
        <p:txBody>
          <a:bodyPr anchorCtr="0" anchor="t" bIns="53475" lIns="106950" spcFirstLastPara="1" rIns="106950" wrap="square" tIns="53475">
            <a:noAutofit/>
          </a:bodyPr>
          <a:lstStyle/>
          <a:p>
            <a:pPr indent="0" lvl="0" marL="0" marR="0" rtl="0" algn="r">
              <a:lnSpc>
                <a:spcPct val="100000"/>
              </a:lnSpc>
              <a:spcBef>
                <a:spcPts val="0"/>
              </a:spcBef>
              <a:spcAft>
                <a:spcPts val="0"/>
              </a:spcAft>
              <a:buClr>
                <a:srgbClr val="0C0C0C"/>
              </a:buClr>
              <a:buFont typeface="Calibri"/>
              <a:buNone/>
            </a:pPr>
            <a:r>
              <a:rPr b="1" i="0" lang="en" sz="1900" u="none" cap="none" strike="noStrike">
                <a:solidFill>
                  <a:srgbClr val="0C0C0C"/>
                </a:solidFill>
                <a:latin typeface="Calibri"/>
                <a:ea typeface="Calibri"/>
                <a:cs typeface="Calibri"/>
                <a:sym typeface="Calibri"/>
              </a:rPr>
              <a:t>Preparatório CAPM® &amp; PMP®</a:t>
            </a:r>
            <a:endParaRPr sz="1600"/>
          </a:p>
        </p:txBody>
      </p:sp>
      <p:pic>
        <p:nvPicPr>
          <p:cNvPr descr="https://www.caelum.com.br/apostila-html-css-javascript/anuncios/alura_2x.png" id="203" name="Google Shape;203;p37"/>
          <p:cNvPicPr preferRelativeResize="0"/>
          <p:nvPr/>
        </p:nvPicPr>
        <p:blipFill rotWithShape="1">
          <a:blip r:embed="rId3">
            <a:alphaModFix/>
          </a:blip>
          <a:srcRect b="0" l="0" r="0" t="0"/>
          <a:stretch/>
        </p:blipFill>
        <p:spPr>
          <a:xfrm>
            <a:off x="411860" y="4155619"/>
            <a:ext cx="1414200" cy="660300"/>
          </a:xfrm>
          <a:prstGeom prst="rect">
            <a:avLst/>
          </a:prstGeom>
          <a:noFill/>
          <a:ln>
            <a:noFill/>
          </a:ln>
        </p:spPr>
      </p:pic>
      <p:grpSp>
        <p:nvGrpSpPr>
          <p:cNvPr id="204" name="Google Shape;204;p37"/>
          <p:cNvGrpSpPr/>
          <p:nvPr/>
        </p:nvGrpSpPr>
        <p:grpSpPr>
          <a:xfrm>
            <a:off x="1" y="2153065"/>
            <a:ext cx="3157657" cy="690534"/>
            <a:chOff x="-150191" y="1834343"/>
            <a:chExt cx="7482599" cy="1702500"/>
          </a:xfrm>
        </p:grpSpPr>
        <p:pic>
          <p:nvPicPr>
            <p:cNvPr id="205" name="Google Shape;205;p37"/>
            <p:cNvPicPr preferRelativeResize="0"/>
            <p:nvPr/>
          </p:nvPicPr>
          <p:blipFill rotWithShape="1">
            <a:blip r:embed="rId4">
              <a:alphaModFix/>
            </a:blip>
            <a:srcRect b="58667" l="0" r="49018" t="1451"/>
            <a:stretch/>
          </p:blipFill>
          <p:spPr>
            <a:xfrm>
              <a:off x="3593208" y="1857477"/>
              <a:ext cx="3739200" cy="1656300"/>
            </a:xfrm>
            <a:prstGeom prst="rect">
              <a:avLst/>
            </a:prstGeom>
            <a:noFill/>
            <a:ln>
              <a:noFill/>
            </a:ln>
          </p:spPr>
        </p:pic>
        <p:pic>
          <p:nvPicPr>
            <p:cNvPr id="206" name="Google Shape;206;p37"/>
            <p:cNvPicPr preferRelativeResize="0"/>
            <p:nvPr/>
          </p:nvPicPr>
          <p:blipFill rotWithShape="1">
            <a:blip r:embed="rId5">
              <a:alphaModFix/>
            </a:blip>
            <a:srcRect b="336" l="48087" r="907" t="58670"/>
            <a:stretch/>
          </p:blipFill>
          <p:spPr>
            <a:xfrm>
              <a:off x="-150191" y="1834343"/>
              <a:ext cx="3740700" cy="1702500"/>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6"/>
          <p:cNvSpPr/>
          <p:nvPr/>
        </p:nvSpPr>
        <p:spPr>
          <a:xfrm>
            <a:off x="1" y="327595"/>
            <a:ext cx="9144000" cy="442800"/>
          </a:xfrm>
          <a:prstGeom prst="rect">
            <a:avLst/>
          </a:prstGeom>
          <a:noFill/>
          <a:ln>
            <a:noFill/>
          </a:ln>
        </p:spPr>
        <p:txBody>
          <a:bodyPr anchorCtr="0" anchor="t" bIns="53475" lIns="106950" spcFirstLastPara="1" rIns="106950" wrap="square" tIns="53475">
            <a:noAutofit/>
          </a:bodyPr>
          <a:lstStyle/>
          <a:p>
            <a:pPr indent="0" lvl="0" marL="0" marR="0" rtl="0" algn="ctr">
              <a:lnSpc>
                <a:spcPct val="100000"/>
              </a:lnSpc>
              <a:spcBef>
                <a:spcPts val="0"/>
              </a:spcBef>
              <a:spcAft>
                <a:spcPts val="0"/>
              </a:spcAft>
              <a:buClr>
                <a:srgbClr val="000000"/>
              </a:buClr>
              <a:buFont typeface="Calibri"/>
              <a:buNone/>
            </a:pPr>
            <a:r>
              <a:rPr b="1" i="0" lang="en" sz="2100" u="none" cap="none" strike="noStrike">
                <a:solidFill>
                  <a:srgbClr val="000000"/>
                </a:solidFill>
                <a:latin typeface="Calibri"/>
                <a:ea typeface="Calibri"/>
                <a:cs typeface="Calibri"/>
                <a:sym typeface="Calibri"/>
              </a:rPr>
              <a:t>A quem se destina?</a:t>
            </a:r>
            <a:endParaRPr b="1" i="0" sz="2100" u="none" cap="none" strike="noStrike">
              <a:solidFill>
                <a:srgbClr val="000000"/>
              </a:solidFill>
              <a:latin typeface="Calibri"/>
              <a:ea typeface="Calibri"/>
              <a:cs typeface="Calibri"/>
              <a:sym typeface="Calibri"/>
            </a:endParaRPr>
          </a:p>
        </p:txBody>
      </p:sp>
      <p:sp>
        <p:nvSpPr>
          <p:cNvPr id="279" name="Google Shape;279;p46"/>
          <p:cNvSpPr/>
          <p:nvPr/>
        </p:nvSpPr>
        <p:spPr>
          <a:xfrm>
            <a:off x="828290" y="1061431"/>
            <a:ext cx="7487400" cy="1918500"/>
          </a:xfrm>
          <a:prstGeom prst="rect">
            <a:avLst/>
          </a:prstGeom>
          <a:noFill/>
          <a:ln>
            <a:noFill/>
          </a:ln>
        </p:spPr>
        <p:txBody>
          <a:bodyPr anchorCtr="0" anchor="t" bIns="53475" lIns="106950" spcFirstLastPara="1" rIns="106950" wrap="square" tIns="53475">
            <a:noAutofit/>
          </a:bodyPr>
          <a:lstStyle/>
          <a:p>
            <a:pPr indent="-330200" lvl="1"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O Código de Ética e Conduta Profissional aplica-se a: </a:t>
            </a:r>
            <a:endParaRPr sz="1600"/>
          </a:p>
          <a:p>
            <a:pPr indent="-342900" lvl="2" marL="7747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Todos os membros do PMI®;</a:t>
            </a:r>
            <a:endParaRPr sz="1600"/>
          </a:p>
          <a:p>
            <a:pPr indent="-342900" lvl="2" marL="7747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Pessoas que não são membros do PMI®, mas se enquadram em um ou mais dos seguintes critérios:</a:t>
            </a:r>
            <a:endParaRPr sz="1600"/>
          </a:p>
          <a:p>
            <a:pPr indent="-342900" lvl="3" marL="1219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Não membros que possuem uma certificação do PMI®;</a:t>
            </a:r>
            <a:endParaRPr sz="1600"/>
          </a:p>
          <a:p>
            <a:pPr indent="-342900" lvl="3" marL="1219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Não membros que solicitam iniciar o processo de certificação do PMI®; e</a:t>
            </a:r>
            <a:endParaRPr sz="1600"/>
          </a:p>
          <a:p>
            <a:pPr indent="-342900" lvl="3" marL="1219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Não membros que prestam serviço ao PMI® como voluntários.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7"/>
          <p:cNvSpPr/>
          <p:nvPr/>
        </p:nvSpPr>
        <p:spPr>
          <a:xfrm>
            <a:off x="1" y="327595"/>
            <a:ext cx="9144000" cy="442800"/>
          </a:xfrm>
          <a:prstGeom prst="rect">
            <a:avLst/>
          </a:prstGeom>
          <a:noFill/>
          <a:ln>
            <a:noFill/>
          </a:ln>
        </p:spPr>
        <p:txBody>
          <a:bodyPr anchorCtr="0" anchor="t" bIns="53475" lIns="106950" spcFirstLastPara="1" rIns="106950" wrap="square" tIns="53475">
            <a:noAutofit/>
          </a:bodyPr>
          <a:lstStyle/>
          <a:p>
            <a:pPr indent="0" lvl="0" marL="0" marR="0" rtl="0" algn="ctr">
              <a:lnSpc>
                <a:spcPct val="100000"/>
              </a:lnSpc>
              <a:spcBef>
                <a:spcPts val="0"/>
              </a:spcBef>
              <a:spcAft>
                <a:spcPts val="0"/>
              </a:spcAft>
              <a:buClr>
                <a:srgbClr val="000000"/>
              </a:buClr>
              <a:buFont typeface="Calibri"/>
              <a:buNone/>
            </a:pPr>
            <a:r>
              <a:rPr b="1" i="0" lang="en" sz="2100" u="none" cap="none" strike="noStrike">
                <a:solidFill>
                  <a:srgbClr val="000000"/>
                </a:solidFill>
                <a:latin typeface="Calibri"/>
                <a:ea typeface="Calibri"/>
                <a:cs typeface="Calibri"/>
                <a:sym typeface="Calibri"/>
              </a:rPr>
              <a:t>Estrutura do Código</a:t>
            </a:r>
            <a:endParaRPr b="1" i="0" sz="2100" u="none" cap="none" strike="noStrike">
              <a:solidFill>
                <a:srgbClr val="000000"/>
              </a:solidFill>
              <a:latin typeface="Calibri"/>
              <a:ea typeface="Calibri"/>
              <a:cs typeface="Calibri"/>
              <a:sym typeface="Calibri"/>
            </a:endParaRPr>
          </a:p>
        </p:txBody>
      </p:sp>
      <p:sp>
        <p:nvSpPr>
          <p:cNvPr id="285" name="Google Shape;285;p47"/>
          <p:cNvSpPr/>
          <p:nvPr/>
        </p:nvSpPr>
        <p:spPr>
          <a:xfrm>
            <a:off x="828290" y="1061431"/>
            <a:ext cx="7487400" cy="2951100"/>
          </a:xfrm>
          <a:prstGeom prst="rect">
            <a:avLst/>
          </a:prstGeom>
          <a:noFill/>
          <a:ln>
            <a:noFill/>
          </a:ln>
        </p:spPr>
        <p:txBody>
          <a:bodyPr anchorCtr="0" anchor="t" bIns="53475" lIns="106950" spcFirstLastPara="1" rIns="106950" wrap="square" tIns="53475">
            <a:noAutofit/>
          </a:bodyPr>
          <a:lstStyle/>
          <a:p>
            <a:pPr indent="-330200" lvl="1"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O Código de Conduta e Ética do PMI® está estruturado ao redor de quatro valores identificados como os pilares da atuação profissional de gerentes de projetos. São eles:</a:t>
            </a:r>
            <a:endParaRPr sz="1600"/>
          </a:p>
          <a:p>
            <a:pPr indent="-342900" lvl="2" marL="7747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Responsabilidade;</a:t>
            </a:r>
            <a:endParaRPr sz="1600"/>
          </a:p>
          <a:p>
            <a:pPr indent="-342900" lvl="2" marL="7747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Respeito;</a:t>
            </a:r>
            <a:endParaRPr sz="1600"/>
          </a:p>
          <a:p>
            <a:pPr indent="-342900" lvl="2" marL="7747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Equidade; e</a:t>
            </a:r>
            <a:endParaRPr sz="1600"/>
          </a:p>
          <a:p>
            <a:pPr indent="-342900" lvl="2" marL="7747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Honestidade.</a:t>
            </a:r>
            <a:endParaRPr sz="1600"/>
          </a:p>
          <a:p>
            <a:pPr indent="-330200" lvl="1"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Para cada valor, existem padrões desejáveis de conduta e padrões obrigatórios;</a:t>
            </a:r>
            <a:endParaRPr sz="1600"/>
          </a:p>
          <a:p>
            <a:pPr indent="-330200" lvl="1"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Padrões desejáveis não são claramente mensuráveis;</a:t>
            </a:r>
            <a:endParaRPr sz="1600"/>
          </a:p>
          <a:p>
            <a:pPr indent="-330200" lvl="1"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Enquanto isso, padrões obrigatórios seguem critérios claros e, em alguns casos, limitam e/ou proíbem certos comportamentos no exercício da profissão.</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8"/>
          <p:cNvSpPr/>
          <p:nvPr/>
        </p:nvSpPr>
        <p:spPr>
          <a:xfrm>
            <a:off x="1" y="327595"/>
            <a:ext cx="9144000" cy="442800"/>
          </a:xfrm>
          <a:prstGeom prst="rect">
            <a:avLst/>
          </a:prstGeom>
          <a:noFill/>
          <a:ln>
            <a:noFill/>
          </a:ln>
        </p:spPr>
        <p:txBody>
          <a:bodyPr anchorCtr="0" anchor="t" bIns="53475" lIns="106950" spcFirstLastPara="1" rIns="106950" wrap="square" tIns="53475">
            <a:noAutofit/>
          </a:bodyPr>
          <a:lstStyle/>
          <a:p>
            <a:pPr indent="0" lvl="0" marL="0" marR="0" rtl="0" algn="ctr">
              <a:lnSpc>
                <a:spcPct val="100000"/>
              </a:lnSpc>
              <a:spcBef>
                <a:spcPts val="0"/>
              </a:spcBef>
              <a:spcAft>
                <a:spcPts val="0"/>
              </a:spcAft>
              <a:buClr>
                <a:srgbClr val="000000"/>
              </a:buClr>
              <a:buFont typeface="Calibri"/>
              <a:buNone/>
            </a:pPr>
            <a:r>
              <a:rPr b="1" i="0" lang="en" sz="2100" u="none" cap="none" strike="noStrike">
                <a:solidFill>
                  <a:srgbClr val="000000"/>
                </a:solidFill>
                <a:latin typeface="Calibri"/>
                <a:ea typeface="Calibri"/>
                <a:cs typeface="Calibri"/>
                <a:sym typeface="Calibri"/>
              </a:rPr>
              <a:t>Estrutura do Código</a:t>
            </a:r>
            <a:endParaRPr b="1" i="0" sz="2100" u="none" cap="none" strike="noStrike">
              <a:solidFill>
                <a:srgbClr val="000000"/>
              </a:solidFill>
              <a:latin typeface="Calibri"/>
              <a:ea typeface="Calibri"/>
              <a:cs typeface="Calibri"/>
              <a:sym typeface="Calibri"/>
            </a:endParaRPr>
          </a:p>
        </p:txBody>
      </p:sp>
      <p:grpSp>
        <p:nvGrpSpPr>
          <p:cNvPr id="291" name="Google Shape;291;p48"/>
          <p:cNvGrpSpPr/>
          <p:nvPr/>
        </p:nvGrpSpPr>
        <p:grpSpPr>
          <a:xfrm>
            <a:off x="415978" y="2171057"/>
            <a:ext cx="8312174" cy="995041"/>
            <a:chOff x="3164" y="889828"/>
            <a:chExt cx="7193573" cy="830100"/>
          </a:xfrm>
        </p:grpSpPr>
        <p:sp>
          <p:nvSpPr>
            <p:cNvPr id="292" name="Google Shape;292;p48"/>
            <p:cNvSpPr/>
            <p:nvPr/>
          </p:nvSpPr>
          <p:spPr>
            <a:xfrm>
              <a:off x="3164" y="889828"/>
              <a:ext cx="1383300" cy="830100"/>
            </a:xfrm>
            <a:prstGeom prst="roundRect">
              <a:avLst>
                <a:gd fmla="val 10000" name="adj"/>
              </a:avLst>
            </a:prstGeom>
            <a:gradFill>
              <a:gsLst>
                <a:gs pos="0">
                  <a:srgbClr val="275488"/>
                </a:gs>
                <a:gs pos="80000">
                  <a:srgbClr val="346EB2"/>
                </a:gs>
                <a:gs pos="100000">
                  <a:srgbClr val="336EB5"/>
                </a:gs>
              </a:gsLst>
              <a:lin ang="16200038" scaled="0"/>
            </a:gradFill>
            <a:ln>
              <a:noFill/>
            </a:ln>
            <a:effectLst>
              <a:outerShdw blurRad="40000" rotWithShape="0" dir="5400000" dist="23000">
                <a:srgbClr val="000000">
                  <a:alpha val="34900"/>
                </a:srgbClr>
              </a:outerShdw>
            </a:effectLst>
          </p:spPr>
          <p:txBody>
            <a:bodyPr anchorCtr="0" anchor="ctr" bIns="106950" lIns="106950" spcFirstLastPara="1" rIns="106950" wrap="square" tIns="106950">
              <a:noAutofit/>
            </a:bodyPr>
            <a:lstStyle/>
            <a:p>
              <a:pPr indent="0" lvl="0" marL="0" rtl="0" algn="l">
                <a:spcBef>
                  <a:spcPts val="0"/>
                </a:spcBef>
                <a:spcAft>
                  <a:spcPts val="0"/>
                </a:spcAft>
                <a:buNone/>
              </a:pPr>
              <a:r>
                <a:t/>
              </a:r>
              <a:endParaRPr/>
            </a:p>
          </p:txBody>
        </p:sp>
        <p:sp>
          <p:nvSpPr>
            <p:cNvPr id="293" name="Google Shape;293;p48"/>
            <p:cNvSpPr txBox="1"/>
            <p:nvPr/>
          </p:nvSpPr>
          <p:spPr>
            <a:xfrm>
              <a:off x="27475" y="914139"/>
              <a:ext cx="1334700" cy="781500"/>
            </a:xfrm>
            <a:prstGeom prst="rect">
              <a:avLst/>
            </a:prstGeom>
            <a:noFill/>
            <a:ln>
              <a:noFill/>
            </a:ln>
          </p:spPr>
          <p:txBody>
            <a:bodyPr anchorCtr="0" anchor="ctr" bIns="49025" lIns="49025" spcFirstLastPara="1" rIns="49025" wrap="square" tIns="49025">
              <a:noAutofit/>
            </a:bodyPr>
            <a:lstStyle/>
            <a:p>
              <a:pPr indent="0" lvl="0" marL="0" marR="0" rtl="0" algn="ctr">
                <a:lnSpc>
                  <a:spcPct val="90000"/>
                </a:lnSpc>
                <a:spcBef>
                  <a:spcPts val="0"/>
                </a:spcBef>
                <a:spcAft>
                  <a:spcPts val="0"/>
                </a:spcAft>
                <a:buNone/>
              </a:pPr>
              <a:r>
                <a:rPr b="1" lang="en" sz="1300" cap="none">
                  <a:solidFill>
                    <a:schemeClr val="lt1"/>
                  </a:solidFill>
                  <a:latin typeface="Tahoma"/>
                  <a:ea typeface="Tahoma"/>
                  <a:cs typeface="Tahoma"/>
                  <a:sym typeface="Tahoma"/>
                </a:rPr>
                <a:t>Responsabilidade</a:t>
              </a:r>
              <a:endParaRPr b="1" sz="1300" cap="none">
                <a:solidFill>
                  <a:schemeClr val="lt1"/>
                </a:solidFill>
                <a:latin typeface="Tahoma"/>
                <a:ea typeface="Tahoma"/>
                <a:cs typeface="Tahoma"/>
                <a:sym typeface="Tahoma"/>
              </a:endParaRPr>
            </a:p>
          </p:txBody>
        </p:sp>
        <p:sp>
          <p:nvSpPr>
            <p:cNvPr id="294" name="Google Shape;294;p48"/>
            <p:cNvSpPr/>
            <p:nvPr/>
          </p:nvSpPr>
          <p:spPr>
            <a:xfrm>
              <a:off x="1524902" y="1133306"/>
              <a:ext cx="293400" cy="343200"/>
            </a:xfrm>
            <a:prstGeom prst="rightArrow">
              <a:avLst>
                <a:gd fmla="val 60000" name="adj1"/>
                <a:gd fmla="val 50000" name="adj2"/>
              </a:avLst>
            </a:prstGeom>
            <a:gradFill>
              <a:gsLst>
                <a:gs pos="0">
                  <a:srgbClr val="29578F"/>
                </a:gs>
                <a:gs pos="80000">
                  <a:srgbClr val="3574BD"/>
                </a:gs>
                <a:gs pos="100000">
                  <a:srgbClr val="3374C1"/>
                </a:gs>
              </a:gsLst>
              <a:lin ang="16200038" scaled="0"/>
            </a:gradFill>
            <a:ln>
              <a:noFill/>
            </a:ln>
            <a:effectLst>
              <a:outerShdw blurRad="40000" rotWithShape="0" dir="5400000" dist="23000">
                <a:srgbClr val="000000">
                  <a:alpha val="34900"/>
                </a:srgbClr>
              </a:outerShdw>
            </a:effectLst>
          </p:spPr>
          <p:txBody>
            <a:bodyPr anchorCtr="0" anchor="ctr" bIns="106950" lIns="106950" spcFirstLastPara="1" rIns="106950" wrap="square" tIns="106950">
              <a:noAutofit/>
            </a:bodyPr>
            <a:lstStyle/>
            <a:p>
              <a:pPr indent="0" lvl="0" marL="0" rtl="0" algn="l">
                <a:spcBef>
                  <a:spcPts val="0"/>
                </a:spcBef>
                <a:spcAft>
                  <a:spcPts val="0"/>
                </a:spcAft>
                <a:buNone/>
              </a:pPr>
              <a:r>
                <a:t/>
              </a:r>
              <a:endParaRPr/>
            </a:p>
          </p:txBody>
        </p:sp>
        <p:sp>
          <p:nvSpPr>
            <p:cNvPr id="295" name="Google Shape;295;p48"/>
            <p:cNvSpPr txBox="1"/>
            <p:nvPr/>
          </p:nvSpPr>
          <p:spPr>
            <a:xfrm>
              <a:off x="1524902" y="1201922"/>
              <a:ext cx="205200" cy="2058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1" sz="1600" cap="none">
                <a:solidFill>
                  <a:schemeClr val="lt1"/>
                </a:solidFill>
                <a:latin typeface="Tahoma"/>
                <a:ea typeface="Tahoma"/>
                <a:cs typeface="Tahoma"/>
                <a:sym typeface="Tahoma"/>
              </a:endParaRPr>
            </a:p>
          </p:txBody>
        </p:sp>
        <p:sp>
          <p:nvSpPr>
            <p:cNvPr id="296" name="Google Shape;296;p48"/>
            <p:cNvSpPr/>
            <p:nvPr/>
          </p:nvSpPr>
          <p:spPr>
            <a:xfrm>
              <a:off x="1939921" y="889828"/>
              <a:ext cx="1383300" cy="830100"/>
            </a:xfrm>
            <a:prstGeom prst="roundRect">
              <a:avLst>
                <a:gd fmla="val 10000" name="adj"/>
              </a:avLst>
            </a:prstGeom>
            <a:gradFill>
              <a:gsLst>
                <a:gs pos="0">
                  <a:srgbClr val="3A6193"/>
                </a:gs>
                <a:gs pos="80000">
                  <a:srgbClr val="4D80C1"/>
                </a:gs>
                <a:gs pos="100000">
                  <a:srgbClr val="4C81C4"/>
                </a:gs>
              </a:gsLst>
              <a:lin ang="16200038" scaled="0"/>
            </a:gradFill>
            <a:ln>
              <a:noFill/>
            </a:ln>
            <a:effectLst>
              <a:outerShdw blurRad="40000" rotWithShape="0" dir="5400000" dist="23000">
                <a:srgbClr val="000000">
                  <a:alpha val="34900"/>
                </a:srgbClr>
              </a:outerShdw>
            </a:effectLst>
          </p:spPr>
          <p:txBody>
            <a:bodyPr anchorCtr="0" anchor="ctr" bIns="106950" lIns="106950" spcFirstLastPara="1" rIns="106950" wrap="square" tIns="106950">
              <a:noAutofit/>
            </a:bodyPr>
            <a:lstStyle/>
            <a:p>
              <a:pPr indent="0" lvl="0" marL="0" rtl="0" algn="l">
                <a:spcBef>
                  <a:spcPts val="0"/>
                </a:spcBef>
                <a:spcAft>
                  <a:spcPts val="0"/>
                </a:spcAft>
                <a:buNone/>
              </a:pPr>
              <a:r>
                <a:t/>
              </a:r>
              <a:endParaRPr/>
            </a:p>
          </p:txBody>
        </p:sp>
        <p:sp>
          <p:nvSpPr>
            <p:cNvPr id="297" name="Google Shape;297;p48"/>
            <p:cNvSpPr txBox="1"/>
            <p:nvPr/>
          </p:nvSpPr>
          <p:spPr>
            <a:xfrm>
              <a:off x="1964232" y="914139"/>
              <a:ext cx="1334700" cy="781500"/>
            </a:xfrm>
            <a:prstGeom prst="rect">
              <a:avLst/>
            </a:prstGeom>
            <a:noFill/>
            <a:ln>
              <a:noFill/>
            </a:ln>
          </p:spPr>
          <p:txBody>
            <a:bodyPr anchorCtr="0" anchor="ctr" bIns="49025" lIns="49025" spcFirstLastPara="1" rIns="49025" wrap="square" tIns="49025">
              <a:noAutofit/>
            </a:bodyPr>
            <a:lstStyle/>
            <a:p>
              <a:pPr indent="0" lvl="0" marL="0" marR="0" rtl="0" algn="ctr">
                <a:lnSpc>
                  <a:spcPct val="90000"/>
                </a:lnSpc>
                <a:spcBef>
                  <a:spcPts val="0"/>
                </a:spcBef>
                <a:spcAft>
                  <a:spcPts val="0"/>
                </a:spcAft>
                <a:buNone/>
              </a:pPr>
              <a:r>
                <a:rPr b="1" lang="en" sz="1300" cap="none">
                  <a:solidFill>
                    <a:schemeClr val="lt1"/>
                  </a:solidFill>
                  <a:latin typeface="Tahoma"/>
                  <a:ea typeface="Tahoma"/>
                  <a:cs typeface="Tahoma"/>
                  <a:sym typeface="Tahoma"/>
                </a:rPr>
                <a:t>Respeito</a:t>
              </a:r>
              <a:endParaRPr b="1" sz="1300" cap="none">
                <a:solidFill>
                  <a:schemeClr val="lt1"/>
                </a:solidFill>
                <a:latin typeface="Tahoma"/>
                <a:ea typeface="Tahoma"/>
                <a:cs typeface="Tahoma"/>
                <a:sym typeface="Tahoma"/>
              </a:endParaRPr>
            </a:p>
          </p:txBody>
        </p:sp>
        <p:sp>
          <p:nvSpPr>
            <p:cNvPr id="298" name="Google Shape;298;p48"/>
            <p:cNvSpPr/>
            <p:nvPr/>
          </p:nvSpPr>
          <p:spPr>
            <a:xfrm>
              <a:off x="3461660" y="1133306"/>
              <a:ext cx="293400" cy="343200"/>
            </a:xfrm>
            <a:prstGeom prst="rightArrow">
              <a:avLst>
                <a:gd fmla="val 60000" name="adj1"/>
                <a:gd fmla="val 50000" name="adj2"/>
              </a:avLst>
            </a:prstGeom>
            <a:gradFill>
              <a:gsLst>
                <a:gs pos="0">
                  <a:srgbClr val="4C6A97"/>
                </a:gs>
                <a:gs pos="80000">
                  <a:srgbClr val="648CC7"/>
                </a:gs>
                <a:gs pos="100000">
                  <a:srgbClr val="628CCA"/>
                </a:gs>
              </a:gsLst>
              <a:lin ang="16200038" scaled="0"/>
            </a:gradFill>
            <a:ln>
              <a:noFill/>
            </a:ln>
            <a:effectLst>
              <a:outerShdw blurRad="40000" rotWithShape="0" dir="5400000" dist="23000">
                <a:srgbClr val="000000">
                  <a:alpha val="34900"/>
                </a:srgbClr>
              </a:outerShdw>
            </a:effectLst>
          </p:spPr>
          <p:txBody>
            <a:bodyPr anchorCtr="0" anchor="ctr" bIns="106950" lIns="106950" spcFirstLastPara="1" rIns="106950" wrap="square" tIns="106950">
              <a:noAutofit/>
            </a:bodyPr>
            <a:lstStyle/>
            <a:p>
              <a:pPr indent="0" lvl="0" marL="0" rtl="0" algn="l">
                <a:spcBef>
                  <a:spcPts val="0"/>
                </a:spcBef>
                <a:spcAft>
                  <a:spcPts val="0"/>
                </a:spcAft>
                <a:buNone/>
              </a:pPr>
              <a:r>
                <a:t/>
              </a:r>
              <a:endParaRPr/>
            </a:p>
          </p:txBody>
        </p:sp>
        <p:sp>
          <p:nvSpPr>
            <p:cNvPr id="299" name="Google Shape;299;p48"/>
            <p:cNvSpPr txBox="1"/>
            <p:nvPr/>
          </p:nvSpPr>
          <p:spPr>
            <a:xfrm>
              <a:off x="3461660" y="1201922"/>
              <a:ext cx="205200" cy="2058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1" sz="1600" cap="none">
                <a:solidFill>
                  <a:schemeClr val="lt1"/>
                </a:solidFill>
                <a:latin typeface="Tahoma"/>
                <a:ea typeface="Tahoma"/>
                <a:cs typeface="Tahoma"/>
                <a:sym typeface="Tahoma"/>
              </a:endParaRPr>
            </a:p>
          </p:txBody>
        </p:sp>
        <p:sp>
          <p:nvSpPr>
            <p:cNvPr id="300" name="Google Shape;300;p48"/>
            <p:cNvSpPr/>
            <p:nvPr/>
          </p:nvSpPr>
          <p:spPr>
            <a:xfrm>
              <a:off x="3876679" y="889828"/>
              <a:ext cx="1383300" cy="830100"/>
            </a:xfrm>
            <a:prstGeom prst="roundRect">
              <a:avLst>
                <a:gd fmla="val 10000" name="adj"/>
              </a:avLst>
            </a:prstGeom>
            <a:gradFill>
              <a:gsLst>
                <a:gs pos="0">
                  <a:srgbClr val="557098"/>
                </a:gs>
                <a:gs pos="80000">
                  <a:srgbClr val="6F92C9"/>
                </a:gs>
                <a:gs pos="100000">
                  <a:srgbClr val="6E93CC"/>
                </a:gs>
              </a:gsLst>
              <a:lin ang="16200038" scaled="0"/>
            </a:gradFill>
            <a:ln>
              <a:noFill/>
            </a:ln>
            <a:effectLst>
              <a:outerShdw blurRad="40000" rotWithShape="0" dir="5400000" dist="23000">
                <a:srgbClr val="000000">
                  <a:alpha val="34900"/>
                </a:srgbClr>
              </a:outerShdw>
            </a:effectLst>
          </p:spPr>
          <p:txBody>
            <a:bodyPr anchorCtr="0" anchor="ctr" bIns="106950" lIns="106950" spcFirstLastPara="1" rIns="106950" wrap="square" tIns="106950">
              <a:noAutofit/>
            </a:bodyPr>
            <a:lstStyle/>
            <a:p>
              <a:pPr indent="0" lvl="0" marL="0" rtl="0" algn="l">
                <a:spcBef>
                  <a:spcPts val="0"/>
                </a:spcBef>
                <a:spcAft>
                  <a:spcPts val="0"/>
                </a:spcAft>
                <a:buNone/>
              </a:pPr>
              <a:r>
                <a:t/>
              </a:r>
              <a:endParaRPr/>
            </a:p>
          </p:txBody>
        </p:sp>
        <p:sp>
          <p:nvSpPr>
            <p:cNvPr id="301" name="Google Shape;301;p48"/>
            <p:cNvSpPr txBox="1"/>
            <p:nvPr/>
          </p:nvSpPr>
          <p:spPr>
            <a:xfrm>
              <a:off x="3900990" y="914139"/>
              <a:ext cx="1334700" cy="781500"/>
            </a:xfrm>
            <a:prstGeom prst="rect">
              <a:avLst/>
            </a:prstGeom>
            <a:noFill/>
            <a:ln>
              <a:noFill/>
            </a:ln>
          </p:spPr>
          <p:txBody>
            <a:bodyPr anchorCtr="0" anchor="ctr" bIns="49025" lIns="49025" spcFirstLastPara="1" rIns="49025" wrap="square" tIns="49025">
              <a:noAutofit/>
            </a:bodyPr>
            <a:lstStyle/>
            <a:p>
              <a:pPr indent="0" lvl="0" marL="0" marR="0" rtl="0" algn="ctr">
                <a:lnSpc>
                  <a:spcPct val="90000"/>
                </a:lnSpc>
                <a:spcBef>
                  <a:spcPts val="0"/>
                </a:spcBef>
                <a:spcAft>
                  <a:spcPts val="0"/>
                </a:spcAft>
                <a:buNone/>
              </a:pPr>
              <a:r>
                <a:rPr b="1" lang="en" sz="1300" cap="none">
                  <a:solidFill>
                    <a:schemeClr val="lt1"/>
                  </a:solidFill>
                  <a:latin typeface="Tahoma"/>
                  <a:ea typeface="Tahoma"/>
                  <a:cs typeface="Tahoma"/>
                  <a:sym typeface="Tahoma"/>
                </a:rPr>
                <a:t>Equidade</a:t>
              </a:r>
              <a:endParaRPr b="1" sz="1300" cap="none">
                <a:solidFill>
                  <a:schemeClr val="lt1"/>
                </a:solidFill>
                <a:latin typeface="Tahoma"/>
                <a:ea typeface="Tahoma"/>
                <a:cs typeface="Tahoma"/>
                <a:sym typeface="Tahoma"/>
              </a:endParaRPr>
            </a:p>
          </p:txBody>
        </p:sp>
        <p:sp>
          <p:nvSpPr>
            <p:cNvPr id="302" name="Google Shape;302;p48"/>
            <p:cNvSpPr/>
            <p:nvPr/>
          </p:nvSpPr>
          <p:spPr>
            <a:xfrm>
              <a:off x="5398417" y="1133306"/>
              <a:ext cx="293400" cy="343200"/>
            </a:xfrm>
            <a:prstGeom prst="rightArrow">
              <a:avLst>
                <a:gd fmla="val 60000" name="adj1"/>
                <a:gd fmla="val 50000" name="adj2"/>
              </a:avLst>
            </a:prstGeom>
            <a:gradFill>
              <a:gsLst>
                <a:gs pos="0">
                  <a:srgbClr val="6E81A0"/>
                </a:gs>
                <a:gs pos="80000">
                  <a:srgbClr val="90AAD3"/>
                </a:gs>
                <a:gs pos="100000">
                  <a:srgbClr val="8FAAD6"/>
                </a:gs>
              </a:gsLst>
              <a:lin ang="16200038" scaled="0"/>
            </a:gradFill>
            <a:ln>
              <a:noFill/>
            </a:ln>
            <a:effectLst>
              <a:outerShdw blurRad="40000" rotWithShape="0" dir="5400000" dist="23000">
                <a:srgbClr val="000000">
                  <a:alpha val="34900"/>
                </a:srgbClr>
              </a:outerShdw>
            </a:effectLst>
          </p:spPr>
          <p:txBody>
            <a:bodyPr anchorCtr="0" anchor="ctr" bIns="106950" lIns="106950" spcFirstLastPara="1" rIns="106950" wrap="square" tIns="106950">
              <a:noAutofit/>
            </a:bodyPr>
            <a:lstStyle/>
            <a:p>
              <a:pPr indent="0" lvl="0" marL="0" rtl="0" algn="l">
                <a:spcBef>
                  <a:spcPts val="0"/>
                </a:spcBef>
                <a:spcAft>
                  <a:spcPts val="0"/>
                </a:spcAft>
                <a:buNone/>
              </a:pPr>
              <a:r>
                <a:t/>
              </a:r>
              <a:endParaRPr/>
            </a:p>
          </p:txBody>
        </p:sp>
        <p:sp>
          <p:nvSpPr>
            <p:cNvPr id="303" name="Google Shape;303;p48"/>
            <p:cNvSpPr txBox="1"/>
            <p:nvPr/>
          </p:nvSpPr>
          <p:spPr>
            <a:xfrm>
              <a:off x="5398417" y="1201922"/>
              <a:ext cx="205200" cy="2058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b="1" sz="1600" cap="none">
                <a:solidFill>
                  <a:schemeClr val="lt1"/>
                </a:solidFill>
                <a:latin typeface="Tahoma"/>
                <a:ea typeface="Tahoma"/>
                <a:cs typeface="Tahoma"/>
                <a:sym typeface="Tahoma"/>
              </a:endParaRPr>
            </a:p>
          </p:txBody>
        </p:sp>
        <p:sp>
          <p:nvSpPr>
            <p:cNvPr id="304" name="Google Shape;304;p48"/>
            <p:cNvSpPr/>
            <p:nvPr/>
          </p:nvSpPr>
          <p:spPr>
            <a:xfrm>
              <a:off x="5813437" y="889828"/>
              <a:ext cx="1383300" cy="830100"/>
            </a:xfrm>
            <a:prstGeom prst="roundRect">
              <a:avLst>
                <a:gd fmla="val 10000" name="adj"/>
              </a:avLst>
            </a:prstGeom>
            <a:gradFill>
              <a:gsLst>
                <a:gs pos="0">
                  <a:srgbClr val="6E819F"/>
                </a:gs>
                <a:gs pos="80000">
                  <a:srgbClr val="90AAD2"/>
                </a:gs>
                <a:gs pos="100000">
                  <a:srgbClr val="90ABD4"/>
                </a:gs>
              </a:gsLst>
              <a:lin ang="16200038" scaled="0"/>
            </a:gradFill>
            <a:ln>
              <a:noFill/>
            </a:ln>
            <a:effectLst>
              <a:outerShdw blurRad="40000" rotWithShape="0" dir="5400000" dist="23000">
                <a:srgbClr val="000000">
                  <a:alpha val="34900"/>
                </a:srgbClr>
              </a:outerShdw>
            </a:effectLst>
          </p:spPr>
          <p:txBody>
            <a:bodyPr anchorCtr="0" anchor="ctr" bIns="106950" lIns="106950" spcFirstLastPara="1" rIns="106950" wrap="square" tIns="106950">
              <a:noAutofit/>
            </a:bodyPr>
            <a:lstStyle/>
            <a:p>
              <a:pPr indent="0" lvl="0" marL="0" rtl="0" algn="l">
                <a:spcBef>
                  <a:spcPts val="0"/>
                </a:spcBef>
                <a:spcAft>
                  <a:spcPts val="0"/>
                </a:spcAft>
                <a:buNone/>
              </a:pPr>
              <a:r>
                <a:t/>
              </a:r>
              <a:endParaRPr/>
            </a:p>
          </p:txBody>
        </p:sp>
        <p:sp>
          <p:nvSpPr>
            <p:cNvPr id="305" name="Google Shape;305;p48"/>
            <p:cNvSpPr txBox="1"/>
            <p:nvPr/>
          </p:nvSpPr>
          <p:spPr>
            <a:xfrm>
              <a:off x="5837748" y="914139"/>
              <a:ext cx="1334700" cy="781500"/>
            </a:xfrm>
            <a:prstGeom prst="rect">
              <a:avLst/>
            </a:prstGeom>
            <a:noFill/>
            <a:ln>
              <a:noFill/>
            </a:ln>
          </p:spPr>
          <p:txBody>
            <a:bodyPr anchorCtr="0" anchor="ctr" bIns="49025" lIns="49025" spcFirstLastPara="1" rIns="49025" wrap="square" tIns="49025">
              <a:noAutofit/>
            </a:bodyPr>
            <a:lstStyle/>
            <a:p>
              <a:pPr indent="0" lvl="0" marL="0" marR="0" rtl="0" algn="ctr">
                <a:lnSpc>
                  <a:spcPct val="90000"/>
                </a:lnSpc>
                <a:spcBef>
                  <a:spcPts val="0"/>
                </a:spcBef>
                <a:spcAft>
                  <a:spcPts val="0"/>
                </a:spcAft>
                <a:buNone/>
              </a:pPr>
              <a:r>
                <a:rPr b="1" lang="en" sz="1300" cap="none">
                  <a:solidFill>
                    <a:schemeClr val="lt1"/>
                  </a:solidFill>
                  <a:latin typeface="Tahoma"/>
                  <a:ea typeface="Tahoma"/>
                  <a:cs typeface="Tahoma"/>
                  <a:sym typeface="Tahoma"/>
                </a:rPr>
                <a:t>Honestidade</a:t>
              </a:r>
              <a:endParaRPr b="1" sz="1300" cap="none">
                <a:solidFill>
                  <a:schemeClr val="lt1"/>
                </a:solidFill>
                <a:latin typeface="Tahoma"/>
                <a:ea typeface="Tahoma"/>
                <a:cs typeface="Tahoma"/>
                <a:sym typeface="Tahoma"/>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9"/>
          <p:cNvSpPr txBox="1"/>
          <p:nvPr/>
        </p:nvSpPr>
        <p:spPr>
          <a:xfrm>
            <a:off x="0" y="241263"/>
            <a:ext cx="6651900" cy="1661400"/>
          </a:xfrm>
          <a:prstGeom prst="rect">
            <a:avLst/>
          </a:prstGeom>
          <a:gradFill>
            <a:gsLst>
              <a:gs pos="0">
                <a:srgbClr val="9E7C00"/>
              </a:gs>
              <a:gs pos="50000">
                <a:srgbClr val="E4B300"/>
              </a:gs>
              <a:gs pos="100000">
                <a:srgbClr val="FFD700"/>
              </a:gs>
            </a:gsLst>
            <a:lin ang="2700006" scaled="0"/>
          </a:gradFill>
          <a:ln>
            <a:noFill/>
          </a:ln>
          <a:effectLst>
            <a:outerShdw blurRad="165100" rotWithShape="0" algn="tl" dir="2700000" dist="114300">
              <a:srgbClr val="000000">
                <a:alpha val="40000"/>
              </a:srgbClr>
            </a:outerShdw>
          </a:effectLst>
        </p:spPr>
        <p:txBody>
          <a:bodyPr anchorCtr="0" anchor="t" bIns="53475" lIns="106950" spcFirstLastPara="1" rIns="106950" wrap="square" tIns="53475">
            <a:noAutofit/>
          </a:bodyPr>
          <a:lstStyle/>
          <a:p>
            <a:pPr indent="0" lvl="0" marL="0" marR="0" rtl="0" algn="r">
              <a:lnSpc>
                <a:spcPct val="100000"/>
              </a:lnSpc>
              <a:spcBef>
                <a:spcPts val="0"/>
              </a:spcBef>
              <a:spcAft>
                <a:spcPts val="0"/>
              </a:spcAft>
              <a:buClr>
                <a:srgbClr val="FFFFFF"/>
              </a:buClr>
              <a:buFont typeface="Calibri"/>
              <a:buNone/>
            </a:pPr>
            <a:r>
              <a:rPr b="1" i="0" lang="en" sz="4200" u="none" cap="none" strike="noStrike">
                <a:solidFill>
                  <a:srgbClr val="FFFFFF"/>
                </a:solidFill>
                <a:latin typeface="Calibri"/>
                <a:ea typeface="Calibri"/>
                <a:cs typeface="Calibri"/>
                <a:sym typeface="Calibri"/>
              </a:rPr>
              <a:t>Responsabilidade</a:t>
            </a:r>
            <a:endParaRPr b="1" i="0" sz="4200" u="none" cap="none" strike="noStrike">
              <a:solidFill>
                <a:srgbClr val="FFFFFF"/>
              </a:solidFill>
              <a:latin typeface="Calibri"/>
              <a:ea typeface="Calibri"/>
              <a:cs typeface="Calibri"/>
              <a:sym typeface="Calibri"/>
            </a:endParaRPr>
          </a:p>
        </p:txBody>
      </p:sp>
      <p:pic>
        <p:nvPicPr>
          <p:cNvPr descr="https://www.caelum.com.br/apostila-html-css-javascript/anuncios/alura_2x.png" id="311" name="Google Shape;311;p49"/>
          <p:cNvPicPr preferRelativeResize="0"/>
          <p:nvPr/>
        </p:nvPicPr>
        <p:blipFill rotWithShape="1">
          <a:blip r:embed="rId3">
            <a:alphaModFix/>
          </a:blip>
          <a:srcRect b="0" l="0" r="0" t="0"/>
          <a:stretch/>
        </p:blipFill>
        <p:spPr>
          <a:xfrm>
            <a:off x="411860" y="4155619"/>
            <a:ext cx="1414200" cy="660300"/>
          </a:xfrm>
          <a:prstGeom prst="rect">
            <a:avLst/>
          </a:prstGeom>
          <a:noFill/>
          <a:ln>
            <a:noFill/>
          </a:ln>
        </p:spPr>
      </p:pic>
      <p:sp>
        <p:nvSpPr>
          <p:cNvPr id="312" name="Google Shape;312;p49"/>
          <p:cNvSpPr/>
          <p:nvPr/>
        </p:nvSpPr>
        <p:spPr>
          <a:xfrm>
            <a:off x="1906198" y="2023593"/>
            <a:ext cx="7234500" cy="949200"/>
          </a:xfrm>
          <a:prstGeom prst="rect">
            <a:avLst/>
          </a:prstGeom>
          <a:gradFill>
            <a:gsLst>
              <a:gs pos="0">
                <a:srgbClr val="CAC5D3">
                  <a:alpha val="0"/>
                </a:srgbClr>
              </a:gs>
              <a:gs pos="100000">
                <a:srgbClr val="538CD5"/>
              </a:gs>
            </a:gsLst>
            <a:lin ang="0" scaled="0"/>
          </a:gradFill>
          <a:ln>
            <a:noFill/>
          </a:ln>
        </p:spPr>
        <p:txBody>
          <a:bodyPr anchorCtr="0" anchor="ctr" bIns="53475" lIns="106950" spcFirstLastPara="1" rIns="106950" wrap="square" tIns="53475">
            <a:noAutofit/>
          </a:bodyPr>
          <a:lstStyle/>
          <a:p>
            <a:pPr indent="0" lvl="0" marL="0" marR="0" rtl="0" algn="ctr">
              <a:lnSpc>
                <a:spcPct val="100000"/>
              </a:lnSpc>
              <a:spcBef>
                <a:spcPts val="0"/>
              </a:spcBef>
              <a:spcAft>
                <a:spcPts val="0"/>
              </a:spcAft>
              <a:buClr>
                <a:schemeClr val="lt1"/>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313" name="Google Shape;313;p49"/>
          <p:cNvSpPr txBox="1"/>
          <p:nvPr/>
        </p:nvSpPr>
        <p:spPr>
          <a:xfrm>
            <a:off x="2155807" y="2323396"/>
            <a:ext cx="6984900" cy="405900"/>
          </a:xfrm>
          <a:prstGeom prst="rect">
            <a:avLst/>
          </a:prstGeom>
          <a:noFill/>
          <a:ln>
            <a:noFill/>
          </a:ln>
        </p:spPr>
        <p:txBody>
          <a:bodyPr anchorCtr="0" anchor="t" bIns="53475" lIns="106950" spcFirstLastPara="1" rIns="106950" wrap="square" tIns="53475">
            <a:noAutofit/>
          </a:bodyPr>
          <a:lstStyle/>
          <a:p>
            <a:pPr indent="0" lvl="0" marL="0" marR="0" rtl="0" algn="r">
              <a:lnSpc>
                <a:spcPct val="100000"/>
              </a:lnSpc>
              <a:spcBef>
                <a:spcPts val="0"/>
              </a:spcBef>
              <a:spcAft>
                <a:spcPts val="0"/>
              </a:spcAft>
              <a:buClr>
                <a:srgbClr val="0C0C0C"/>
              </a:buClr>
              <a:buFont typeface="Calibri"/>
              <a:buNone/>
            </a:pPr>
            <a:r>
              <a:rPr b="1" i="0" lang="en" sz="1900" u="none" cap="none" strike="noStrike">
                <a:solidFill>
                  <a:srgbClr val="0C0C0C"/>
                </a:solidFill>
                <a:latin typeface="Calibri"/>
                <a:ea typeface="Calibri"/>
                <a:cs typeface="Calibri"/>
                <a:sym typeface="Calibri"/>
              </a:rPr>
              <a:t>Preparatório CAPM® &amp; PMP®</a:t>
            </a:r>
            <a:endParaRPr sz="1600"/>
          </a:p>
        </p:txBody>
      </p:sp>
      <p:sp>
        <p:nvSpPr>
          <p:cNvPr id="314" name="Google Shape;314;p49"/>
          <p:cNvSpPr txBox="1"/>
          <p:nvPr/>
        </p:nvSpPr>
        <p:spPr>
          <a:xfrm>
            <a:off x="3240760" y="2798124"/>
            <a:ext cx="5903400" cy="405900"/>
          </a:xfrm>
          <a:prstGeom prst="rect">
            <a:avLst/>
          </a:prstGeom>
          <a:gradFill>
            <a:gsLst>
              <a:gs pos="0">
                <a:srgbClr val="006C2D"/>
              </a:gs>
              <a:gs pos="50000">
                <a:srgbClr val="009E40"/>
              </a:gs>
              <a:gs pos="100000">
                <a:srgbClr val="00BD4E"/>
              </a:gs>
            </a:gsLst>
            <a:lin ang="10800025" scaled="0"/>
          </a:gradFill>
          <a:ln>
            <a:noFill/>
          </a:ln>
          <a:effectLst>
            <a:outerShdw blurRad="165100" rotWithShape="0" algn="tl" dir="2700000" dist="114300">
              <a:srgbClr val="000000">
                <a:alpha val="40000"/>
              </a:srgbClr>
            </a:outerShdw>
          </a:effectLst>
        </p:spPr>
        <p:txBody>
          <a:bodyPr anchorCtr="0" anchor="t" bIns="53475" lIns="106950" spcFirstLastPara="1" rIns="106950" wrap="square" tIns="53475">
            <a:noAutofit/>
          </a:bodyPr>
          <a:lstStyle/>
          <a:p>
            <a:pPr indent="0" lvl="0" marL="0" marR="0" rtl="0" algn="l">
              <a:lnSpc>
                <a:spcPct val="100000"/>
              </a:lnSpc>
              <a:spcBef>
                <a:spcPts val="0"/>
              </a:spcBef>
              <a:spcAft>
                <a:spcPts val="0"/>
              </a:spcAft>
              <a:buClr>
                <a:srgbClr val="FFFFFF"/>
              </a:buClr>
              <a:buFont typeface="Calibri"/>
              <a:buNone/>
            </a:pPr>
            <a:r>
              <a:rPr b="1" i="0" lang="en" sz="1900" u="none" cap="none" strike="noStrike">
                <a:solidFill>
                  <a:srgbClr val="FFFFFF"/>
                </a:solidFill>
                <a:latin typeface="Calibri"/>
                <a:ea typeface="Calibri"/>
                <a:cs typeface="Calibri"/>
                <a:sym typeface="Calibri"/>
              </a:rPr>
              <a:t>Código de Conduta e Ética</a:t>
            </a:r>
            <a:endParaRPr b="1" i="0" sz="1900" u="none" cap="none" strike="noStrike">
              <a:solidFill>
                <a:srgbClr val="FFFFFF"/>
              </a:solidFill>
              <a:latin typeface="Calibri"/>
              <a:ea typeface="Calibri"/>
              <a:cs typeface="Calibri"/>
              <a:sym typeface="Calibri"/>
            </a:endParaRPr>
          </a:p>
        </p:txBody>
      </p:sp>
      <p:grpSp>
        <p:nvGrpSpPr>
          <p:cNvPr id="315" name="Google Shape;315;p49"/>
          <p:cNvGrpSpPr/>
          <p:nvPr/>
        </p:nvGrpSpPr>
        <p:grpSpPr>
          <a:xfrm>
            <a:off x="1" y="2153065"/>
            <a:ext cx="3157657" cy="690534"/>
            <a:chOff x="-150191" y="1834343"/>
            <a:chExt cx="7482599" cy="1702500"/>
          </a:xfrm>
        </p:grpSpPr>
        <p:pic>
          <p:nvPicPr>
            <p:cNvPr id="316" name="Google Shape;316;p49"/>
            <p:cNvPicPr preferRelativeResize="0"/>
            <p:nvPr/>
          </p:nvPicPr>
          <p:blipFill rotWithShape="1">
            <a:blip r:embed="rId4">
              <a:alphaModFix/>
            </a:blip>
            <a:srcRect b="58667" l="0" r="49018" t="1451"/>
            <a:stretch/>
          </p:blipFill>
          <p:spPr>
            <a:xfrm>
              <a:off x="3593208" y="1857477"/>
              <a:ext cx="3739200" cy="1656300"/>
            </a:xfrm>
            <a:prstGeom prst="rect">
              <a:avLst/>
            </a:prstGeom>
            <a:noFill/>
            <a:ln>
              <a:noFill/>
            </a:ln>
          </p:spPr>
        </p:pic>
        <p:pic>
          <p:nvPicPr>
            <p:cNvPr id="317" name="Google Shape;317;p49"/>
            <p:cNvPicPr preferRelativeResize="0"/>
            <p:nvPr/>
          </p:nvPicPr>
          <p:blipFill rotWithShape="1">
            <a:blip r:embed="rId5">
              <a:alphaModFix/>
            </a:blip>
            <a:srcRect b="336" l="48087" r="907" t="58670"/>
            <a:stretch/>
          </p:blipFill>
          <p:spPr>
            <a:xfrm>
              <a:off x="-150191" y="1834343"/>
              <a:ext cx="3740700" cy="1702500"/>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0"/>
          <p:cNvSpPr/>
          <p:nvPr/>
        </p:nvSpPr>
        <p:spPr>
          <a:xfrm>
            <a:off x="1" y="327595"/>
            <a:ext cx="9144000" cy="442800"/>
          </a:xfrm>
          <a:prstGeom prst="rect">
            <a:avLst/>
          </a:prstGeom>
          <a:noFill/>
          <a:ln>
            <a:noFill/>
          </a:ln>
        </p:spPr>
        <p:txBody>
          <a:bodyPr anchorCtr="0" anchor="t" bIns="53475" lIns="106950" spcFirstLastPara="1" rIns="106950" wrap="square" tIns="53475">
            <a:noAutofit/>
          </a:bodyPr>
          <a:lstStyle/>
          <a:p>
            <a:pPr indent="0" lvl="0" marL="0" marR="0" rtl="0" algn="ctr">
              <a:lnSpc>
                <a:spcPct val="100000"/>
              </a:lnSpc>
              <a:spcBef>
                <a:spcPts val="0"/>
              </a:spcBef>
              <a:spcAft>
                <a:spcPts val="0"/>
              </a:spcAft>
              <a:buClr>
                <a:srgbClr val="000000"/>
              </a:buClr>
              <a:buFont typeface="Calibri"/>
              <a:buNone/>
            </a:pPr>
            <a:r>
              <a:rPr b="1" i="0" lang="en" sz="2100" u="none" cap="none" strike="noStrike">
                <a:solidFill>
                  <a:srgbClr val="000000"/>
                </a:solidFill>
                <a:latin typeface="Calibri"/>
                <a:ea typeface="Calibri"/>
                <a:cs typeface="Calibri"/>
                <a:sym typeface="Calibri"/>
              </a:rPr>
              <a:t>O que é?</a:t>
            </a:r>
            <a:endParaRPr b="1" i="0" sz="2100" u="none" cap="none" strike="noStrike">
              <a:solidFill>
                <a:srgbClr val="000000"/>
              </a:solidFill>
              <a:latin typeface="Calibri"/>
              <a:ea typeface="Calibri"/>
              <a:cs typeface="Calibri"/>
              <a:sym typeface="Calibri"/>
            </a:endParaRPr>
          </a:p>
        </p:txBody>
      </p:sp>
      <p:sp>
        <p:nvSpPr>
          <p:cNvPr id="323" name="Google Shape;323;p50"/>
          <p:cNvSpPr/>
          <p:nvPr/>
        </p:nvSpPr>
        <p:spPr>
          <a:xfrm>
            <a:off x="828290" y="1061431"/>
            <a:ext cx="7487400" cy="627000"/>
          </a:xfrm>
          <a:prstGeom prst="rect">
            <a:avLst/>
          </a:prstGeom>
          <a:noFill/>
          <a:ln>
            <a:noFill/>
          </a:ln>
        </p:spPr>
        <p:txBody>
          <a:bodyPr anchorCtr="0" anchor="t" bIns="53475" lIns="106950" spcFirstLastPara="1" rIns="106950" wrap="square" tIns="53475">
            <a:noAutofit/>
          </a:bodyPr>
          <a:lstStyle/>
          <a:p>
            <a:pPr indent="0" lvl="0" marL="0" marR="0" rtl="0" algn="just">
              <a:lnSpc>
                <a:spcPct val="100000"/>
              </a:lnSpc>
              <a:spcBef>
                <a:spcPts val="0"/>
              </a:spcBef>
              <a:spcAft>
                <a:spcPts val="0"/>
              </a:spcAft>
              <a:buClr>
                <a:srgbClr val="000000"/>
              </a:buClr>
              <a:buFont typeface="Calibri"/>
              <a:buNone/>
            </a:pPr>
            <a:r>
              <a:rPr b="0" i="0" lang="en" sz="1600" u="none" cap="none" strike="noStrike">
                <a:solidFill>
                  <a:srgbClr val="000000"/>
                </a:solidFill>
                <a:latin typeface="Calibri"/>
                <a:ea typeface="Calibri"/>
                <a:cs typeface="Calibri"/>
                <a:sym typeface="Calibri"/>
              </a:rPr>
              <a:t>“Responsabilidade é nossa obrigação de assumir a propriedade pelas decisões que tomamos ou não, pelas ações realizadas ou não, e pelas consequências resultantes.”</a:t>
            </a:r>
            <a:endParaRPr sz="1600"/>
          </a:p>
        </p:txBody>
      </p:sp>
      <p:pic>
        <p:nvPicPr>
          <p:cNvPr id="324" name="Google Shape;324;p50"/>
          <p:cNvPicPr preferRelativeResize="0"/>
          <p:nvPr/>
        </p:nvPicPr>
        <p:blipFill rotWithShape="1">
          <a:blip r:embed="rId3">
            <a:alphaModFix/>
          </a:blip>
          <a:srcRect b="0" l="0" r="0" t="0"/>
          <a:stretch/>
        </p:blipFill>
        <p:spPr>
          <a:xfrm>
            <a:off x="744672" y="2830699"/>
            <a:ext cx="2715600" cy="198540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1"/>
          <p:cNvSpPr/>
          <p:nvPr/>
        </p:nvSpPr>
        <p:spPr>
          <a:xfrm>
            <a:off x="1" y="327595"/>
            <a:ext cx="9144000" cy="442800"/>
          </a:xfrm>
          <a:prstGeom prst="rect">
            <a:avLst/>
          </a:prstGeom>
          <a:noFill/>
          <a:ln>
            <a:noFill/>
          </a:ln>
        </p:spPr>
        <p:txBody>
          <a:bodyPr anchorCtr="0" anchor="t" bIns="53475" lIns="106950" spcFirstLastPara="1" rIns="106950" wrap="square" tIns="53475">
            <a:noAutofit/>
          </a:bodyPr>
          <a:lstStyle/>
          <a:p>
            <a:pPr indent="0" lvl="0" marL="0" marR="0" rtl="0" algn="ctr">
              <a:lnSpc>
                <a:spcPct val="100000"/>
              </a:lnSpc>
              <a:spcBef>
                <a:spcPts val="0"/>
              </a:spcBef>
              <a:spcAft>
                <a:spcPts val="0"/>
              </a:spcAft>
              <a:buClr>
                <a:srgbClr val="000000"/>
              </a:buClr>
              <a:buFont typeface="Calibri"/>
              <a:buNone/>
            </a:pPr>
            <a:r>
              <a:rPr b="1" i="0" lang="en" sz="2100" u="none" cap="none" strike="noStrike">
                <a:solidFill>
                  <a:srgbClr val="000000"/>
                </a:solidFill>
                <a:latin typeface="Calibri"/>
                <a:ea typeface="Calibri"/>
                <a:cs typeface="Calibri"/>
                <a:sym typeface="Calibri"/>
              </a:rPr>
              <a:t>Padrões desejáveis</a:t>
            </a:r>
            <a:endParaRPr b="1" i="0" sz="2100" u="none" cap="none" strike="noStrike">
              <a:solidFill>
                <a:srgbClr val="000000"/>
              </a:solidFill>
              <a:latin typeface="Calibri"/>
              <a:ea typeface="Calibri"/>
              <a:cs typeface="Calibri"/>
              <a:sym typeface="Calibri"/>
            </a:endParaRPr>
          </a:p>
        </p:txBody>
      </p:sp>
      <p:sp>
        <p:nvSpPr>
          <p:cNvPr id="330" name="Google Shape;330;p51"/>
          <p:cNvSpPr/>
          <p:nvPr/>
        </p:nvSpPr>
        <p:spPr>
          <a:xfrm>
            <a:off x="828290" y="1061431"/>
            <a:ext cx="7487400" cy="3726300"/>
          </a:xfrm>
          <a:prstGeom prst="rect">
            <a:avLst/>
          </a:prstGeom>
          <a:noFill/>
          <a:ln>
            <a:noFill/>
          </a:ln>
        </p:spPr>
        <p:txBody>
          <a:bodyPr anchorCtr="0" anchor="t" bIns="53475" lIns="106950" spcFirstLastPara="1" rIns="106950" wrap="square" tIns="53475">
            <a:noAutofit/>
          </a:bodyPr>
          <a:lstStyle/>
          <a:p>
            <a:pPr indent="-330200" lvl="0"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Tomamos decisões e agimos com base nos melhores interesses da sociedade, da segurança do público e do meio ambiente;</a:t>
            </a:r>
            <a:endParaRPr sz="1600"/>
          </a:p>
          <a:p>
            <a:pPr indent="-330200" lvl="0"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Aceitamos somente tarefas que sejam compatíveis com os nossos antecedentes, nossa experiência, habilidades e qualificações;</a:t>
            </a:r>
            <a:endParaRPr sz="1600"/>
          </a:p>
          <a:p>
            <a:pPr indent="-330200" lvl="0"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Cumprimos os compromissos que assumimos – fazemos o que dizemos que vamos fazer; </a:t>
            </a:r>
            <a:endParaRPr sz="1600"/>
          </a:p>
          <a:p>
            <a:pPr indent="-330200" lvl="0"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Quando cometemos erros ou omissões, assumimos a responsabilidade e fazemos as correções imediatamente. Quando descobrimos erros ou omissões causados por terceiros, comunicamos à entidade ou instância adequada assim que forem descobertos. Aceitamos a responsabilidade por quaisquer problemas resultantes de nossos erros ou omissões, e quaisquer consequências relacionadas;</a:t>
            </a:r>
            <a:endParaRPr sz="1600"/>
          </a:p>
          <a:p>
            <a:pPr indent="-330200" lvl="0"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Protegemos informações sigilosas ou confidenciais que nos foram confiadas; e</a:t>
            </a:r>
            <a:endParaRPr sz="1600"/>
          </a:p>
          <a:p>
            <a:pPr indent="-330200" lvl="0"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Defendemos este Código e nos responsabilizamos uns com os outros em relação a ele.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2"/>
          <p:cNvSpPr/>
          <p:nvPr/>
        </p:nvSpPr>
        <p:spPr>
          <a:xfrm>
            <a:off x="1" y="327595"/>
            <a:ext cx="9144000" cy="442800"/>
          </a:xfrm>
          <a:prstGeom prst="rect">
            <a:avLst/>
          </a:prstGeom>
          <a:noFill/>
          <a:ln>
            <a:noFill/>
          </a:ln>
        </p:spPr>
        <p:txBody>
          <a:bodyPr anchorCtr="0" anchor="t" bIns="53475" lIns="106950" spcFirstLastPara="1" rIns="106950" wrap="square" tIns="53475">
            <a:noAutofit/>
          </a:bodyPr>
          <a:lstStyle/>
          <a:p>
            <a:pPr indent="0" lvl="0" marL="0" marR="0" rtl="0" algn="ctr">
              <a:lnSpc>
                <a:spcPct val="100000"/>
              </a:lnSpc>
              <a:spcBef>
                <a:spcPts val="0"/>
              </a:spcBef>
              <a:spcAft>
                <a:spcPts val="0"/>
              </a:spcAft>
              <a:buClr>
                <a:srgbClr val="000000"/>
              </a:buClr>
              <a:buFont typeface="Calibri"/>
              <a:buNone/>
            </a:pPr>
            <a:r>
              <a:rPr b="1" i="0" lang="en" sz="2100" u="none" cap="none" strike="noStrike">
                <a:solidFill>
                  <a:srgbClr val="000000"/>
                </a:solidFill>
                <a:latin typeface="Calibri"/>
                <a:ea typeface="Calibri"/>
                <a:cs typeface="Calibri"/>
                <a:sym typeface="Calibri"/>
              </a:rPr>
              <a:t>Padrões obrigatórios</a:t>
            </a:r>
            <a:endParaRPr b="1" i="0" sz="2100" u="none" cap="none" strike="noStrike">
              <a:solidFill>
                <a:srgbClr val="000000"/>
              </a:solidFill>
              <a:latin typeface="Calibri"/>
              <a:ea typeface="Calibri"/>
              <a:cs typeface="Calibri"/>
              <a:sym typeface="Calibri"/>
            </a:endParaRPr>
          </a:p>
        </p:txBody>
      </p:sp>
      <p:sp>
        <p:nvSpPr>
          <p:cNvPr id="336" name="Google Shape;336;p52"/>
          <p:cNvSpPr/>
          <p:nvPr/>
        </p:nvSpPr>
        <p:spPr>
          <a:xfrm>
            <a:off x="828290" y="1061431"/>
            <a:ext cx="7487400" cy="3209700"/>
          </a:xfrm>
          <a:prstGeom prst="rect">
            <a:avLst/>
          </a:prstGeom>
          <a:noFill/>
          <a:ln>
            <a:noFill/>
          </a:ln>
        </p:spPr>
        <p:txBody>
          <a:bodyPr anchorCtr="0" anchor="t" bIns="53475" lIns="106950" spcFirstLastPara="1" rIns="106950" wrap="square" tIns="53475">
            <a:noAutofit/>
          </a:bodyPr>
          <a:lstStyle/>
          <a:p>
            <a:pPr indent="-330200" lvl="0" marL="330200" marR="0" rtl="0" algn="just">
              <a:lnSpc>
                <a:spcPct val="100000"/>
              </a:lnSpc>
              <a:spcBef>
                <a:spcPts val="0"/>
              </a:spcBef>
              <a:spcAft>
                <a:spcPts val="0"/>
              </a:spcAft>
              <a:buClr>
                <a:srgbClr val="000000"/>
              </a:buClr>
              <a:buSzPts val="1600"/>
              <a:buFont typeface="Arial"/>
              <a:buChar char="•"/>
            </a:pPr>
            <a:r>
              <a:rPr b="1" i="0" lang="en" sz="1600" u="none" cap="none" strike="noStrike">
                <a:solidFill>
                  <a:srgbClr val="000000"/>
                </a:solidFill>
                <a:latin typeface="Calibri"/>
                <a:ea typeface="Calibri"/>
                <a:cs typeface="Calibri"/>
                <a:sym typeface="Calibri"/>
              </a:rPr>
              <a:t>Regulamentos e Exigências Legais </a:t>
            </a:r>
            <a:endParaRPr sz="1600"/>
          </a:p>
          <a:p>
            <a:pPr indent="-342900" lvl="1" marL="7747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Nós nos informamos e apoiamos as políticas, as normas, os regulamentos e as leis que regem as nossas atividades de trabalho, profissionais e voluntárias; e</a:t>
            </a:r>
            <a:endParaRPr sz="1600"/>
          </a:p>
          <a:p>
            <a:pPr indent="-342900" lvl="1" marL="7747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Comunicamos condutas antiéticas ou ilegais à gerência apropriada e, se necessário, às pessoas afetadas pela conduta. </a:t>
            </a:r>
            <a:endParaRPr sz="1600"/>
          </a:p>
          <a:p>
            <a:pPr indent="-228600" lvl="0" marL="330200" marR="0" rtl="0" algn="just">
              <a:lnSpc>
                <a:spcPct val="100000"/>
              </a:lnSpc>
              <a:spcBef>
                <a:spcPts val="0"/>
              </a:spcBef>
              <a:spcAft>
                <a:spcPts val="0"/>
              </a:spcAft>
              <a:buClr>
                <a:schemeClr val="dk1"/>
              </a:buClr>
              <a:buSzPts val="1600"/>
              <a:buFont typeface="Arial"/>
              <a:buNone/>
            </a:pPr>
            <a:r>
              <a:t/>
            </a:r>
            <a:endParaRPr b="1" i="0" sz="1600" u="none" cap="none" strike="noStrike">
              <a:solidFill>
                <a:srgbClr val="000000"/>
              </a:solidFill>
              <a:latin typeface="Calibri"/>
              <a:ea typeface="Calibri"/>
              <a:cs typeface="Calibri"/>
              <a:sym typeface="Calibri"/>
            </a:endParaRPr>
          </a:p>
          <a:p>
            <a:pPr indent="-330200" lvl="0" marL="330200" marR="0" rtl="0" algn="just">
              <a:lnSpc>
                <a:spcPct val="100000"/>
              </a:lnSpc>
              <a:spcBef>
                <a:spcPts val="0"/>
              </a:spcBef>
              <a:spcAft>
                <a:spcPts val="0"/>
              </a:spcAft>
              <a:buClr>
                <a:srgbClr val="000000"/>
              </a:buClr>
              <a:buSzPts val="1600"/>
              <a:buFont typeface="Arial"/>
              <a:buChar char="•"/>
            </a:pPr>
            <a:r>
              <a:rPr b="1" i="0" lang="en" sz="1600" u="none" cap="none" strike="noStrike">
                <a:solidFill>
                  <a:srgbClr val="000000"/>
                </a:solidFill>
                <a:latin typeface="Calibri"/>
                <a:ea typeface="Calibri"/>
                <a:cs typeface="Calibri"/>
                <a:sym typeface="Calibri"/>
              </a:rPr>
              <a:t>Denúncias Éticas </a:t>
            </a:r>
            <a:endParaRPr sz="1600"/>
          </a:p>
          <a:p>
            <a:pPr indent="-342900" lvl="1" marL="7747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Trazemos as infrações deste Código ao conhecimento da entidade apropriada, para resolução; </a:t>
            </a:r>
            <a:endParaRPr sz="1600"/>
          </a:p>
          <a:p>
            <a:pPr indent="-342900" lvl="1" marL="7747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Só registramos denúncias éticas baseadas em fatos; e</a:t>
            </a:r>
            <a:endParaRPr sz="1600"/>
          </a:p>
          <a:p>
            <a:pPr indent="-342900" lvl="1" marL="7747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Buscamos medidas disciplinares para pessoas que retaliam contra alguém que reportou questões éticas.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3"/>
          <p:cNvSpPr txBox="1"/>
          <p:nvPr/>
        </p:nvSpPr>
        <p:spPr>
          <a:xfrm>
            <a:off x="0" y="241261"/>
            <a:ext cx="6651900" cy="1661400"/>
          </a:xfrm>
          <a:prstGeom prst="rect">
            <a:avLst/>
          </a:prstGeom>
          <a:gradFill>
            <a:gsLst>
              <a:gs pos="0">
                <a:srgbClr val="9E7C00"/>
              </a:gs>
              <a:gs pos="50000">
                <a:srgbClr val="E4B300"/>
              </a:gs>
              <a:gs pos="100000">
                <a:srgbClr val="FFD700"/>
              </a:gs>
            </a:gsLst>
            <a:lin ang="2700006" scaled="0"/>
          </a:gradFill>
          <a:ln>
            <a:noFill/>
          </a:ln>
          <a:effectLst>
            <a:outerShdw blurRad="165100" rotWithShape="0" algn="tl" dir="2700000" dist="114300">
              <a:srgbClr val="000000">
                <a:alpha val="40000"/>
              </a:srgbClr>
            </a:outerShdw>
          </a:effectLst>
        </p:spPr>
        <p:txBody>
          <a:bodyPr anchorCtr="0" anchor="t" bIns="53475" lIns="106950" spcFirstLastPara="1" rIns="106950" wrap="square" tIns="53475">
            <a:noAutofit/>
          </a:bodyPr>
          <a:lstStyle/>
          <a:p>
            <a:pPr indent="0" lvl="0" marL="0" marR="0" rtl="0" algn="r">
              <a:lnSpc>
                <a:spcPct val="100000"/>
              </a:lnSpc>
              <a:spcBef>
                <a:spcPts val="0"/>
              </a:spcBef>
              <a:spcAft>
                <a:spcPts val="0"/>
              </a:spcAft>
              <a:buClr>
                <a:srgbClr val="FFFFFF"/>
              </a:buClr>
              <a:buFont typeface="Calibri"/>
              <a:buNone/>
            </a:pPr>
            <a:r>
              <a:rPr b="1" i="0" lang="en" sz="4200" u="none" cap="none" strike="noStrike">
                <a:solidFill>
                  <a:srgbClr val="FFFFFF"/>
                </a:solidFill>
                <a:latin typeface="Calibri"/>
                <a:ea typeface="Calibri"/>
                <a:cs typeface="Calibri"/>
                <a:sym typeface="Calibri"/>
              </a:rPr>
              <a:t>Respeito</a:t>
            </a:r>
            <a:endParaRPr b="1" i="0" sz="4200" u="none" cap="none" strike="noStrike">
              <a:solidFill>
                <a:srgbClr val="FFFFFF"/>
              </a:solidFill>
              <a:latin typeface="Calibri"/>
              <a:ea typeface="Calibri"/>
              <a:cs typeface="Calibri"/>
              <a:sym typeface="Calibri"/>
            </a:endParaRPr>
          </a:p>
        </p:txBody>
      </p:sp>
      <p:pic>
        <p:nvPicPr>
          <p:cNvPr descr="https://www.caelum.com.br/apostila-html-css-javascript/anuncios/alura_2x.png" id="342" name="Google Shape;342;p53"/>
          <p:cNvPicPr preferRelativeResize="0"/>
          <p:nvPr/>
        </p:nvPicPr>
        <p:blipFill rotWithShape="1">
          <a:blip r:embed="rId3">
            <a:alphaModFix/>
          </a:blip>
          <a:srcRect b="0" l="0" r="0" t="0"/>
          <a:stretch/>
        </p:blipFill>
        <p:spPr>
          <a:xfrm>
            <a:off x="411860" y="4155619"/>
            <a:ext cx="1414200" cy="660300"/>
          </a:xfrm>
          <a:prstGeom prst="rect">
            <a:avLst/>
          </a:prstGeom>
          <a:noFill/>
          <a:ln>
            <a:noFill/>
          </a:ln>
        </p:spPr>
      </p:pic>
      <p:sp>
        <p:nvSpPr>
          <p:cNvPr id="343" name="Google Shape;343;p53"/>
          <p:cNvSpPr/>
          <p:nvPr/>
        </p:nvSpPr>
        <p:spPr>
          <a:xfrm>
            <a:off x="1906198" y="2023593"/>
            <a:ext cx="7234500" cy="949200"/>
          </a:xfrm>
          <a:prstGeom prst="rect">
            <a:avLst/>
          </a:prstGeom>
          <a:gradFill>
            <a:gsLst>
              <a:gs pos="0">
                <a:srgbClr val="CAC5D3">
                  <a:alpha val="0"/>
                </a:srgbClr>
              </a:gs>
              <a:gs pos="100000">
                <a:srgbClr val="538CD5"/>
              </a:gs>
            </a:gsLst>
            <a:lin ang="0" scaled="0"/>
          </a:gradFill>
          <a:ln>
            <a:noFill/>
          </a:ln>
        </p:spPr>
        <p:txBody>
          <a:bodyPr anchorCtr="0" anchor="ctr" bIns="53475" lIns="106950" spcFirstLastPara="1" rIns="106950" wrap="square" tIns="53475">
            <a:noAutofit/>
          </a:bodyPr>
          <a:lstStyle/>
          <a:p>
            <a:pPr indent="0" lvl="0" marL="0" marR="0" rtl="0" algn="ctr">
              <a:lnSpc>
                <a:spcPct val="100000"/>
              </a:lnSpc>
              <a:spcBef>
                <a:spcPts val="0"/>
              </a:spcBef>
              <a:spcAft>
                <a:spcPts val="0"/>
              </a:spcAft>
              <a:buClr>
                <a:schemeClr val="lt1"/>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344" name="Google Shape;344;p53"/>
          <p:cNvSpPr txBox="1"/>
          <p:nvPr/>
        </p:nvSpPr>
        <p:spPr>
          <a:xfrm>
            <a:off x="2155807" y="2323396"/>
            <a:ext cx="6984900" cy="405900"/>
          </a:xfrm>
          <a:prstGeom prst="rect">
            <a:avLst/>
          </a:prstGeom>
          <a:noFill/>
          <a:ln>
            <a:noFill/>
          </a:ln>
        </p:spPr>
        <p:txBody>
          <a:bodyPr anchorCtr="0" anchor="t" bIns="53475" lIns="106950" spcFirstLastPara="1" rIns="106950" wrap="square" tIns="53475">
            <a:noAutofit/>
          </a:bodyPr>
          <a:lstStyle/>
          <a:p>
            <a:pPr indent="0" lvl="0" marL="0" marR="0" rtl="0" algn="r">
              <a:lnSpc>
                <a:spcPct val="100000"/>
              </a:lnSpc>
              <a:spcBef>
                <a:spcPts val="0"/>
              </a:spcBef>
              <a:spcAft>
                <a:spcPts val="0"/>
              </a:spcAft>
              <a:buClr>
                <a:srgbClr val="0C0C0C"/>
              </a:buClr>
              <a:buFont typeface="Calibri"/>
              <a:buNone/>
            </a:pPr>
            <a:r>
              <a:rPr b="1" i="0" lang="en" sz="1900" u="none" cap="none" strike="noStrike">
                <a:solidFill>
                  <a:srgbClr val="0C0C0C"/>
                </a:solidFill>
                <a:latin typeface="Calibri"/>
                <a:ea typeface="Calibri"/>
                <a:cs typeface="Calibri"/>
                <a:sym typeface="Calibri"/>
              </a:rPr>
              <a:t>Preparatório CAPM® &amp; PMP®</a:t>
            </a:r>
            <a:endParaRPr sz="1600"/>
          </a:p>
        </p:txBody>
      </p:sp>
      <p:sp>
        <p:nvSpPr>
          <p:cNvPr id="345" name="Google Shape;345;p53"/>
          <p:cNvSpPr txBox="1"/>
          <p:nvPr/>
        </p:nvSpPr>
        <p:spPr>
          <a:xfrm>
            <a:off x="3240760" y="2798124"/>
            <a:ext cx="5903400" cy="405900"/>
          </a:xfrm>
          <a:prstGeom prst="rect">
            <a:avLst/>
          </a:prstGeom>
          <a:gradFill>
            <a:gsLst>
              <a:gs pos="0">
                <a:srgbClr val="006C2D"/>
              </a:gs>
              <a:gs pos="50000">
                <a:srgbClr val="009E40"/>
              </a:gs>
              <a:gs pos="100000">
                <a:srgbClr val="00BD4E"/>
              </a:gs>
            </a:gsLst>
            <a:lin ang="10800025" scaled="0"/>
          </a:gradFill>
          <a:ln>
            <a:noFill/>
          </a:ln>
          <a:effectLst>
            <a:outerShdw blurRad="165100" rotWithShape="0" algn="tl" dir="2700000" dist="114300">
              <a:srgbClr val="000000">
                <a:alpha val="40000"/>
              </a:srgbClr>
            </a:outerShdw>
          </a:effectLst>
        </p:spPr>
        <p:txBody>
          <a:bodyPr anchorCtr="0" anchor="t" bIns="53475" lIns="106950" spcFirstLastPara="1" rIns="106950" wrap="square" tIns="53475">
            <a:noAutofit/>
          </a:bodyPr>
          <a:lstStyle/>
          <a:p>
            <a:pPr indent="0" lvl="0" marL="0" marR="0" rtl="0" algn="l">
              <a:lnSpc>
                <a:spcPct val="100000"/>
              </a:lnSpc>
              <a:spcBef>
                <a:spcPts val="0"/>
              </a:spcBef>
              <a:spcAft>
                <a:spcPts val="0"/>
              </a:spcAft>
              <a:buClr>
                <a:srgbClr val="FFFFFF"/>
              </a:buClr>
              <a:buFont typeface="Calibri"/>
              <a:buNone/>
            </a:pPr>
            <a:r>
              <a:rPr b="1" i="0" lang="en" sz="1900" u="none" cap="none" strike="noStrike">
                <a:solidFill>
                  <a:srgbClr val="FFFFFF"/>
                </a:solidFill>
                <a:latin typeface="Calibri"/>
                <a:ea typeface="Calibri"/>
                <a:cs typeface="Calibri"/>
                <a:sym typeface="Calibri"/>
              </a:rPr>
              <a:t>Código de Conduta e Ética</a:t>
            </a:r>
            <a:endParaRPr b="1" i="0" sz="1900" u="none" cap="none" strike="noStrike">
              <a:solidFill>
                <a:srgbClr val="FFFFFF"/>
              </a:solidFill>
              <a:latin typeface="Calibri"/>
              <a:ea typeface="Calibri"/>
              <a:cs typeface="Calibri"/>
              <a:sym typeface="Calibri"/>
            </a:endParaRPr>
          </a:p>
        </p:txBody>
      </p:sp>
      <p:grpSp>
        <p:nvGrpSpPr>
          <p:cNvPr id="346" name="Google Shape;346;p53"/>
          <p:cNvGrpSpPr/>
          <p:nvPr/>
        </p:nvGrpSpPr>
        <p:grpSpPr>
          <a:xfrm>
            <a:off x="1" y="2153065"/>
            <a:ext cx="3157657" cy="690534"/>
            <a:chOff x="-150191" y="1834343"/>
            <a:chExt cx="7482599" cy="1702500"/>
          </a:xfrm>
        </p:grpSpPr>
        <p:pic>
          <p:nvPicPr>
            <p:cNvPr id="347" name="Google Shape;347;p53"/>
            <p:cNvPicPr preferRelativeResize="0"/>
            <p:nvPr/>
          </p:nvPicPr>
          <p:blipFill rotWithShape="1">
            <a:blip r:embed="rId4">
              <a:alphaModFix/>
            </a:blip>
            <a:srcRect b="58667" l="0" r="49018" t="1451"/>
            <a:stretch/>
          </p:blipFill>
          <p:spPr>
            <a:xfrm>
              <a:off x="3593208" y="1857477"/>
              <a:ext cx="3739200" cy="1656300"/>
            </a:xfrm>
            <a:prstGeom prst="rect">
              <a:avLst/>
            </a:prstGeom>
            <a:noFill/>
            <a:ln>
              <a:noFill/>
            </a:ln>
          </p:spPr>
        </p:pic>
        <p:pic>
          <p:nvPicPr>
            <p:cNvPr id="348" name="Google Shape;348;p53"/>
            <p:cNvPicPr preferRelativeResize="0"/>
            <p:nvPr/>
          </p:nvPicPr>
          <p:blipFill rotWithShape="1">
            <a:blip r:embed="rId5">
              <a:alphaModFix/>
            </a:blip>
            <a:srcRect b="336" l="48087" r="907" t="58670"/>
            <a:stretch/>
          </p:blipFill>
          <p:spPr>
            <a:xfrm>
              <a:off x="-150191" y="1834343"/>
              <a:ext cx="3740700" cy="1702500"/>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4"/>
          <p:cNvSpPr/>
          <p:nvPr/>
        </p:nvSpPr>
        <p:spPr>
          <a:xfrm>
            <a:off x="1" y="327595"/>
            <a:ext cx="9144000" cy="442800"/>
          </a:xfrm>
          <a:prstGeom prst="rect">
            <a:avLst/>
          </a:prstGeom>
          <a:noFill/>
          <a:ln>
            <a:noFill/>
          </a:ln>
        </p:spPr>
        <p:txBody>
          <a:bodyPr anchorCtr="0" anchor="t" bIns="53475" lIns="106950" spcFirstLastPara="1" rIns="106950" wrap="square" tIns="53475">
            <a:noAutofit/>
          </a:bodyPr>
          <a:lstStyle/>
          <a:p>
            <a:pPr indent="0" lvl="0" marL="0" marR="0" rtl="0" algn="ctr">
              <a:lnSpc>
                <a:spcPct val="100000"/>
              </a:lnSpc>
              <a:spcBef>
                <a:spcPts val="0"/>
              </a:spcBef>
              <a:spcAft>
                <a:spcPts val="0"/>
              </a:spcAft>
              <a:buClr>
                <a:srgbClr val="000000"/>
              </a:buClr>
              <a:buFont typeface="Calibri"/>
              <a:buNone/>
            </a:pPr>
            <a:r>
              <a:rPr b="1" i="0" lang="en" sz="2100" u="none" cap="none" strike="noStrike">
                <a:solidFill>
                  <a:srgbClr val="000000"/>
                </a:solidFill>
                <a:latin typeface="Calibri"/>
                <a:ea typeface="Calibri"/>
                <a:cs typeface="Calibri"/>
                <a:sym typeface="Calibri"/>
              </a:rPr>
              <a:t>O que é?</a:t>
            </a:r>
            <a:endParaRPr b="1" i="0" sz="2100" u="none" cap="none" strike="noStrike">
              <a:solidFill>
                <a:srgbClr val="000000"/>
              </a:solidFill>
              <a:latin typeface="Calibri"/>
              <a:ea typeface="Calibri"/>
              <a:cs typeface="Calibri"/>
              <a:sym typeface="Calibri"/>
            </a:endParaRPr>
          </a:p>
        </p:txBody>
      </p:sp>
      <p:sp>
        <p:nvSpPr>
          <p:cNvPr id="354" name="Google Shape;354;p54"/>
          <p:cNvSpPr/>
          <p:nvPr/>
        </p:nvSpPr>
        <p:spPr>
          <a:xfrm>
            <a:off x="828290" y="1061431"/>
            <a:ext cx="7487400" cy="1660200"/>
          </a:xfrm>
          <a:prstGeom prst="rect">
            <a:avLst/>
          </a:prstGeom>
          <a:noFill/>
          <a:ln>
            <a:noFill/>
          </a:ln>
        </p:spPr>
        <p:txBody>
          <a:bodyPr anchorCtr="0" anchor="t" bIns="53475" lIns="106950" spcFirstLastPara="1" rIns="106950" wrap="square" tIns="53475">
            <a:noAutofit/>
          </a:bodyPr>
          <a:lstStyle/>
          <a:p>
            <a:pPr indent="0" lvl="0" marL="0" marR="0" rtl="0" algn="just">
              <a:lnSpc>
                <a:spcPct val="100000"/>
              </a:lnSpc>
              <a:spcBef>
                <a:spcPts val="0"/>
              </a:spcBef>
              <a:spcAft>
                <a:spcPts val="0"/>
              </a:spcAft>
              <a:buClr>
                <a:srgbClr val="000000"/>
              </a:buClr>
              <a:buFont typeface="Calibri"/>
              <a:buNone/>
            </a:pPr>
            <a:r>
              <a:rPr b="0" i="0" lang="en" sz="1600" u="none" cap="none" strike="noStrike">
                <a:solidFill>
                  <a:srgbClr val="000000"/>
                </a:solidFill>
                <a:latin typeface="Calibri"/>
                <a:ea typeface="Calibri"/>
                <a:cs typeface="Calibri"/>
                <a:sym typeface="Calibri"/>
              </a:rPr>
              <a:t>“Respeito é o nosso dever de demonstrar uma elevada consideração por nós mesmos, por outras pessoas e pelos recursos confiados a nós. Os recursos a nós confiados podem ser pessoas, dinheiro, reputação, segurança de terceiros, recursos naturais ou ambientais. Um ambiente de respeito origina confiança, segurança e excelência de desempenho, estimulando a cooperação mútua – um ambiente onde perspectivas e visões diferentes são estimuladas e valorizadas.”</a:t>
            </a:r>
            <a:endParaRPr sz="1600"/>
          </a:p>
        </p:txBody>
      </p:sp>
      <p:pic>
        <p:nvPicPr>
          <p:cNvPr id="355" name="Google Shape;355;p54"/>
          <p:cNvPicPr preferRelativeResize="0"/>
          <p:nvPr/>
        </p:nvPicPr>
        <p:blipFill rotWithShape="1">
          <a:blip r:embed="rId3">
            <a:alphaModFix/>
          </a:blip>
          <a:srcRect b="0" l="0" r="0" t="0"/>
          <a:stretch/>
        </p:blipFill>
        <p:spPr>
          <a:xfrm>
            <a:off x="911077" y="3003327"/>
            <a:ext cx="2207700" cy="1617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5"/>
          <p:cNvSpPr/>
          <p:nvPr/>
        </p:nvSpPr>
        <p:spPr>
          <a:xfrm>
            <a:off x="1" y="327595"/>
            <a:ext cx="9144000" cy="442800"/>
          </a:xfrm>
          <a:prstGeom prst="rect">
            <a:avLst/>
          </a:prstGeom>
          <a:noFill/>
          <a:ln>
            <a:noFill/>
          </a:ln>
        </p:spPr>
        <p:txBody>
          <a:bodyPr anchorCtr="0" anchor="t" bIns="53475" lIns="106950" spcFirstLastPara="1" rIns="106950" wrap="square" tIns="53475">
            <a:noAutofit/>
          </a:bodyPr>
          <a:lstStyle/>
          <a:p>
            <a:pPr indent="0" lvl="0" marL="0" marR="0" rtl="0" algn="ctr">
              <a:lnSpc>
                <a:spcPct val="100000"/>
              </a:lnSpc>
              <a:spcBef>
                <a:spcPts val="0"/>
              </a:spcBef>
              <a:spcAft>
                <a:spcPts val="0"/>
              </a:spcAft>
              <a:buClr>
                <a:srgbClr val="000000"/>
              </a:buClr>
              <a:buFont typeface="Calibri"/>
              <a:buNone/>
            </a:pPr>
            <a:r>
              <a:rPr b="1" i="0" lang="en" sz="2100" u="none" cap="none" strike="noStrike">
                <a:solidFill>
                  <a:srgbClr val="000000"/>
                </a:solidFill>
                <a:latin typeface="Calibri"/>
                <a:ea typeface="Calibri"/>
                <a:cs typeface="Calibri"/>
                <a:sym typeface="Calibri"/>
              </a:rPr>
              <a:t>Padrões desejáveis</a:t>
            </a:r>
            <a:endParaRPr b="1" i="0" sz="2100" u="none" cap="none" strike="noStrike">
              <a:solidFill>
                <a:srgbClr val="000000"/>
              </a:solidFill>
              <a:latin typeface="Calibri"/>
              <a:ea typeface="Calibri"/>
              <a:cs typeface="Calibri"/>
              <a:sym typeface="Calibri"/>
            </a:endParaRPr>
          </a:p>
        </p:txBody>
      </p:sp>
      <p:sp>
        <p:nvSpPr>
          <p:cNvPr id="361" name="Google Shape;361;p55"/>
          <p:cNvSpPr/>
          <p:nvPr/>
        </p:nvSpPr>
        <p:spPr>
          <a:xfrm>
            <a:off x="828290" y="1061431"/>
            <a:ext cx="7487400" cy="1660200"/>
          </a:xfrm>
          <a:prstGeom prst="rect">
            <a:avLst/>
          </a:prstGeom>
          <a:noFill/>
          <a:ln>
            <a:noFill/>
          </a:ln>
        </p:spPr>
        <p:txBody>
          <a:bodyPr anchorCtr="0" anchor="t" bIns="53475" lIns="106950" spcFirstLastPara="1" rIns="106950" wrap="square" tIns="53475">
            <a:noAutofit/>
          </a:bodyPr>
          <a:lstStyle/>
          <a:p>
            <a:pPr indent="-330200" lvl="0"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Obtemos informações sobre as normas e os costumes de outras pessoas, e evitamos comportamentos que possam ser considerados desrespeitosos; </a:t>
            </a:r>
            <a:endParaRPr sz="1600"/>
          </a:p>
          <a:p>
            <a:pPr indent="-330200" lvl="0"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Consideramos os pontos de vista das outras pessoas e procuramos entendê-los; </a:t>
            </a:r>
            <a:endParaRPr sz="1600"/>
          </a:p>
          <a:p>
            <a:pPr indent="-330200" lvl="0"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Abordamos diretamente aquelas pessoas com as quais temos um conflito ou discordância; e</a:t>
            </a:r>
            <a:endParaRPr sz="1600"/>
          </a:p>
          <a:p>
            <a:pPr indent="-330200" lvl="0"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Agimos de forma profissional, mesmo quando não há reciprocidade.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38"/>
          <p:cNvSpPr txBox="1"/>
          <p:nvPr/>
        </p:nvSpPr>
        <p:spPr>
          <a:xfrm>
            <a:off x="0" y="241279"/>
            <a:ext cx="6651900" cy="1661400"/>
          </a:xfrm>
          <a:prstGeom prst="rect">
            <a:avLst/>
          </a:prstGeom>
          <a:gradFill>
            <a:gsLst>
              <a:gs pos="0">
                <a:srgbClr val="9E7C00"/>
              </a:gs>
              <a:gs pos="50000">
                <a:srgbClr val="E4B300"/>
              </a:gs>
              <a:gs pos="100000">
                <a:srgbClr val="FFD700"/>
              </a:gs>
            </a:gsLst>
            <a:lin ang="2700006" scaled="0"/>
          </a:gradFill>
          <a:ln>
            <a:noFill/>
          </a:ln>
          <a:effectLst>
            <a:outerShdw blurRad="165100" rotWithShape="0" algn="tl" dir="2700000" dist="114300">
              <a:srgbClr val="000000">
                <a:alpha val="40000"/>
              </a:srgbClr>
            </a:outerShdw>
          </a:effectLst>
        </p:spPr>
        <p:txBody>
          <a:bodyPr anchorCtr="0" anchor="t" bIns="53475" lIns="106950" spcFirstLastPara="1" rIns="106950" wrap="square" tIns="53475">
            <a:noAutofit/>
          </a:bodyPr>
          <a:lstStyle/>
          <a:p>
            <a:pPr indent="0" lvl="0" marL="0" marR="0" rtl="0" algn="r">
              <a:lnSpc>
                <a:spcPct val="100000"/>
              </a:lnSpc>
              <a:spcBef>
                <a:spcPts val="0"/>
              </a:spcBef>
              <a:spcAft>
                <a:spcPts val="0"/>
              </a:spcAft>
              <a:buClr>
                <a:srgbClr val="FFFFFF"/>
              </a:buClr>
              <a:buFont typeface="Calibri"/>
              <a:buNone/>
            </a:pPr>
            <a:r>
              <a:rPr b="1" i="0" lang="en" sz="4200" u="none" cap="none" strike="noStrike">
                <a:solidFill>
                  <a:srgbClr val="FFFFFF"/>
                </a:solidFill>
                <a:latin typeface="Calibri"/>
                <a:ea typeface="Calibri"/>
                <a:cs typeface="Calibri"/>
                <a:sym typeface="Calibri"/>
              </a:rPr>
              <a:t> </a:t>
            </a:r>
            <a:endParaRPr sz="1600"/>
          </a:p>
          <a:p>
            <a:pPr indent="0" lvl="0" marL="0" marR="0" rtl="0" algn="r">
              <a:lnSpc>
                <a:spcPct val="100000"/>
              </a:lnSpc>
              <a:spcBef>
                <a:spcPts val="0"/>
              </a:spcBef>
              <a:spcAft>
                <a:spcPts val="0"/>
              </a:spcAft>
              <a:buClr>
                <a:srgbClr val="FFFFFF"/>
              </a:buClr>
              <a:buFont typeface="Calibri"/>
              <a:buNone/>
            </a:pPr>
            <a:r>
              <a:rPr b="1" i="0" lang="en" sz="4200" u="none" cap="none" strike="noStrike">
                <a:solidFill>
                  <a:srgbClr val="FFFFFF"/>
                </a:solidFill>
                <a:latin typeface="Calibri"/>
                <a:ea typeface="Calibri"/>
                <a:cs typeface="Calibri"/>
                <a:sym typeface="Calibri"/>
              </a:rPr>
              <a:t>Avisos Importantes</a:t>
            </a:r>
            <a:endParaRPr b="1" i="0" sz="4200" u="none" cap="none" strike="noStrike">
              <a:solidFill>
                <a:srgbClr val="FFFFFF"/>
              </a:solidFill>
              <a:latin typeface="Calibri"/>
              <a:ea typeface="Calibri"/>
              <a:cs typeface="Calibri"/>
              <a:sym typeface="Calibri"/>
            </a:endParaRPr>
          </a:p>
        </p:txBody>
      </p:sp>
      <p:pic>
        <p:nvPicPr>
          <p:cNvPr descr="https://www.caelum.com.br/apostila-html-css-javascript/anuncios/alura_2x.png" id="212" name="Google Shape;212;p38"/>
          <p:cNvPicPr preferRelativeResize="0"/>
          <p:nvPr/>
        </p:nvPicPr>
        <p:blipFill rotWithShape="1">
          <a:blip r:embed="rId3">
            <a:alphaModFix/>
          </a:blip>
          <a:srcRect b="0" l="0" r="0" t="0"/>
          <a:stretch/>
        </p:blipFill>
        <p:spPr>
          <a:xfrm>
            <a:off x="411860" y="4155619"/>
            <a:ext cx="1414200" cy="660300"/>
          </a:xfrm>
          <a:prstGeom prst="rect">
            <a:avLst/>
          </a:prstGeom>
          <a:noFill/>
          <a:ln>
            <a:noFill/>
          </a:ln>
        </p:spPr>
      </p:pic>
      <p:sp>
        <p:nvSpPr>
          <p:cNvPr id="213" name="Google Shape;213;p38"/>
          <p:cNvSpPr/>
          <p:nvPr/>
        </p:nvSpPr>
        <p:spPr>
          <a:xfrm>
            <a:off x="1906198" y="2023593"/>
            <a:ext cx="7234500" cy="949200"/>
          </a:xfrm>
          <a:prstGeom prst="rect">
            <a:avLst/>
          </a:prstGeom>
          <a:gradFill>
            <a:gsLst>
              <a:gs pos="0">
                <a:srgbClr val="CAC5D3">
                  <a:alpha val="0"/>
                </a:srgbClr>
              </a:gs>
              <a:gs pos="100000">
                <a:srgbClr val="538CD5"/>
              </a:gs>
            </a:gsLst>
            <a:lin ang="0" scaled="0"/>
          </a:gradFill>
          <a:ln>
            <a:noFill/>
          </a:ln>
        </p:spPr>
        <p:txBody>
          <a:bodyPr anchorCtr="0" anchor="ctr" bIns="53475" lIns="106950" spcFirstLastPara="1" rIns="106950" wrap="square" tIns="53475">
            <a:noAutofit/>
          </a:bodyPr>
          <a:lstStyle/>
          <a:p>
            <a:pPr indent="0" lvl="0" marL="0" marR="0" rtl="0" algn="ctr">
              <a:lnSpc>
                <a:spcPct val="100000"/>
              </a:lnSpc>
              <a:spcBef>
                <a:spcPts val="0"/>
              </a:spcBef>
              <a:spcAft>
                <a:spcPts val="0"/>
              </a:spcAft>
              <a:buClr>
                <a:schemeClr val="lt1"/>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214" name="Google Shape;214;p38"/>
          <p:cNvSpPr txBox="1"/>
          <p:nvPr/>
        </p:nvSpPr>
        <p:spPr>
          <a:xfrm>
            <a:off x="2155807" y="2323396"/>
            <a:ext cx="6984900" cy="405900"/>
          </a:xfrm>
          <a:prstGeom prst="rect">
            <a:avLst/>
          </a:prstGeom>
          <a:noFill/>
          <a:ln>
            <a:noFill/>
          </a:ln>
        </p:spPr>
        <p:txBody>
          <a:bodyPr anchorCtr="0" anchor="t" bIns="53475" lIns="106950" spcFirstLastPara="1" rIns="106950" wrap="square" tIns="53475">
            <a:noAutofit/>
          </a:bodyPr>
          <a:lstStyle/>
          <a:p>
            <a:pPr indent="0" lvl="0" marL="0" marR="0" rtl="0" algn="r">
              <a:lnSpc>
                <a:spcPct val="100000"/>
              </a:lnSpc>
              <a:spcBef>
                <a:spcPts val="0"/>
              </a:spcBef>
              <a:spcAft>
                <a:spcPts val="0"/>
              </a:spcAft>
              <a:buClr>
                <a:srgbClr val="0C0C0C"/>
              </a:buClr>
              <a:buFont typeface="Calibri"/>
              <a:buNone/>
            </a:pPr>
            <a:r>
              <a:rPr b="1" i="0" lang="en" sz="1900" u="none" cap="none" strike="noStrike">
                <a:solidFill>
                  <a:srgbClr val="0C0C0C"/>
                </a:solidFill>
                <a:latin typeface="Calibri"/>
                <a:ea typeface="Calibri"/>
                <a:cs typeface="Calibri"/>
                <a:sym typeface="Calibri"/>
              </a:rPr>
              <a:t>Preparatório CAPM® &amp; PMP®</a:t>
            </a:r>
            <a:endParaRPr sz="1600"/>
          </a:p>
        </p:txBody>
      </p:sp>
      <p:grpSp>
        <p:nvGrpSpPr>
          <p:cNvPr id="215" name="Google Shape;215;p38"/>
          <p:cNvGrpSpPr/>
          <p:nvPr/>
        </p:nvGrpSpPr>
        <p:grpSpPr>
          <a:xfrm>
            <a:off x="1" y="2153065"/>
            <a:ext cx="3157657" cy="690534"/>
            <a:chOff x="-150191" y="1834343"/>
            <a:chExt cx="7482599" cy="1702500"/>
          </a:xfrm>
        </p:grpSpPr>
        <p:pic>
          <p:nvPicPr>
            <p:cNvPr id="216" name="Google Shape;216;p38"/>
            <p:cNvPicPr preferRelativeResize="0"/>
            <p:nvPr/>
          </p:nvPicPr>
          <p:blipFill rotWithShape="1">
            <a:blip r:embed="rId4">
              <a:alphaModFix/>
            </a:blip>
            <a:srcRect b="58667" l="0" r="49018" t="1451"/>
            <a:stretch/>
          </p:blipFill>
          <p:spPr>
            <a:xfrm>
              <a:off x="3593208" y="1857477"/>
              <a:ext cx="3739200" cy="1656300"/>
            </a:xfrm>
            <a:prstGeom prst="rect">
              <a:avLst/>
            </a:prstGeom>
            <a:noFill/>
            <a:ln>
              <a:noFill/>
            </a:ln>
          </p:spPr>
        </p:pic>
        <p:pic>
          <p:nvPicPr>
            <p:cNvPr id="217" name="Google Shape;217;p38"/>
            <p:cNvPicPr preferRelativeResize="0"/>
            <p:nvPr/>
          </p:nvPicPr>
          <p:blipFill rotWithShape="1">
            <a:blip r:embed="rId5">
              <a:alphaModFix/>
            </a:blip>
            <a:srcRect b="336" l="48087" r="907" t="58670"/>
            <a:stretch/>
          </p:blipFill>
          <p:spPr>
            <a:xfrm>
              <a:off x="-150191" y="1834343"/>
              <a:ext cx="3740700" cy="1702500"/>
            </a:xfrm>
            <a:prstGeom prst="rect">
              <a:avLst/>
            </a:prstGeom>
            <a:noFill/>
            <a:ln>
              <a:noFill/>
            </a:ln>
          </p:spPr>
        </p:pic>
      </p:grpSp>
      <p:sp>
        <p:nvSpPr>
          <p:cNvPr id="218" name="Google Shape;218;p38"/>
          <p:cNvSpPr txBox="1"/>
          <p:nvPr/>
        </p:nvSpPr>
        <p:spPr>
          <a:xfrm>
            <a:off x="3240760" y="2798124"/>
            <a:ext cx="5903400" cy="405900"/>
          </a:xfrm>
          <a:prstGeom prst="rect">
            <a:avLst/>
          </a:prstGeom>
          <a:gradFill>
            <a:gsLst>
              <a:gs pos="0">
                <a:srgbClr val="006C2D"/>
              </a:gs>
              <a:gs pos="50000">
                <a:srgbClr val="009E40"/>
              </a:gs>
              <a:gs pos="100000">
                <a:srgbClr val="00BD4E"/>
              </a:gs>
            </a:gsLst>
            <a:lin ang="10800025" scaled="0"/>
          </a:gradFill>
          <a:ln>
            <a:noFill/>
          </a:ln>
          <a:effectLst>
            <a:outerShdw blurRad="165100" rotWithShape="0" algn="tl" dir="2700000" dist="114300">
              <a:srgbClr val="000000">
                <a:alpha val="40000"/>
              </a:srgbClr>
            </a:outerShdw>
          </a:effectLst>
        </p:spPr>
        <p:txBody>
          <a:bodyPr anchorCtr="0" anchor="t" bIns="53475" lIns="106950" spcFirstLastPara="1" rIns="106950" wrap="square" tIns="53475">
            <a:noAutofit/>
          </a:bodyPr>
          <a:lstStyle/>
          <a:p>
            <a:pPr indent="0" lvl="0" marL="0" marR="0" rtl="0" algn="l">
              <a:lnSpc>
                <a:spcPct val="100000"/>
              </a:lnSpc>
              <a:spcBef>
                <a:spcPts val="0"/>
              </a:spcBef>
              <a:spcAft>
                <a:spcPts val="0"/>
              </a:spcAft>
              <a:buClr>
                <a:srgbClr val="FFFFFF"/>
              </a:buClr>
              <a:buFont typeface="Calibri"/>
              <a:buNone/>
            </a:pPr>
            <a:r>
              <a:rPr b="1" i="0" lang="en" sz="1900" u="none" cap="none" strike="noStrike">
                <a:solidFill>
                  <a:srgbClr val="FFFFFF"/>
                </a:solidFill>
                <a:latin typeface="Calibri"/>
                <a:ea typeface="Calibri"/>
                <a:cs typeface="Calibri"/>
                <a:sym typeface="Calibri"/>
              </a:rPr>
              <a:t>Código de Conduta e Ética</a:t>
            </a:r>
            <a:endParaRPr b="1" i="0" sz="19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6"/>
          <p:cNvSpPr/>
          <p:nvPr/>
        </p:nvSpPr>
        <p:spPr>
          <a:xfrm>
            <a:off x="1" y="327595"/>
            <a:ext cx="9144000" cy="442800"/>
          </a:xfrm>
          <a:prstGeom prst="rect">
            <a:avLst/>
          </a:prstGeom>
          <a:noFill/>
          <a:ln>
            <a:noFill/>
          </a:ln>
        </p:spPr>
        <p:txBody>
          <a:bodyPr anchorCtr="0" anchor="t" bIns="53475" lIns="106950" spcFirstLastPara="1" rIns="106950" wrap="square" tIns="53475">
            <a:noAutofit/>
          </a:bodyPr>
          <a:lstStyle/>
          <a:p>
            <a:pPr indent="0" lvl="0" marL="0" marR="0" rtl="0" algn="ctr">
              <a:lnSpc>
                <a:spcPct val="100000"/>
              </a:lnSpc>
              <a:spcBef>
                <a:spcPts val="0"/>
              </a:spcBef>
              <a:spcAft>
                <a:spcPts val="0"/>
              </a:spcAft>
              <a:buClr>
                <a:srgbClr val="000000"/>
              </a:buClr>
              <a:buFont typeface="Calibri"/>
              <a:buNone/>
            </a:pPr>
            <a:r>
              <a:rPr b="1" i="0" lang="en" sz="2100" u="none" cap="none" strike="noStrike">
                <a:solidFill>
                  <a:srgbClr val="000000"/>
                </a:solidFill>
                <a:latin typeface="Calibri"/>
                <a:ea typeface="Calibri"/>
                <a:cs typeface="Calibri"/>
                <a:sym typeface="Calibri"/>
              </a:rPr>
              <a:t>Padrões obrigatórios</a:t>
            </a:r>
            <a:endParaRPr b="1" i="0" sz="2100" u="none" cap="none" strike="noStrike">
              <a:solidFill>
                <a:srgbClr val="000000"/>
              </a:solidFill>
              <a:latin typeface="Calibri"/>
              <a:ea typeface="Calibri"/>
              <a:cs typeface="Calibri"/>
              <a:sym typeface="Calibri"/>
            </a:endParaRPr>
          </a:p>
        </p:txBody>
      </p:sp>
      <p:sp>
        <p:nvSpPr>
          <p:cNvPr id="367" name="Google Shape;367;p56"/>
          <p:cNvSpPr/>
          <p:nvPr/>
        </p:nvSpPr>
        <p:spPr>
          <a:xfrm>
            <a:off x="828290" y="1061431"/>
            <a:ext cx="7487400" cy="1660200"/>
          </a:xfrm>
          <a:prstGeom prst="rect">
            <a:avLst/>
          </a:prstGeom>
          <a:noFill/>
          <a:ln>
            <a:noFill/>
          </a:ln>
        </p:spPr>
        <p:txBody>
          <a:bodyPr anchorCtr="0" anchor="t" bIns="53475" lIns="106950" spcFirstLastPara="1" rIns="106950" wrap="square" tIns="53475">
            <a:noAutofit/>
          </a:bodyPr>
          <a:lstStyle/>
          <a:p>
            <a:pPr indent="-330200" lvl="0"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Negociamos de boa-fé;</a:t>
            </a:r>
            <a:endParaRPr sz="1600"/>
          </a:p>
          <a:p>
            <a:pPr indent="-330200" lvl="0"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Não usamos o poder de nosso conhecimento ou posição para influenciar as decisões ou ações de outras pessoas visando a um benefício pessoal às custas delas;</a:t>
            </a:r>
            <a:endParaRPr sz="1600"/>
          </a:p>
          <a:p>
            <a:pPr indent="-330200" lvl="0"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Não agimos de maneira abusiva em relação a outras pessoas; e</a:t>
            </a:r>
            <a:endParaRPr sz="1600"/>
          </a:p>
          <a:p>
            <a:pPr indent="-330200" lvl="0"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Respeitamos os direitos de propriedade de terceiros.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7"/>
          <p:cNvSpPr txBox="1"/>
          <p:nvPr/>
        </p:nvSpPr>
        <p:spPr>
          <a:xfrm>
            <a:off x="0" y="241260"/>
            <a:ext cx="6651900" cy="1661400"/>
          </a:xfrm>
          <a:prstGeom prst="rect">
            <a:avLst/>
          </a:prstGeom>
          <a:gradFill>
            <a:gsLst>
              <a:gs pos="0">
                <a:srgbClr val="9E7C00"/>
              </a:gs>
              <a:gs pos="50000">
                <a:srgbClr val="E4B300"/>
              </a:gs>
              <a:gs pos="100000">
                <a:srgbClr val="FFD700"/>
              </a:gs>
            </a:gsLst>
            <a:lin ang="2700006" scaled="0"/>
          </a:gradFill>
          <a:ln>
            <a:noFill/>
          </a:ln>
          <a:effectLst>
            <a:outerShdw blurRad="165100" rotWithShape="0" algn="tl" dir="2700000" dist="114300">
              <a:srgbClr val="000000">
                <a:alpha val="40000"/>
              </a:srgbClr>
            </a:outerShdw>
          </a:effectLst>
        </p:spPr>
        <p:txBody>
          <a:bodyPr anchorCtr="0" anchor="t" bIns="53475" lIns="106950" spcFirstLastPara="1" rIns="106950" wrap="square" tIns="53475">
            <a:noAutofit/>
          </a:bodyPr>
          <a:lstStyle/>
          <a:p>
            <a:pPr indent="0" lvl="0" marL="0" marR="0" rtl="0" algn="r">
              <a:lnSpc>
                <a:spcPct val="100000"/>
              </a:lnSpc>
              <a:spcBef>
                <a:spcPts val="0"/>
              </a:spcBef>
              <a:spcAft>
                <a:spcPts val="0"/>
              </a:spcAft>
              <a:buClr>
                <a:srgbClr val="FFFFFF"/>
              </a:buClr>
              <a:buFont typeface="Calibri"/>
              <a:buNone/>
            </a:pPr>
            <a:r>
              <a:rPr b="1" i="0" lang="en" sz="4200" u="none" cap="none" strike="noStrike">
                <a:solidFill>
                  <a:srgbClr val="FFFFFF"/>
                </a:solidFill>
                <a:latin typeface="Calibri"/>
                <a:ea typeface="Calibri"/>
                <a:cs typeface="Calibri"/>
                <a:sym typeface="Calibri"/>
              </a:rPr>
              <a:t>Equidade</a:t>
            </a:r>
            <a:endParaRPr b="1" i="0" sz="4200" u="none" cap="none" strike="noStrike">
              <a:solidFill>
                <a:srgbClr val="FFFFFF"/>
              </a:solidFill>
              <a:latin typeface="Calibri"/>
              <a:ea typeface="Calibri"/>
              <a:cs typeface="Calibri"/>
              <a:sym typeface="Calibri"/>
            </a:endParaRPr>
          </a:p>
        </p:txBody>
      </p:sp>
      <p:pic>
        <p:nvPicPr>
          <p:cNvPr descr="https://www.caelum.com.br/apostila-html-css-javascript/anuncios/alura_2x.png" id="373" name="Google Shape;373;p57"/>
          <p:cNvPicPr preferRelativeResize="0"/>
          <p:nvPr/>
        </p:nvPicPr>
        <p:blipFill rotWithShape="1">
          <a:blip r:embed="rId3">
            <a:alphaModFix/>
          </a:blip>
          <a:srcRect b="0" l="0" r="0" t="0"/>
          <a:stretch/>
        </p:blipFill>
        <p:spPr>
          <a:xfrm>
            <a:off x="411860" y="4155619"/>
            <a:ext cx="1414200" cy="660300"/>
          </a:xfrm>
          <a:prstGeom prst="rect">
            <a:avLst/>
          </a:prstGeom>
          <a:noFill/>
          <a:ln>
            <a:noFill/>
          </a:ln>
        </p:spPr>
      </p:pic>
      <p:sp>
        <p:nvSpPr>
          <p:cNvPr id="374" name="Google Shape;374;p57"/>
          <p:cNvSpPr/>
          <p:nvPr/>
        </p:nvSpPr>
        <p:spPr>
          <a:xfrm>
            <a:off x="1906198" y="2023593"/>
            <a:ext cx="7234500" cy="949200"/>
          </a:xfrm>
          <a:prstGeom prst="rect">
            <a:avLst/>
          </a:prstGeom>
          <a:gradFill>
            <a:gsLst>
              <a:gs pos="0">
                <a:srgbClr val="CAC5D3">
                  <a:alpha val="0"/>
                </a:srgbClr>
              </a:gs>
              <a:gs pos="100000">
                <a:srgbClr val="538CD5"/>
              </a:gs>
            </a:gsLst>
            <a:lin ang="0" scaled="0"/>
          </a:gradFill>
          <a:ln>
            <a:noFill/>
          </a:ln>
        </p:spPr>
        <p:txBody>
          <a:bodyPr anchorCtr="0" anchor="ctr" bIns="53475" lIns="106950" spcFirstLastPara="1" rIns="106950" wrap="square" tIns="53475">
            <a:noAutofit/>
          </a:bodyPr>
          <a:lstStyle/>
          <a:p>
            <a:pPr indent="0" lvl="0" marL="0" marR="0" rtl="0" algn="ctr">
              <a:lnSpc>
                <a:spcPct val="100000"/>
              </a:lnSpc>
              <a:spcBef>
                <a:spcPts val="0"/>
              </a:spcBef>
              <a:spcAft>
                <a:spcPts val="0"/>
              </a:spcAft>
              <a:buClr>
                <a:schemeClr val="lt1"/>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375" name="Google Shape;375;p57"/>
          <p:cNvSpPr txBox="1"/>
          <p:nvPr/>
        </p:nvSpPr>
        <p:spPr>
          <a:xfrm>
            <a:off x="2155807" y="2323396"/>
            <a:ext cx="6984900" cy="405900"/>
          </a:xfrm>
          <a:prstGeom prst="rect">
            <a:avLst/>
          </a:prstGeom>
          <a:noFill/>
          <a:ln>
            <a:noFill/>
          </a:ln>
        </p:spPr>
        <p:txBody>
          <a:bodyPr anchorCtr="0" anchor="t" bIns="53475" lIns="106950" spcFirstLastPara="1" rIns="106950" wrap="square" tIns="53475">
            <a:noAutofit/>
          </a:bodyPr>
          <a:lstStyle/>
          <a:p>
            <a:pPr indent="0" lvl="0" marL="0" marR="0" rtl="0" algn="r">
              <a:lnSpc>
                <a:spcPct val="100000"/>
              </a:lnSpc>
              <a:spcBef>
                <a:spcPts val="0"/>
              </a:spcBef>
              <a:spcAft>
                <a:spcPts val="0"/>
              </a:spcAft>
              <a:buClr>
                <a:srgbClr val="0C0C0C"/>
              </a:buClr>
              <a:buFont typeface="Calibri"/>
              <a:buNone/>
            </a:pPr>
            <a:r>
              <a:rPr b="1" i="0" lang="en" sz="1900" u="none" cap="none" strike="noStrike">
                <a:solidFill>
                  <a:srgbClr val="0C0C0C"/>
                </a:solidFill>
                <a:latin typeface="Calibri"/>
                <a:ea typeface="Calibri"/>
                <a:cs typeface="Calibri"/>
                <a:sym typeface="Calibri"/>
              </a:rPr>
              <a:t>Preparatório CAPM® &amp; PMP®</a:t>
            </a:r>
            <a:endParaRPr sz="1600"/>
          </a:p>
        </p:txBody>
      </p:sp>
      <p:sp>
        <p:nvSpPr>
          <p:cNvPr id="376" name="Google Shape;376;p57"/>
          <p:cNvSpPr txBox="1"/>
          <p:nvPr/>
        </p:nvSpPr>
        <p:spPr>
          <a:xfrm>
            <a:off x="3240760" y="2798124"/>
            <a:ext cx="5903400" cy="405900"/>
          </a:xfrm>
          <a:prstGeom prst="rect">
            <a:avLst/>
          </a:prstGeom>
          <a:gradFill>
            <a:gsLst>
              <a:gs pos="0">
                <a:srgbClr val="006C2D"/>
              </a:gs>
              <a:gs pos="50000">
                <a:srgbClr val="009E40"/>
              </a:gs>
              <a:gs pos="100000">
                <a:srgbClr val="00BD4E"/>
              </a:gs>
            </a:gsLst>
            <a:lin ang="10800025" scaled="0"/>
          </a:gradFill>
          <a:ln>
            <a:noFill/>
          </a:ln>
          <a:effectLst>
            <a:outerShdw blurRad="165100" rotWithShape="0" algn="tl" dir="2700000" dist="114300">
              <a:srgbClr val="000000">
                <a:alpha val="40000"/>
              </a:srgbClr>
            </a:outerShdw>
          </a:effectLst>
        </p:spPr>
        <p:txBody>
          <a:bodyPr anchorCtr="0" anchor="t" bIns="53475" lIns="106950" spcFirstLastPara="1" rIns="106950" wrap="square" tIns="53475">
            <a:noAutofit/>
          </a:bodyPr>
          <a:lstStyle/>
          <a:p>
            <a:pPr indent="0" lvl="0" marL="0" marR="0" rtl="0" algn="l">
              <a:lnSpc>
                <a:spcPct val="100000"/>
              </a:lnSpc>
              <a:spcBef>
                <a:spcPts val="0"/>
              </a:spcBef>
              <a:spcAft>
                <a:spcPts val="0"/>
              </a:spcAft>
              <a:buClr>
                <a:srgbClr val="FFFFFF"/>
              </a:buClr>
              <a:buFont typeface="Calibri"/>
              <a:buNone/>
            </a:pPr>
            <a:r>
              <a:rPr b="1" i="0" lang="en" sz="1900" u="none" cap="none" strike="noStrike">
                <a:solidFill>
                  <a:srgbClr val="FFFFFF"/>
                </a:solidFill>
                <a:latin typeface="Calibri"/>
                <a:ea typeface="Calibri"/>
                <a:cs typeface="Calibri"/>
                <a:sym typeface="Calibri"/>
              </a:rPr>
              <a:t>Código de Conduta e Ética</a:t>
            </a:r>
            <a:endParaRPr b="1" i="0" sz="1900" u="none" cap="none" strike="noStrike">
              <a:solidFill>
                <a:srgbClr val="FFFFFF"/>
              </a:solidFill>
              <a:latin typeface="Calibri"/>
              <a:ea typeface="Calibri"/>
              <a:cs typeface="Calibri"/>
              <a:sym typeface="Calibri"/>
            </a:endParaRPr>
          </a:p>
        </p:txBody>
      </p:sp>
      <p:grpSp>
        <p:nvGrpSpPr>
          <p:cNvPr id="377" name="Google Shape;377;p57"/>
          <p:cNvGrpSpPr/>
          <p:nvPr/>
        </p:nvGrpSpPr>
        <p:grpSpPr>
          <a:xfrm>
            <a:off x="1" y="2153065"/>
            <a:ext cx="3157657" cy="690534"/>
            <a:chOff x="-150191" y="1834343"/>
            <a:chExt cx="7482599" cy="1702500"/>
          </a:xfrm>
        </p:grpSpPr>
        <p:pic>
          <p:nvPicPr>
            <p:cNvPr id="378" name="Google Shape;378;p57"/>
            <p:cNvPicPr preferRelativeResize="0"/>
            <p:nvPr/>
          </p:nvPicPr>
          <p:blipFill rotWithShape="1">
            <a:blip r:embed="rId4">
              <a:alphaModFix/>
            </a:blip>
            <a:srcRect b="58667" l="0" r="49018" t="1451"/>
            <a:stretch/>
          </p:blipFill>
          <p:spPr>
            <a:xfrm>
              <a:off x="3593208" y="1857477"/>
              <a:ext cx="3739200" cy="1656300"/>
            </a:xfrm>
            <a:prstGeom prst="rect">
              <a:avLst/>
            </a:prstGeom>
            <a:noFill/>
            <a:ln>
              <a:noFill/>
            </a:ln>
          </p:spPr>
        </p:pic>
        <p:pic>
          <p:nvPicPr>
            <p:cNvPr id="379" name="Google Shape;379;p57"/>
            <p:cNvPicPr preferRelativeResize="0"/>
            <p:nvPr/>
          </p:nvPicPr>
          <p:blipFill rotWithShape="1">
            <a:blip r:embed="rId5">
              <a:alphaModFix/>
            </a:blip>
            <a:srcRect b="336" l="48087" r="907" t="58670"/>
            <a:stretch/>
          </p:blipFill>
          <p:spPr>
            <a:xfrm>
              <a:off x="-150191" y="1834343"/>
              <a:ext cx="3740700" cy="1702500"/>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8"/>
          <p:cNvSpPr/>
          <p:nvPr/>
        </p:nvSpPr>
        <p:spPr>
          <a:xfrm>
            <a:off x="1" y="327595"/>
            <a:ext cx="9144000" cy="442800"/>
          </a:xfrm>
          <a:prstGeom prst="rect">
            <a:avLst/>
          </a:prstGeom>
          <a:noFill/>
          <a:ln>
            <a:noFill/>
          </a:ln>
        </p:spPr>
        <p:txBody>
          <a:bodyPr anchorCtr="0" anchor="t" bIns="53475" lIns="106950" spcFirstLastPara="1" rIns="106950" wrap="square" tIns="53475">
            <a:noAutofit/>
          </a:bodyPr>
          <a:lstStyle/>
          <a:p>
            <a:pPr indent="0" lvl="0" marL="0" marR="0" rtl="0" algn="ctr">
              <a:lnSpc>
                <a:spcPct val="100000"/>
              </a:lnSpc>
              <a:spcBef>
                <a:spcPts val="0"/>
              </a:spcBef>
              <a:spcAft>
                <a:spcPts val="0"/>
              </a:spcAft>
              <a:buClr>
                <a:srgbClr val="000000"/>
              </a:buClr>
              <a:buFont typeface="Calibri"/>
              <a:buNone/>
            </a:pPr>
            <a:r>
              <a:rPr b="1" i="0" lang="en" sz="2100" u="none" cap="none" strike="noStrike">
                <a:solidFill>
                  <a:srgbClr val="000000"/>
                </a:solidFill>
                <a:latin typeface="Calibri"/>
                <a:ea typeface="Calibri"/>
                <a:cs typeface="Calibri"/>
                <a:sym typeface="Calibri"/>
              </a:rPr>
              <a:t>O que é?</a:t>
            </a:r>
            <a:endParaRPr b="1" i="0" sz="2100" u="none" cap="none" strike="noStrike">
              <a:solidFill>
                <a:srgbClr val="000000"/>
              </a:solidFill>
              <a:latin typeface="Calibri"/>
              <a:ea typeface="Calibri"/>
              <a:cs typeface="Calibri"/>
              <a:sym typeface="Calibri"/>
            </a:endParaRPr>
          </a:p>
        </p:txBody>
      </p:sp>
      <p:sp>
        <p:nvSpPr>
          <p:cNvPr id="385" name="Google Shape;385;p58"/>
          <p:cNvSpPr/>
          <p:nvPr/>
        </p:nvSpPr>
        <p:spPr>
          <a:xfrm>
            <a:off x="828290" y="1061431"/>
            <a:ext cx="7487400" cy="627000"/>
          </a:xfrm>
          <a:prstGeom prst="rect">
            <a:avLst/>
          </a:prstGeom>
          <a:noFill/>
          <a:ln>
            <a:noFill/>
          </a:ln>
        </p:spPr>
        <p:txBody>
          <a:bodyPr anchorCtr="0" anchor="t" bIns="53475" lIns="106950" spcFirstLastPara="1" rIns="106950" wrap="square" tIns="53475">
            <a:noAutofit/>
          </a:bodyPr>
          <a:lstStyle/>
          <a:p>
            <a:pPr indent="0" lvl="0" marL="0" marR="0" rtl="0" algn="just">
              <a:lnSpc>
                <a:spcPct val="100000"/>
              </a:lnSpc>
              <a:spcBef>
                <a:spcPts val="0"/>
              </a:spcBef>
              <a:spcAft>
                <a:spcPts val="0"/>
              </a:spcAft>
              <a:buClr>
                <a:srgbClr val="000000"/>
              </a:buClr>
              <a:buFont typeface="Calibri"/>
              <a:buNone/>
            </a:pPr>
            <a:r>
              <a:rPr b="0" i="0" lang="en" sz="1600" u="none" cap="none" strike="noStrike">
                <a:solidFill>
                  <a:srgbClr val="000000"/>
                </a:solidFill>
                <a:latin typeface="Calibri"/>
                <a:ea typeface="Calibri"/>
                <a:cs typeface="Calibri"/>
                <a:sym typeface="Calibri"/>
              </a:rPr>
              <a:t>“Equidade é o nosso dever de tomar decisões e agir de forma imparcial e objetiva. Nossa conduta deve ser isenta de interesse próprio, preconceito e favoritismo.”</a:t>
            </a:r>
            <a:endParaRPr sz="1600"/>
          </a:p>
        </p:txBody>
      </p:sp>
      <p:pic>
        <p:nvPicPr>
          <p:cNvPr id="386" name="Google Shape;386;p58"/>
          <p:cNvPicPr preferRelativeResize="0"/>
          <p:nvPr/>
        </p:nvPicPr>
        <p:blipFill rotWithShape="1">
          <a:blip r:embed="rId3">
            <a:alphaModFix/>
          </a:blip>
          <a:srcRect b="0" l="0" r="0" t="0"/>
          <a:stretch/>
        </p:blipFill>
        <p:spPr>
          <a:xfrm>
            <a:off x="661469" y="3175955"/>
            <a:ext cx="1408500" cy="1410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2000"/>
                                        <p:tgtEl>
                                          <p:spTgt spid="3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9"/>
          <p:cNvSpPr/>
          <p:nvPr/>
        </p:nvSpPr>
        <p:spPr>
          <a:xfrm>
            <a:off x="1" y="327595"/>
            <a:ext cx="9144000" cy="442800"/>
          </a:xfrm>
          <a:prstGeom prst="rect">
            <a:avLst/>
          </a:prstGeom>
          <a:noFill/>
          <a:ln>
            <a:noFill/>
          </a:ln>
        </p:spPr>
        <p:txBody>
          <a:bodyPr anchorCtr="0" anchor="t" bIns="53475" lIns="106950" spcFirstLastPara="1" rIns="106950" wrap="square" tIns="53475">
            <a:noAutofit/>
          </a:bodyPr>
          <a:lstStyle/>
          <a:p>
            <a:pPr indent="0" lvl="0" marL="0" marR="0" rtl="0" algn="ctr">
              <a:lnSpc>
                <a:spcPct val="100000"/>
              </a:lnSpc>
              <a:spcBef>
                <a:spcPts val="0"/>
              </a:spcBef>
              <a:spcAft>
                <a:spcPts val="0"/>
              </a:spcAft>
              <a:buClr>
                <a:srgbClr val="000000"/>
              </a:buClr>
              <a:buFont typeface="Calibri"/>
              <a:buNone/>
            </a:pPr>
            <a:r>
              <a:rPr b="1" i="0" lang="en" sz="2100" u="none" cap="none" strike="noStrike">
                <a:solidFill>
                  <a:srgbClr val="000000"/>
                </a:solidFill>
                <a:latin typeface="Calibri"/>
                <a:ea typeface="Calibri"/>
                <a:cs typeface="Calibri"/>
                <a:sym typeface="Calibri"/>
              </a:rPr>
              <a:t>Padrões desejáveis</a:t>
            </a:r>
            <a:endParaRPr b="1" i="0" sz="2100" u="none" cap="none" strike="noStrike">
              <a:solidFill>
                <a:srgbClr val="000000"/>
              </a:solidFill>
              <a:latin typeface="Calibri"/>
              <a:ea typeface="Calibri"/>
              <a:cs typeface="Calibri"/>
              <a:sym typeface="Calibri"/>
            </a:endParaRPr>
          </a:p>
        </p:txBody>
      </p:sp>
      <p:sp>
        <p:nvSpPr>
          <p:cNvPr id="392" name="Google Shape;392;p59"/>
          <p:cNvSpPr/>
          <p:nvPr/>
        </p:nvSpPr>
        <p:spPr>
          <a:xfrm>
            <a:off x="828290" y="1061431"/>
            <a:ext cx="7487400" cy="1660200"/>
          </a:xfrm>
          <a:prstGeom prst="rect">
            <a:avLst/>
          </a:prstGeom>
          <a:noFill/>
          <a:ln>
            <a:noFill/>
          </a:ln>
        </p:spPr>
        <p:txBody>
          <a:bodyPr anchorCtr="0" anchor="t" bIns="53475" lIns="106950" spcFirstLastPara="1" rIns="106950" wrap="square" tIns="53475">
            <a:noAutofit/>
          </a:bodyPr>
          <a:lstStyle/>
          <a:p>
            <a:pPr indent="-330200" lvl="0"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Demonstramos transparência em nosso processo de tomada de decisões; </a:t>
            </a:r>
            <a:endParaRPr sz="1600"/>
          </a:p>
          <a:p>
            <a:pPr indent="-330200" lvl="0"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Constantemente reexaminamos a nossa imparcialidade e objetividade, adotando ações corretivas, conforme apropriado;</a:t>
            </a:r>
            <a:endParaRPr sz="1600"/>
          </a:p>
          <a:p>
            <a:pPr indent="-330200" lvl="0"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Provemos igual acesso às informações para as pessoas que têm autorização para acessá-las; </a:t>
            </a:r>
            <a:endParaRPr sz="1600"/>
          </a:p>
          <a:p>
            <a:pPr indent="-330200" lvl="0"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Provemos oportunidades iguais para os candidatos qualificados.</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0"/>
          <p:cNvSpPr/>
          <p:nvPr/>
        </p:nvSpPr>
        <p:spPr>
          <a:xfrm>
            <a:off x="1" y="327595"/>
            <a:ext cx="9144000" cy="442800"/>
          </a:xfrm>
          <a:prstGeom prst="rect">
            <a:avLst/>
          </a:prstGeom>
          <a:noFill/>
          <a:ln>
            <a:noFill/>
          </a:ln>
        </p:spPr>
        <p:txBody>
          <a:bodyPr anchorCtr="0" anchor="t" bIns="53475" lIns="106950" spcFirstLastPara="1" rIns="106950" wrap="square" tIns="53475">
            <a:noAutofit/>
          </a:bodyPr>
          <a:lstStyle/>
          <a:p>
            <a:pPr indent="0" lvl="0" marL="0" marR="0" rtl="0" algn="ctr">
              <a:lnSpc>
                <a:spcPct val="100000"/>
              </a:lnSpc>
              <a:spcBef>
                <a:spcPts val="0"/>
              </a:spcBef>
              <a:spcAft>
                <a:spcPts val="0"/>
              </a:spcAft>
              <a:buClr>
                <a:srgbClr val="000000"/>
              </a:buClr>
              <a:buFont typeface="Calibri"/>
              <a:buNone/>
            </a:pPr>
            <a:r>
              <a:rPr b="1" i="0" lang="en" sz="2100" u="none" cap="none" strike="noStrike">
                <a:solidFill>
                  <a:srgbClr val="000000"/>
                </a:solidFill>
                <a:latin typeface="Calibri"/>
                <a:ea typeface="Calibri"/>
                <a:cs typeface="Calibri"/>
                <a:sym typeface="Calibri"/>
              </a:rPr>
              <a:t>Padrões obrigatórios</a:t>
            </a:r>
            <a:endParaRPr b="1" i="0" sz="2100" u="none" cap="none" strike="noStrike">
              <a:solidFill>
                <a:srgbClr val="000000"/>
              </a:solidFill>
              <a:latin typeface="Calibri"/>
              <a:ea typeface="Calibri"/>
              <a:cs typeface="Calibri"/>
              <a:sym typeface="Calibri"/>
            </a:endParaRPr>
          </a:p>
        </p:txBody>
      </p:sp>
      <p:sp>
        <p:nvSpPr>
          <p:cNvPr id="398" name="Google Shape;398;p60"/>
          <p:cNvSpPr/>
          <p:nvPr/>
        </p:nvSpPr>
        <p:spPr>
          <a:xfrm>
            <a:off x="828290" y="1061431"/>
            <a:ext cx="7487400" cy="2434800"/>
          </a:xfrm>
          <a:prstGeom prst="rect">
            <a:avLst/>
          </a:prstGeom>
          <a:noFill/>
          <a:ln>
            <a:noFill/>
          </a:ln>
        </p:spPr>
        <p:txBody>
          <a:bodyPr anchorCtr="0" anchor="t" bIns="53475" lIns="106950" spcFirstLastPara="1" rIns="106950" wrap="square" tIns="53475">
            <a:noAutofit/>
          </a:bodyPr>
          <a:lstStyle/>
          <a:p>
            <a:pPr indent="-330200" lvl="0" marL="330200" marR="0" rtl="0" algn="just">
              <a:lnSpc>
                <a:spcPct val="100000"/>
              </a:lnSpc>
              <a:spcBef>
                <a:spcPts val="0"/>
              </a:spcBef>
              <a:spcAft>
                <a:spcPts val="0"/>
              </a:spcAft>
              <a:buClr>
                <a:srgbClr val="000000"/>
              </a:buClr>
              <a:buSzPts val="1600"/>
              <a:buFont typeface="Arial"/>
              <a:buChar char="•"/>
            </a:pPr>
            <a:r>
              <a:rPr b="1" i="0" lang="en" sz="1600" u="none" cap="none" strike="noStrike">
                <a:solidFill>
                  <a:srgbClr val="000000"/>
                </a:solidFill>
                <a:latin typeface="Calibri"/>
                <a:ea typeface="Calibri"/>
                <a:cs typeface="Calibri"/>
                <a:sym typeface="Calibri"/>
              </a:rPr>
              <a:t>Situações de conflito de interesses </a:t>
            </a:r>
            <a:endParaRPr sz="1600"/>
          </a:p>
          <a:p>
            <a:pPr indent="-342900" lvl="1" marL="7747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Revelamos conflitos de interesses reais ou potenciais de forma proativa e completa para as partes interessadas apropriadas; e </a:t>
            </a:r>
            <a:endParaRPr sz="1600"/>
          </a:p>
          <a:p>
            <a:pPr indent="-342900" lvl="1" marL="7747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Quando percebemos que temos um conflito de interesses real ou potencial, nós nos abstemos do processo decisório e não tentamos influenciar os resultados, a menos que ou até que: tenhamos feito uma divulgação completa às partes interessadas afetadas; tenhamos um plano de mitigação aprovado; e tenhamos obtido consentimento das partes interessadas para prosseguirmos. </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1"/>
          <p:cNvSpPr/>
          <p:nvPr/>
        </p:nvSpPr>
        <p:spPr>
          <a:xfrm>
            <a:off x="1" y="327595"/>
            <a:ext cx="9144000" cy="442800"/>
          </a:xfrm>
          <a:prstGeom prst="rect">
            <a:avLst/>
          </a:prstGeom>
          <a:noFill/>
          <a:ln>
            <a:noFill/>
          </a:ln>
        </p:spPr>
        <p:txBody>
          <a:bodyPr anchorCtr="0" anchor="t" bIns="53475" lIns="106950" spcFirstLastPara="1" rIns="106950" wrap="square" tIns="53475">
            <a:noAutofit/>
          </a:bodyPr>
          <a:lstStyle/>
          <a:p>
            <a:pPr indent="0" lvl="0" marL="0" marR="0" rtl="0" algn="ctr">
              <a:lnSpc>
                <a:spcPct val="100000"/>
              </a:lnSpc>
              <a:spcBef>
                <a:spcPts val="0"/>
              </a:spcBef>
              <a:spcAft>
                <a:spcPts val="0"/>
              </a:spcAft>
              <a:buClr>
                <a:srgbClr val="000000"/>
              </a:buClr>
              <a:buFont typeface="Calibri"/>
              <a:buNone/>
            </a:pPr>
            <a:r>
              <a:rPr b="1" i="0" lang="en" sz="2100" u="none" cap="none" strike="noStrike">
                <a:solidFill>
                  <a:srgbClr val="000000"/>
                </a:solidFill>
                <a:latin typeface="Calibri"/>
                <a:ea typeface="Calibri"/>
                <a:cs typeface="Calibri"/>
                <a:sym typeface="Calibri"/>
              </a:rPr>
              <a:t>Padrões obrigatórios (cont.)</a:t>
            </a:r>
            <a:endParaRPr b="1" i="0" sz="2100" u="none" cap="none" strike="noStrike">
              <a:solidFill>
                <a:srgbClr val="000000"/>
              </a:solidFill>
              <a:latin typeface="Calibri"/>
              <a:ea typeface="Calibri"/>
              <a:cs typeface="Calibri"/>
              <a:sym typeface="Calibri"/>
            </a:endParaRPr>
          </a:p>
        </p:txBody>
      </p:sp>
      <p:sp>
        <p:nvSpPr>
          <p:cNvPr id="404" name="Google Shape;404;p61"/>
          <p:cNvSpPr/>
          <p:nvPr/>
        </p:nvSpPr>
        <p:spPr>
          <a:xfrm>
            <a:off x="828290" y="1061431"/>
            <a:ext cx="7487400" cy="2176800"/>
          </a:xfrm>
          <a:prstGeom prst="rect">
            <a:avLst/>
          </a:prstGeom>
          <a:noFill/>
          <a:ln>
            <a:noFill/>
          </a:ln>
        </p:spPr>
        <p:txBody>
          <a:bodyPr anchorCtr="0" anchor="t" bIns="53475" lIns="106950" spcFirstLastPara="1" rIns="106950" wrap="square" tIns="53475">
            <a:noAutofit/>
          </a:bodyPr>
          <a:lstStyle/>
          <a:p>
            <a:pPr indent="-330200" lvl="0" marL="330200" marR="0" rtl="0" algn="just">
              <a:lnSpc>
                <a:spcPct val="100000"/>
              </a:lnSpc>
              <a:spcBef>
                <a:spcPts val="0"/>
              </a:spcBef>
              <a:spcAft>
                <a:spcPts val="0"/>
              </a:spcAft>
              <a:buClr>
                <a:srgbClr val="000000"/>
              </a:buClr>
              <a:buSzPts val="1600"/>
              <a:buFont typeface="Arial"/>
              <a:buChar char="•"/>
            </a:pPr>
            <a:r>
              <a:rPr b="1" i="0" lang="en" sz="1600" u="none" cap="none" strike="noStrike">
                <a:solidFill>
                  <a:srgbClr val="000000"/>
                </a:solidFill>
                <a:latin typeface="Calibri"/>
                <a:ea typeface="Calibri"/>
                <a:cs typeface="Calibri"/>
                <a:sym typeface="Calibri"/>
              </a:rPr>
              <a:t>Favoritismo e Discriminação </a:t>
            </a:r>
            <a:endParaRPr sz="1600"/>
          </a:p>
          <a:p>
            <a:pPr indent="-342900" lvl="1" marL="7747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Não contratamos ou demitimos, premiamos ou punimos, concedemos ou negamos contratos com base em considerações pessoais, incluindo, entre outros, favoritismo, nepotismo ou suborno; </a:t>
            </a:r>
            <a:endParaRPr sz="1600"/>
          </a:p>
          <a:p>
            <a:pPr indent="-342900" lvl="1" marL="7747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Não discriminamos com base em critérios como sexo, raça, idade, religião, incapacidade, nacionalidade ou orientação sexual; e</a:t>
            </a:r>
            <a:endParaRPr sz="1600"/>
          </a:p>
          <a:p>
            <a:pPr indent="-342900" lvl="1" marL="7747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Aplicamos as normas da organização (empregador, </a:t>
            </a:r>
            <a:r>
              <a:rPr b="0" i="1" lang="en" sz="1600" u="none" cap="none" strike="noStrike">
                <a:solidFill>
                  <a:srgbClr val="000000"/>
                </a:solidFill>
                <a:latin typeface="Calibri"/>
                <a:ea typeface="Calibri"/>
                <a:cs typeface="Calibri"/>
                <a:sym typeface="Calibri"/>
              </a:rPr>
              <a:t>Project Management Institute </a:t>
            </a:r>
            <a:r>
              <a:rPr b="0" i="0" lang="en" sz="1600" u="none" cap="none" strike="noStrike">
                <a:solidFill>
                  <a:srgbClr val="000000"/>
                </a:solidFill>
                <a:latin typeface="Calibri"/>
                <a:ea typeface="Calibri"/>
                <a:cs typeface="Calibri"/>
                <a:sym typeface="Calibri"/>
              </a:rPr>
              <a:t>ou outro grupo) sem favoritismo ou preconceito. </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2"/>
          <p:cNvSpPr txBox="1"/>
          <p:nvPr/>
        </p:nvSpPr>
        <p:spPr>
          <a:xfrm>
            <a:off x="0" y="241259"/>
            <a:ext cx="6651900" cy="1661400"/>
          </a:xfrm>
          <a:prstGeom prst="rect">
            <a:avLst/>
          </a:prstGeom>
          <a:gradFill>
            <a:gsLst>
              <a:gs pos="0">
                <a:srgbClr val="9E7C00"/>
              </a:gs>
              <a:gs pos="50000">
                <a:srgbClr val="E4B300"/>
              </a:gs>
              <a:gs pos="100000">
                <a:srgbClr val="FFD700"/>
              </a:gs>
            </a:gsLst>
            <a:lin ang="2700006" scaled="0"/>
          </a:gradFill>
          <a:ln>
            <a:noFill/>
          </a:ln>
          <a:effectLst>
            <a:outerShdw blurRad="165100" rotWithShape="0" algn="tl" dir="2700000" dist="114300">
              <a:srgbClr val="000000">
                <a:alpha val="40000"/>
              </a:srgbClr>
            </a:outerShdw>
          </a:effectLst>
        </p:spPr>
        <p:txBody>
          <a:bodyPr anchorCtr="0" anchor="t" bIns="53475" lIns="106950" spcFirstLastPara="1" rIns="106950" wrap="square" tIns="53475">
            <a:noAutofit/>
          </a:bodyPr>
          <a:lstStyle/>
          <a:p>
            <a:pPr indent="0" lvl="0" marL="0" marR="0" rtl="0" algn="r">
              <a:lnSpc>
                <a:spcPct val="100000"/>
              </a:lnSpc>
              <a:spcBef>
                <a:spcPts val="0"/>
              </a:spcBef>
              <a:spcAft>
                <a:spcPts val="0"/>
              </a:spcAft>
              <a:buClr>
                <a:srgbClr val="FFFFFF"/>
              </a:buClr>
              <a:buFont typeface="Calibri"/>
              <a:buNone/>
            </a:pPr>
            <a:r>
              <a:rPr b="1" i="0" lang="en" sz="4200" u="none" cap="none" strike="noStrike">
                <a:solidFill>
                  <a:srgbClr val="FFFFFF"/>
                </a:solidFill>
                <a:latin typeface="Calibri"/>
                <a:ea typeface="Calibri"/>
                <a:cs typeface="Calibri"/>
                <a:sym typeface="Calibri"/>
              </a:rPr>
              <a:t>Honestidade</a:t>
            </a:r>
            <a:endParaRPr b="1" i="0" sz="4200" u="none" cap="none" strike="noStrike">
              <a:solidFill>
                <a:srgbClr val="FFFFFF"/>
              </a:solidFill>
              <a:latin typeface="Calibri"/>
              <a:ea typeface="Calibri"/>
              <a:cs typeface="Calibri"/>
              <a:sym typeface="Calibri"/>
            </a:endParaRPr>
          </a:p>
        </p:txBody>
      </p:sp>
      <p:pic>
        <p:nvPicPr>
          <p:cNvPr descr="https://www.caelum.com.br/apostila-html-css-javascript/anuncios/alura_2x.png" id="410" name="Google Shape;410;p62"/>
          <p:cNvPicPr preferRelativeResize="0"/>
          <p:nvPr/>
        </p:nvPicPr>
        <p:blipFill rotWithShape="1">
          <a:blip r:embed="rId3">
            <a:alphaModFix/>
          </a:blip>
          <a:srcRect b="0" l="0" r="0" t="0"/>
          <a:stretch/>
        </p:blipFill>
        <p:spPr>
          <a:xfrm>
            <a:off x="411860" y="4155619"/>
            <a:ext cx="1414200" cy="660300"/>
          </a:xfrm>
          <a:prstGeom prst="rect">
            <a:avLst/>
          </a:prstGeom>
          <a:noFill/>
          <a:ln>
            <a:noFill/>
          </a:ln>
        </p:spPr>
      </p:pic>
      <p:sp>
        <p:nvSpPr>
          <p:cNvPr id="411" name="Google Shape;411;p62"/>
          <p:cNvSpPr/>
          <p:nvPr/>
        </p:nvSpPr>
        <p:spPr>
          <a:xfrm>
            <a:off x="1906198" y="2023593"/>
            <a:ext cx="7234500" cy="949200"/>
          </a:xfrm>
          <a:prstGeom prst="rect">
            <a:avLst/>
          </a:prstGeom>
          <a:gradFill>
            <a:gsLst>
              <a:gs pos="0">
                <a:srgbClr val="CAC5D3">
                  <a:alpha val="0"/>
                </a:srgbClr>
              </a:gs>
              <a:gs pos="100000">
                <a:srgbClr val="538CD5"/>
              </a:gs>
            </a:gsLst>
            <a:lin ang="0" scaled="0"/>
          </a:gradFill>
          <a:ln>
            <a:noFill/>
          </a:ln>
        </p:spPr>
        <p:txBody>
          <a:bodyPr anchorCtr="0" anchor="ctr" bIns="53475" lIns="106950" spcFirstLastPara="1" rIns="106950" wrap="square" tIns="53475">
            <a:noAutofit/>
          </a:bodyPr>
          <a:lstStyle/>
          <a:p>
            <a:pPr indent="0" lvl="0" marL="0" marR="0" rtl="0" algn="ctr">
              <a:lnSpc>
                <a:spcPct val="100000"/>
              </a:lnSpc>
              <a:spcBef>
                <a:spcPts val="0"/>
              </a:spcBef>
              <a:spcAft>
                <a:spcPts val="0"/>
              </a:spcAft>
              <a:buClr>
                <a:schemeClr val="lt1"/>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412" name="Google Shape;412;p62"/>
          <p:cNvSpPr txBox="1"/>
          <p:nvPr/>
        </p:nvSpPr>
        <p:spPr>
          <a:xfrm>
            <a:off x="2155807" y="2323396"/>
            <a:ext cx="6984900" cy="405900"/>
          </a:xfrm>
          <a:prstGeom prst="rect">
            <a:avLst/>
          </a:prstGeom>
          <a:noFill/>
          <a:ln>
            <a:noFill/>
          </a:ln>
        </p:spPr>
        <p:txBody>
          <a:bodyPr anchorCtr="0" anchor="t" bIns="53475" lIns="106950" spcFirstLastPara="1" rIns="106950" wrap="square" tIns="53475">
            <a:noAutofit/>
          </a:bodyPr>
          <a:lstStyle/>
          <a:p>
            <a:pPr indent="0" lvl="0" marL="0" marR="0" rtl="0" algn="r">
              <a:lnSpc>
                <a:spcPct val="100000"/>
              </a:lnSpc>
              <a:spcBef>
                <a:spcPts val="0"/>
              </a:spcBef>
              <a:spcAft>
                <a:spcPts val="0"/>
              </a:spcAft>
              <a:buClr>
                <a:srgbClr val="0C0C0C"/>
              </a:buClr>
              <a:buFont typeface="Calibri"/>
              <a:buNone/>
            </a:pPr>
            <a:r>
              <a:rPr b="1" i="0" lang="en" sz="1900" u="none" cap="none" strike="noStrike">
                <a:solidFill>
                  <a:srgbClr val="0C0C0C"/>
                </a:solidFill>
                <a:latin typeface="Calibri"/>
                <a:ea typeface="Calibri"/>
                <a:cs typeface="Calibri"/>
                <a:sym typeface="Calibri"/>
              </a:rPr>
              <a:t>Preparatório CAPM® &amp; PMP®</a:t>
            </a:r>
            <a:endParaRPr sz="1600"/>
          </a:p>
        </p:txBody>
      </p:sp>
      <p:sp>
        <p:nvSpPr>
          <p:cNvPr id="413" name="Google Shape;413;p62"/>
          <p:cNvSpPr txBox="1"/>
          <p:nvPr/>
        </p:nvSpPr>
        <p:spPr>
          <a:xfrm>
            <a:off x="3240760" y="2798124"/>
            <a:ext cx="5903400" cy="405900"/>
          </a:xfrm>
          <a:prstGeom prst="rect">
            <a:avLst/>
          </a:prstGeom>
          <a:gradFill>
            <a:gsLst>
              <a:gs pos="0">
                <a:srgbClr val="006C2D"/>
              </a:gs>
              <a:gs pos="50000">
                <a:srgbClr val="009E40"/>
              </a:gs>
              <a:gs pos="100000">
                <a:srgbClr val="00BD4E"/>
              </a:gs>
            </a:gsLst>
            <a:lin ang="10800025" scaled="0"/>
          </a:gradFill>
          <a:ln>
            <a:noFill/>
          </a:ln>
          <a:effectLst>
            <a:outerShdw blurRad="165100" rotWithShape="0" algn="tl" dir="2700000" dist="114300">
              <a:srgbClr val="000000">
                <a:alpha val="40000"/>
              </a:srgbClr>
            </a:outerShdw>
          </a:effectLst>
        </p:spPr>
        <p:txBody>
          <a:bodyPr anchorCtr="0" anchor="t" bIns="53475" lIns="106950" spcFirstLastPara="1" rIns="106950" wrap="square" tIns="53475">
            <a:noAutofit/>
          </a:bodyPr>
          <a:lstStyle/>
          <a:p>
            <a:pPr indent="0" lvl="0" marL="0" marR="0" rtl="0" algn="l">
              <a:lnSpc>
                <a:spcPct val="100000"/>
              </a:lnSpc>
              <a:spcBef>
                <a:spcPts val="0"/>
              </a:spcBef>
              <a:spcAft>
                <a:spcPts val="0"/>
              </a:spcAft>
              <a:buClr>
                <a:srgbClr val="FFFFFF"/>
              </a:buClr>
              <a:buFont typeface="Calibri"/>
              <a:buNone/>
            </a:pPr>
            <a:r>
              <a:rPr b="1" i="0" lang="en" sz="1900" u="none" cap="none" strike="noStrike">
                <a:solidFill>
                  <a:srgbClr val="FFFFFF"/>
                </a:solidFill>
                <a:latin typeface="Calibri"/>
                <a:ea typeface="Calibri"/>
                <a:cs typeface="Calibri"/>
                <a:sym typeface="Calibri"/>
              </a:rPr>
              <a:t>Código de Conduta e Ética</a:t>
            </a:r>
            <a:endParaRPr b="1" i="0" sz="1900" u="none" cap="none" strike="noStrike">
              <a:solidFill>
                <a:srgbClr val="FFFFFF"/>
              </a:solidFill>
              <a:latin typeface="Calibri"/>
              <a:ea typeface="Calibri"/>
              <a:cs typeface="Calibri"/>
              <a:sym typeface="Calibri"/>
            </a:endParaRPr>
          </a:p>
        </p:txBody>
      </p:sp>
      <p:grpSp>
        <p:nvGrpSpPr>
          <p:cNvPr id="414" name="Google Shape;414;p62"/>
          <p:cNvGrpSpPr/>
          <p:nvPr/>
        </p:nvGrpSpPr>
        <p:grpSpPr>
          <a:xfrm>
            <a:off x="1" y="2153065"/>
            <a:ext cx="3157657" cy="690534"/>
            <a:chOff x="-150191" y="1834343"/>
            <a:chExt cx="7482599" cy="1702500"/>
          </a:xfrm>
        </p:grpSpPr>
        <p:pic>
          <p:nvPicPr>
            <p:cNvPr id="415" name="Google Shape;415;p62"/>
            <p:cNvPicPr preferRelativeResize="0"/>
            <p:nvPr/>
          </p:nvPicPr>
          <p:blipFill rotWithShape="1">
            <a:blip r:embed="rId4">
              <a:alphaModFix/>
            </a:blip>
            <a:srcRect b="58667" l="0" r="49018" t="1451"/>
            <a:stretch/>
          </p:blipFill>
          <p:spPr>
            <a:xfrm>
              <a:off x="3593208" y="1857477"/>
              <a:ext cx="3739200" cy="1656300"/>
            </a:xfrm>
            <a:prstGeom prst="rect">
              <a:avLst/>
            </a:prstGeom>
            <a:noFill/>
            <a:ln>
              <a:noFill/>
            </a:ln>
          </p:spPr>
        </p:pic>
        <p:pic>
          <p:nvPicPr>
            <p:cNvPr id="416" name="Google Shape;416;p62"/>
            <p:cNvPicPr preferRelativeResize="0"/>
            <p:nvPr/>
          </p:nvPicPr>
          <p:blipFill rotWithShape="1">
            <a:blip r:embed="rId5">
              <a:alphaModFix/>
            </a:blip>
            <a:srcRect b="336" l="48087" r="907" t="58670"/>
            <a:stretch/>
          </p:blipFill>
          <p:spPr>
            <a:xfrm>
              <a:off x="-150191" y="1834343"/>
              <a:ext cx="3740700" cy="1702500"/>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3"/>
          <p:cNvSpPr/>
          <p:nvPr/>
        </p:nvSpPr>
        <p:spPr>
          <a:xfrm>
            <a:off x="1" y="327595"/>
            <a:ext cx="9144000" cy="442800"/>
          </a:xfrm>
          <a:prstGeom prst="rect">
            <a:avLst/>
          </a:prstGeom>
          <a:noFill/>
          <a:ln>
            <a:noFill/>
          </a:ln>
        </p:spPr>
        <p:txBody>
          <a:bodyPr anchorCtr="0" anchor="t" bIns="53475" lIns="106950" spcFirstLastPara="1" rIns="106950" wrap="square" tIns="53475">
            <a:noAutofit/>
          </a:bodyPr>
          <a:lstStyle/>
          <a:p>
            <a:pPr indent="0" lvl="0" marL="0" marR="0" rtl="0" algn="ctr">
              <a:lnSpc>
                <a:spcPct val="100000"/>
              </a:lnSpc>
              <a:spcBef>
                <a:spcPts val="0"/>
              </a:spcBef>
              <a:spcAft>
                <a:spcPts val="0"/>
              </a:spcAft>
              <a:buClr>
                <a:srgbClr val="000000"/>
              </a:buClr>
              <a:buFont typeface="Calibri"/>
              <a:buNone/>
            </a:pPr>
            <a:r>
              <a:rPr b="1" i="0" lang="en" sz="2100" u="none" cap="none" strike="noStrike">
                <a:solidFill>
                  <a:srgbClr val="000000"/>
                </a:solidFill>
                <a:latin typeface="Calibri"/>
                <a:ea typeface="Calibri"/>
                <a:cs typeface="Calibri"/>
                <a:sym typeface="Calibri"/>
              </a:rPr>
              <a:t>O que é?</a:t>
            </a:r>
            <a:endParaRPr b="1" i="0" sz="2100" u="none" cap="none" strike="noStrike">
              <a:solidFill>
                <a:srgbClr val="000000"/>
              </a:solidFill>
              <a:latin typeface="Calibri"/>
              <a:ea typeface="Calibri"/>
              <a:cs typeface="Calibri"/>
              <a:sym typeface="Calibri"/>
            </a:endParaRPr>
          </a:p>
        </p:txBody>
      </p:sp>
      <p:sp>
        <p:nvSpPr>
          <p:cNvPr id="422" name="Google Shape;422;p63"/>
          <p:cNvSpPr/>
          <p:nvPr/>
        </p:nvSpPr>
        <p:spPr>
          <a:xfrm>
            <a:off x="828290" y="1061431"/>
            <a:ext cx="7487400" cy="627000"/>
          </a:xfrm>
          <a:prstGeom prst="rect">
            <a:avLst/>
          </a:prstGeom>
          <a:noFill/>
          <a:ln>
            <a:noFill/>
          </a:ln>
        </p:spPr>
        <p:txBody>
          <a:bodyPr anchorCtr="0" anchor="t" bIns="53475" lIns="106950" spcFirstLastPara="1" rIns="106950" wrap="square" tIns="53475">
            <a:noAutofit/>
          </a:bodyPr>
          <a:lstStyle/>
          <a:p>
            <a:pPr indent="0" lvl="0" marL="0" marR="0" rtl="0" algn="just">
              <a:lnSpc>
                <a:spcPct val="100000"/>
              </a:lnSpc>
              <a:spcBef>
                <a:spcPts val="0"/>
              </a:spcBef>
              <a:spcAft>
                <a:spcPts val="0"/>
              </a:spcAft>
              <a:buClr>
                <a:srgbClr val="000000"/>
              </a:buClr>
              <a:buFont typeface="Calibri"/>
              <a:buNone/>
            </a:pPr>
            <a:r>
              <a:rPr b="0" i="0" lang="en" sz="1600" u="none" cap="none" strike="noStrike">
                <a:solidFill>
                  <a:srgbClr val="000000"/>
                </a:solidFill>
                <a:latin typeface="Calibri"/>
                <a:ea typeface="Calibri"/>
                <a:cs typeface="Calibri"/>
                <a:sym typeface="Calibri"/>
              </a:rPr>
              <a:t>“Honestidade é o nosso dever com a verdade e com agir de maneira verdadeira tanto em nossas comunicações como em nossa conduta.”</a:t>
            </a:r>
            <a:endParaRPr sz="1600"/>
          </a:p>
        </p:txBody>
      </p:sp>
      <p:pic>
        <p:nvPicPr>
          <p:cNvPr id="423" name="Google Shape;423;p63"/>
          <p:cNvPicPr preferRelativeResize="0"/>
          <p:nvPr/>
        </p:nvPicPr>
        <p:blipFill rotWithShape="1">
          <a:blip r:embed="rId3">
            <a:alphaModFix/>
          </a:blip>
          <a:srcRect b="0" l="0" r="0" t="0"/>
          <a:stretch/>
        </p:blipFill>
        <p:spPr>
          <a:xfrm>
            <a:off x="827874" y="3434897"/>
            <a:ext cx="1896900" cy="1304700"/>
          </a:xfrm>
          <a:prstGeom prst="rect">
            <a:avLst/>
          </a:prstGeom>
          <a:noFill/>
          <a:ln>
            <a:noFill/>
          </a:ln>
          <a:effectLst>
            <a:outerShdw blurRad="292100" rotWithShape="0" algn="tl" dir="2700000" dist="139700">
              <a:srgbClr val="333333">
                <a:alpha val="64709"/>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4"/>
          <p:cNvSpPr/>
          <p:nvPr/>
        </p:nvSpPr>
        <p:spPr>
          <a:xfrm>
            <a:off x="1" y="327595"/>
            <a:ext cx="9144000" cy="442800"/>
          </a:xfrm>
          <a:prstGeom prst="rect">
            <a:avLst/>
          </a:prstGeom>
          <a:noFill/>
          <a:ln>
            <a:noFill/>
          </a:ln>
        </p:spPr>
        <p:txBody>
          <a:bodyPr anchorCtr="0" anchor="t" bIns="53475" lIns="106950" spcFirstLastPara="1" rIns="106950" wrap="square" tIns="53475">
            <a:noAutofit/>
          </a:bodyPr>
          <a:lstStyle/>
          <a:p>
            <a:pPr indent="0" lvl="0" marL="0" marR="0" rtl="0" algn="ctr">
              <a:lnSpc>
                <a:spcPct val="100000"/>
              </a:lnSpc>
              <a:spcBef>
                <a:spcPts val="0"/>
              </a:spcBef>
              <a:spcAft>
                <a:spcPts val="0"/>
              </a:spcAft>
              <a:buClr>
                <a:srgbClr val="000000"/>
              </a:buClr>
              <a:buFont typeface="Calibri"/>
              <a:buNone/>
            </a:pPr>
            <a:r>
              <a:rPr b="1" i="0" lang="en" sz="2100" u="none" cap="none" strike="noStrike">
                <a:solidFill>
                  <a:srgbClr val="000000"/>
                </a:solidFill>
                <a:latin typeface="Calibri"/>
                <a:ea typeface="Calibri"/>
                <a:cs typeface="Calibri"/>
                <a:sym typeface="Calibri"/>
              </a:rPr>
              <a:t>Padrões desejáveis</a:t>
            </a:r>
            <a:endParaRPr b="1" i="0" sz="2100" u="none" cap="none" strike="noStrike">
              <a:solidFill>
                <a:srgbClr val="000000"/>
              </a:solidFill>
              <a:latin typeface="Calibri"/>
              <a:ea typeface="Calibri"/>
              <a:cs typeface="Calibri"/>
              <a:sym typeface="Calibri"/>
            </a:endParaRPr>
          </a:p>
        </p:txBody>
      </p:sp>
      <p:sp>
        <p:nvSpPr>
          <p:cNvPr id="429" name="Google Shape;429;p64"/>
          <p:cNvSpPr/>
          <p:nvPr/>
        </p:nvSpPr>
        <p:spPr>
          <a:xfrm>
            <a:off x="828290" y="1061431"/>
            <a:ext cx="7487400" cy="1918500"/>
          </a:xfrm>
          <a:prstGeom prst="rect">
            <a:avLst/>
          </a:prstGeom>
          <a:noFill/>
          <a:ln>
            <a:noFill/>
          </a:ln>
        </p:spPr>
        <p:txBody>
          <a:bodyPr anchorCtr="0" anchor="t" bIns="53475" lIns="106950" spcFirstLastPara="1" rIns="106950" wrap="square" tIns="53475">
            <a:noAutofit/>
          </a:bodyPr>
          <a:lstStyle/>
          <a:p>
            <a:pPr indent="-330200" lvl="0"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Procuramos compreender a verdade;</a:t>
            </a:r>
            <a:endParaRPr sz="1600"/>
          </a:p>
          <a:p>
            <a:pPr indent="-330200" lvl="0"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Somos verdadeiros em nossas comunicações e em nossa conduta;</a:t>
            </a:r>
            <a:endParaRPr sz="1600"/>
          </a:p>
          <a:p>
            <a:pPr indent="-330200" lvl="0"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Fornecemos informações precisas e de maneira tempestiva;</a:t>
            </a:r>
            <a:endParaRPr sz="1600"/>
          </a:p>
          <a:p>
            <a:pPr indent="-330200" lvl="0"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Assumimos compromissos e fazemos promessas, implícitas ou explícitas, de boa-fé; e</a:t>
            </a:r>
            <a:endParaRPr sz="1600"/>
          </a:p>
          <a:p>
            <a:pPr indent="-330200" lvl="0"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Tentamos criar um ambiente no qual as pessoas se sintam seguras em dizer a verdade. </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5"/>
          <p:cNvSpPr/>
          <p:nvPr/>
        </p:nvSpPr>
        <p:spPr>
          <a:xfrm>
            <a:off x="1" y="327595"/>
            <a:ext cx="9144000" cy="442800"/>
          </a:xfrm>
          <a:prstGeom prst="rect">
            <a:avLst/>
          </a:prstGeom>
          <a:noFill/>
          <a:ln>
            <a:noFill/>
          </a:ln>
        </p:spPr>
        <p:txBody>
          <a:bodyPr anchorCtr="0" anchor="t" bIns="53475" lIns="106950" spcFirstLastPara="1" rIns="106950" wrap="square" tIns="53475">
            <a:noAutofit/>
          </a:bodyPr>
          <a:lstStyle/>
          <a:p>
            <a:pPr indent="0" lvl="0" marL="0" marR="0" rtl="0" algn="ctr">
              <a:lnSpc>
                <a:spcPct val="100000"/>
              </a:lnSpc>
              <a:spcBef>
                <a:spcPts val="0"/>
              </a:spcBef>
              <a:spcAft>
                <a:spcPts val="0"/>
              </a:spcAft>
              <a:buClr>
                <a:srgbClr val="000000"/>
              </a:buClr>
              <a:buFont typeface="Calibri"/>
              <a:buNone/>
            </a:pPr>
            <a:r>
              <a:rPr b="1" i="0" lang="en" sz="2100" u="none" cap="none" strike="noStrike">
                <a:solidFill>
                  <a:srgbClr val="000000"/>
                </a:solidFill>
                <a:latin typeface="Calibri"/>
                <a:ea typeface="Calibri"/>
                <a:cs typeface="Calibri"/>
                <a:sym typeface="Calibri"/>
              </a:rPr>
              <a:t>Padrões obrigatórios</a:t>
            </a:r>
            <a:endParaRPr b="1" i="0" sz="2100" u="none" cap="none" strike="noStrike">
              <a:solidFill>
                <a:srgbClr val="000000"/>
              </a:solidFill>
              <a:latin typeface="Calibri"/>
              <a:ea typeface="Calibri"/>
              <a:cs typeface="Calibri"/>
              <a:sym typeface="Calibri"/>
            </a:endParaRPr>
          </a:p>
        </p:txBody>
      </p:sp>
      <p:sp>
        <p:nvSpPr>
          <p:cNvPr id="435" name="Google Shape;435;p65"/>
          <p:cNvSpPr/>
          <p:nvPr/>
        </p:nvSpPr>
        <p:spPr>
          <a:xfrm>
            <a:off x="828290" y="1061431"/>
            <a:ext cx="7487400" cy="1918500"/>
          </a:xfrm>
          <a:prstGeom prst="rect">
            <a:avLst/>
          </a:prstGeom>
          <a:noFill/>
          <a:ln>
            <a:noFill/>
          </a:ln>
        </p:spPr>
        <p:txBody>
          <a:bodyPr anchorCtr="0" anchor="t" bIns="53475" lIns="106950" spcFirstLastPara="1" rIns="106950" wrap="square" tIns="53475">
            <a:noAutofit/>
          </a:bodyPr>
          <a:lstStyle/>
          <a:p>
            <a:pPr indent="-330200" lvl="0"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Não adotamos ou somos coniventes com comportamentos destinados a enganar outras pessoas, incluindo, entre outros, fazer declarações enganosas ou falsas, declarar meias verdades, fornecer informações fora de contexto ou omitir informações que, se conhecidas, tornariam nossas declarações enganosas ou incompletas; e</a:t>
            </a:r>
            <a:endParaRPr sz="1600"/>
          </a:p>
          <a:p>
            <a:pPr indent="-330200" lvl="0" marL="330200" marR="0" rtl="0" algn="just">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Não participamos de comportamentos desonestos com a intenção de ganho pessoal ou às custas de terceiros.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nvSpPr>
        <p:spPr>
          <a:xfrm rot="-1716214">
            <a:off x="6898867" y="4092531"/>
            <a:ext cx="1991450" cy="549141"/>
          </a:xfrm>
          <a:prstGeom prst="rect">
            <a:avLst/>
          </a:prstGeom>
          <a:noFill/>
          <a:ln>
            <a:noFill/>
          </a:ln>
        </p:spPr>
        <p:txBody>
          <a:bodyPr anchorCtr="0" anchor="t" bIns="53475" lIns="106950" spcFirstLastPara="1" rIns="106950" wrap="square" tIns="53475">
            <a:noAutofit/>
          </a:bodyPr>
          <a:lstStyle/>
          <a:p>
            <a:pPr indent="0" lvl="0" marL="0" marR="0" rtl="0" algn="ctr">
              <a:lnSpc>
                <a:spcPct val="100000"/>
              </a:lnSpc>
              <a:spcBef>
                <a:spcPts val="0"/>
              </a:spcBef>
              <a:spcAft>
                <a:spcPts val="0"/>
              </a:spcAft>
              <a:buClr>
                <a:srgbClr val="FFFFFF"/>
              </a:buClr>
              <a:buFont typeface="Calibri"/>
              <a:buNone/>
            </a:pPr>
            <a:r>
              <a:rPr b="1" i="0" lang="en" sz="2800" u="none" cap="none" strike="noStrike">
                <a:solidFill>
                  <a:srgbClr val="FFFFFF"/>
                </a:solidFill>
                <a:latin typeface="Calibri"/>
                <a:ea typeface="Calibri"/>
                <a:cs typeface="Calibri"/>
                <a:sym typeface="Calibri"/>
              </a:rPr>
              <a:t>EXEMLO</a:t>
            </a:r>
            <a:endParaRPr b="1" i="0" sz="2800" u="none" cap="none" strike="noStrike">
              <a:solidFill>
                <a:srgbClr val="FFFFFF"/>
              </a:solidFill>
              <a:latin typeface="Calibri"/>
              <a:ea typeface="Calibri"/>
              <a:cs typeface="Calibri"/>
              <a:sym typeface="Calibri"/>
            </a:endParaRPr>
          </a:p>
        </p:txBody>
      </p:sp>
      <p:sp>
        <p:nvSpPr>
          <p:cNvPr id="224" name="Google Shape;224;p39"/>
          <p:cNvSpPr/>
          <p:nvPr/>
        </p:nvSpPr>
        <p:spPr>
          <a:xfrm>
            <a:off x="1493498" y="1535990"/>
            <a:ext cx="5075400" cy="1660200"/>
          </a:xfrm>
          <a:prstGeom prst="rect">
            <a:avLst/>
          </a:prstGeom>
          <a:noFill/>
          <a:ln>
            <a:noFill/>
          </a:ln>
        </p:spPr>
        <p:txBody>
          <a:bodyPr anchorCtr="0" anchor="t" bIns="53475" lIns="106950" spcFirstLastPara="1" rIns="106950" wrap="square" tIns="53475">
            <a:noAutofit/>
          </a:bodyPr>
          <a:lstStyle/>
          <a:p>
            <a:pPr indent="0" lvl="0" marL="0" marR="0" rtl="0" algn="l">
              <a:lnSpc>
                <a:spcPct val="100000"/>
              </a:lnSpc>
              <a:spcBef>
                <a:spcPts val="0"/>
              </a:spcBef>
              <a:spcAft>
                <a:spcPts val="0"/>
              </a:spcAft>
              <a:buClr>
                <a:srgbClr val="595959"/>
              </a:buClr>
              <a:buFont typeface="Calibri"/>
              <a:buNone/>
            </a:pPr>
            <a:r>
              <a:rPr b="1" i="0" lang="en" sz="2800" u="none" cap="none" strike="noStrike">
                <a:solidFill>
                  <a:srgbClr val="595959"/>
                </a:solidFill>
                <a:latin typeface="Calibri"/>
                <a:ea typeface="Calibri"/>
                <a:cs typeface="Calibri"/>
                <a:sym typeface="Calibri"/>
              </a:rPr>
              <a:t>Apresenta este curso:</a:t>
            </a:r>
            <a:endParaRPr sz="1600"/>
          </a:p>
          <a:p>
            <a:pPr indent="0" lvl="0" marL="0" marR="0" rtl="0" algn="l">
              <a:lnSpc>
                <a:spcPct val="100000"/>
              </a:lnSpc>
              <a:spcBef>
                <a:spcPts val="0"/>
              </a:spcBef>
              <a:spcAft>
                <a:spcPts val="0"/>
              </a:spcAft>
              <a:buClr>
                <a:srgbClr val="595959"/>
              </a:buClr>
              <a:buFont typeface="Calibri"/>
              <a:buNone/>
            </a:pPr>
            <a:r>
              <a:rPr b="0" i="0" lang="en" sz="2100" u="none" cap="none" strike="noStrike">
                <a:solidFill>
                  <a:srgbClr val="595959"/>
                </a:solidFill>
                <a:latin typeface="Calibri"/>
                <a:ea typeface="Calibri"/>
                <a:cs typeface="Calibri"/>
                <a:sym typeface="Calibri"/>
              </a:rPr>
              <a:t>Professor</a:t>
            </a:r>
            <a:endParaRPr sz="1600"/>
          </a:p>
          <a:p>
            <a:pPr indent="0" lvl="0" marL="0" marR="0" rtl="0" algn="l">
              <a:lnSpc>
                <a:spcPct val="100000"/>
              </a:lnSpc>
              <a:spcBef>
                <a:spcPts val="0"/>
              </a:spcBef>
              <a:spcAft>
                <a:spcPts val="0"/>
              </a:spcAft>
              <a:buClr>
                <a:srgbClr val="1F497D"/>
              </a:buClr>
              <a:buFont typeface="Calibri"/>
              <a:buNone/>
            </a:pPr>
            <a:r>
              <a:rPr b="1" i="0" lang="en" sz="2800" u="none" cap="none" strike="noStrike">
                <a:solidFill>
                  <a:srgbClr val="1F497D"/>
                </a:solidFill>
                <a:latin typeface="Calibri"/>
                <a:ea typeface="Calibri"/>
                <a:cs typeface="Calibri"/>
                <a:sym typeface="Calibri"/>
              </a:rPr>
              <a:t>Frederico de Azevedo Aranha </a:t>
            </a:r>
            <a:endParaRPr sz="1600"/>
          </a:p>
          <a:p>
            <a:pPr indent="0" lvl="0" marL="0" marR="0" rtl="0" algn="l">
              <a:lnSpc>
                <a:spcPct val="100000"/>
              </a:lnSpc>
              <a:spcBef>
                <a:spcPts val="0"/>
              </a:spcBef>
              <a:spcAft>
                <a:spcPts val="0"/>
              </a:spcAft>
              <a:buClr>
                <a:srgbClr val="595959"/>
              </a:buClr>
              <a:buFont typeface="Calibri"/>
              <a:buNone/>
            </a:pPr>
            <a:r>
              <a:rPr b="0" i="0" lang="en" sz="2100" u="none" cap="none" strike="noStrike">
                <a:solidFill>
                  <a:srgbClr val="595959"/>
                </a:solidFill>
                <a:latin typeface="Calibri"/>
                <a:ea typeface="Calibri"/>
                <a:cs typeface="Calibri"/>
                <a:sym typeface="Calibri"/>
              </a:rPr>
              <a:t>Gerente de Projetos, Esp., PMP®, ITIL® Expert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nvSpPr>
        <p:spPr>
          <a:xfrm rot="-1716214">
            <a:off x="6898867" y="4092531"/>
            <a:ext cx="1991450" cy="549141"/>
          </a:xfrm>
          <a:prstGeom prst="rect">
            <a:avLst/>
          </a:prstGeom>
          <a:noFill/>
          <a:ln>
            <a:noFill/>
          </a:ln>
        </p:spPr>
        <p:txBody>
          <a:bodyPr anchorCtr="0" anchor="t" bIns="53475" lIns="106950" spcFirstLastPara="1" rIns="106950" wrap="square" tIns="53475">
            <a:noAutofit/>
          </a:bodyPr>
          <a:lstStyle/>
          <a:p>
            <a:pPr indent="0" lvl="0" marL="0" marR="0" rtl="0" algn="ctr">
              <a:lnSpc>
                <a:spcPct val="100000"/>
              </a:lnSpc>
              <a:spcBef>
                <a:spcPts val="0"/>
              </a:spcBef>
              <a:spcAft>
                <a:spcPts val="0"/>
              </a:spcAft>
              <a:buClr>
                <a:srgbClr val="FFFFFF"/>
              </a:buClr>
              <a:buFont typeface="Calibri"/>
              <a:buNone/>
            </a:pPr>
            <a:r>
              <a:rPr b="1" i="0" lang="en" sz="2800" u="none" cap="none" strike="noStrike">
                <a:solidFill>
                  <a:srgbClr val="FFFFFF"/>
                </a:solidFill>
                <a:latin typeface="Calibri"/>
                <a:ea typeface="Calibri"/>
                <a:cs typeface="Calibri"/>
                <a:sym typeface="Calibri"/>
              </a:rPr>
              <a:t>EXEMLO</a:t>
            </a:r>
            <a:endParaRPr b="1" i="0" sz="2800" u="none" cap="none" strike="noStrike">
              <a:solidFill>
                <a:srgbClr val="FFFFFF"/>
              </a:solidFill>
              <a:latin typeface="Calibri"/>
              <a:ea typeface="Calibri"/>
              <a:cs typeface="Calibri"/>
              <a:sym typeface="Calibri"/>
            </a:endParaRPr>
          </a:p>
        </p:txBody>
      </p:sp>
      <p:sp>
        <p:nvSpPr>
          <p:cNvPr id="230" name="Google Shape;230;p40"/>
          <p:cNvSpPr/>
          <p:nvPr/>
        </p:nvSpPr>
        <p:spPr>
          <a:xfrm>
            <a:off x="1493498" y="1535990"/>
            <a:ext cx="5075400" cy="1549500"/>
          </a:xfrm>
          <a:prstGeom prst="rect">
            <a:avLst/>
          </a:prstGeom>
          <a:noFill/>
          <a:ln>
            <a:noFill/>
          </a:ln>
        </p:spPr>
        <p:txBody>
          <a:bodyPr anchorCtr="0" anchor="t" bIns="53475" lIns="106950" spcFirstLastPara="1" rIns="106950" wrap="square" tIns="53475">
            <a:noAutofit/>
          </a:bodyPr>
          <a:lstStyle/>
          <a:p>
            <a:pPr indent="0" lvl="0" marL="0" marR="0" rtl="0" algn="l">
              <a:lnSpc>
                <a:spcPct val="100000"/>
              </a:lnSpc>
              <a:spcBef>
                <a:spcPts val="0"/>
              </a:spcBef>
              <a:spcAft>
                <a:spcPts val="0"/>
              </a:spcAft>
              <a:buClr>
                <a:srgbClr val="595959"/>
              </a:buClr>
              <a:buFont typeface="Calibri"/>
              <a:buNone/>
            </a:pPr>
            <a:r>
              <a:rPr b="1" i="0" lang="en" sz="2800" u="none" cap="none" strike="noStrike">
                <a:solidFill>
                  <a:srgbClr val="595959"/>
                </a:solidFill>
                <a:latin typeface="Calibri"/>
                <a:ea typeface="Calibri"/>
                <a:cs typeface="Calibri"/>
                <a:sym typeface="Calibri"/>
              </a:rPr>
              <a:t>Marcas Registradas:</a:t>
            </a:r>
            <a:br>
              <a:rPr b="1" i="0" lang="en" sz="2800" u="none" cap="none" strike="noStrike">
                <a:solidFill>
                  <a:srgbClr val="595959"/>
                </a:solidFill>
                <a:latin typeface="Calibri"/>
                <a:ea typeface="Calibri"/>
                <a:cs typeface="Calibri"/>
                <a:sym typeface="Calibri"/>
              </a:rPr>
            </a:br>
            <a:r>
              <a:rPr b="0" i="0" lang="en" sz="2100" u="none" cap="none" strike="noStrike">
                <a:solidFill>
                  <a:srgbClr val="595959"/>
                </a:solidFill>
                <a:latin typeface="Calibri"/>
                <a:ea typeface="Calibri"/>
                <a:cs typeface="Calibri"/>
                <a:sym typeface="Calibri"/>
              </a:rPr>
              <a:t>PMP ®, CAPM ®, PMI® e PMBOK® são marcas registradas do PMI®.</a:t>
            </a:r>
            <a:br>
              <a:rPr b="0" i="0" lang="en" sz="2100" u="none" cap="none" strike="noStrike">
                <a:solidFill>
                  <a:srgbClr val="595959"/>
                </a:solidFill>
                <a:latin typeface="Calibri"/>
                <a:ea typeface="Calibri"/>
                <a:cs typeface="Calibri"/>
                <a:sym typeface="Calibri"/>
              </a:rPr>
            </a:br>
            <a:r>
              <a:rPr b="0" i="0" lang="en" sz="2100" u="none" cap="none" strike="noStrike">
                <a:solidFill>
                  <a:srgbClr val="595959"/>
                </a:solidFill>
                <a:latin typeface="Calibri"/>
                <a:ea typeface="Calibri"/>
                <a:cs typeface="Calibri"/>
                <a:sym typeface="Calibri"/>
              </a:rPr>
              <a:t>ITIL® é uma marca registrada Axelos®.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nvSpPr>
        <p:spPr>
          <a:xfrm rot="-1716214">
            <a:off x="6898867" y="4092531"/>
            <a:ext cx="1991450" cy="549141"/>
          </a:xfrm>
          <a:prstGeom prst="rect">
            <a:avLst/>
          </a:prstGeom>
          <a:noFill/>
          <a:ln>
            <a:noFill/>
          </a:ln>
        </p:spPr>
        <p:txBody>
          <a:bodyPr anchorCtr="0" anchor="t" bIns="53475" lIns="106950" spcFirstLastPara="1" rIns="106950" wrap="square" tIns="53475">
            <a:noAutofit/>
          </a:bodyPr>
          <a:lstStyle/>
          <a:p>
            <a:pPr indent="0" lvl="0" marL="0" marR="0" rtl="0" algn="ctr">
              <a:lnSpc>
                <a:spcPct val="100000"/>
              </a:lnSpc>
              <a:spcBef>
                <a:spcPts val="0"/>
              </a:spcBef>
              <a:spcAft>
                <a:spcPts val="0"/>
              </a:spcAft>
              <a:buClr>
                <a:srgbClr val="FFFFFF"/>
              </a:buClr>
              <a:buFont typeface="Calibri"/>
              <a:buNone/>
            </a:pPr>
            <a:r>
              <a:rPr b="1" i="0" lang="en" sz="2800" u="none" cap="none" strike="noStrike">
                <a:solidFill>
                  <a:srgbClr val="FFFFFF"/>
                </a:solidFill>
                <a:latin typeface="Calibri"/>
                <a:ea typeface="Calibri"/>
                <a:cs typeface="Calibri"/>
                <a:sym typeface="Calibri"/>
              </a:rPr>
              <a:t>EXEMLO</a:t>
            </a:r>
            <a:endParaRPr b="1" i="0" sz="2800" u="none" cap="none" strike="noStrike">
              <a:solidFill>
                <a:srgbClr val="FFFFFF"/>
              </a:solidFill>
              <a:latin typeface="Calibri"/>
              <a:ea typeface="Calibri"/>
              <a:cs typeface="Calibri"/>
              <a:sym typeface="Calibri"/>
            </a:endParaRPr>
          </a:p>
        </p:txBody>
      </p:sp>
      <p:sp>
        <p:nvSpPr>
          <p:cNvPr id="236" name="Google Shape;236;p41"/>
          <p:cNvSpPr/>
          <p:nvPr/>
        </p:nvSpPr>
        <p:spPr>
          <a:xfrm>
            <a:off x="1493498" y="1535990"/>
            <a:ext cx="5075400" cy="1660200"/>
          </a:xfrm>
          <a:prstGeom prst="rect">
            <a:avLst/>
          </a:prstGeom>
          <a:noFill/>
          <a:ln>
            <a:noFill/>
          </a:ln>
        </p:spPr>
        <p:txBody>
          <a:bodyPr anchorCtr="0" anchor="t" bIns="53475" lIns="106950" spcFirstLastPara="1" rIns="106950" wrap="square" tIns="53475">
            <a:noAutofit/>
          </a:bodyPr>
          <a:lstStyle/>
          <a:p>
            <a:pPr indent="0" lvl="0" marL="0" marR="0" rtl="0" algn="l">
              <a:lnSpc>
                <a:spcPct val="100000"/>
              </a:lnSpc>
              <a:spcBef>
                <a:spcPts val="0"/>
              </a:spcBef>
              <a:spcAft>
                <a:spcPts val="0"/>
              </a:spcAft>
              <a:buClr>
                <a:srgbClr val="595959"/>
              </a:buClr>
              <a:buFont typeface="Calibri"/>
              <a:buNone/>
            </a:pPr>
            <a:r>
              <a:rPr b="1" i="0" lang="en" sz="2800" u="none" cap="none" strike="noStrike">
                <a:solidFill>
                  <a:srgbClr val="595959"/>
                </a:solidFill>
                <a:latin typeface="Calibri"/>
                <a:ea typeface="Calibri"/>
                <a:cs typeface="Calibri"/>
                <a:sym typeface="Calibri"/>
              </a:rPr>
              <a:t>Posso imprimir, compartilhar e reutilizar este material?</a:t>
            </a:r>
            <a:endParaRPr sz="1600"/>
          </a:p>
          <a:p>
            <a:pPr indent="0" lvl="0" marL="0" marR="0" rtl="0" algn="l">
              <a:lnSpc>
                <a:spcPct val="100000"/>
              </a:lnSpc>
              <a:spcBef>
                <a:spcPts val="0"/>
              </a:spcBef>
              <a:spcAft>
                <a:spcPts val="0"/>
              </a:spcAft>
              <a:buClr>
                <a:srgbClr val="595959"/>
              </a:buClr>
              <a:buFont typeface="Calibri"/>
              <a:buNone/>
            </a:pPr>
            <a:r>
              <a:rPr b="0" i="0" lang="en" sz="2100" u="none" cap="none" strike="noStrike">
                <a:solidFill>
                  <a:srgbClr val="595959"/>
                </a:solidFill>
                <a:latin typeface="Calibri"/>
                <a:ea typeface="Calibri"/>
                <a:cs typeface="Calibri"/>
                <a:sym typeface="Calibri"/>
              </a:rPr>
              <a:t>Sim, contanto que informe o nome do autor no material (CC – Atribuição).</a:t>
            </a:r>
            <a:endParaRPr b="0" i="0" sz="2100" u="none" cap="none" strike="noStrike">
              <a:solidFill>
                <a:srgbClr val="595959"/>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nvSpPr>
        <p:spPr>
          <a:xfrm>
            <a:off x="0" y="241276"/>
            <a:ext cx="6651900" cy="1661400"/>
          </a:xfrm>
          <a:prstGeom prst="rect">
            <a:avLst/>
          </a:prstGeom>
          <a:gradFill>
            <a:gsLst>
              <a:gs pos="0">
                <a:srgbClr val="9E7C00"/>
              </a:gs>
              <a:gs pos="50000">
                <a:srgbClr val="E4B300"/>
              </a:gs>
              <a:gs pos="100000">
                <a:srgbClr val="FFD700"/>
              </a:gs>
            </a:gsLst>
            <a:lin ang="2700006" scaled="0"/>
          </a:gradFill>
          <a:ln>
            <a:noFill/>
          </a:ln>
          <a:effectLst>
            <a:outerShdw blurRad="165100" rotWithShape="0" algn="tl" dir="2700000" dist="114300">
              <a:srgbClr val="000000">
                <a:alpha val="40000"/>
              </a:srgbClr>
            </a:outerShdw>
          </a:effectLst>
        </p:spPr>
        <p:txBody>
          <a:bodyPr anchorCtr="0" anchor="t" bIns="53475" lIns="106950" spcFirstLastPara="1" rIns="106950" wrap="square" tIns="53475">
            <a:noAutofit/>
          </a:bodyPr>
          <a:lstStyle/>
          <a:p>
            <a:pPr indent="0" lvl="0" marL="0" marR="0" rtl="0" algn="r">
              <a:lnSpc>
                <a:spcPct val="100000"/>
              </a:lnSpc>
              <a:spcBef>
                <a:spcPts val="0"/>
              </a:spcBef>
              <a:spcAft>
                <a:spcPts val="0"/>
              </a:spcAft>
              <a:buClr>
                <a:srgbClr val="FFFFFF"/>
              </a:buClr>
              <a:buFont typeface="Calibri"/>
              <a:buNone/>
            </a:pPr>
            <a:r>
              <a:rPr b="1" i="0" lang="en" sz="4200" u="none" cap="none" strike="noStrike">
                <a:solidFill>
                  <a:srgbClr val="FFFFFF"/>
                </a:solidFill>
                <a:latin typeface="Calibri"/>
                <a:ea typeface="Calibri"/>
                <a:cs typeface="Calibri"/>
                <a:sym typeface="Calibri"/>
              </a:rPr>
              <a:t> </a:t>
            </a:r>
            <a:endParaRPr sz="1600"/>
          </a:p>
          <a:p>
            <a:pPr indent="0" lvl="0" marL="0" marR="0" rtl="0" algn="r">
              <a:lnSpc>
                <a:spcPct val="100000"/>
              </a:lnSpc>
              <a:spcBef>
                <a:spcPts val="0"/>
              </a:spcBef>
              <a:spcAft>
                <a:spcPts val="0"/>
              </a:spcAft>
              <a:buClr>
                <a:srgbClr val="FFFFFF"/>
              </a:buClr>
              <a:buFont typeface="Calibri"/>
              <a:buNone/>
            </a:pPr>
            <a:r>
              <a:rPr b="1" i="0" lang="en" sz="4200" u="none" cap="none" strike="noStrike">
                <a:solidFill>
                  <a:srgbClr val="FFFFFF"/>
                </a:solidFill>
                <a:latin typeface="Calibri"/>
                <a:ea typeface="Calibri"/>
                <a:cs typeface="Calibri"/>
                <a:sym typeface="Calibri"/>
              </a:rPr>
              <a:t>Conceitos importantes</a:t>
            </a:r>
            <a:endParaRPr b="1" i="0" sz="4200" u="none" cap="none" strike="noStrike">
              <a:solidFill>
                <a:srgbClr val="FFFFFF"/>
              </a:solidFill>
              <a:latin typeface="Calibri"/>
              <a:ea typeface="Calibri"/>
              <a:cs typeface="Calibri"/>
              <a:sym typeface="Calibri"/>
            </a:endParaRPr>
          </a:p>
        </p:txBody>
      </p:sp>
      <p:pic>
        <p:nvPicPr>
          <p:cNvPr descr="https://www.caelum.com.br/apostila-html-css-javascript/anuncios/alura_2x.png" id="242" name="Google Shape;242;p42"/>
          <p:cNvPicPr preferRelativeResize="0"/>
          <p:nvPr/>
        </p:nvPicPr>
        <p:blipFill rotWithShape="1">
          <a:blip r:embed="rId3">
            <a:alphaModFix/>
          </a:blip>
          <a:srcRect b="0" l="0" r="0" t="0"/>
          <a:stretch/>
        </p:blipFill>
        <p:spPr>
          <a:xfrm>
            <a:off x="411860" y="4155619"/>
            <a:ext cx="1414200" cy="660300"/>
          </a:xfrm>
          <a:prstGeom prst="rect">
            <a:avLst/>
          </a:prstGeom>
          <a:noFill/>
          <a:ln>
            <a:noFill/>
          </a:ln>
        </p:spPr>
      </p:pic>
      <p:sp>
        <p:nvSpPr>
          <p:cNvPr id="243" name="Google Shape;243;p42"/>
          <p:cNvSpPr/>
          <p:nvPr/>
        </p:nvSpPr>
        <p:spPr>
          <a:xfrm>
            <a:off x="1906198" y="2023593"/>
            <a:ext cx="7234500" cy="949200"/>
          </a:xfrm>
          <a:prstGeom prst="rect">
            <a:avLst/>
          </a:prstGeom>
          <a:gradFill>
            <a:gsLst>
              <a:gs pos="0">
                <a:srgbClr val="CAC5D3">
                  <a:alpha val="0"/>
                </a:srgbClr>
              </a:gs>
              <a:gs pos="100000">
                <a:srgbClr val="538CD5"/>
              </a:gs>
            </a:gsLst>
            <a:lin ang="0" scaled="0"/>
          </a:gradFill>
          <a:ln>
            <a:noFill/>
          </a:ln>
        </p:spPr>
        <p:txBody>
          <a:bodyPr anchorCtr="0" anchor="ctr" bIns="53475" lIns="106950" spcFirstLastPara="1" rIns="106950" wrap="square" tIns="53475">
            <a:noAutofit/>
          </a:bodyPr>
          <a:lstStyle/>
          <a:p>
            <a:pPr indent="0" lvl="0" marL="0" marR="0" rtl="0" algn="ctr">
              <a:lnSpc>
                <a:spcPct val="100000"/>
              </a:lnSpc>
              <a:spcBef>
                <a:spcPts val="0"/>
              </a:spcBef>
              <a:spcAft>
                <a:spcPts val="0"/>
              </a:spcAft>
              <a:buClr>
                <a:schemeClr val="lt1"/>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244" name="Google Shape;244;p42"/>
          <p:cNvSpPr txBox="1"/>
          <p:nvPr/>
        </p:nvSpPr>
        <p:spPr>
          <a:xfrm>
            <a:off x="2155807" y="2323396"/>
            <a:ext cx="6984900" cy="405900"/>
          </a:xfrm>
          <a:prstGeom prst="rect">
            <a:avLst/>
          </a:prstGeom>
          <a:noFill/>
          <a:ln>
            <a:noFill/>
          </a:ln>
        </p:spPr>
        <p:txBody>
          <a:bodyPr anchorCtr="0" anchor="t" bIns="53475" lIns="106950" spcFirstLastPara="1" rIns="106950" wrap="square" tIns="53475">
            <a:noAutofit/>
          </a:bodyPr>
          <a:lstStyle/>
          <a:p>
            <a:pPr indent="0" lvl="0" marL="0" marR="0" rtl="0" algn="r">
              <a:lnSpc>
                <a:spcPct val="100000"/>
              </a:lnSpc>
              <a:spcBef>
                <a:spcPts val="0"/>
              </a:spcBef>
              <a:spcAft>
                <a:spcPts val="0"/>
              </a:spcAft>
              <a:buClr>
                <a:srgbClr val="0C0C0C"/>
              </a:buClr>
              <a:buFont typeface="Calibri"/>
              <a:buNone/>
            </a:pPr>
            <a:r>
              <a:rPr b="1" i="0" lang="en" sz="1900" u="none" cap="none" strike="noStrike">
                <a:solidFill>
                  <a:srgbClr val="0C0C0C"/>
                </a:solidFill>
                <a:latin typeface="Calibri"/>
                <a:ea typeface="Calibri"/>
                <a:cs typeface="Calibri"/>
                <a:sym typeface="Calibri"/>
              </a:rPr>
              <a:t>Preparatório CAPM® &amp; PMP®</a:t>
            </a:r>
            <a:endParaRPr sz="1600"/>
          </a:p>
        </p:txBody>
      </p:sp>
      <p:grpSp>
        <p:nvGrpSpPr>
          <p:cNvPr id="245" name="Google Shape;245;p42"/>
          <p:cNvGrpSpPr/>
          <p:nvPr/>
        </p:nvGrpSpPr>
        <p:grpSpPr>
          <a:xfrm>
            <a:off x="1" y="2153065"/>
            <a:ext cx="3157657" cy="690534"/>
            <a:chOff x="-150191" y="1834343"/>
            <a:chExt cx="7482599" cy="1702500"/>
          </a:xfrm>
        </p:grpSpPr>
        <p:pic>
          <p:nvPicPr>
            <p:cNvPr id="246" name="Google Shape;246;p42"/>
            <p:cNvPicPr preferRelativeResize="0"/>
            <p:nvPr/>
          </p:nvPicPr>
          <p:blipFill rotWithShape="1">
            <a:blip r:embed="rId4">
              <a:alphaModFix/>
            </a:blip>
            <a:srcRect b="58667" l="0" r="49018" t="1451"/>
            <a:stretch/>
          </p:blipFill>
          <p:spPr>
            <a:xfrm>
              <a:off x="3593208" y="1857477"/>
              <a:ext cx="3739200" cy="1656300"/>
            </a:xfrm>
            <a:prstGeom prst="rect">
              <a:avLst/>
            </a:prstGeom>
            <a:noFill/>
            <a:ln>
              <a:noFill/>
            </a:ln>
          </p:spPr>
        </p:pic>
        <p:pic>
          <p:nvPicPr>
            <p:cNvPr id="247" name="Google Shape;247;p42"/>
            <p:cNvPicPr preferRelativeResize="0"/>
            <p:nvPr/>
          </p:nvPicPr>
          <p:blipFill rotWithShape="1">
            <a:blip r:embed="rId5">
              <a:alphaModFix/>
            </a:blip>
            <a:srcRect b="336" l="48087" r="907" t="58670"/>
            <a:stretch/>
          </p:blipFill>
          <p:spPr>
            <a:xfrm>
              <a:off x="-150191" y="1834343"/>
              <a:ext cx="3740700" cy="1702500"/>
            </a:xfrm>
            <a:prstGeom prst="rect">
              <a:avLst/>
            </a:prstGeom>
            <a:noFill/>
            <a:ln>
              <a:noFill/>
            </a:ln>
          </p:spPr>
        </p:pic>
      </p:grpSp>
      <p:sp>
        <p:nvSpPr>
          <p:cNvPr id="248" name="Google Shape;248;p42"/>
          <p:cNvSpPr txBox="1"/>
          <p:nvPr/>
        </p:nvSpPr>
        <p:spPr>
          <a:xfrm>
            <a:off x="3240760" y="2798124"/>
            <a:ext cx="5903400" cy="405900"/>
          </a:xfrm>
          <a:prstGeom prst="rect">
            <a:avLst/>
          </a:prstGeom>
          <a:gradFill>
            <a:gsLst>
              <a:gs pos="0">
                <a:srgbClr val="006C2D"/>
              </a:gs>
              <a:gs pos="50000">
                <a:srgbClr val="009E40"/>
              </a:gs>
              <a:gs pos="100000">
                <a:srgbClr val="00BD4E"/>
              </a:gs>
            </a:gsLst>
            <a:lin ang="10800025" scaled="0"/>
          </a:gradFill>
          <a:ln>
            <a:noFill/>
          </a:ln>
          <a:effectLst>
            <a:outerShdw blurRad="165100" rotWithShape="0" algn="tl" dir="2700000" dist="114300">
              <a:srgbClr val="000000">
                <a:alpha val="40000"/>
              </a:srgbClr>
            </a:outerShdw>
          </a:effectLst>
        </p:spPr>
        <p:txBody>
          <a:bodyPr anchorCtr="0" anchor="t" bIns="53475" lIns="106950" spcFirstLastPara="1" rIns="106950" wrap="square" tIns="53475">
            <a:noAutofit/>
          </a:bodyPr>
          <a:lstStyle/>
          <a:p>
            <a:pPr indent="0" lvl="0" marL="0" marR="0" rtl="0" algn="l">
              <a:lnSpc>
                <a:spcPct val="100000"/>
              </a:lnSpc>
              <a:spcBef>
                <a:spcPts val="0"/>
              </a:spcBef>
              <a:spcAft>
                <a:spcPts val="0"/>
              </a:spcAft>
              <a:buClr>
                <a:srgbClr val="FFFFFF"/>
              </a:buClr>
              <a:buFont typeface="Calibri"/>
              <a:buNone/>
            </a:pPr>
            <a:r>
              <a:rPr b="1" i="0" lang="en" sz="1900" u="none" cap="none" strike="noStrike">
                <a:solidFill>
                  <a:srgbClr val="FFFFFF"/>
                </a:solidFill>
                <a:latin typeface="Calibri"/>
                <a:ea typeface="Calibri"/>
                <a:cs typeface="Calibri"/>
                <a:sym typeface="Calibri"/>
              </a:rPr>
              <a:t>Código de Conduta e Ética</a:t>
            </a:r>
            <a:endParaRPr b="1" i="0" sz="1900" u="none" cap="none" strike="noStrik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nvSpPr>
        <p:spPr>
          <a:xfrm rot="-1716214">
            <a:off x="6898867" y="4092531"/>
            <a:ext cx="1991450" cy="549141"/>
          </a:xfrm>
          <a:prstGeom prst="rect">
            <a:avLst/>
          </a:prstGeom>
          <a:noFill/>
          <a:ln>
            <a:noFill/>
          </a:ln>
        </p:spPr>
        <p:txBody>
          <a:bodyPr anchorCtr="0" anchor="t" bIns="53475" lIns="106950" spcFirstLastPara="1" rIns="106950" wrap="square" tIns="53475">
            <a:noAutofit/>
          </a:bodyPr>
          <a:lstStyle/>
          <a:p>
            <a:pPr indent="0" lvl="0" marL="0" marR="0" rtl="0" algn="ctr">
              <a:lnSpc>
                <a:spcPct val="100000"/>
              </a:lnSpc>
              <a:spcBef>
                <a:spcPts val="0"/>
              </a:spcBef>
              <a:spcAft>
                <a:spcPts val="0"/>
              </a:spcAft>
              <a:buClr>
                <a:srgbClr val="FFFFFF"/>
              </a:buClr>
              <a:buFont typeface="Calibri"/>
              <a:buNone/>
            </a:pPr>
            <a:r>
              <a:rPr b="1" i="0" lang="en" sz="2800" u="none" cap="none" strike="noStrike">
                <a:solidFill>
                  <a:srgbClr val="FFFFFF"/>
                </a:solidFill>
                <a:latin typeface="Calibri"/>
                <a:ea typeface="Calibri"/>
                <a:cs typeface="Calibri"/>
                <a:sym typeface="Calibri"/>
              </a:rPr>
              <a:t>EXEMLO</a:t>
            </a:r>
            <a:endParaRPr b="1" i="0" sz="2800" u="none" cap="none" strike="noStrike">
              <a:solidFill>
                <a:srgbClr val="FFFFFF"/>
              </a:solidFill>
              <a:latin typeface="Calibri"/>
              <a:ea typeface="Calibri"/>
              <a:cs typeface="Calibri"/>
              <a:sym typeface="Calibri"/>
            </a:endParaRPr>
          </a:p>
        </p:txBody>
      </p:sp>
      <p:sp>
        <p:nvSpPr>
          <p:cNvPr id="254" name="Google Shape;254;p43"/>
          <p:cNvSpPr/>
          <p:nvPr/>
        </p:nvSpPr>
        <p:spPr>
          <a:xfrm>
            <a:off x="14377" y="327595"/>
            <a:ext cx="9115500" cy="442800"/>
          </a:xfrm>
          <a:prstGeom prst="rect">
            <a:avLst/>
          </a:prstGeom>
          <a:noFill/>
          <a:ln>
            <a:noFill/>
          </a:ln>
        </p:spPr>
        <p:txBody>
          <a:bodyPr anchorCtr="0" anchor="t" bIns="53475" lIns="106950" spcFirstLastPara="1" rIns="106950" wrap="square" tIns="53475">
            <a:noAutofit/>
          </a:bodyPr>
          <a:lstStyle/>
          <a:p>
            <a:pPr indent="0" lvl="0" marL="0" marR="0" rtl="0" algn="ctr">
              <a:lnSpc>
                <a:spcPct val="100000"/>
              </a:lnSpc>
              <a:spcBef>
                <a:spcPts val="0"/>
              </a:spcBef>
              <a:spcAft>
                <a:spcPts val="0"/>
              </a:spcAft>
              <a:buClr>
                <a:srgbClr val="000000"/>
              </a:buClr>
              <a:buFont typeface="Calibri"/>
              <a:buNone/>
            </a:pPr>
            <a:r>
              <a:rPr b="1" i="0" lang="en" sz="2100" u="none" cap="none" strike="noStrike">
                <a:solidFill>
                  <a:srgbClr val="000000"/>
                </a:solidFill>
                <a:latin typeface="Calibri"/>
                <a:ea typeface="Calibri"/>
                <a:cs typeface="Calibri"/>
                <a:sym typeface="Calibri"/>
              </a:rPr>
              <a:t>Sobre este módulo</a:t>
            </a:r>
            <a:endParaRPr b="1" i="0" sz="2100" u="none" cap="none" strike="noStrike">
              <a:solidFill>
                <a:srgbClr val="000000"/>
              </a:solidFill>
              <a:latin typeface="Calibri"/>
              <a:ea typeface="Calibri"/>
              <a:cs typeface="Calibri"/>
              <a:sym typeface="Calibri"/>
            </a:endParaRPr>
          </a:p>
        </p:txBody>
      </p:sp>
      <p:sp>
        <p:nvSpPr>
          <p:cNvPr id="255" name="Google Shape;255;p43"/>
          <p:cNvSpPr/>
          <p:nvPr/>
        </p:nvSpPr>
        <p:spPr>
          <a:xfrm>
            <a:off x="827876" y="1061431"/>
            <a:ext cx="7487400" cy="1660200"/>
          </a:xfrm>
          <a:prstGeom prst="rect">
            <a:avLst/>
          </a:prstGeom>
          <a:noFill/>
          <a:ln>
            <a:noFill/>
          </a:ln>
        </p:spPr>
        <p:txBody>
          <a:bodyPr anchorCtr="0" anchor="t" bIns="53475" lIns="106950" spcFirstLastPara="1" rIns="106950" wrap="square" tIns="53475">
            <a:noAutofit/>
          </a:bodyPr>
          <a:lstStyle/>
          <a:p>
            <a:pPr indent="-330200" lvl="0" marL="330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Este módulo é baseado no Código de Conduta Ética e Profissional do PMI®, uma vez que na prova para a certificação PMP® e/ou CAPM® seu conteúdo poderá ser cobrado.</a:t>
            </a:r>
            <a:endParaRPr sz="1600"/>
          </a:p>
          <a:p>
            <a:pPr indent="-330200" lvl="0" marL="330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Calibri"/>
                <a:ea typeface="Calibri"/>
                <a:cs typeface="Calibri"/>
                <a:sym typeface="Calibri"/>
              </a:rPr>
              <a:t>Este conteúdo não é parte integrante do PMBOK®, mas um documento separado, disponível no portal do PMI® através do link </a:t>
            </a:r>
            <a:r>
              <a:rPr b="0" i="0" lang="en" sz="1600" u="sng" cap="none" strike="noStrike">
                <a:solidFill>
                  <a:schemeClr val="hlink"/>
                </a:solidFill>
                <a:latin typeface="Calibri"/>
                <a:ea typeface="Calibri"/>
                <a:cs typeface="Calibri"/>
                <a:sym typeface="Calibri"/>
                <a:hlinkClick r:id="rId3"/>
              </a:rPr>
              <a:t>https://www.pmi.org/~/media/PDF/Ethics/ap_pmicodeofethics_POR-Final.ashx</a:t>
            </a:r>
            <a:r>
              <a:rPr b="0" i="0" lang="en" sz="1600" u="none" cap="none" strike="noStrike">
                <a:solidFill>
                  <a:srgbClr val="000000"/>
                </a:solidFill>
                <a:latin typeface="Calibri"/>
                <a:ea typeface="Calibri"/>
                <a:cs typeface="Calibri"/>
                <a:sym typeface="Calibri"/>
              </a:rPr>
              <a:t>.</a:t>
            </a:r>
            <a:endParaRPr b="0" i="0" sz="1600" u="none" cap="none" strike="noStrike">
              <a:solidFill>
                <a:srgbClr val="4F81BD"/>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4"/>
          <p:cNvSpPr txBox="1"/>
          <p:nvPr/>
        </p:nvSpPr>
        <p:spPr>
          <a:xfrm>
            <a:off x="0" y="241269"/>
            <a:ext cx="6651900" cy="1661400"/>
          </a:xfrm>
          <a:prstGeom prst="rect">
            <a:avLst/>
          </a:prstGeom>
          <a:gradFill>
            <a:gsLst>
              <a:gs pos="0">
                <a:srgbClr val="9E7C00"/>
              </a:gs>
              <a:gs pos="50000">
                <a:srgbClr val="E4B300"/>
              </a:gs>
              <a:gs pos="100000">
                <a:srgbClr val="FFD700"/>
              </a:gs>
            </a:gsLst>
            <a:lin ang="2700006" scaled="0"/>
          </a:gradFill>
          <a:ln>
            <a:noFill/>
          </a:ln>
          <a:effectLst>
            <a:outerShdw blurRad="165100" rotWithShape="0" algn="tl" dir="2700000" dist="114300">
              <a:srgbClr val="000000">
                <a:alpha val="40000"/>
              </a:srgbClr>
            </a:outerShdw>
          </a:effectLst>
        </p:spPr>
        <p:txBody>
          <a:bodyPr anchorCtr="0" anchor="t" bIns="53475" lIns="106950" spcFirstLastPara="1" rIns="106950" wrap="square" tIns="53475">
            <a:noAutofit/>
          </a:bodyPr>
          <a:lstStyle/>
          <a:p>
            <a:pPr indent="0" lvl="0" marL="0" marR="0" rtl="0" algn="r">
              <a:lnSpc>
                <a:spcPct val="100000"/>
              </a:lnSpc>
              <a:spcBef>
                <a:spcPts val="0"/>
              </a:spcBef>
              <a:spcAft>
                <a:spcPts val="0"/>
              </a:spcAft>
              <a:buClr>
                <a:srgbClr val="FFFFFF"/>
              </a:buClr>
              <a:buFont typeface="Calibri"/>
              <a:buNone/>
            </a:pPr>
            <a:r>
              <a:rPr b="1" i="0" lang="en" sz="4200" u="none" cap="none" strike="noStrike">
                <a:solidFill>
                  <a:srgbClr val="FFFFFF"/>
                </a:solidFill>
                <a:latin typeface="Calibri"/>
                <a:ea typeface="Calibri"/>
                <a:cs typeface="Calibri"/>
                <a:sym typeface="Calibri"/>
              </a:rPr>
              <a:t>Visão e objetivo do código</a:t>
            </a:r>
            <a:endParaRPr b="1" i="0" sz="4200" u="none" cap="none" strike="noStrike">
              <a:solidFill>
                <a:srgbClr val="FFFFFF"/>
              </a:solidFill>
              <a:latin typeface="Calibri"/>
              <a:ea typeface="Calibri"/>
              <a:cs typeface="Calibri"/>
              <a:sym typeface="Calibri"/>
            </a:endParaRPr>
          </a:p>
        </p:txBody>
      </p:sp>
      <p:pic>
        <p:nvPicPr>
          <p:cNvPr descr="https://www.caelum.com.br/apostila-html-css-javascript/anuncios/alura_2x.png" id="261" name="Google Shape;261;p44"/>
          <p:cNvPicPr preferRelativeResize="0"/>
          <p:nvPr/>
        </p:nvPicPr>
        <p:blipFill rotWithShape="1">
          <a:blip r:embed="rId3">
            <a:alphaModFix/>
          </a:blip>
          <a:srcRect b="0" l="0" r="0" t="0"/>
          <a:stretch/>
        </p:blipFill>
        <p:spPr>
          <a:xfrm>
            <a:off x="411860" y="4155619"/>
            <a:ext cx="1414200" cy="660300"/>
          </a:xfrm>
          <a:prstGeom prst="rect">
            <a:avLst/>
          </a:prstGeom>
          <a:noFill/>
          <a:ln>
            <a:noFill/>
          </a:ln>
        </p:spPr>
      </p:pic>
      <p:sp>
        <p:nvSpPr>
          <p:cNvPr id="262" name="Google Shape;262;p44"/>
          <p:cNvSpPr/>
          <p:nvPr/>
        </p:nvSpPr>
        <p:spPr>
          <a:xfrm>
            <a:off x="1906198" y="2023593"/>
            <a:ext cx="7234500" cy="949200"/>
          </a:xfrm>
          <a:prstGeom prst="rect">
            <a:avLst/>
          </a:prstGeom>
          <a:gradFill>
            <a:gsLst>
              <a:gs pos="0">
                <a:srgbClr val="CAC5D3">
                  <a:alpha val="0"/>
                </a:srgbClr>
              </a:gs>
              <a:gs pos="100000">
                <a:srgbClr val="538CD5"/>
              </a:gs>
            </a:gsLst>
            <a:lin ang="0" scaled="0"/>
          </a:gradFill>
          <a:ln>
            <a:noFill/>
          </a:ln>
        </p:spPr>
        <p:txBody>
          <a:bodyPr anchorCtr="0" anchor="ctr" bIns="53475" lIns="106950" spcFirstLastPara="1" rIns="106950" wrap="square" tIns="53475">
            <a:noAutofit/>
          </a:bodyPr>
          <a:lstStyle/>
          <a:p>
            <a:pPr indent="0" lvl="0" marL="0" marR="0" rtl="0" algn="ctr">
              <a:lnSpc>
                <a:spcPct val="100000"/>
              </a:lnSpc>
              <a:spcBef>
                <a:spcPts val="0"/>
              </a:spcBef>
              <a:spcAft>
                <a:spcPts val="0"/>
              </a:spcAft>
              <a:buClr>
                <a:schemeClr val="lt1"/>
              </a:buClr>
              <a:buFont typeface="Calibri"/>
              <a:buNone/>
            </a:pPr>
            <a:r>
              <a:t/>
            </a:r>
            <a:endParaRPr b="0" i="0" sz="1800" u="none" cap="none" strike="noStrike">
              <a:solidFill>
                <a:srgbClr val="FFFFFF"/>
              </a:solidFill>
              <a:latin typeface="Calibri"/>
              <a:ea typeface="Calibri"/>
              <a:cs typeface="Calibri"/>
              <a:sym typeface="Calibri"/>
            </a:endParaRPr>
          </a:p>
        </p:txBody>
      </p:sp>
      <p:sp>
        <p:nvSpPr>
          <p:cNvPr id="263" name="Google Shape;263;p44"/>
          <p:cNvSpPr txBox="1"/>
          <p:nvPr/>
        </p:nvSpPr>
        <p:spPr>
          <a:xfrm>
            <a:off x="2155807" y="2323396"/>
            <a:ext cx="6984900" cy="405900"/>
          </a:xfrm>
          <a:prstGeom prst="rect">
            <a:avLst/>
          </a:prstGeom>
          <a:noFill/>
          <a:ln>
            <a:noFill/>
          </a:ln>
        </p:spPr>
        <p:txBody>
          <a:bodyPr anchorCtr="0" anchor="t" bIns="53475" lIns="106950" spcFirstLastPara="1" rIns="106950" wrap="square" tIns="53475">
            <a:noAutofit/>
          </a:bodyPr>
          <a:lstStyle/>
          <a:p>
            <a:pPr indent="0" lvl="0" marL="0" marR="0" rtl="0" algn="r">
              <a:lnSpc>
                <a:spcPct val="100000"/>
              </a:lnSpc>
              <a:spcBef>
                <a:spcPts val="0"/>
              </a:spcBef>
              <a:spcAft>
                <a:spcPts val="0"/>
              </a:spcAft>
              <a:buClr>
                <a:srgbClr val="0C0C0C"/>
              </a:buClr>
              <a:buFont typeface="Calibri"/>
              <a:buNone/>
            </a:pPr>
            <a:r>
              <a:rPr b="1" i="0" lang="en" sz="1900" u="none" cap="none" strike="noStrike">
                <a:solidFill>
                  <a:srgbClr val="0C0C0C"/>
                </a:solidFill>
                <a:latin typeface="Calibri"/>
                <a:ea typeface="Calibri"/>
                <a:cs typeface="Calibri"/>
                <a:sym typeface="Calibri"/>
              </a:rPr>
              <a:t>Preparatório CAPM® &amp; PMP®</a:t>
            </a:r>
            <a:endParaRPr sz="1600"/>
          </a:p>
        </p:txBody>
      </p:sp>
      <p:sp>
        <p:nvSpPr>
          <p:cNvPr id="264" name="Google Shape;264;p44"/>
          <p:cNvSpPr txBox="1"/>
          <p:nvPr/>
        </p:nvSpPr>
        <p:spPr>
          <a:xfrm>
            <a:off x="3240760" y="2798124"/>
            <a:ext cx="5903400" cy="405900"/>
          </a:xfrm>
          <a:prstGeom prst="rect">
            <a:avLst/>
          </a:prstGeom>
          <a:gradFill>
            <a:gsLst>
              <a:gs pos="0">
                <a:srgbClr val="006C2D"/>
              </a:gs>
              <a:gs pos="50000">
                <a:srgbClr val="009E40"/>
              </a:gs>
              <a:gs pos="100000">
                <a:srgbClr val="00BD4E"/>
              </a:gs>
            </a:gsLst>
            <a:lin ang="10800025" scaled="0"/>
          </a:gradFill>
          <a:ln>
            <a:noFill/>
          </a:ln>
          <a:effectLst>
            <a:outerShdw blurRad="165100" rotWithShape="0" algn="tl" dir="2700000" dist="114300">
              <a:srgbClr val="000000">
                <a:alpha val="40000"/>
              </a:srgbClr>
            </a:outerShdw>
          </a:effectLst>
        </p:spPr>
        <p:txBody>
          <a:bodyPr anchorCtr="0" anchor="t" bIns="53475" lIns="106950" spcFirstLastPara="1" rIns="106950" wrap="square" tIns="53475">
            <a:noAutofit/>
          </a:bodyPr>
          <a:lstStyle/>
          <a:p>
            <a:pPr indent="0" lvl="0" marL="0" marR="0" rtl="0" algn="l">
              <a:lnSpc>
                <a:spcPct val="100000"/>
              </a:lnSpc>
              <a:spcBef>
                <a:spcPts val="0"/>
              </a:spcBef>
              <a:spcAft>
                <a:spcPts val="0"/>
              </a:spcAft>
              <a:buClr>
                <a:srgbClr val="FFFFFF"/>
              </a:buClr>
              <a:buFont typeface="Calibri"/>
              <a:buNone/>
            </a:pPr>
            <a:r>
              <a:rPr b="1" i="0" lang="en" sz="1900" u="none" cap="none" strike="noStrike">
                <a:solidFill>
                  <a:srgbClr val="FFFFFF"/>
                </a:solidFill>
                <a:latin typeface="Calibri"/>
                <a:ea typeface="Calibri"/>
                <a:cs typeface="Calibri"/>
                <a:sym typeface="Calibri"/>
              </a:rPr>
              <a:t>Código de Conduta e Ética</a:t>
            </a:r>
            <a:endParaRPr b="1" i="0" sz="1900" u="none" cap="none" strike="noStrike">
              <a:solidFill>
                <a:srgbClr val="FFFFFF"/>
              </a:solidFill>
              <a:latin typeface="Calibri"/>
              <a:ea typeface="Calibri"/>
              <a:cs typeface="Calibri"/>
              <a:sym typeface="Calibri"/>
            </a:endParaRPr>
          </a:p>
        </p:txBody>
      </p:sp>
      <p:grpSp>
        <p:nvGrpSpPr>
          <p:cNvPr id="265" name="Google Shape;265;p44"/>
          <p:cNvGrpSpPr/>
          <p:nvPr/>
        </p:nvGrpSpPr>
        <p:grpSpPr>
          <a:xfrm>
            <a:off x="1" y="2153065"/>
            <a:ext cx="3157657" cy="690534"/>
            <a:chOff x="-150191" y="1834343"/>
            <a:chExt cx="7482599" cy="1702500"/>
          </a:xfrm>
        </p:grpSpPr>
        <p:pic>
          <p:nvPicPr>
            <p:cNvPr id="266" name="Google Shape;266;p44"/>
            <p:cNvPicPr preferRelativeResize="0"/>
            <p:nvPr/>
          </p:nvPicPr>
          <p:blipFill rotWithShape="1">
            <a:blip r:embed="rId4">
              <a:alphaModFix/>
            </a:blip>
            <a:srcRect b="58667" l="0" r="49018" t="1451"/>
            <a:stretch/>
          </p:blipFill>
          <p:spPr>
            <a:xfrm>
              <a:off x="3593208" y="1857477"/>
              <a:ext cx="3739200" cy="1656300"/>
            </a:xfrm>
            <a:prstGeom prst="rect">
              <a:avLst/>
            </a:prstGeom>
            <a:noFill/>
            <a:ln>
              <a:noFill/>
            </a:ln>
          </p:spPr>
        </p:pic>
        <p:pic>
          <p:nvPicPr>
            <p:cNvPr id="267" name="Google Shape;267;p44"/>
            <p:cNvPicPr preferRelativeResize="0"/>
            <p:nvPr/>
          </p:nvPicPr>
          <p:blipFill rotWithShape="1">
            <a:blip r:embed="rId5">
              <a:alphaModFix/>
            </a:blip>
            <a:srcRect b="336" l="48087" r="907" t="58670"/>
            <a:stretch/>
          </p:blipFill>
          <p:spPr>
            <a:xfrm>
              <a:off x="-150191" y="1834343"/>
              <a:ext cx="3740700" cy="170250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5"/>
          <p:cNvSpPr/>
          <p:nvPr/>
        </p:nvSpPr>
        <p:spPr>
          <a:xfrm>
            <a:off x="1" y="327595"/>
            <a:ext cx="9144000" cy="442800"/>
          </a:xfrm>
          <a:prstGeom prst="rect">
            <a:avLst/>
          </a:prstGeom>
          <a:noFill/>
          <a:ln>
            <a:noFill/>
          </a:ln>
        </p:spPr>
        <p:txBody>
          <a:bodyPr anchorCtr="0" anchor="t" bIns="53475" lIns="106950" spcFirstLastPara="1" rIns="106950" wrap="square" tIns="53475">
            <a:noAutofit/>
          </a:bodyPr>
          <a:lstStyle/>
          <a:p>
            <a:pPr indent="0" lvl="0" marL="0" marR="0" rtl="0" algn="ctr">
              <a:lnSpc>
                <a:spcPct val="100000"/>
              </a:lnSpc>
              <a:spcBef>
                <a:spcPts val="0"/>
              </a:spcBef>
              <a:spcAft>
                <a:spcPts val="0"/>
              </a:spcAft>
              <a:buClr>
                <a:srgbClr val="000000"/>
              </a:buClr>
              <a:buFont typeface="Calibri"/>
              <a:buNone/>
            </a:pPr>
            <a:r>
              <a:rPr b="1" i="0" lang="en" sz="2100" u="none" cap="none" strike="noStrike">
                <a:solidFill>
                  <a:srgbClr val="000000"/>
                </a:solidFill>
                <a:latin typeface="Calibri"/>
                <a:ea typeface="Calibri"/>
                <a:cs typeface="Calibri"/>
                <a:sym typeface="Calibri"/>
              </a:rPr>
              <a:t>Visão e objetivo</a:t>
            </a:r>
            <a:endParaRPr b="1" i="0" sz="2100" u="none" cap="none" strike="noStrike">
              <a:solidFill>
                <a:srgbClr val="000000"/>
              </a:solidFill>
              <a:latin typeface="Calibri"/>
              <a:ea typeface="Calibri"/>
              <a:cs typeface="Calibri"/>
              <a:sym typeface="Calibri"/>
            </a:endParaRPr>
          </a:p>
        </p:txBody>
      </p:sp>
      <p:sp>
        <p:nvSpPr>
          <p:cNvPr id="273" name="Google Shape;273;p45"/>
          <p:cNvSpPr/>
          <p:nvPr/>
        </p:nvSpPr>
        <p:spPr>
          <a:xfrm>
            <a:off x="828290" y="1061431"/>
            <a:ext cx="7487400" cy="2693100"/>
          </a:xfrm>
          <a:prstGeom prst="rect">
            <a:avLst/>
          </a:prstGeom>
          <a:noFill/>
          <a:ln>
            <a:noFill/>
          </a:ln>
        </p:spPr>
        <p:txBody>
          <a:bodyPr anchorCtr="0" anchor="t" bIns="53475" lIns="106950" spcFirstLastPara="1" rIns="106950" wrap="square" tIns="53475">
            <a:noAutofit/>
          </a:bodyPr>
          <a:lstStyle/>
          <a:p>
            <a:pPr indent="0" lvl="1" marL="0" marR="0" rtl="0" algn="just">
              <a:lnSpc>
                <a:spcPct val="100000"/>
              </a:lnSpc>
              <a:spcBef>
                <a:spcPts val="0"/>
              </a:spcBef>
              <a:spcAft>
                <a:spcPts val="0"/>
              </a:spcAft>
              <a:buClr>
                <a:srgbClr val="000000"/>
              </a:buClr>
              <a:buFont typeface="Calibri"/>
              <a:buNone/>
            </a:pPr>
            <a:r>
              <a:rPr b="0" i="0" lang="en" sz="1600" u="none" cap="none" strike="noStrike">
                <a:solidFill>
                  <a:srgbClr val="000000"/>
                </a:solidFill>
                <a:latin typeface="Calibri"/>
                <a:ea typeface="Calibri"/>
                <a:cs typeface="Calibri"/>
                <a:sym typeface="Calibri"/>
              </a:rPr>
              <a:t>“O propósito deste Código é incutir confiança na profissão de gerenciamento de projetos e auxiliar as pessoas a se tornarem melhores profissionais. Faremos isso, estabelecendo um amplo entendimento sobre o que seria um comportamento profissional adequado. Acreditamos que a credibilidade e a reputação da profissão de gerenciamento de projetos são constituídas pela conduta coletiva de profissionais individuais. Acreditamos que, ao adotar esse Código de Ética e Conduta Profissional, poderemos avançar a nossa profissão, tanto individual como coletivamente. Também acreditamos que este Código nos auxiliará a tomar decisões mais sábias, particularmente em situações difíceis, em que há risco de comprometermos nossa integridade ou nossos valores.”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2_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