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9" r:id="rId3"/>
    <p:sldId id="266" r:id="rId5"/>
    <p:sldId id="265" r:id="rId6"/>
    <p:sldId id="267" r:id="rId7"/>
    <p:sldId id="268" r:id="rId8"/>
    <p:sldId id="269" r:id="rId9"/>
    <p:sldId id="296" r:id="rId10"/>
    <p:sldId id="270" r:id="rId11"/>
    <p:sldId id="350" r:id="rId12"/>
    <p:sldId id="351" r:id="rId13"/>
    <p:sldId id="352" r:id="rId14"/>
    <p:sldId id="353" r:id="rId15"/>
    <p:sldId id="271" r:id="rId16"/>
    <p:sldId id="272" r:id="rId17"/>
    <p:sldId id="273" r:id="rId18"/>
    <p:sldId id="274" r:id="rId19"/>
    <p:sldId id="275" r:id="rId20"/>
    <p:sldId id="278" r:id="rId21"/>
    <p:sldId id="276" r:id="rId22"/>
    <p:sldId id="279" r:id="rId23"/>
    <p:sldId id="277" r:id="rId24"/>
    <p:sldId id="280" r:id="rId25"/>
    <p:sldId id="281" r:id="rId26"/>
    <p:sldId id="282" r:id="rId27"/>
    <p:sldId id="284" r:id="rId28"/>
    <p:sldId id="283" r:id="rId29"/>
    <p:sldId id="285" r:id="rId30"/>
    <p:sldId id="286" r:id="rId31"/>
    <p:sldId id="287" r:id="rId32"/>
    <p:sldId id="288" r:id="rId33"/>
    <p:sldId id="295" r:id="rId34"/>
    <p:sldId id="289" r:id="rId35"/>
    <p:sldId id="290" r:id="rId36"/>
    <p:sldId id="292" r:id="rId37"/>
    <p:sldId id="297" r:id="rId38"/>
    <p:sldId id="306" r:id="rId39"/>
    <p:sldId id="298" r:id="rId40"/>
    <p:sldId id="302" r:id="rId41"/>
    <p:sldId id="299" r:id="rId42"/>
    <p:sldId id="300" r:id="rId43"/>
    <p:sldId id="301" r:id="rId44"/>
    <p:sldId id="307" r:id="rId45"/>
    <p:sldId id="311" r:id="rId46"/>
    <p:sldId id="310" r:id="rId47"/>
    <p:sldId id="309" r:id="rId48"/>
    <p:sldId id="308" r:id="rId49"/>
    <p:sldId id="312" r:id="rId50"/>
    <p:sldId id="314" r:id="rId51"/>
    <p:sldId id="30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NY"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903C"/>
    <a:srgbClr val="000099"/>
    <a:srgbClr val="CC0066"/>
    <a:srgbClr val="990033"/>
    <a:srgbClr val="B3D438"/>
    <a:srgbClr val="660033"/>
    <a:srgbClr val="66CCFF"/>
    <a:srgbClr val="5A4573"/>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B2652E2-0709-4E0F-8A19-B21AD2F013A5}" type="doc">
      <dgm:prSet loTypeId="urn:microsoft.com/office/officeart/2005/8/layout/process2" loCatId="process" qsTypeId="urn:microsoft.com/office/officeart/2005/8/quickstyle/simple1" qsCatId="simple" csTypeId="urn:microsoft.com/office/officeart/2005/8/colors/accent2_2" csCatId="accent2" phldr="1"/>
      <dgm:spPr/>
    </dgm:pt>
    <dgm:pt modelId="{BF606CD3-B219-417E-9957-69EB19059B74}">
      <dgm:prSet phldrT="[Text]"/>
      <dgm:spPr/>
      <dgm:t>
        <a:bodyPr/>
        <a:lstStyle/>
        <a:p>
          <a:r>
            <a:rPr lang="en-US" b="1" smtClean="0">
              <a:latin typeface="Arial" panose="020B0604020202020204" pitchFamily="34" charset="0"/>
              <a:cs typeface="Arial" panose="020B0604020202020204" pitchFamily="34" charset="0"/>
            </a:rPr>
            <a:t>Thuyết thần quyền</a:t>
          </a:r>
          <a:endParaRPr lang="en-US" b="1">
            <a:latin typeface="Arial" panose="020B0604020202020204" pitchFamily="34" charset="0"/>
            <a:cs typeface="Arial" panose="020B0604020202020204" pitchFamily="34" charset="0"/>
          </a:endParaRPr>
        </a:p>
      </dgm:t>
    </dgm:pt>
    <dgm:pt modelId="{85B78D50-601E-4CE9-99A2-30EBA6639148}" cxnId="{B02309DE-5610-4A82-AFF2-452646CB558B}" type="parTrans">
      <dgm:prSet/>
      <dgm:spPr/>
      <dgm:t>
        <a:bodyPr/>
        <a:lstStyle/>
        <a:p>
          <a:endParaRPr lang="en-US" b="1"/>
        </a:p>
      </dgm:t>
    </dgm:pt>
    <dgm:pt modelId="{88C53089-F6B5-4CEA-89DB-34A900392C30}" cxnId="{B02309DE-5610-4A82-AFF2-452646CB558B}" type="sibTrans">
      <dgm:prSet/>
      <dgm:spPr/>
      <dgm:t>
        <a:bodyPr/>
        <a:lstStyle/>
        <a:p>
          <a:endParaRPr lang="en-US" b="1"/>
        </a:p>
      </dgm:t>
    </dgm:pt>
    <dgm:pt modelId="{82DAAC8C-E88F-453E-8629-2BCE61026E67}">
      <dgm:prSet phldrT="[Text]"/>
      <dgm:spPr/>
      <dgm:t>
        <a:bodyPr/>
        <a:lstStyle/>
        <a:p>
          <a:r>
            <a:rPr lang="en-US" b="1" smtClean="0">
              <a:latin typeface="Arial" panose="020B0604020202020204" pitchFamily="34" charset="0"/>
              <a:cs typeface="Arial" panose="020B0604020202020204" pitchFamily="34" charset="0"/>
            </a:rPr>
            <a:t>Nhà nước do thượng đế sáng tạo</a:t>
          </a:r>
          <a:endParaRPr lang="en-US" b="1">
            <a:latin typeface="Arial" panose="020B0604020202020204" pitchFamily="34" charset="0"/>
            <a:cs typeface="Arial" panose="020B0604020202020204" pitchFamily="34" charset="0"/>
          </a:endParaRPr>
        </a:p>
      </dgm:t>
    </dgm:pt>
    <dgm:pt modelId="{36D83519-8D6F-4056-9960-04C9DD5F9308}" cxnId="{F8C2ACDF-E7EF-4845-A2CE-570579485D0B}" type="parTrans">
      <dgm:prSet/>
      <dgm:spPr/>
      <dgm:t>
        <a:bodyPr/>
        <a:lstStyle/>
        <a:p>
          <a:endParaRPr lang="en-US" b="1"/>
        </a:p>
      </dgm:t>
    </dgm:pt>
    <dgm:pt modelId="{46699F80-E723-433F-96CF-7988227BB1B5}" cxnId="{F8C2ACDF-E7EF-4845-A2CE-570579485D0B}" type="sibTrans">
      <dgm:prSet/>
      <dgm:spPr/>
      <dgm:t>
        <a:bodyPr/>
        <a:lstStyle/>
        <a:p>
          <a:endParaRPr lang="en-US" b="1"/>
        </a:p>
      </dgm:t>
    </dgm:pt>
    <dgm:pt modelId="{CFC3CF41-A4BD-421C-BBFA-179EEB961D22}" type="pres">
      <dgm:prSet presAssocID="{3B2652E2-0709-4E0F-8A19-B21AD2F013A5}" presName="linearFlow" presStyleCnt="0">
        <dgm:presLayoutVars>
          <dgm:resizeHandles val="exact"/>
        </dgm:presLayoutVars>
      </dgm:prSet>
      <dgm:spPr/>
    </dgm:pt>
    <dgm:pt modelId="{6BC36FFA-2DA0-4EEA-B573-FED136FC49EA}" type="pres">
      <dgm:prSet presAssocID="{BF606CD3-B219-417E-9957-69EB19059B74}" presName="node" presStyleLbl="node1" presStyleIdx="0" presStyleCnt="2">
        <dgm:presLayoutVars>
          <dgm:bulletEnabled val="1"/>
        </dgm:presLayoutVars>
      </dgm:prSet>
      <dgm:spPr/>
      <dgm:t>
        <a:bodyPr/>
        <a:lstStyle/>
        <a:p>
          <a:endParaRPr lang="en-US"/>
        </a:p>
      </dgm:t>
    </dgm:pt>
    <dgm:pt modelId="{17315BD1-5F5D-42F3-9CE3-AEBC3F451F10}" type="pres">
      <dgm:prSet presAssocID="{88C53089-F6B5-4CEA-89DB-34A900392C30}" presName="sibTrans" presStyleLbl="sibTrans2D1" presStyleIdx="0" presStyleCnt="1"/>
      <dgm:spPr/>
      <dgm:t>
        <a:bodyPr/>
        <a:lstStyle/>
        <a:p>
          <a:endParaRPr lang="en-US"/>
        </a:p>
      </dgm:t>
    </dgm:pt>
    <dgm:pt modelId="{53C50915-E17B-4C6C-9664-20042FA0E537}" type="pres">
      <dgm:prSet presAssocID="{88C53089-F6B5-4CEA-89DB-34A900392C30}" presName="connectorText" presStyleLbl="sibTrans2D1" presStyleIdx="0" presStyleCnt="1"/>
      <dgm:spPr/>
      <dgm:t>
        <a:bodyPr/>
        <a:lstStyle/>
        <a:p>
          <a:endParaRPr lang="en-US"/>
        </a:p>
      </dgm:t>
    </dgm:pt>
    <dgm:pt modelId="{AA316BE2-7394-4720-8A63-BE154EBA066F}" type="pres">
      <dgm:prSet presAssocID="{82DAAC8C-E88F-453E-8629-2BCE61026E67}" presName="node" presStyleLbl="node1" presStyleIdx="1" presStyleCnt="2">
        <dgm:presLayoutVars>
          <dgm:bulletEnabled val="1"/>
        </dgm:presLayoutVars>
      </dgm:prSet>
      <dgm:spPr/>
      <dgm:t>
        <a:bodyPr/>
        <a:lstStyle/>
        <a:p>
          <a:endParaRPr lang="en-US"/>
        </a:p>
      </dgm:t>
    </dgm:pt>
  </dgm:ptLst>
  <dgm:cxnLst>
    <dgm:cxn modelId="{F8C2ACDF-E7EF-4845-A2CE-570579485D0B}" srcId="{3B2652E2-0709-4E0F-8A19-B21AD2F013A5}" destId="{82DAAC8C-E88F-453E-8629-2BCE61026E67}" srcOrd="1" destOrd="0" parTransId="{36D83519-8D6F-4056-9960-04C9DD5F9308}" sibTransId="{46699F80-E723-433F-96CF-7988227BB1B5}"/>
    <dgm:cxn modelId="{AA39DAF7-6A5F-4E02-B2FE-DEFAA55E4F1C}" type="presOf" srcId="{3B2652E2-0709-4E0F-8A19-B21AD2F013A5}" destId="{CFC3CF41-A4BD-421C-BBFA-179EEB961D22}" srcOrd="0" destOrd="0" presId="urn:microsoft.com/office/officeart/2005/8/layout/process2"/>
    <dgm:cxn modelId="{8C670CEE-5320-4511-8CC9-81852A7E902E}" type="presOf" srcId="{82DAAC8C-E88F-453E-8629-2BCE61026E67}" destId="{AA316BE2-7394-4720-8A63-BE154EBA066F}" srcOrd="0" destOrd="0" presId="urn:microsoft.com/office/officeart/2005/8/layout/process2"/>
    <dgm:cxn modelId="{9D2AA3ED-DAE9-4DEC-999A-A75AA73A25BA}" type="presOf" srcId="{BF606CD3-B219-417E-9957-69EB19059B74}" destId="{6BC36FFA-2DA0-4EEA-B573-FED136FC49EA}" srcOrd="0" destOrd="0" presId="urn:microsoft.com/office/officeart/2005/8/layout/process2"/>
    <dgm:cxn modelId="{5F4A5EDA-3177-4EDC-BEAB-78BA5EEB92EC}" type="presOf" srcId="{88C53089-F6B5-4CEA-89DB-34A900392C30}" destId="{53C50915-E17B-4C6C-9664-20042FA0E537}" srcOrd="1" destOrd="0" presId="urn:microsoft.com/office/officeart/2005/8/layout/process2"/>
    <dgm:cxn modelId="{B02309DE-5610-4A82-AFF2-452646CB558B}" srcId="{3B2652E2-0709-4E0F-8A19-B21AD2F013A5}" destId="{BF606CD3-B219-417E-9957-69EB19059B74}" srcOrd="0" destOrd="0" parTransId="{85B78D50-601E-4CE9-99A2-30EBA6639148}" sibTransId="{88C53089-F6B5-4CEA-89DB-34A900392C30}"/>
    <dgm:cxn modelId="{B9E3DF36-AC43-4C1D-91BB-BA85F44FD556}" type="presOf" srcId="{88C53089-F6B5-4CEA-89DB-34A900392C30}" destId="{17315BD1-5F5D-42F3-9CE3-AEBC3F451F10}" srcOrd="0" destOrd="0" presId="urn:microsoft.com/office/officeart/2005/8/layout/process2"/>
    <dgm:cxn modelId="{7B011795-F955-4F1E-9318-B86BACCD49E4}" type="presParOf" srcId="{CFC3CF41-A4BD-421C-BBFA-179EEB961D22}" destId="{6BC36FFA-2DA0-4EEA-B573-FED136FC49EA}" srcOrd="0" destOrd="0" presId="urn:microsoft.com/office/officeart/2005/8/layout/process2"/>
    <dgm:cxn modelId="{8A261125-2688-4012-83D4-B99D0562407D}" type="presParOf" srcId="{CFC3CF41-A4BD-421C-BBFA-179EEB961D22}" destId="{17315BD1-5F5D-42F3-9CE3-AEBC3F451F10}" srcOrd="1" destOrd="0" presId="urn:microsoft.com/office/officeart/2005/8/layout/process2"/>
    <dgm:cxn modelId="{ACBE8F21-B3C6-4723-8D09-3C05C4E9D23A}" type="presParOf" srcId="{17315BD1-5F5D-42F3-9CE3-AEBC3F451F10}" destId="{53C50915-E17B-4C6C-9664-20042FA0E537}" srcOrd="0" destOrd="0" presId="urn:microsoft.com/office/officeart/2005/8/layout/process2"/>
    <dgm:cxn modelId="{51EC9078-B1B4-461F-9A10-8EBF99CFAFFF}" type="presParOf" srcId="{CFC3CF41-A4BD-421C-BBFA-179EEB961D22}" destId="{AA316BE2-7394-4720-8A63-BE154EBA066F}" srcOrd="2" destOrd="0" presId="urn:microsoft.com/office/officeart/2005/8/layout/process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FD99AEA-8763-4BAE-A7A7-C7FDF004A6E7}" type="doc">
      <dgm:prSet loTypeId="urn:microsoft.com/office/officeart/2005/8/layout/equation2" loCatId="process" qsTypeId="urn:microsoft.com/office/officeart/2005/8/quickstyle/simple1" qsCatId="simple" csTypeId="urn:microsoft.com/office/officeart/2005/8/colors/accent1_2" csCatId="accent1" phldr="1"/>
      <dgm:spPr/>
    </dgm:pt>
    <dgm:pt modelId="{543FABD3-B6C8-4B64-8CFC-478611776A4F}">
      <dgm:prSet phldrT="[Text]" custT="1"/>
      <dgm:spPr>
        <a:solidFill>
          <a:srgbClr val="F6903C"/>
        </a:solidFill>
      </dgm:spPr>
      <dgm:t>
        <a:bodyPr/>
        <a:lstStyle/>
        <a:p>
          <a:r>
            <a:rPr lang="en-US" sz="3300" b="1" dirty="0" err="1" smtClean="0">
              <a:solidFill>
                <a:srgbClr val="C00000"/>
              </a:solidFill>
              <a:latin typeface="Arial" panose="020B0604020202020204" pitchFamily="34" charset="0"/>
              <a:cs typeface="Arial" panose="020B0604020202020204" pitchFamily="34" charset="0"/>
            </a:rPr>
            <a:t>Kinh</a:t>
          </a:r>
          <a:r>
            <a:rPr lang="en-US" sz="3300" b="1" dirty="0" smtClean="0">
              <a:solidFill>
                <a:srgbClr val="C00000"/>
              </a:solidFill>
              <a:latin typeface="Arial" panose="020B0604020202020204" pitchFamily="34" charset="0"/>
              <a:cs typeface="Arial" panose="020B0604020202020204" pitchFamily="34" charset="0"/>
            </a:rPr>
            <a:t> </a:t>
          </a:r>
          <a:r>
            <a:rPr lang="en-US" sz="3300" b="1" dirty="0" err="1" smtClean="0">
              <a:solidFill>
                <a:srgbClr val="C00000"/>
              </a:solidFill>
              <a:latin typeface="Arial" panose="020B0604020202020204" pitchFamily="34" charset="0"/>
              <a:cs typeface="Arial" panose="020B0604020202020204" pitchFamily="34" charset="0"/>
            </a:rPr>
            <a:t>tế</a:t>
          </a:r>
          <a:r>
            <a:rPr lang="en-US" sz="3300" b="1" dirty="0" smtClean="0">
              <a:solidFill>
                <a:srgbClr val="C00000"/>
              </a:solidFill>
              <a:latin typeface="Arial" panose="020B0604020202020204" pitchFamily="34" charset="0"/>
              <a:cs typeface="Arial" panose="020B0604020202020204" pitchFamily="34" charset="0"/>
            </a:rPr>
            <a:t>: </a:t>
          </a:r>
        </a:p>
        <a:p>
          <a:r>
            <a:rPr lang="en-US" sz="3200" b="1" dirty="0" err="1" smtClean="0">
              <a:latin typeface="Arial" panose="020B0604020202020204" pitchFamily="34" charset="0"/>
              <a:cs typeface="Arial" panose="020B0604020202020204" pitchFamily="34" charset="0"/>
            </a:rPr>
            <a:t>Chế</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độ</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tư</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hữu</a:t>
          </a:r>
          <a:endParaRPr lang="en-US" sz="3200" b="1" dirty="0">
            <a:latin typeface="Arial" panose="020B0604020202020204" pitchFamily="34" charset="0"/>
            <a:cs typeface="Arial" panose="020B0604020202020204" pitchFamily="34" charset="0"/>
          </a:endParaRPr>
        </a:p>
      </dgm:t>
    </dgm:pt>
    <dgm:pt modelId="{A147474C-04D5-4393-ADC3-3546388A1B23}" cxnId="{D6DC3DD1-2F70-4ED8-A4C8-4A0BDC56A05F}" type="parTrans">
      <dgm:prSet/>
      <dgm:spPr/>
      <dgm:t>
        <a:bodyPr/>
        <a:lstStyle/>
        <a:p>
          <a:endParaRPr lang="en-US" sz="3300">
            <a:latin typeface="Arial" panose="020B0604020202020204" pitchFamily="34" charset="0"/>
            <a:cs typeface="Arial" panose="020B0604020202020204" pitchFamily="34" charset="0"/>
          </a:endParaRPr>
        </a:p>
      </dgm:t>
    </dgm:pt>
    <dgm:pt modelId="{06FAF8AA-948D-411D-A001-B8988A2E4B67}" cxnId="{D6DC3DD1-2F70-4ED8-A4C8-4A0BDC56A05F}" type="sibTrans">
      <dgm:prSet custT="1"/>
      <dgm:spPr/>
      <dgm:t>
        <a:bodyPr/>
        <a:lstStyle/>
        <a:p>
          <a:endParaRPr lang="en-US" sz="3300">
            <a:latin typeface="Arial" panose="020B0604020202020204" pitchFamily="34" charset="0"/>
            <a:cs typeface="Arial" panose="020B0604020202020204" pitchFamily="34" charset="0"/>
          </a:endParaRPr>
        </a:p>
      </dgm:t>
    </dgm:pt>
    <dgm:pt modelId="{041A5BEE-CAD4-4ED2-9C10-1D48E49DFAAF}">
      <dgm:prSet phldrT="[Text]" custT="1"/>
      <dgm:spPr>
        <a:solidFill>
          <a:schemeClr val="accent5">
            <a:lumMod val="75000"/>
          </a:schemeClr>
        </a:solidFill>
      </dgm:spPr>
      <dgm:t>
        <a:bodyPr/>
        <a:lstStyle/>
        <a:p>
          <a:pPr algn="ctr"/>
          <a:r>
            <a:rPr lang="en-US" sz="3300" dirty="0" smtClean="0">
              <a:solidFill>
                <a:srgbClr val="C00000"/>
              </a:solidFill>
              <a:latin typeface="Arial" panose="020B0604020202020204" pitchFamily="34" charset="0"/>
              <a:cs typeface="Arial" panose="020B0604020202020204" pitchFamily="34" charset="0"/>
            </a:rPr>
            <a:t> </a:t>
          </a:r>
          <a:r>
            <a:rPr lang="en-US" sz="3300" dirty="0" err="1" smtClean="0">
              <a:solidFill>
                <a:srgbClr val="C00000"/>
              </a:solidFill>
              <a:latin typeface="Arial" panose="020B0604020202020204" pitchFamily="34" charset="0"/>
              <a:cs typeface="Arial" panose="020B0604020202020204" pitchFamily="34" charset="0"/>
            </a:rPr>
            <a:t>X</a:t>
          </a:r>
          <a:r>
            <a:rPr lang="en-US" sz="3300" b="1" dirty="0" err="1" smtClean="0">
              <a:solidFill>
                <a:srgbClr val="C00000"/>
              </a:solidFill>
              <a:latin typeface="Arial" panose="020B0604020202020204" pitchFamily="34" charset="0"/>
              <a:cs typeface="Arial" panose="020B0604020202020204" pitchFamily="34" charset="0"/>
            </a:rPr>
            <a:t>ã</a:t>
          </a:r>
          <a:r>
            <a:rPr lang="en-US" sz="3300" b="1" dirty="0" smtClean="0">
              <a:solidFill>
                <a:srgbClr val="C00000"/>
              </a:solidFill>
              <a:latin typeface="Arial" panose="020B0604020202020204" pitchFamily="34" charset="0"/>
              <a:cs typeface="Arial" panose="020B0604020202020204" pitchFamily="34" charset="0"/>
            </a:rPr>
            <a:t> </a:t>
          </a:r>
          <a:r>
            <a:rPr lang="en-US" sz="3300" b="1" dirty="0" err="1" smtClean="0">
              <a:solidFill>
                <a:srgbClr val="C00000"/>
              </a:solidFill>
              <a:latin typeface="Arial" panose="020B0604020202020204" pitchFamily="34" charset="0"/>
              <a:cs typeface="Arial" panose="020B0604020202020204" pitchFamily="34" charset="0"/>
            </a:rPr>
            <a:t>hội</a:t>
          </a:r>
          <a:r>
            <a:rPr lang="en-US" sz="3300" b="1" dirty="0" smtClean="0">
              <a:solidFill>
                <a:srgbClr val="C00000"/>
              </a:solidFill>
              <a:latin typeface="Arial" panose="020B0604020202020204" pitchFamily="34" charset="0"/>
              <a:cs typeface="Arial" panose="020B0604020202020204" pitchFamily="34" charset="0"/>
            </a:rPr>
            <a:t>: </a:t>
          </a:r>
        </a:p>
        <a:p>
          <a:pPr algn="ctr"/>
          <a:r>
            <a:rPr lang="en-US" sz="2900" b="1" dirty="0" err="1" smtClean="0">
              <a:solidFill>
                <a:schemeClr val="bg1"/>
              </a:solidFill>
              <a:latin typeface="Arial" panose="020B0604020202020204" pitchFamily="34" charset="0"/>
              <a:cs typeface="Arial" panose="020B0604020202020204" pitchFamily="34" charset="0"/>
            </a:rPr>
            <a:t>Ph</a:t>
          </a:r>
          <a:r>
            <a:rPr lang="en-US" sz="2900" b="1" dirty="0" err="1" smtClean="0">
              <a:latin typeface="Arial" panose="020B0604020202020204" pitchFamily="34" charset="0"/>
              <a:cs typeface="Arial" panose="020B0604020202020204" pitchFamily="34" charset="0"/>
            </a:rPr>
            <a:t>ân</a:t>
          </a:r>
          <a:r>
            <a:rPr lang="en-US" sz="2900" b="1" dirty="0" smtClean="0">
              <a:latin typeface="Arial" panose="020B0604020202020204" pitchFamily="34" charset="0"/>
              <a:cs typeface="Arial" panose="020B0604020202020204" pitchFamily="34" charset="0"/>
            </a:rPr>
            <a:t> chia </a:t>
          </a:r>
          <a:r>
            <a:rPr lang="en-US" sz="2900" b="1" dirty="0" err="1" smtClean="0">
              <a:latin typeface="Arial" panose="020B0604020202020204" pitchFamily="34" charset="0"/>
              <a:cs typeface="Arial" panose="020B0604020202020204" pitchFamily="34" charset="0"/>
            </a:rPr>
            <a:t>giai</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cấp</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đối</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kháng</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không</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thể</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điều</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hòa</a:t>
          </a:r>
          <a:endParaRPr lang="en-US" sz="2900" b="1" dirty="0">
            <a:latin typeface="Arial" panose="020B0604020202020204" pitchFamily="34" charset="0"/>
            <a:cs typeface="Arial" panose="020B0604020202020204" pitchFamily="34" charset="0"/>
          </a:endParaRPr>
        </a:p>
      </dgm:t>
    </dgm:pt>
    <dgm:pt modelId="{B55E0628-7B9E-441B-9DEC-161D103E372C}" cxnId="{C1298FA8-6752-4570-AB44-C9525C429653}" type="parTrans">
      <dgm:prSet/>
      <dgm:spPr/>
      <dgm:t>
        <a:bodyPr/>
        <a:lstStyle/>
        <a:p>
          <a:endParaRPr lang="en-US" sz="3300">
            <a:latin typeface="Arial" panose="020B0604020202020204" pitchFamily="34" charset="0"/>
            <a:cs typeface="Arial" panose="020B0604020202020204" pitchFamily="34" charset="0"/>
          </a:endParaRPr>
        </a:p>
      </dgm:t>
    </dgm:pt>
    <dgm:pt modelId="{35313C65-8FA6-4B45-B228-0CABC1A810C6}" cxnId="{C1298FA8-6752-4570-AB44-C9525C429653}" type="sibTrans">
      <dgm:prSet custT="1"/>
      <dgm:spPr/>
      <dgm:t>
        <a:bodyPr/>
        <a:lstStyle/>
        <a:p>
          <a:endParaRPr lang="en-US" sz="3300">
            <a:latin typeface="Arial" panose="020B0604020202020204" pitchFamily="34" charset="0"/>
            <a:cs typeface="Arial" panose="020B0604020202020204" pitchFamily="34" charset="0"/>
          </a:endParaRPr>
        </a:p>
      </dgm:t>
    </dgm:pt>
    <dgm:pt modelId="{9070B1D6-545B-43EB-9682-DC32E20A8FE4}">
      <dgm:prSet phldrT="[Text]" custT="1">
        <dgm:style>
          <a:lnRef idx="1">
            <a:schemeClr val="dk1"/>
          </a:lnRef>
          <a:fillRef idx="2">
            <a:schemeClr val="dk1"/>
          </a:fillRef>
          <a:effectRef idx="1">
            <a:schemeClr val="dk1"/>
          </a:effectRef>
          <a:fontRef idx="minor">
            <a:schemeClr val="dk1"/>
          </a:fontRef>
        </dgm:style>
      </dgm:prSet>
      <dgm:spPr>
        <a:solidFill>
          <a:srgbClr val="990033"/>
        </a:solidFill>
        <a:ln>
          <a:noFill/>
        </a:ln>
      </dgm:spPr>
      <dgm:t>
        <a:bodyPr/>
        <a:lstStyle/>
        <a:p>
          <a:r>
            <a:rPr lang="en-US" sz="3300" dirty="0" smtClean="0">
              <a:latin typeface="Arial" panose="020B0604020202020204" pitchFamily="34" charset="0"/>
              <a:cs typeface="Arial" panose="020B0604020202020204" pitchFamily="34" charset="0"/>
            </a:rPr>
            <a:t> </a:t>
          </a:r>
          <a:r>
            <a:rPr lang="en-US" sz="3300" b="1" dirty="0" smtClean="0">
              <a:solidFill>
                <a:schemeClr val="bg1"/>
              </a:solidFill>
              <a:latin typeface="Arial" panose="020B0604020202020204" pitchFamily="34" charset="0"/>
              <a:cs typeface="Arial" panose="020B0604020202020204" pitchFamily="34" charset="0"/>
            </a:rPr>
            <a:t>NHÀ NƯỚC</a:t>
          </a:r>
          <a:endParaRPr lang="en-US" sz="3300" b="1" dirty="0">
            <a:solidFill>
              <a:schemeClr val="bg1"/>
            </a:solidFill>
            <a:latin typeface="Arial" panose="020B0604020202020204" pitchFamily="34" charset="0"/>
            <a:cs typeface="Arial" panose="020B0604020202020204" pitchFamily="34" charset="0"/>
          </a:endParaRPr>
        </a:p>
      </dgm:t>
    </dgm:pt>
    <dgm:pt modelId="{E2450DB8-CC09-477B-B970-4C35FF7F89BC}" cxnId="{6A3D8560-8258-4108-9475-C3D278FE0715}" type="parTrans">
      <dgm:prSet/>
      <dgm:spPr/>
      <dgm:t>
        <a:bodyPr/>
        <a:lstStyle/>
        <a:p>
          <a:endParaRPr lang="en-US" sz="3300">
            <a:latin typeface="Arial" panose="020B0604020202020204" pitchFamily="34" charset="0"/>
            <a:cs typeface="Arial" panose="020B0604020202020204" pitchFamily="34" charset="0"/>
          </a:endParaRPr>
        </a:p>
      </dgm:t>
    </dgm:pt>
    <dgm:pt modelId="{1239C96A-64F3-4E3B-AAEC-03EBF57BFF07}" cxnId="{6A3D8560-8258-4108-9475-C3D278FE0715}" type="sibTrans">
      <dgm:prSet/>
      <dgm:spPr/>
      <dgm:t>
        <a:bodyPr/>
        <a:lstStyle/>
        <a:p>
          <a:endParaRPr lang="en-US" sz="3300">
            <a:latin typeface="Arial" panose="020B0604020202020204" pitchFamily="34" charset="0"/>
            <a:cs typeface="Arial" panose="020B0604020202020204" pitchFamily="34" charset="0"/>
          </a:endParaRPr>
        </a:p>
      </dgm:t>
    </dgm:pt>
    <dgm:pt modelId="{034D66BC-51F5-4203-BCBB-E4E59E3E6BD8}" type="pres">
      <dgm:prSet presAssocID="{1FD99AEA-8763-4BAE-A7A7-C7FDF004A6E7}" presName="Name0" presStyleCnt="0">
        <dgm:presLayoutVars>
          <dgm:dir/>
          <dgm:resizeHandles val="exact"/>
        </dgm:presLayoutVars>
      </dgm:prSet>
      <dgm:spPr/>
    </dgm:pt>
    <dgm:pt modelId="{82CBEF7F-8D0A-4F40-ACC7-ACE3CF19C95C}" type="pres">
      <dgm:prSet presAssocID="{1FD99AEA-8763-4BAE-A7A7-C7FDF004A6E7}" presName="vNodes" presStyleCnt="0"/>
      <dgm:spPr/>
    </dgm:pt>
    <dgm:pt modelId="{8BD7F197-E8AA-429E-8457-0C8A1B5FC8A6}" type="pres">
      <dgm:prSet presAssocID="{543FABD3-B6C8-4B64-8CFC-478611776A4F}" presName="node" presStyleLbl="node1" presStyleIdx="0" presStyleCnt="3" custAng="0" custScaleX="428603" custScaleY="181071" custLinFactNeighborX="3649" custLinFactNeighborY="-79024">
        <dgm:presLayoutVars>
          <dgm:bulletEnabled val="1"/>
        </dgm:presLayoutVars>
      </dgm:prSet>
      <dgm:spPr/>
      <dgm:t>
        <a:bodyPr/>
        <a:lstStyle/>
        <a:p>
          <a:endParaRPr lang="en-US"/>
        </a:p>
      </dgm:t>
    </dgm:pt>
    <dgm:pt modelId="{D946C95E-970F-4831-B07D-9E8FB7092CDF}" type="pres">
      <dgm:prSet presAssocID="{06FAF8AA-948D-411D-A001-B8988A2E4B67}" presName="spacerT" presStyleCnt="0"/>
      <dgm:spPr/>
    </dgm:pt>
    <dgm:pt modelId="{1269DFE5-CF35-4440-896F-FB963CB02CEC}" type="pres">
      <dgm:prSet presAssocID="{06FAF8AA-948D-411D-A001-B8988A2E4B67}" presName="sibTrans" presStyleLbl="sibTrans2D1" presStyleIdx="0" presStyleCnt="2" custLinFactNeighborX="5702" custLinFactNeighborY="66747"/>
      <dgm:spPr/>
      <dgm:t>
        <a:bodyPr/>
        <a:lstStyle/>
        <a:p>
          <a:endParaRPr lang="en-US"/>
        </a:p>
      </dgm:t>
    </dgm:pt>
    <dgm:pt modelId="{7D37C0B4-1B05-48EC-9B98-6B7CE39993BB}" type="pres">
      <dgm:prSet presAssocID="{06FAF8AA-948D-411D-A001-B8988A2E4B67}" presName="spacerB" presStyleCnt="0"/>
      <dgm:spPr/>
    </dgm:pt>
    <dgm:pt modelId="{2C96A8E0-5FEC-480B-AF27-9191C377D159}" type="pres">
      <dgm:prSet presAssocID="{041A5BEE-CAD4-4ED2-9C10-1D48E49DFAAF}" presName="node" presStyleLbl="node1" presStyleIdx="1" presStyleCnt="3" custScaleX="427486" custScaleY="209296" custLinFactNeighborX="-85936" custLinFactNeighborY="-11882">
        <dgm:presLayoutVars>
          <dgm:bulletEnabled val="1"/>
        </dgm:presLayoutVars>
      </dgm:prSet>
      <dgm:spPr/>
      <dgm:t>
        <a:bodyPr/>
        <a:lstStyle/>
        <a:p>
          <a:endParaRPr lang="en-US"/>
        </a:p>
      </dgm:t>
    </dgm:pt>
    <dgm:pt modelId="{E9FF0E9C-4672-4C59-8D8A-578A06B57A53}" type="pres">
      <dgm:prSet presAssocID="{1FD99AEA-8763-4BAE-A7A7-C7FDF004A6E7}" presName="sibTransLast" presStyleLbl="sibTrans2D1" presStyleIdx="1" presStyleCnt="2" custScaleX="192978" custLinFactX="-12860" custLinFactNeighborX="-100000" custLinFactNeighborY="-17101"/>
      <dgm:spPr/>
      <dgm:t>
        <a:bodyPr/>
        <a:lstStyle/>
        <a:p>
          <a:endParaRPr lang="en-US"/>
        </a:p>
      </dgm:t>
    </dgm:pt>
    <dgm:pt modelId="{EB50228B-3030-4738-B12A-EB5FBE25AE3C}" type="pres">
      <dgm:prSet presAssocID="{1FD99AEA-8763-4BAE-A7A7-C7FDF004A6E7}" presName="connectorText" presStyleLbl="sibTrans2D1" presStyleIdx="1" presStyleCnt="2"/>
      <dgm:spPr/>
      <dgm:t>
        <a:bodyPr/>
        <a:lstStyle/>
        <a:p>
          <a:endParaRPr lang="en-US"/>
        </a:p>
      </dgm:t>
    </dgm:pt>
    <dgm:pt modelId="{B00E38B1-4871-48E6-8F9B-911D8025C8D2}" type="pres">
      <dgm:prSet presAssocID="{1FD99AEA-8763-4BAE-A7A7-C7FDF004A6E7}" presName="lastNode" presStyleLbl="node1" presStyleIdx="2" presStyleCnt="3" custScaleX="154758" custScaleY="46874" custLinFactNeighborX="-26060" custLinFactNeighborY="150">
        <dgm:presLayoutVars>
          <dgm:bulletEnabled val="1"/>
        </dgm:presLayoutVars>
      </dgm:prSet>
      <dgm:spPr/>
      <dgm:t>
        <a:bodyPr/>
        <a:lstStyle/>
        <a:p>
          <a:endParaRPr lang="en-US"/>
        </a:p>
      </dgm:t>
    </dgm:pt>
  </dgm:ptLst>
  <dgm:cxnLst>
    <dgm:cxn modelId="{6A3D8560-8258-4108-9475-C3D278FE0715}" srcId="{1FD99AEA-8763-4BAE-A7A7-C7FDF004A6E7}" destId="{9070B1D6-545B-43EB-9682-DC32E20A8FE4}" srcOrd="2" destOrd="0" parTransId="{E2450DB8-CC09-477B-B970-4C35FF7F89BC}" sibTransId="{1239C96A-64F3-4E3B-AAEC-03EBF57BFF07}"/>
    <dgm:cxn modelId="{A92D94D3-2786-441F-8642-844E2065DC12}" type="presOf" srcId="{06FAF8AA-948D-411D-A001-B8988A2E4B67}" destId="{1269DFE5-CF35-4440-896F-FB963CB02CEC}" srcOrd="0" destOrd="0" presId="urn:microsoft.com/office/officeart/2005/8/layout/equation2"/>
    <dgm:cxn modelId="{D4F2FD3A-40E0-4668-A58E-32AACF28AE60}" type="presOf" srcId="{35313C65-8FA6-4B45-B228-0CABC1A810C6}" destId="{E9FF0E9C-4672-4C59-8D8A-578A06B57A53}" srcOrd="0" destOrd="0" presId="urn:microsoft.com/office/officeart/2005/8/layout/equation2"/>
    <dgm:cxn modelId="{BF6176B6-9293-4082-A42D-8804A03EC2B7}" type="presOf" srcId="{35313C65-8FA6-4B45-B228-0CABC1A810C6}" destId="{EB50228B-3030-4738-B12A-EB5FBE25AE3C}" srcOrd="1" destOrd="0" presId="urn:microsoft.com/office/officeart/2005/8/layout/equation2"/>
    <dgm:cxn modelId="{C1298FA8-6752-4570-AB44-C9525C429653}" srcId="{1FD99AEA-8763-4BAE-A7A7-C7FDF004A6E7}" destId="{041A5BEE-CAD4-4ED2-9C10-1D48E49DFAAF}" srcOrd="1" destOrd="0" parTransId="{B55E0628-7B9E-441B-9DEC-161D103E372C}" sibTransId="{35313C65-8FA6-4B45-B228-0CABC1A810C6}"/>
    <dgm:cxn modelId="{6DBF3095-E0B3-4086-952A-1E74271464D3}" type="presOf" srcId="{543FABD3-B6C8-4B64-8CFC-478611776A4F}" destId="{8BD7F197-E8AA-429E-8457-0C8A1B5FC8A6}" srcOrd="0" destOrd="0" presId="urn:microsoft.com/office/officeart/2005/8/layout/equation2"/>
    <dgm:cxn modelId="{E3CF6C0D-A1AF-40E6-9593-2EAF3368F599}" type="presOf" srcId="{9070B1D6-545B-43EB-9682-DC32E20A8FE4}" destId="{B00E38B1-4871-48E6-8F9B-911D8025C8D2}" srcOrd="0" destOrd="0" presId="urn:microsoft.com/office/officeart/2005/8/layout/equation2"/>
    <dgm:cxn modelId="{A4718110-55EA-4C69-AAC5-85876159108F}" type="presOf" srcId="{041A5BEE-CAD4-4ED2-9C10-1D48E49DFAAF}" destId="{2C96A8E0-5FEC-480B-AF27-9191C377D159}" srcOrd="0" destOrd="0" presId="urn:microsoft.com/office/officeart/2005/8/layout/equation2"/>
    <dgm:cxn modelId="{D6DC3DD1-2F70-4ED8-A4C8-4A0BDC56A05F}" srcId="{1FD99AEA-8763-4BAE-A7A7-C7FDF004A6E7}" destId="{543FABD3-B6C8-4B64-8CFC-478611776A4F}" srcOrd="0" destOrd="0" parTransId="{A147474C-04D5-4393-ADC3-3546388A1B23}" sibTransId="{06FAF8AA-948D-411D-A001-B8988A2E4B67}"/>
    <dgm:cxn modelId="{4AF2BC4E-4A9F-429B-826D-4A5A4DD5E541}" type="presOf" srcId="{1FD99AEA-8763-4BAE-A7A7-C7FDF004A6E7}" destId="{034D66BC-51F5-4203-BCBB-E4E59E3E6BD8}" srcOrd="0" destOrd="0" presId="urn:microsoft.com/office/officeart/2005/8/layout/equation2"/>
    <dgm:cxn modelId="{1DBB21F4-80AA-4A9C-B329-5EF9E80F66A2}" type="presParOf" srcId="{034D66BC-51F5-4203-BCBB-E4E59E3E6BD8}" destId="{82CBEF7F-8D0A-4F40-ACC7-ACE3CF19C95C}" srcOrd="0" destOrd="0" presId="urn:microsoft.com/office/officeart/2005/8/layout/equation2"/>
    <dgm:cxn modelId="{EB860446-9A87-41A8-BA72-AE5D92536FBD}" type="presParOf" srcId="{82CBEF7F-8D0A-4F40-ACC7-ACE3CF19C95C}" destId="{8BD7F197-E8AA-429E-8457-0C8A1B5FC8A6}" srcOrd="0" destOrd="0" presId="urn:microsoft.com/office/officeart/2005/8/layout/equation2"/>
    <dgm:cxn modelId="{5164D493-827C-4FCC-9A06-51C65B418B65}" type="presParOf" srcId="{82CBEF7F-8D0A-4F40-ACC7-ACE3CF19C95C}" destId="{D946C95E-970F-4831-B07D-9E8FB7092CDF}" srcOrd="1" destOrd="0" presId="urn:microsoft.com/office/officeart/2005/8/layout/equation2"/>
    <dgm:cxn modelId="{50040A00-8261-453A-AA66-19EF53D255CF}" type="presParOf" srcId="{82CBEF7F-8D0A-4F40-ACC7-ACE3CF19C95C}" destId="{1269DFE5-CF35-4440-896F-FB963CB02CEC}" srcOrd="2" destOrd="0" presId="urn:microsoft.com/office/officeart/2005/8/layout/equation2"/>
    <dgm:cxn modelId="{3302ACF9-48D1-4CAD-9DA8-E5F034B25AB1}" type="presParOf" srcId="{82CBEF7F-8D0A-4F40-ACC7-ACE3CF19C95C}" destId="{7D37C0B4-1B05-48EC-9B98-6B7CE39993BB}" srcOrd="3" destOrd="0" presId="urn:microsoft.com/office/officeart/2005/8/layout/equation2"/>
    <dgm:cxn modelId="{68BC463B-F52B-410D-A80E-DD76DF5398B1}" type="presParOf" srcId="{82CBEF7F-8D0A-4F40-ACC7-ACE3CF19C95C}" destId="{2C96A8E0-5FEC-480B-AF27-9191C377D159}" srcOrd="4" destOrd="0" presId="urn:microsoft.com/office/officeart/2005/8/layout/equation2"/>
    <dgm:cxn modelId="{6FF14C69-41DC-45FB-B41A-A6F1452708E8}" type="presParOf" srcId="{034D66BC-51F5-4203-BCBB-E4E59E3E6BD8}" destId="{E9FF0E9C-4672-4C59-8D8A-578A06B57A53}" srcOrd="1" destOrd="0" presId="urn:microsoft.com/office/officeart/2005/8/layout/equation2"/>
    <dgm:cxn modelId="{3A6D377D-D6BA-4A64-A2BE-1B315FF4B122}" type="presParOf" srcId="{E9FF0E9C-4672-4C59-8D8A-578A06B57A53}" destId="{EB50228B-3030-4738-B12A-EB5FBE25AE3C}" srcOrd="0" destOrd="0" presId="urn:microsoft.com/office/officeart/2005/8/layout/equation2"/>
    <dgm:cxn modelId="{28027CC6-7280-4495-9029-C04A2343ACB6}" type="presParOf" srcId="{034D66BC-51F5-4203-BCBB-E4E59E3E6BD8}" destId="{B00E38B1-4871-48E6-8F9B-911D8025C8D2}" srcOrd="2" destOrd="0" presId="urn:microsoft.com/office/officeart/2005/8/layout/equati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EA9C657-227E-4BBF-BE80-DBE7DD37925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BB94057-2C00-46CA-86AB-E93722FBEC8A}">
      <dgm:prSet phldrT="[Text]" custT="1">
        <dgm:style>
          <a:lnRef idx="1">
            <a:schemeClr val="accent1"/>
          </a:lnRef>
          <a:fillRef idx="2">
            <a:schemeClr val="accent1"/>
          </a:fillRef>
          <a:effectRef idx="1">
            <a:schemeClr val="accent1"/>
          </a:effectRef>
          <a:fontRef idx="minor">
            <a:schemeClr val="dk1"/>
          </a:fontRef>
        </dgm:style>
      </dgm:prSet>
      <dgm:spPr>
        <a:ln>
          <a:noFill/>
        </a:ln>
      </dgm:spPr>
      <dgm:t>
        <a:bodyPr/>
        <a:lstStyle/>
        <a:p>
          <a:pPr algn="ctr"/>
          <a:r>
            <a:rPr lang="en-US" sz="3300" dirty="0" err="1" smtClean="0">
              <a:latin typeface="Arial" panose="020B0604020202020204" pitchFamily="34" charset="0"/>
              <a:cs typeface="Arial" panose="020B0604020202020204" pitchFamily="34" charset="0"/>
            </a:rPr>
            <a:t>Nhà</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nước</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chiếm</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hữu</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nô</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lệ</a:t>
          </a:r>
          <a:r>
            <a:rPr lang="en-US" sz="3300" dirty="0" smtClean="0">
              <a:latin typeface="Arial" panose="020B0604020202020204" pitchFamily="34" charset="0"/>
              <a:cs typeface="Arial" panose="020B0604020202020204" pitchFamily="34" charset="0"/>
            </a:rPr>
            <a:t> </a:t>
          </a:r>
          <a:endParaRPr lang="en-US" sz="3300" dirty="0">
            <a:latin typeface="Arial" panose="020B0604020202020204" pitchFamily="34" charset="0"/>
            <a:cs typeface="Arial" panose="020B0604020202020204" pitchFamily="34" charset="0"/>
          </a:endParaRPr>
        </a:p>
      </dgm:t>
    </dgm:pt>
    <dgm:pt modelId="{4396F43B-5231-4FC5-A56D-6E9BDA820A64}" cxnId="{54D05F54-EB87-485F-B7E1-756E122D474F}" type="parTrans">
      <dgm:prSet/>
      <dgm:spPr/>
      <dgm:t>
        <a:bodyPr/>
        <a:lstStyle/>
        <a:p>
          <a:endParaRPr lang="en-US" sz="3300">
            <a:latin typeface="Arial" panose="020B0604020202020204" pitchFamily="34" charset="0"/>
            <a:cs typeface="Arial" panose="020B0604020202020204" pitchFamily="34" charset="0"/>
          </a:endParaRPr>
        </a:p>
      </dgm:t>
    </dgm:pt>
    <dgm:pt modelId="{F9C0D962-CBE5-4E14-9D60-11C79E1E5DC9}" cxnId="{54D05F54-EB87-485F-B7E1-756E122D474F}" type="sibTrans">
      <dgm:prSet custT="1"/>
      <dgm:spPr/>
      <dgm:t>
        <a:bodyPr/>
        <a:lstStyle/>
        <a:p>
          <a:endParaRPr lang="en-US" sz="3300">
            <a:latin typeface="Arial" panose="020B0604020202020204" pitchFamily="34" charset="0"/>
            <a:cs typeface="Arial" panose="020B0604020202020204" pitchFamily="34" charset="0"/>
          </a:endParaRPr>
        </a:p>
      </dgm:t>
    </dgm:pt>
    <dgm:pt modelId="{2B18EF19-2341-44BD-80C0-F5CC0FC031F6}">
      <dgm:prSet phldrT="[Text]" custT="1">
        <dgm:style>
          <a:lnRef idx="1">
            <a:schemeClr val="accent2"/>
          </a:lnRef>
          <a:fillRef idx="2">
            <a:schemeClr val="accent2"/>
          </a:fillRef>
          <a:effectRef idx="1">
            <a:schemeClr val="accent2"/>
          </a:effectRef>
          <a:fontRef idx="minor">
            <a:schemeClr val="dk1"/>
          </a:fontRef>
        </dgm:style>
      </dgm:prSet>
      <dgm:spPr>
        <a:ln>
          <a:noFill/>
        </a:ln>
      </dgm:spPr>
      <dgm:t>
        <a:bodyPr/>
        <a:lstStyle/>
        <a:p>
          <a:r>
            <a:rPr lang="en-US" sz="3300" dirty="0" err="1" smtClean="0">
              <a:latin typeface="Arial" panose="020B0604020202020204" pitchFamily="34" charset="0"/>
              <a:cs typeface="Arial" panose="020B0604020202020204" pitchFamily="34" charset="0"/>
            </a:rPr>
            <a:t>Nhà</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nước</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phong</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kiến</a:t>
          </a:r>
          <a:endParaRPr lang="en-US" sz="3300" dirty="0">
            <a:latin typeface="Arial" panose="020B0604020202020204" pitchFamily="34" charset="0"/>
            <a:cs typeface="Arial" panose="020B0604020202020204" pitchFamily="34" charset="0"/>
          </a:endParaRPr>
        </a:p>
      </dgm:t>
    </dgm:pt>
    <dgm:pt modelId="{6B4CF976-EEC4-4648-AF25-7DF7FD88411A}" cxnId="{EBCED66B-9D99-43FA-9BF7-8A86D312EFA8}" type="parTrans">
      <dgm:prSet/>
      <dgm:spPr/>
      <dgm:t>
        <a:bodyPr/>
        <a:lstStyle/>
        <a:p>
          <a:endParaRPr lang="en-US" sz="3300">
            <a:latin typeface="Arial" panose="020B0604020202020204" pitchFamily="34" charset="0"/>
            <a:cs typeface="Arial" panose="020B0604020202020204" pitchFamily="34" charset="0"/>
          </a:endParaRPr>
        </a:p>
      </dgm:t>
    </dgm:pt>
    <dgm:pt modelId="{C6B953EA-0E37-4FDA-82F0-E1565BF716E3}" cxnId="{EBCED66B-9D99-43FA-9BF7-8A86D312EFA8}" type="sibTrans">
      <dgm:prSet custT="1"/>
      <dgm:spPr/>
      <dgm:t>
        <a:bodyPr/>
        <a:lstStyle/>
        <a:p>
          <a:endParaRPr lang="en-US" sz="3300">
            <a:latin typeface="Arial" panose="020B0604020202020204" pitchFamily="34" charset="0"/>
            <a:cs typeface="Arial" panose="020B0604020202020204" pitchFamily="34" charset="0"/>
          </a:endParaRPr>
        </a:p>
      </dgm:t>
    </dgm:pt>
    <dgm:pt modelId="{71A06836-F61B-451E-9B17-55810EE7E30F}">
      <dgm:prSet phldrT="[Text]" custT="1">
        <dgm:style>
          <a:lnRef idx="1">
            <a:schemeClr val="accent3"/>
          </a:lnRef>
          <a:fillRef idx="2">
            <a:schemeClr val="accent3"/>
          </a:fillRef>
          <a:effectRef idx="1">
            <a:schemeClr val="accent3"/>
          </a:effectRef>
          <a:fontRef idx="minor">
            <a:schemeClr val="dk1"/>
          </a:fontRef>
        </dgm:style>
      </dgm:prSet>
      <dgm:spPr>
        <a:ln>
          <a:noFill/>
        </a:ln>
      </dgm:spPr>
      <dgm:t>
        <a:bodyPr/>
        <a:lstStyle/>
        <a:p>
          <a:r>
            <a:rPr lang="en-US" sz="3300" smtClean="0">
              <a:latin typeface="Arial" panose="020B0604020202020204" pitchFamily="34" charset="0"/>
              <a:cs typeface="Arial" panose="020B0604020202020204" pitchFamily="34" charset="0"/>
            </a:rPr>
            <a:t>Nhà nước tư sản</a:t>
          </a:r>
          <a:endParaRPr lang="en-US" sz="3300">
            <a:latin typeface="Arial" panose="020B0604020202020204" pitchFamily="34" charset="0"/>
            <a:cs typeface="Arial" panose="020B0604020202020204" pitchFamily="34" charset="0"/>
          </a:endParaRPr>
        </a:p>
      </dgm:t>
    </dgm:pt>
    <dgm:pt modelId="{C4B855BB-0A6C-4AB0-B767-9C306E286B70}" cxnId="{382319AA-EA72-4778-B278-4CB59275170C}" type="parTrans">
      <dgm:prSet/>
      <dgm:spPr/>
      <dgm:t>
        <a:bodyPr/>
        <a:lstStyle/>
        <a:p>
          <a:endParaRPr lang="en-US" sz="3300">
            <a:latin typeface="Arial" panose="020B0604020202020204" pitchFamily="34" charset="0"/>
            <a:cs typeface="Arial" panose="020B0604020202020204" pitchFamily="34" charset="0"/>
          </a:endParaRPr>
        </a:p>
      </dgm:t>
    </dgm:pt>
    <dgm:pt modelId="{BF0D5108-7F74-4463-966D-F2B335499F38}" cxnId="{382319AA-EA72-4778-B278-4CB59275170C}" type="sibTrans">
      <dgm:prSet custT="1"/>
      <dgm:spPr/>
      <dgm:t>
        <a:bodyPr/>
        <a:lstStyle/>
        <a:p>
          <a:endParaRPr lang="en-US" sz="3300">
            <a:latin typeface="Arial" panose="020B0604020202020204" pitchFamily="34" charset="0"/>
            <a:cs typeface="Arial" panose="020B0604020202020204" pitchFamily="34" charset="0"/>
          </a:endParaRPr>
        </a:p>
      </dgm:t>
    </dgm:pt>
    <dgm:pt modelId="{D44B517C-CD24-454B-BC67-0A2B38817127}">
      <dgm:prSet phldrT="[Text]" custT="1">
        <dgm:style>
          <a:lnRef idx="1">
            <a:schemeClr val="accent4"/>
          </a:lnRef>
          <a:fillRef idx="2">
            <a:schemeClr val="accent4"/>
          </a:fillRef>
          <a:effectRef idx="1">
            <a:schemeClr val="accent4"/>
          </a:effectRef>
          <a:fontRef idx="minor">
            <a:schemeClr val="dk1"/>
          </a:fontRef>
        </dgm:style>
      </dgm:prSet>
      <dgm:spPr>
        <a:ln>
          <a:noFill/>
        </a:ln>
      </dgm:spPr>
      <dgm:t>
        <a:bodyPr/>
        <a:lstStyle/>
        <a:p>
          <a:pPr algn="just"/>
          <a:r>
            <a:rPr lang="en-US" sz="3300" dirty="0" err="1" smtClean="0">
              <a:latin typeface="Arial" panose="020B0604020202020204" pitchFamily="34" charset="0"/>
              <a:cs typeface="Arial" panose="020B0604020202020204" pitchFamily="34" charset="0"/>
            </a:rPr>
            <a:t>Nhà</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nước</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xã</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hội</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chủ</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nghĩa</a:t>
          </a:r>
          <a:endParaRPr lang="en-US" sz="3300" dirty="0">
            <a:latin typeface="Arial" panose="020B0604020202020204" pitchFamily="34" charset="0"/>
            <a:cs typeface="Arial" panose="020B0604020202020204" pitchFamily="34" charset="0"/>
          </a:endParaRPr>
        </a:p>
      </dgm:t>
    </dgm:pt>
    <dgm:pt modelId="{E5287835-0A75-4CF0-B8B3-B1C8A9B0F98D}" cxnId="{A0A0D8C8-48D2-4821-8D66-9EA11794F703}" type="parTrans">
      <dgm:prSet/>
      <dgm:spPr/>
      <dgm:t>
        <a:bodyPr/>
        <a:lstStyle/>
        <a:p>
          <a:endParaRPr lang="en-US" sz="3300">
            <a:latin typeface="Arial" panose="020B0604020202020204" pitchFamily="34" charset="0"/>
            <a:cs typeface="Arial" panose="020B0604020202020204" pitchFamily="34" charset="0"/>
          </a:endParaRPr>
        </a:p>
      </dgm:t>
    </dgm:pt>
    <dgm:pt modelId="{8D417BD5-D8DC-4667-9ACE-8DF12915D960}" cxnId="{A0A0D8C8-48D2-4821-8D66-9EA11794F703}" type="sibTrans">
      <dgm:prSet/>
      <dgm:spPr/>
      <dgm:t>
        <a:bodyPr/>
        <a:lstStyle/>
        <a:p>
          <a:endParaRPr lang="en-US" sz="3300">
            <a:latin typeface="Arial" panose="020B0604020202020204" pitchFamily="34" charset="0"/>
            <a:cs typeface="Arial" panose="020B0604020202020204" pitchFamily="34" charset="0"/>
          </a:endParaRPr>
        </a:p>
      </dgm:t>
    </dgm:pt>
    <dgm:pt modelId="{93DF5F13-3E8D-45D1-A108-576980257870}" type="pres">
      <dgm:prSet presAssocID="{2EA9C657-227E-4BBF-BE80-DBE7DD37925F}" presName="outerComposite" presStyleCnt="0">
        <dgm:presLayoutVars>
          <dgm:chMax val="5"/>
          <dgm:dir/>
          <dgm:resizeHandles val="exact"/>
        </dgm:presLayoutVars>
      </dgm:prSet>
      <dgm:spPr/>
      <dgm:t>
        <a:bodyPr/>
        <a:lstStyle/>
        <a:p>
          <a:endParaRPr lang="en-US"/>
        </a:p>
      </dgm:t>
    </dgm:pt>
    <dgm:pt modelId="{7275FA34-F999-4967-AA9B-75F441415BD0}" type="pres">
      <dgm:prSet presAssocID="{2EA9C657-227E-4BBF-BE80-DBE7DD37925F}" presName="dummyMaxCanvas" presStyleCnt="0">
        <dgm:presLayoutVars/>
      </dgm:prSet>
      <dgm:spPr/>
    </dgm:pt>
    <dgm:pt modelId="{AD2B016B-FA69-42BD-8220-D5816CFE5810}" type="pres">
      <dgm:prSet presAssocID="{2EA9C657-227E-4BBF-BE80-DBE7DD37925F}" presName="FourNodes_1" presStyleLbl="node1" presStyleIdx="0" presStyleCnt="4" custScaleX="106633">
        <dgm:presLayoutVars>
          <dgm:bulletEnabled val="1"/>
        </dgm:presLayoutVars>
      </dgm:prSet>
      <dgm:spPr/>
      <dgm:t>
        <a:bodyPr/>
        <a:lstStyle/>
        <a:p>
          <a:endParaRPr lang="en-US"/>
        </a:p>
      </dgm:t>
    </dgm:pt>
    <dgm:pt modelId="{F5D7ECB2-6180-4585-899D-31C5FCE0BF3C}" type="pres">
      <dgm:prSet presAssocID="{2EA9C657-227E-4BBF-BE80-DBE7DD37925F}" presName="FourNodes_2" presStyleLbl="node1" presStyleIdx="1" presStyleCnt="4">
        <dgm:presLayoutVars>
          <dgm:bulletEnabled val="1"/>
        </dgm:presLayoutVars>
      </dgm:prSet>
      <dgm:spPr/>
      <dgm:t>
        <a:bodyPr/>
        <a:lstStyle/>
        <a:p>
          <a:endParaRPr lang="en-US"/>
        </a:p>
      </dgm:t>
    </dgm:pt>
    <dgm:pt modelId="{4745CDF0-202D-478C-8DB1-0C517FBE697B}" type="pres">
      <dgm:prSet presAssocID="{2EA9C657-227E-4BBF-BE80-DBE7DD37925F}" presName="FourNodes_3" presStyleLbl="node1" presStyleIdx="2" presStyleCnt="4">
        <dgm:presLayoutVars>
          <dgm:bulletEnabled val="1"/>
        </dgm:presLayoutVars>
      </dgm:prSet>
      <dgm:spPr/>
      <dgm:t>
        <a:bodyPr/>
        <a:lstStyle/>
        <a:p>
          <a:endParaRPr lang="en-US"/>
        </a:p>
      </dgm:t>
    </dgm:pt>
    <dgm:pt modelId="{AF12A9D9-4631-40A5-B44D-2CCC90808991}" type="pres">
      <dgm:prSet presAssocID="{2EA9C657-227E-4BBF-BE80-DBE7DD37925F}" presName="FourNodes_4" presStyleLbl="node1" presStyleIdx="3" presStyleCnt="4" custScaleX="104847">
        <dgm:presLayoutVars>
          <dgm:bulletEnabled val="1"/>
        </dgm:presLayoutVars>
      </dgm:prSet>
      <dgm:spPr/>
      <dgm:t>
        <a:bodyPr/>
        <a:lstStyle/>
        <a:p>
          <a:endParaRPr lang="en-US"/>
        </a:p>
      </dgm:t>
    </dgm:pt>
    <dgm:pt modelId="{7E353EAC-556D-4304-8B46-4D7F6DB27D32}" type="pres">
      <dgm:prSet presAssocID="{2EA9C657-227E-4BBF-BE80-DBE7DD37925F}" presName="FourConn_1-2" presStyleLbl="fgAccFollowNode1" presStyleIdx="0" presStyleCnt="3">
        <dgm:presLayoutVars>
          <dgm:bulletEnabled val="1"/>
        </dgm:presLayoutVars>
      </dgm:prSet>
      <dgm:spPr/>
      <dgm:t>
        <a:bodyPr/>
        <a:lstStyle/>
        <a:p>
          <a:endParaRPr lang="en-US"/>
        </a:p>
      </dgm:t>
    </dgm:pt>
    <dgm:pt modelId="{13D9338B-1DBE-4330-88B6-C9CEA501F21C}" type="pres">
      <dgm:prSet presAssocID="{2EA9C657-227E-4BBF-BE80-DBE7DD37925F}" presName="FourConn_2-3" presStyleLbl="fgAccFollowNode1" presStyleIdx="1" presStyleCnt="3">
        <dgm:presLayoutVars>
          <dgm:bulletEnabled val="1"/>
        </dgm:presLayoutVars>
      </dgm:prSet>
      <dgm:spPr/>
      <dgm:t>
        <a:bodyPr/>
        <a:lstStyle/>
        <a:p>
          <a:endParaRPr lang="en-US"/>
        </a:p>
      </dgm:t>
    </dgm:pt>
    <dgm:pt modelId="{FD6CB352-1B9A-4587-9049-5E0DDBDB4A80}" type="pres">
      <dgm:prSet presAssocID="{2EA9C657-227E-4BBF-BE80-DBE7DD37925F}" presName="FourConn_3-4" presStyleLbl="fgAccFollowNode1" presStyleIdx="2" presStyleCnt="3">
        <dgm:presLayoutVars>
          <dgm:bulletEnabled val="1"/>
        </dgm:presLayoutVars>
      </dgm:prSet>
      <dgm:spPr/>
      <dgm:t>
        <a:bodyPr/>
        <a:lstStyle/>
        <a:p>
          <a:endParaRPr lang="en-US"/>
        </a:p>
      </dgm:t>
    </dgm:pt>
    <dgm:pt modelId="{C7177ED1-726B-40C9-935B-17107622702F}" type="pres">
      <dgm:prSet presAssocID="{2EA9C657-227E-4BBF-BE80-DBE7DD37925F}" presName="FourNodes_1_text" presStyleLbl="node1" presStyleIdx="3" presStyleCnt="4">
        <dgm:presLayoutVars>
          <dgm:bulletEnabled val="1"/>
        </dgm:presLayoutVars>
      </dgm:prSet>
      <dgm:spPr/>
      <dgm:t>
        <a:bodyPr/>
        <a:lstStyle/>
        <a:p>
          <a:endParaRPr lang="en-US"/>
        </a:p>
      </dgm:t>
    </dgm:pt>
    <dgm:pt modelId="{EF53503B-BA51-4BDD-AE17-6ADDC425D2FC}" type="pres">
      <dgm:prSet presAssocID="{2EA9C657-227E-4BBF-BE80-DBE7DD37925F}" presName="FourNodes_2_text" presStyleLbl="node1" presStyleIdx="3" presStyleCnt="4">
        <dgm:presLayoutVars>
          <dgm:bulletEnabled val="1"/>
        </dgm:presLayoutVars>
      </dgm:prSet>
      <dgm:spPr/>
      <dgm:t>
        <a:bodyPr/>
        <a:lstStyle/>
        <a:p>
          <a:endParaRPr lang="en-US"/>
        </a:p>
      </dgm:t>
    </dgm:pt>
    <dgm:pt modelId="{CE023313-ABD5-4C8D-8CBF-63FC5AF8FA77}" type="pres">
      <dgm:prSet presAssocID="{2EA9C657-227E-4BBF-BE80-DBE7DD37925F}" presName="FourNodes_3_text" presStyleLbl="node1" presStyleIdx="3" presStyleCnt="4">
        <dgm:presLayoutVars>
          <dgm:bulletEnabled val="1"/>
        </dgm:presLayoutVars>
      </dgm:prSet>
      <dgm:spPr/>
      <dgm:t>
        <a:bodyPr/>
        <a:lstStyle/>
        <a:p>
          <a:endParaRPr lang="en-US"/>
        </a:p>
      </dgm:t>
    </dgm:pt>
    <dgm:pt modelId="{1BB826C3-D64D-4E6C-A333-71A7882EBF81}" type="pres">
      <dgm:prSet presAssocID="{2EA9C657-227E-4BBF-BE80-DBE7DD37925F}" presName="FourNodes_4_text" presStyleLbl="node1" presStyleIdx="3" presStyleCnt="4">
        <dgm:presLayoutVars>
          <dgm:bulletEnabled val="1"/>
        </dgm:presLayoutVars>
      </dgm:prSet>
      <dgm:spPr/>
      <dgm:t>
        <a:bodyPr/>
        <a:lstStyle/>
        <a:p>
          <a:endParaRPr lang="en-US"/>
        </a:p>
      </dgm:t>
    </dgm:pt>
  </dgm:ptLst>
  <dgm:cxnLst>
    <dgm:cxn modelId="{BD025EEC-8726-4B82-892C-D1EE486620BA}" type="presOf" srcId="{DBB94057-2C00-46CA-86AB-E93722FBEC8A}" destId="{C7177ED1-726B-40C9-935B-17107622702F}" srcOrd="1" destOrd="0" presId="urn:microsoft.com/office/officeart/2005/8/layout/vProcess5"/>
    <dgm:cxn modelId="{0AAF857F-B1F7-453F-99C8-9EA66DB94D26}" type="presOf" srcId="{D44B517C-CD24-454B-BC67-0A2B38817127}" destId="{1BB826C3-D64D-4E6C-A333-71A7882EBF81}" srcOrd="1" destOrd="0" presId="urn:microsoft.com/office/officeart/2005/8/layout/vProcess5"/>
    <dgm:cxn modelId="{54D05F54-EB87-485F-B7E1-756E122D474F}" srcId="{2EA9C657-227E-4BBF-BE80-DBE7DD37925F}" destId="{DBB94057-2C00-46CA-86AB-E93722FBEC8A}" srcOrd="0" destOrd="0" parTransId="{4396F43B-5231-4FC5-A56D-6E9BDA820A64}" sibTransId="{F9C0D962-CBE5-4E14-9D60-11C79E1E5DC9}"/>
    <dgm:cxn modelId="{F519B14E-8FA8-4358-AE33-558E2617BCBC}" type="presOf" srcId="{2EA9C657-227E-4BBF-BE80-DBE7DD37925F}" destId="{93DF5F13-3E8D-45D1-A108-576980257870}" srcOrd="0" destOrd="0" presId="urn:microsoft.com/office/officeart/2005/8/layout/vProcess5"/>
    <dgm:cxn modelId="{D21D6C20-A113-4E8F-9BD3-D13519E4A6F1}" type="presOf" srcId="{D44B517C-CD24-454B-BC67-0A2B38817127}" destId="{AF12A9D9-4631-40A5-B44D-2CCC90808991}" srcOrd="0" destOrd="0" presId="urn:microsoft.com/office/officeart/2005/8/layout/vProcess5"/>
    <dgm:cxn modelId="{F53EA756-5631-41A6-A6F3-C33561894FBB}" type="presOf" srcId="{2B18EF19-2341-44BD-80C0-F5CC0FC031F6}" destId="{F5D7ECB2-6180-4585-899D-31C5FCE0BF3C}" srcOrd="0" destOrd="0" presId="urn:microsoft.com/office/officeart/2005/8/layout/vProcess5"/>
    <dgm:cxn modelId="{6AD6D40C-8AFD-470A-9104-393EAFC0D6F5}" type="presOf" srcId="{71A06836-F61B-451E-9B17-55810EE7E30F}" destId="{4745CDF0-202D-478C-8DB1-0C517FBE697B}" srcOrd="0" destOrd="0" presId="urn:microsoft.com/office/officeart/2005/8/layout/vProcess5"/>
    <dgm:cxn modelId="{382319AA-EA72-4778-B278-4CB59275170C}" srcId="{2EA9C657-227E-4BBF-BE80-DBE7DD37925F}" destId="{71A06836-F61B-451E-9B17-55810EE7E30F}" srcOrd="2" destOrd="0" parTransId="{C4B855BB-0A6C-4AB0-B767-9C306E286B70}" sibTransId="{BF0D5108-7F74-4463-966D-F2B335499F38}"/>
    <dgm:cxn modelId="{2BD246E9-C076-4401-8041-DB201FDEE434}" type="presOf" srcId="{C6B953EA-0E37-4FDA-82F0-E1565BF716E3}" destId="{13D9338B-1DBE-4330-88B6-C9CEA501F21C}" srcOrd="0" destOrd="0" presId="urn:microsoft.com/office/officeart/2005/8/layout/vProcess5"/>
    <dgm:cxn modelId="{A0A0D8C8-48D2-4821-8D66-9EA11794F703}" srcId="{2EA9C657-227E-4BBF-BE80-DBE7DD37925F}" destId="{D44B517C-CD24-454B-BC67-0A2B38817127}" srcOrd="3" destOrd="0" parTransId="{E5287835-0A75-4CF0-B8B3-B1C8A9B0F98D}" sibTransId="{8D417BD5-D8DC-4667-9ACE-8DF12915D960}"/>
    <dgm:cxn modelId="{A7CE5F04-AEEB-48B7-BE88-4CA399AB9915}" type="presOf" srcId="{BF0D5108-7F74-4463-966D-F2B335499F38}" destId="{FD6CB352-1B9A-4587-9049-5E0DDBDB4A80}" srcOrd="0" destOrd="0" presId="urn:microsoft.com/office/officeart/2005/8/layout/vProcess5"/>
    <dgm:cxn modelId="{28872365-075E-4F65-A1E0-9360CED4C7B9}" type="presOf" srcId="{F9C0D962-CBE5-4E14-9D60-11C79E1E5DC9}" destId="{7E353EAC-556D-4304-8B46-4D7F6DB27D32}" srcOrd="0" destOrd="0" presId="urn:microsoft.com/office/officeart/2005/8/layout/vProcess5"/>
    <dgm:cxn modelId="{54529D0A-2132-4AE3-A5A0-F7BD50ED0411}" type="presOf" srcId="{71A06836-F61B-451E-9B17-55810EE7E30F}" destId="{CE023313-ABD5-4C8D-8CBF-63FC5AF8FA77}" srcOrd="1" destOrd="0" presId="urn:microsoft.com/office/officeart/2005/8/layout/vProcess5"/>
    <dgm:cxn modelId="{6CC5E464-9977-4F2D-B4F1-70DF84AF45D6}" type="presOf" srcId="{DBB94057-2C00-46CA-86AB-E93722FBEC8A}" destId="{AD2B016B-FA69-42BD-8220-D5816CFE5810}" srcOrd="0" destOrd="0" presId="urn:microsoft.com/office/officeart/2005/8/layout/vProcess5"/>
    <dgm:cxn modelId="{EBCED66B-9D99-43FA-9BF7-8A86D312EFA8}" srcId="{2EA9C657-227E-4BBF-BE80-DBE7DD37925F}" destId="{2B18EF19-2341-44BD-80C0-F5CC0FC031F6}" srcOrd="1" destOrd="0" parTransId="{6B4CF976-EEC4-4648-AF25-7DF7FD88411A}" sibTransId="{C6B953EA-0E37-4FDA-82F0-E1565BF716E3}"/>
    <dgm:cxn modelId="{EBFD6E0C-F6D8-4730-832B-7DC658EAC2F3}" type="presOf" srcId="{2B18EF19-2341-44BD-80C0-F5CC0FC031F6}" destId="{EF53503B-BA51-4BDD-AE17-6ADDC425D2FC}" srcOrd="1" destOrd="0" presId="urn:microsoft.com/office/officeart/2005/8/layout/vProcess5"/>
    <dgm:cxn modelId="{36846B00-E445-4F41-9090-8BE2079569BD}" type="presParOf" srcId="{93DF5F13-3E8D-45D1-A108-576980257870}" destId="{7275FA34-F999-4967-AA9B-75F441415BD0}" srcOrd="0" destOrd="0" presId="urn:microsoft.com/office/officeart/2005/8/layout/vProcess5"/>
    <dgm:cxn modelId="{A427F71B-1965-463B-B9DB-0E8DE3958A69}" type="presParOf" srcId="{93DF5F13-3E8D-45D1-A108-576980257870}" destId="{AD2B016B-FA69-42BD-8220-D5816CFE5810}" srcOrd="1" destOrd="0" presId="urn:microsoft.com/office/officeart/2005/8/layout/vProcess5"/>
    <dgm:cxn modelId="{97BBB632-14D1-41A8-8850-AC4170706F35}" type="presParOf" srcId="{93DF5F13-3E8D-45D1-A108-576980257870}" destId="{F5D7ECB2-6180-4585-899D-31C5FCE0BF3C}" srcOrd="2" destOrd="0" presId="urn:microsoft.com/office/officeart/2005/8/layout/vProcess5"/>
    <dgm:cxn modelId="{EFC86607-70A4-483A-93A4-A8C581B479E6}" type="presParOf" srcId="{93DF5F13-3E8D-45D1-A108-576980257870}" destId="{4745CDF0-202D-478C-8DB1-0C517FBE697B}" srcOrd="3" destOrd="0" presId="urn:microsoft.com/office/officeart/2005/8/layout/vProcess5"/>
    <dgm:cxn modelId="{107C08CA-BA8B-4286-B1D5-C859C4B17A12}" type="presParOf" srcId="{93DF5F13-3E8D-45D1-A108-576980257870}" destId="{AF12A9D9-4631-40A5-B44D-2CCC90808991}" srcOrd="4" destOrd="0" presId="urn:microsoft.com/office/officeart/2005/8/layout/vProcess5"/>
    <dgm:cxn modelId="{E4F9294E-7908-4FBC-9B69-2669D4D66533}" type="presParOf" srcId="{93DF5F13-3E8D-45D1-A108-576980257870}" destId="{7E353EAC-556D-4304-8B46-4D7F6DB27D32}" srcOrd="5" destOrd="0" presId="urn:microsoft.com/office/officeart/2005/8/layout/vProcess5"/>
    <dgm:cxn modelId="{2308FD7D-8296-47C7-8CF5-AC5BD7FD00A4}" type="presParOf" srcId="{93DF5F13-3E8D-45D1-A108-576980257870}" destId="{13D9338B-1DBE-4330-88B6-C9CEA501F21C}" srcOrd="6" destOrd="0" presId="urn:microsoft.com/office/officeart/2005/8/layout/vProcess5"/>
    <dgm:cxn modelId="{C5B6E4C6-CB3E-46BC-AD91-69C42AE778B6}" type="presParOf" srcId="{93DF5F13-3E8D-45D1-A108-576980257870}" destId="{FD6CB352-1B9A-4587-9049-5E0DDBDB4A80}" srcOrd="7" destOrd="0" presId="urn:microsoft.com/office/officeart/2005/8/layout/vProcess5"/>
    <dgm:cxn modelId="{7FDD04A6-67C7-4E5E-8006-7BE5ED21443C}" type="presParOf" srcId="{93DF5F13-3E8D-45D1-A108-576980257870}" destId="{C7177ED1-726B-40C9-935B-17107622702F}" srcOrd="8" destOrd="0" presId="urn:microsoft.com/office/officeart/2005/8/layout/vProcess5"/>
    <dgm:cxn modelId="{844B78CD-DDE3-4FF8-B076-17BD8E9A1966}" type="presParOf" srcId="{93DF5F13-3E8D-45D1-A108-576980257870}" destId="{EF53503B-BA51-4BDD-AE17-6ADDC425D2FC}" srcOrd="9" destOrd="0" presId="urn:microsoft.com/office/officeart/2005/8/layout/vProcess5"/>
    <dgm:cxn modelId="{54234C26-C2F1-4458-9706-EE4778CE1B6E}" type="presParOf" srcId="{93DF5F13-3E8D-45D1-A108-576980257870}" destId="{CE023313-ABD5-4C8D-8CBF-63FC5AF8FA77}" srcOrd="10" destOrd="0" presId="urn:microsoft.com/office/officeart/2005/8/layout/vProcess5"/>
    <dgm:cxn modelId="{B0B07331-CE3B-4593-BEFD-63E1B0348E70}" type="presParOf" srcId="{93DF5F13-3E8D-45D1-A108-576980257870}" destId="{1BB826C3-D64D-4E6C-A333-71A7882EBF81}" srcOrd="11"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701F18E-8620-47C8-9CC5-C73F69008C98}"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en-US"/>
        </a:p>
      </dgm:t>
    </dgm:pt>
    <dgm:pt modelId="{831AA3EF-0383-44DD-B2D3-207122BB87E3}">
      <dgm:prSet phldrT="[Text]"/>
      <dgm:spPr/>
      <dgm:t>
        <a:bodyPr/>
        <a:lstStyle/>
        <a:p>
          <a:pPr algn="ct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endParaRPr lang="en-US" dirty="0">
            <a:latin typeface="Arial" panose="020B0604020202020204" pitchFamily="34" charset="0"/>
            <a:cs typeface="Arial" panose="020B0604020202020204" pitchFamily="34" charset="0"/>
          </a:endParaRPr>
        </a:p>
      </dgm:t>
    </dgm:pt>
    <dgm:pt modelId="{51AADA71-4F6A-4961-AD88-85249DB1D842}" cxnId="{60307588-FA5F-49FB-9286-9EBF6940DDB6}" type="parTrans">
      <dgm:prSet/>
      <dgm:spPr/>
      <dgm:t>
        <a:bodyPr/>
        <a:lstStyle/>
        <a:p>
          <a:pPr algn="ctr"/>
          <a:endParaRPr lang="en-US">
            <a:latin typeface="Arial" panose="020B0604020202020204" pitchFamily="34" charset="0"/>
            <a:cs typeface="Arial" panose="020B0604020202020204" pitchFamily="34" charset="0"/>
          </a:endParaRPr>
        </a:p>
      </dgm:t>
    </dgm:pt>
    <dgm:pt modelId="{238B4F2E-A53E-4AD8-95B9-CCC334BC93D7}" cxnId="{60307588-FA5F-49FB-9286-9EBF6940DDB6}" type="sibTrans">
      <dgm:prSet/>
      <dgm:spPr/>
      <dgm:t>
        <a:bodyPr/>
        <a:lstStyle/>
        <a:p>
          <a:pPr algn="ctr"/>
          <a:endParaRPr lang="en-US">
            <a:latin typeface="Arial" panose="020B0604020202020204" pitchFamily="34" charset="0"/>
            <a:cs typeface="Arial" panose="020B0604020202020204" pitchFamily="34" charset="0"/>
          </a:endParaRPr>
        </a:p>
      </dgm:t>
    </dgm:pt>
    <dgm:pt modelId="{815774C0-1912-448E-B7B6-D9B930396A28}">
      <dgm:prSet phldrT="[Text]" custT="1"/>
      <dgm:spPr/>
      <dgm:t>
        <a:bodyPr/>
        <a:lstStyle/>
        <a:p>
          <a:pPr algn="ctr"/>
          <a:r>
            <a:rPr lang="en-US" sz="3100" b="1" dirty="0" err="1" smtClean="0">
              <a:latin typeface="Arial" panose="020B0604020202020204" pitchFamily="34" charset="0"/>
              <a:cs typeface="Arial" panose="020B0604020202020204" pitchFamily="34" charset="0"/>
            </a:rPr>
            <a:t>Quân</a:t>
          </a:r>
          <a:r>
            <a:rPr lang="en-US" sz="3100" b="1" dirty="0" smtClean="0">
              <a:latin typeface="Arial" panose="020B0604020202020204" pitchFamily="34" charset="0"/>
              <a:cs typeface="Arial" panose="020B0604020202020204" pitchFamily="34" charset="0"/>
            </a:rPr>
            <a:t> </a:t>
          </a:r>
          <a:r>
            <a:rPr lang="en-US" sz="3100" b="1" dirty="0" err="1" smtClean="0">
              <a:latin typeface="Arial" panose="020B0604020202020204" pitchFamily="34" charset="0"/>
              <a:cs typeface="Arial" panose="020B0604020202020204" pitchFamily="34" charset="0"/>
            </a:rPr>
            <a:t>chủ</a:t>
          </a:r>
          <a:endParaRPr lang="en-US" sz="3100" b="1" dirty="0">
            <a:latin typeface="Arial" panose="020B0604020202020204" pitchFamily="34" charset="0"/>
            <a:cs typeface="Arial" panose="020B0604020202020204" pitchFamily="34" charset="0"/>
          </a:endParaRPr>
        </a:p>
      </dgm:t>
    </dgm:pt>
    <dgm:pt modelId="{4E805613-72DF-43F6-A0DD-13D5C85DB7B8}" cxnId="{B79505E6-34DE-46C1-BDD7-BAFFDF47BF66}" type="parTrans">
      <dgm:prSet/>
      <dgm:spPr/>
      <dgm:t>
        <a:bodyPr/>
        <a:lstStyle/>
        <a:p>
          <a:pPr algn="ctr"/>
          <a:endParaRPr lang="en-US">
            <a:latin typeface="Arial" panose="020B0604020202020204" pitchFamily="34" charset="0"/>
            <a:cs typeface="Arial" panose="020B0604020202020204" pitchFamily="34" charset="0"/>
          </a:endParaRPr>
        </a:p>
      </dgm:t>
    </dgm:pt>
    <dgm:pt modelId="{316E021C-DE42-4C27-BD00-230EA11AC9C6}" cxnId="{B79505E6-34DE-46C1-BDD7-BAFFDF47BF66}" type="sibTrans">
      <dgm:prSet/>
      <dgm:spPr/>
      <dgm:t>
        <a:bodyPr/>
        <a:lstStyle/>
        <a:p>
          <a:pPr algn="ctr"/>
          <a:endParaRPr lang="en-US">
            <a:latin typeface="Arial" panose="020B0604020202020204" pitchFamily="34" charset="0"/>
            <a:cs typeface="Arial" panose="020B0604020202020204" pitchFamily="34" charset="0"/>
          </a:endParaRPr>
        </a:p>
      </dgm:t>
    </dgm:pt>
    <dgm:pt modelId="{8EA668F9-76BD-4F34-A4AF-306739B61354}">
      <dgm:prSet phldrT="[Text]" custT="1">
        <dgm:style>
          <a:lnRef idx="1">
            <a:schemeClr val="accent6"/>
          </a:lnRef>
          <a:fillRef idx="2">
            <a:schemeClr val="accent6"/>
          </a:fillRef>
          <a:effectRef idx="1">
            <a:schemeClr val="accent6"/>
          </a:effectRef>
          <a:fontRef idx="minor">
            <a:schemeClr val="dk1"/>
          </a:fontRef>
        </dgm:style>
      </dgm:prSet>
      <dgm:spPr>
        <a:noFill/>
        <a:ln>
          <a:solidFill>
            <a:schemeClr val="accent6">
              <a:lumMod val="75000"/>
            </a:schemeClr>
          </a:solidFill>
        </a:ln>
      </dgm:spPr>
      <dgm:t>
        <a:bodyPr/>
        <a:lstStyle/>
        <a:p>
          <a:pPr algn="ctr"/>
          <a:r>
            <a:rPr lang="en-US" sz="3000" dirty="0" err="1" smtClean="0">
              <a:latin typeface="Arial" panose="020B0604020202020204" pitchFamily="34" charset="0"/>
              <a:cs typeface="Arial" panose="020B0604020202020204" pitchFamily="34" charset="0"/>
            </a:rPr>
            <a:t>Quân</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chủ</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chuyên</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chế</a:t>
          </a:r>
          <a:endParaRPr lang="en-US" sz="3000" dirty="0">
            <a:latin typeface="Arial" panose="020B0604020202020204" pitchFamily="34" charset="0"/>
            <a:cs typeface="Arial" panose="020B0604020202020204" pitchFamily="34" charset="0"/>
          </a:endParaRPr>
        </a:p>
      </dgm:t>
    </dgm:pt>
    <dgm:pt modelId="{728B0B98-34CC-4499-9A7C-D7256E9DAF9B}" cxnId="{E791336C-5276-4E74-9E84-8C81E1EC7DBF}" type="parTrans">
      <dgm:prSet/>
      <dgm:spPr/>
      <dgm:t>
        <a:bodyPr/>
        <a:lstStyle/>
        <a:p>
          <a:pPr algn="ctr"/>
          <a:endParaRPr lang="en-US">
            <a:latin typeface="Arial" panose="020B0604020202020204" pitchFamily="34" charset="0"/>
            <a:cs typeface="Arial" panose="020B0604020202020204" pitchFamily="34" charset="0"/>
          </a:endParaRPr>
        </a:p>
      </dgm:t>
    </dgm:pt>
    <dgm:pt modelId="{49C9AFC9-B041-4D7D-B1A5-A17147C54D36}" cxnId="{E791336C-5276-4E74-9E84-8C81E1EC7DBF}" type="sibTrans">
      <dgm:prSet/>
      <dgm:spPr/>
      <dgm:t>
        <a:bodyPr/>
        <a:lstStyle/>
        <a:p>
          <a:pPr algn="ctr"/>
          <a:endParaRPr lang="en-US">
            <a:latin typeface="Arial" panose="020B0604020202020204" pitchFamily="34" charset="0"/>
            <a:cs typeface="Arial" panose="020B0604020202020204" pitchFamily="34" charset="0"/>
          </a:endParaRPr>
        </a:p>
      </dgm:t>
    </dgm:pt>
    <dgm:pt modelId="{4BCA9640-C8C7-43DE-BB91-E824FEBF946D}">
      <dgm:prSet phldrT="[Text]" custT="1">
        <dgm:style>
          <a:lnRef idx="1">
            <a:schemeClr val="accent6"/>
          </a:lnRef>
          <a:fillRef idx="2">
            <a:schemeClr val="accent6"/>
          </a:fillRef>
          <a:effectRef idx="1">
            <a:schemeClr val="accent6"/>
          </a:effectRef>
          <a:fontRef idx="minor">
            <a:schemeClr val="dk1"/>
          </a:fontRef>
        </dgm:style>
      </dgm:prSet>
      <dgm:spPr>
        <a:noFill/>
        <a:ln>
          <a:solidFill>
            <a:schemeClr val="accent6">
              <a:lumMod val="75000"/>
            </a:schemeClr>
          </a:solidFill>
        </a:ln>
      </dgm:spPr>
      <dgm:t>
        <a:bodyPr/>
        <a:lstStyle/>
        <a:p>
          <a:pPr algn="ctr"/>
          <a:r>
            <a:rPr lang="en-US" sz="3200" dirty="0" err="1" smtClean="0">
              <a:latin typeface="Arial" panose="020B0604020202020204" pitchFamily="34" charset="0"/>
              <a:cs typeface="Arial" panose="020B0604020202020204" pitchFamily="34" charset="0"/>
            </a:rPr>
            <a:t>Quân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chủ</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lập</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hiến</a:t>
          </a:r>
          <a:endParaRPr lang="en-US" sz="3200" dirty="0">
            <a:latin typeface="Arial" panose="020B0604020202020204" pitchFamily="34" charset="0"/>
            <a:cs typeface="Arial" panose="020B0604020202020204" pitchFamily="34" charset="0"/>
          </a:endParaRPr>
        </a:p>
      </dgm:t>
    </dgm:pt>
    <dgm:pt modelId="{AD48E130-C1AD-48FE-94ED-89F6337FEC98}" cxnId="{BE3F1DA5-1EF5-4995-8ADD-220ACE8F963A}" type="parTrans">
      <dgm:prSet/>
      <dgm:spPr/>
      <dgm:t>
        <a:bodyPr/>
        <a:lstStyle/>
        <a:p>
          <a:pPr algn="ctr"/>
          <a:endParaRPr lang="en-US">
            <a:latin typeface="Arial" panose="020B0604020202020204" pitchFamily="34" charset="0"/>
            <a:cs typeface="Arial" panose="020B0604020202020204" pitchFamily="34" charset="0"/>
          </a:endParaRPr>
        </a:p>
      </dgm:t>
    </dgm:pt>
    <dgm:pt modelId="{3D6759FB-C2CB-415C-8CF1-865E9FCB9E72}" cxnId="{BE3F1DA5-1EF5-4995-8ADD-220ACE8F963A}" type="sibTrans">
      <dgm:prSet/>
      <dgm:spPr/>
      <dgm:t>
        <a:bodyPr/>
        <a:lstStyle/>
        <a:p>
          <a:pPr algn="ctr"/>
          <a:endParaRPr lang="en-US">
            <a:latin typeface="Arial" panose="020B0604020202020204" pitchFamily="34" charset="0"/>
            <a:cs typeface="Arial" panose="020B0604020202020204" pitchFamily="34" charset="0"/>
          </a:endParaRPr>
        </a:p>
      </dgm:t>
    </dgm:pt>
    <dgm:pt modelId="{796237FA-2890-418E-9A01-31992AA3C3AA}">
      <dgm:prSet phldrT="[Text]" custT="1"/>
      <dgm:spPr/>
      <dgm:t>
        <a:bodyPr/>
        <a:lstStyle/>
        <a:p>
          <a:pPr algn="ctr"/>
          <a:r>
            <a:rPr lang="en-US" sz="3100" b="1" dirty="0" err="1" smtClean="0">
              <a:latin typeface="Arial" panose="020B0604020202020204" pitchFamily="34" charset="0"/>
              <a:cs typeface="Arial" panose="020B0604020202020204" pitchFamily="34" charset="0"/>
            </a:rPr>
            <a:t>Cộng</a:t>
          </a:r>
          <a:r>
            <a:rPr lang="en-US" sz="3100" b="1" dirty="0" smtClean="0">
              <a:latin typeface="Arial" panose="020B0604020202020204" pitchFamily="34" charset="0"/>
              <a:cs typeface="Arial" panose="020B0604020202020204" pitchFamily="34" charset="0"/>
            </a:rPr>
            <a:t> </a:t>
          </a:r>
          <a:r>
            <a:rPr lang="en-US" sz="3100" b="1" dirty="0" err="1" smtClean="0">
              <a:latin typeface="Arial" panose="020B0604020202020204" pitchFamily="34" charset="0"/>
              <a:cs typeface="Arial" panose="020B0604020202020204" pitchFamily="34" charset="0"/>
            </a:rPr>
            <a:t>hòa</a:t>
          </a:r>
          <a:endParaRPr lang="en-US" sz="3100" b="1" dirty="0">
            <a:latin typeface="Arial" panose="020B0604020202020204" pitchFamily="34" charset="0"/>
            <a:cs typeface="Arial" panose="020B0604020202020204" pitchFamily="34" charset="0"/>
          </a:endParaRPr>
        </a:p>
      </dgm:t>
    </dgm:pt>
    <dgm:pt modelId="{01DE7B71-4E64-4C30-A2FE-C39C62FDA1C3}" cxnId="{F169B27E-D7E9-4FF0-8DC4-EB7610F52B75}" type="parTrans">
      <dgm:prSet/>
      <dgm:spPr/>
      <dgm:t>
        <a:bodyPr/>
        <a:lstStyle/>
        <a:p>
          <a:pPr algn="ctr"/>
          <a:endParaRPr lang="en-US">
            <a:latin typeface="Arial" panose="020B0604020202020204" pitchFamily="34" charset="0"/>
            <a:cs typeface="Arial" panose="020B0604020202020204" pitchFamily="34" charset="0"/>
          </a:endParaRPr>
        </a:p>
      </dgm:t>
    </dgm:pt>
    <dgm:pt modelId="{9F1D7C49-5459-4835-BF56-73060BA4601F}" cxnId="{F169B27E-D7E9-4FF0-8DC4-EB7610F52B75}" type="sibTrans">
      <dgm:prSet/>
      <dgm:spPr/>
      <dgm:t>
        <a:bodyPr/>
        <a:lstStyle/>
        <a:p>
          <a:pPr algn="ctr"/>
          <a:endParaRPr lang="en-US">
            <a:latin typeface="Arial" panose="020B0604020202020204" pitchFamily="34" charset="0"/>
            <a:cs typeface="Arial" panose="020B0604020202020204" pitchFamily="34" charset="0"/>
          </a:endParaRPr>
        </a:p>
      </dgm:t>
    </dgm:pt>
    <dgm:pt modelId="{383CA2BA-756B-4DF0-B172-03092AE57553}">
      <dgm:prSet phldrT="[Text]" custT="1">
        <dgm:style>
          <a:lnRef idx="1">
            <a:schemeClr val="accent6"/>
          </a:lnRef>
          <a:fillRef idx="2">
            <a:schemeClr val="accent6"/>
          </a:fillRef>
          <a:effectRef idx="1">
            <a:schemeClr val="accent6"/>
          </a:effectRef>
          <a:fontRef idx="minor">
            <a:schemeClr val="dk1"/>
          </a:fontRef>
        </dgm:style>
      </dgm:prSet>
      <dgm:spPr>
        <a:solidFill>
          <a:schemeClr val="accent3">
            <a:lumMod val="40000"/>
            <a:lumOff val="60000"/>
          </a:schemeClr>
        </a:solidFill>
        <a:ln>
          <a:noFill/>
        </a:ln>
      </dgm:spPr>
      <dgm:t>
        <a:bodyPr/>
        <a:lstStyle/>
        <a:p>
          <a:pPr algn="ctr"/>
          <a:r>
            <a:rPr lang="en-US" sz="2900" dirty="0" err="1" smtClean="0">
              <a:latin typeface="Arial" panose="020B0604020202020204" pitchFamily="34" charset="0"/>
              <a:cs typeface="Arial" panose="020B0604020202020204" pitchFamily="34" charset="0"/>
            </a:rPr>
            <a:t>Cộng</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hòa</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tổng</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thống</a:t>
          </a:r>
          <a:endParaRPr lang="en-US" sz="2900" dirty="0">
            <a:latin typeface="Arial" panose="020B0604020202020204" pitchFamily="34" charset="0"/>
            <a:cs typeface="Arial" panose="020B0604020202020204" pitchFamily="34" charset="0"/>
          </a:endParaRPr>
        </a:p>
      </dgm:t>
    </dgm:pt>
    <dgm:pt modelId="{1463FD22-5E45-4AA3-BBE4-705EC11D69BA}" cxnId="{8464CDBB-444A-4F90-A9DF-780FAC0AD39F}" type="parTrans">
      <dgm:prSet/>
      <dgm:spPr/>
      <dgm:t>
        <a:bodyPr/>
        <a:lstStyle/>
        <a:p>
          <a:pPr algn="ctr"/>
          <a:endParaRPr lang="en-US">
            <a:latin typeface="Arial" panose="020B0604020202020204" pitchFamily="34" charset="0"/>
            <a:cs typeface="Arial" panose="020B0604020202020204" pitchFamily="34" charset="0"/>
          </a:endParaRPr>
        </a:p>
      </dgm:t>
    </dgm:pt>
    <dgm:pt modelId="{F4E15504-F4DD-47A7-9C97-7C6EDB23817A}" cxnId="{8464CDBB-444A-4F90-A9DF-780FAC0AD39F}" type="sibTrans">
      <dgm:prSet/>
      <dgm:spPr/>
      <dgm:t>
        <a:bodyPr/>
        <a:lstStyle/>
        <a:p>
          <a:pPr algn="ctr"/>
          <a:endParaRPr lang="en-US">
            <a:latin typeface="Arial" panose="020B0604020202020204" pitchFamily="34" charset="0"/>
            <a:cs typeface="Arial" panose="020B0604020202020204" pitchFamily="34" charset="0"/>
          </a:endParaRPr>
        </a:p>
      </dgm:t>
    </dgm:pt>
    <dgm:pt modelId="{18177F48-93E1-4FCB-9709-013F36BD9F9D}">
      <dgm:prSet phldrT="[Text]">
        <dgm:style>
          <a:lnRef idx="1">
            <a:schemeClr val="accent6"/>
          </a:lnRef>
          <a:fillRef idx="2">
            <a:schemeClr val="accent6"/>
          </a:fillRef>
          <a:effectRef idx="1">
            <a:schemeClr val="accent6"/>
          </a:effectRef>
          <a:fontRef idx="minor">
            <a:schemeClr val="dk1"/>
          </a:fontRef>
        </dgm:style>
      </dgm:prSet>
      <dgm:spPr>
        <a:solidFill>
          <a:schemeClr val="accent4">
            <a:lumMod val="60000"/>
            <a:lumOff val="40000"/>
          </a:schemeClr>
        </a:solidFill>
        <a:ln>
          <a:noFill/>
        </a:ln>
      </dgm:spPr>
      <dgm:t>
        <a:bodyPr/>
        <a:lstStyle/>
        <a:p>
          <a:pPr algn="ctr"/>
          <a:r>
            <a:rPr lang="en-US" dirty="0" err="1" smtClean="0">
              <a:latin typeface="Arial" panose="020B0604020202020204" pitchFamily="34" charset="0"/>
              <a:cs typeface="Arial" panose="020B0604020202020204" pitchFamily="34" charset="0"/>
            </a:rPr>
            <a:t>Cộng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hòa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nghị</a:t>
          </a:r>
          <a:endParaRPr lang="en-US" dirty="0">
            <a:latin typeface="Arial" panose="020B0604020202020204" pitchFamily="34" charset="0"/>
            <a:cs typeface="Arial" panose="020B0604020202020204" pitchFamily="34" charset="0"/>
          </a:endParaRPr>
        </a:p>
      </dgm:t>
    </dgm:pt>
    <dgm:pt modelId="{7CF675F4-F093-4CAF-9627-1BB1F89FA2E2}" cxnId="{BD128BAA-50EB-4E86-BAD0-AF9DBF9D3387}" type="parTrans">
      <dgm:prSet/>
      <dgm:spPr/>
      <dgm:t>
        <a:bodyPr/>
        <a:lstStyle/>
        <a:p>
          <a:pPr algn="ctr"/>
          <a:endParaRPr lang="en-US">
            <a:latin typeface="Arial" panose="020B0604020202020204" pitchFamily="34" charset="0"/>
            <a:cs typeface="Arial" panose="020B0604020202020204" pitchFamily="34" charset="0"/>
          </a:endParaRPr>
        </a:p>
      </dgm:t>
    </dgm:pt>
    <dgm:pt modelId="{89A9D43C-F297-427D-9D6F-5289A1198ACC}" cxnId="{BD128BAA-50EB-4E86-BAD0-AF9DBF9D3387}" type="sibTrans">
      <dgm:prSet/>
      <dgm:spPr/>
      <dgm:t>
        <a:bodyPr/>
        <a:lstStyle/>
        <a:p>
          <a:pPr algn="ctr"/>
          <a:endParaRPr lang="en-US">
            <a:latin typeface="Arial" panose="020B0604020202020204" pitchFamily="34" charset="0"/>
            <a:cs typeface="Arial" panose="020B0604020202020204" pitchFamily="34" charset="0"/>
          </a:endParaRPr>
        </a:p>
      </dgm:t>
    </dgm:pt>
    <dgm:pt modelId="{902FD103-69DF-4C4A-9B83-9866948F24BF}">
      <dgm:prSet phldrT="[Text]">
        <dgm:style>
          <a:lnRef idx="1">
            <a:schemeClr val="accent6"/>
          </a:lnRef>
          <a:fillRef idx="2">
            <a:schemeClr val="accent6"/>
          </a:fillRef>
          <a:effectRef idx="1">
            <a:schemeClr val="accent6"/>
          </a:effectRef>
          <a:fontRef idx="minor">
            <a:schemeClr val="dk1"/>
          </a:fontRef>
        </dgm:style>
      </dgm:prSet>
      <dgm:spPr>
        <a:solidFill>
          <a:schemeClr val="accent2">
            <a:lumMod val="20000"/>
            <a:lumOff val="80000"/>
          </a:schemeClr>
        </a:solidFill>
        <a:ln>
          <a:noFill/>
        </a:ln>
      </dgm:spPr>
      <dgm:t>
        <a:bodyPr/>
        <a:lstStyle/>
        <a:p>
          <a:pPr algn="ctr"/>
          <a:r>
            <a:rPr lang="en-US" dirty="0" err="1" smtClean="0">
              <a:latin typeface="Arial" panose="020B0604020202020204" pitchFamily="34" charset="0"/>
              <a:cs typeface="Arial" panose="020B0604020202020204" pitchFamily="34" charset="0"/>
            </a:rPr>
            <a:t>Cộng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hòa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hỗn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endParaRPr lang="en-US" dirty="0">
            <a:latin typeface="Arial" panose="020B0604020202020204" pitchFamily="34" charset="0"/>
            <a:cs typeface="Arial" panose="020B0604020202020204" pitchFamily="34" charset="0"/>
          </a:endParaRPr>
        </a:p>
      </dgm:t>
    </dgm:pt>
    <dgm:pt modelId="{0DB25FE1-145D-4731-96CB-08154D1A6653}" cxnId="{23EFB860-ADA2-4EF0-AB54-B3F9910931DD}" type="parTrans">
      <dgm:prSet/>
      <dgm:spPr/>
      <dgm:t>
        <a:bodyPr/>
        <a:lstStyle/>
        <a:p>
          <a:pPr algn="ctr"/>
          <a:endParaRPr lang="en-US">
            <a:latin typeface="Arial" panose="020B0604020202020204" pitchFamily="34" charset="0"/>
            <a:cs typeface="Arial" panose="020B0604020202020204" pitchFamily="34" charset="0"/>
          </a:endParaRPr>
        </a:p>
      </dgm:t>
    </dgm:pt>
    <dgm:pt modelId="{5E7DCDCA-D058-40DD-A9B7-F70AD682DE9C}" cxnId="{23EFB860-ADA2-4EF0-AB54-B3F9910931DD}" type="sibTrans">
      <dgm:prSet/>
      <dgm:spPr/>
      <dgm:t>
        <a:bodyPr/>
        <a:lstStyle/>
        <a:p>
          <a:pPr algn="ctr"/>
          <a:endParaRPr lang="en-US">
            <a:latin typeface="Arial" panose="020B0604020202020204" pitchFamily="34" charset="0"/>
            <a:cs typeface="Arial" panose="020B0604020202020204" pitchFamily="34" charset="0"/>
          </a:endParaRPr>
        </a:p>
      </dgm:t>
    </dgm:pt>
    <dgm:pt modelId="{A50B101A-1498-49C0-A067-80B74045A64A}" type="pres">
      <dgm:prSet presAssocID="{7701F18E-8620-47C8-9CC5-C73F69008C98}" presName="diagram" presStyleCnt="0">
        <dgm:presLayoutVars>
          <dgm:chPref val="1"/>
          <dgm:dir/>
          <dgm:animOne val="branch"/>
          <dgm:animLvl val="lvl"/>
          <dgm:resizeHandles val="exact"/>
        </dgm:presLayoutVars>
      </dgm:prSet>
      <dgm:spPr/>
      <dgm:t>
        <a:bodyPr/>
        <a:lstStyle/>
        <a:p>
          <a:endParaRPr lang="en-US"/>
        </a:p>
      </dgm:t>
    </dgm:pt>
    <dgm:pt modelId="{8EA4B406-E52E-44B7-9DB5-2BAE1A1CB699}" type="pres">
      <dgm:prSet presAssocID="{831AA3EF-0383-44DD-B2D3-207122BB87E3}" presName="root1" presStyleCnt="0"/>
      <dgm:spPr/>
    </dgm:pt>
    <dgm:pt modelId="{BD68A99D-4B96-4A99-88DA-303323E5C75E}" type="pres">
      <dgm:prSet presAssocID="{831AA3EF-0383-44DD-B2D3-207122BB87E3}" presName="LevelOneTextNode" presStyleLbl="node0" presStyleIdx="0" presStyleCnt="1" custLinFactNeighborX="-42563" custLinFactNeighborY="-131">
        <dgm:presLayoutVars>
          <dgm:chPref val="3"/>
        </dgm:presLayoutVars>
      </dgm:prSet>
      <dgm:spPr/>
      <dgm:t>
        <a:bodyPr/>
        <a:lstStyle/>
        <a:p>
          <a:endParaRPr lang="en-US"/>
        </a:p>
      </dgm:t>
    </dgm:pt>
    <dgm:pt modelId="{6E49EE18-DD7E-4ADA-9522-34E0EAD4A767}" type="pres">
      <dgm:prSet presAssocID="{831AA3EF-0383-44DD-B2D3-207122BB87E3}" presName="level2hierChild" presStyleCnt="0"/>
      <dgm:spPr/>
    </dgm:pt>
    <dgm:pt modelId="{78B3A700-353D-49D2-A8E7-BE631C9709B3}" type="pres">
      <dgm:prSet presAssocID="{4E805613-72DF-43F6-A0DD-13D5C85DB7B8}" presName="conn2-1" presStyleLbl="parChTrans1D2" presStyleIdx="0" presStyleCnt="2"/>
      <dgm:spPr/>
      <dgm:t>
        <a:bodyPr/>
        <a:lstStyle/>
        <a:p>
          <a:endParaRPr lang="en-US"/>
        </a:p>
      </dgm:t>
    </dgm:pt>
    <dgm:pt modelId="{751C3022-B2CF-4683-8E22-F4087304312A}" type="pres">
      <dgm:prSet presAssocID="{4E805613-72DF-43F6-A0DD-13D5C85DB7B8}" presName="connTx" presStyleLbl="parChTrans1D2" presStyleIdx="0" presStyleCnt="2"/>
      <dgm:spPr/>
      <dgm:t>
        <a:bodyPr/>
        <a:lstStyle/>
        <a:p>
          <a:endParaRPr lang="en-US"/>
        </a:p>
      </dgm:t>
    </dgm:pt>
    <dgm:pt modelId="{8740EF63-E2A2-4F36-B01B-2F07911FF529}" type="pres">
      <dgm:prSet presAssocID="{815774C0-1912-448E-B7B6-D9B930396A28}" presName="root2" presStyleCnt="0"/>
      <dgm:spPr/>
    </dgm:pt>
    <dgm:pt modelId="{41F9BAE1-2AF0-482D-864B-409870127054}" type="pres">
      <dgm:prSet presAssocID="{815774C0-1912-448E-B7B6-D9B930396A28}" presName="LevelTwoTextNode" presStyleLbl="node2" presStyleIdx="0" presStyleCnt="2" custScaleX="116937" custLinFactNeighborX="-11954" custLinFactNeighborY="-543">
        <dgm:presLayoutVars>
          <dgm:chPref val="3"/>
        </dgm:presLayoutVars>
      </dgm:prSet>
      <dgm:spPr/>
      <dgm:t>
        <a:bodyPr/>
        <a:lstStyle/>
        <a:p>
          <a:endParaRPr lang="en-US"/>
        </a:p>
      </dgm:t>
    </dgm:pt>
    <dgm:pt modelId="{BD835F68-9F96-4C51-A238-A96312F39A35}" type="pres">
      <dgm:prSet presAssocID="{815774C0-1912-448E-B7B6-D9B930396A28}" presName="level3hierChild" presStyleCnt="0"/>
      <dgm:spPr/>
    </dgm:pt>
    <dgm:pt modelId="{702F8D34-23C9-40D2-9963-1BDBF3B810B5}" type="pres">
      <dgm:prSet presAssocID="{728B0B98-34CC-4499-9A7C-D7256E9DAF9B}" presName="conn2-1" presStyleLbl="parChTrans1D3" presStyleIdx="0" presStyleCnt="5"/>
      <dgm:spPr/>
      <dgm:t>
        <a:bodyPr/>
        <a:lstStyle/>
        <a:p>
          <a:endParaRPr lang="en-US"/>
        </a:p>
      </dgm:t>
    </dgm:pt>
    <dgm:pt modelId="{E9F65FDE-4318-4D8A-9628-E62FD7104425}" type="pres">
      <dgm:prSet presAssocID="{728B0B98-34CC-4499-9A7C-D7256E9DAF9B}" presName="connTx" presStyleLbl="parChTrans1D3" presStyleIdx="0" presStyleCnt="5"/>
      <dgm:spPr/>
      <dgm:t>
        <a:bodyPr/>
        <a:lstStyle/>
        <a:p>
          <a:endParaRPr lang="en-US"/>
        </a:p>
      </dgm:t>
    </dgm:pt>
    <dgm:pt modelId="{1443B731-1422-4A6E-99B0-A3279A47A3A1}" type="pres">
      <dgm:prSet presAssocID="{8EA668F9-76BD-4F34-A4AF-306739B61354}" presName="root2" presStyleCnt="0"/>
      <dgm:spPr/>
    </dgm:pt>
    <dgm:pt modelId="{5C2E23FC-940A-488A-9C94-4CB2B783AA83}" type="pres">
      <dgm:prSet presAssocID="{8EA668F9-76BD-4F34-A4AF-306739B61354}" presName="LevelTwoTextNode" presStyleLbl="node3" presStyleIdx="0" presStyleCnt="5" custScaleX="224366">
        <dgm:presLayoutVars>
          <dgm:chPref val="3"/>
        </dgm:presLayoutVars>
      </dgm:prSet>
      <dgm:spPr/>
      <dgm:t>
        <a:bodyPr/>
        <a:lstStyle/>
        <a:p>
          <a:endParaRPr lang="en-US"/>
        </a:p>
      </dgm:t>
    </dgm:pt>
    <dgm:pt modelId="{5BDD9D41-C72D-4783-8CAB-8B2E3CF1B67F}" type="pres">
      <dgm:prSet presAssocID="{8EA668F9-76BD-4F34-A4AF-306739B61354}" presName="level3hierChild" presStyleCnt="0"/>
      <dgm:spPr/>
    </dgm:pt>
    <dgm:pt modelId="{82BBF04F-6BE0-442C-8818-E78A66262968}" type="pres">
      <dgm:prSet presAssocID="{AD48E130-C1AD-48FE-94ED-89F6337FEC98}" presName="conn2-1" presStyleLbl="parChTrans1D3" presStyleIdx="1" presStyleCnt="5"/>
      <dgm:spPr/>
      <dgm:t>
        <a:bodyPr/>
        <a:lstStyle/>
        <a:p>
          <a:endParaRPr lang="en-US"/>
        </a:p>
      </dgm:t>
    </dgm:pt>
    <dgm:pt modelId="{20113F82-0955-4DDB-991F-18AC4AE77568}" type="pres">
      <dgm:prSet presAssocID="{AD48E130-C1AD-48FE-94ED-89F6337FEC98}" presName="connTx" presStyleLbl="parChTrans1D3" presStyleIdx="1" presStyleCnt="5"/>
      <dgm:spPr/>
      <dgm:t>
        <a:bodyPr/>
        <a:lstStyle/>
        <a:p>
          <a:endParaRPr lang="en-US"/>
        </a:p>
      </dgm:t>
    </dgm:pt>
    <dgm:pt modelId="{7E0B6566-3A92-497C-802D-123671D9E9FC}" type="pres">
      <dgm:prSet presAssocID="{4BCA9640-C8C7-43DE-BB91-E824FEBF946D}" presName="root2" presStyleCnt="0"/>
      <dgm:spPr/>
    </dgm:pt>
    <dgm:pt modelId="{9AC3F74D-09C2-42CF-B761-2B8A67A76AE1}" type="pres">
      <dgm:prSet presAssocID="{4BCA9640-C8C7-43DE-BB91-E824FEBF946D}" presName="LevelTwoTextNode" presStyleLbl="node3" presStyleIdx="1" presStyleCnt="5" custScaleX="209869">
        <dgm:presLayoutVars>
          <dgm:chPref val="3"/>
        </dgm:presLayoutVars>
      </dgm:prSet>
      <dgm:spPr/>
      <dgm:t>
        <a:bodyPr/>
        <a:lstStyle/>
        <a:p>
          <a:endParaRPr lang="en-US"/>
        </a:p>
      </dgm:t>
    </dgm:pt>
    <dgm:pt modelId="{519C2595-1CA3-4290-97D6-061034E986A8}" type="pres">
      <dgm:prSet presAssocID="{4BCA9640-C8C7-43DE-BB91-E824FEBF946D}" presName="level3hierChild" presStyleCnt="0"/>
      <dgm:spPr/>
    </dgm:pt>
    <dgm:pt modelId="{C131381D-9C23-4D3E-B098-75F18F0EC2CB}" type="pres">
      <dgm:prSet presAssocID="{01DE7B71-4E64-4C30-A2FE-C39C62FDA1C3}" presName="conn2-1" presStyleLbl="parChTrans1D2" presStyleIdx="1" presStyleCnt="2"/>
      <dgm:spPr/>
      <dgm:t>
        <a:bodyPr/>
        <a:lstStyle/>
        <a:p>
          <a:endParaRPr lang="en-US"/>
        </a:p>
      </dgm:t>
    </dgm:pt>
    <dgm:pt modelId="{EB42D3EA-AABD-498F-920B-DC4895E32EBE}" type="pres">
      <dgm:prSet presAssocID="{01DE7B71-4E64-4C30-A2FE-C39C62FDA1C3}" presName="connTx" presStyleLbl="parChTrans1D2" presStyleIdx="1" presStyleCnt="2"/>
      <dgm:spPr/>
      <dgm:t>
        <a:bodyPr/>
        <a:lstStyle/>
        <a:p>
          <a:endParaRPr lang="en-US"/>
        </a:p>
      </dgm:t>
    </dgm:pt>
    <dgm:pt modelId="{20E42720-CB26-48DB-8615-CA454F3E771E}" type="pres">
      <dgm:prSet presAssocID="{796237FA-2890-418E-9A01-31992AA3C3AA}" presName="root2" presStyleCnt="0"/>
      <dgm:spPr/>
    </dgm:pt>
    <dgm:pt modelId="{7B2CBB67-B3FC-4FEC-B853-C293FE97B50F}" type="pres">
      <dgm:prSet presAssocID="{796237FA-2890-418E-9A01-31992AA3C3AA}" presName="LevelTwoTextNode" presStyleLbl="node2" presStyleIdx="1" presStyleCnt="2" custScaleX="122917" custLinFactNeighborX="-7874" custLinFactNeighborY="5721">
        <dgm:presLayoutVars>
          <dgm:chPref val="3"/>
        </dgm:presLayoutVars>
      </dgm:prSet>
      <dgm:spPr/>
      <dgm:t>
        <a:bodyPr/>
        <a:lstStyle/>
        <a:p>
          <a:endParaRPr lang="en-US"/>
        </a:p>
      </dgm:t>
    </dgm:pt>
    <dgm:pt modelId="{FFD73D44-DD36-419B-B4A2-371E5418252F}" type="pres">
      <dgm:prSet presAssocID="{796237FA-2890-418E-9A01-31992AA3C3AA}" presName="level3hierChild" presStyleCnt="0"/>
      <dgm:spPr/>
    </dgm:pt>
    <dgm:pt modelId="{70B883BE-E952-45F3-A260-BF670BB6C2F9}" type="pres">
      <dgm:prSet presAssocID="{1463FD22-5E45-4AA3-BBE4-705EC11D69BA}" presName="conn2-1" presStyleLbl="parChTrans1D3" presStyleIdx="2" presStyleCnt="5"/>
      <dgm:spPr/>
      <dgm:t>
        <a:bodyPr/>
        <a:lstStyle/>
        <a:p>
          <a:endParaRPr lang="en-US"/>
        </a:p>
      </dgm:t>
    </dgm:pt>
    <dgm:pt modelId="{A8A9E8EA-9A69-4F7F-B2D1-3B8C6D2834AB}" type="pres">
      <dgm:prSet presAssocID="{1463FD22-5E45-4AA3-BBE4-705EC11D69BA}" presName="connTx" presStyleLbl="parChTrans1D3" presStyleIdx="2" presStyleCnt="5"/>
      <dgm:spPr/>
      <dgm:t>
        <a:bodyPr/>
        <a:lstStyle/>
        <a:p>
          <a:endParaRPr lang="en-US"/>
        </a:p>
      </dgm:t>
    </dgm:pt>
    <dgm:pt modelId="{CCC4BF81-959E-4397-A313-25EB8B6DAAB0}" type="pres">
      <dgm:prSet presAssocID="{383CA2BA-756B-4DF0-B172-03092AE57553}" presName="root2" presStyleCnt="0"/>
      <dgm:spPr/>
    </dgm:pt>
    <dgm:pt modelId="{45E1F5FD-5A25-4103-BD94-21E512AC8EBE}" type="pres">
      <dgm:prSet presAssocID="{383CA2BA-756B-4DF0-B172-03092AE57553}" presName="LevelTwoTextNode" presStyleLbl="node3" presStyleIdx="2" presStyleCnt="5" custScaleX="222752">
        <dgm:presLayoutVars>
          <dgm:chPref val="3"/>
        </dgm:presLayoutVars>
      </dgm:prSet>
      <dgm:spPr/>
      <dgm:t>
        <a:bodyPr/>
        <a:lstStyle/>
        <a:p>
          <a:endParaRPr lang="en-US"/>
        </a:p>
      </dgm:t>
    </dgm:pt>
    <dgm:pt modelId="{74D8B8DC-E063-4F32-AB1C-097BE9957BFD}" type="pres">
      <dgm:prSet presAssocID="{383CA2BA-756B-4DF0-B172-03092AE57553}" presName="level3hierChild" presStyleCnt="0"/>
      <dgm:spPr/>
    </dgm:pt>
    <dgm:pt modelId="{73E9A881-348E-4B3C-9494-4EF4A99D9134}" type="pres">
      <dgm:prSet presAssocID="{7CF675F4-F093-4CAF-9627-1BB1F89FA2E2}" presName="conn2-1" presStyleLbl="parChTrans1D3" presStyleIdx="3" presStyleCnt="5"/>
      <dgm:spPr/>
      <dgm:t>
        <a:bodyPr/>
        <a:lstStyle/>
        <a:p>
          <a:endParaRPr lang="en-US"/>
        </a:p>
      </dgm:t>
    </dgm:pt>
    <dgm:pt modelId="{EEEC87D7-3A28-4FE7-BFE4-2B8FDE74BAB3}" type="pres">
      <dgm:prSet presAssocID="{7CF675F4-F093-4CAF-9627-1BB1F89FA2E2}" presName="connTx" presStyleLbl="parChTrans1D3" presStyleIdx="3" presStyleCnt="5"/>
      <dgm:spPr/>
      <dgm:t>
        <a:bodyPr/>
        <a:lstStyle/>
        <a:p>
          <a:endParaRPr lang="en-US"/>
        </a:p>
      </dgm:t>
    </dgm:pt>
    <dgm:pt modelId="{FE61ACF6-A044-4A50-8F89-53EAE8C53885}" type="pres">
      <dgm:prSet presAssocID="{18177F48-93E1-4FCB-9709-013F36BD9F9D}" presName="root2" presStyleCnt="0"/>
      <dgm:spPr/>
    </dgm:pt>
    <dgm:pt modelId="{11241C18-BB7D-47E4-AF0F-FB5A3201D435}" type="pres">
      <dgm:prSet presAssocID="{18177F48-93E1-4FCB-9709-013F36BD9F9D}" presName="LevelTwoTextNode" presStyleLbl="node3" presStyleIdx="3" presStyleCnt="5" custScaleX="220969">
        <dgm:presLayoutVars>
          <dgm:chPref val="3"/>
        </dgm:presLayoutVars>
      </dgm:prSet>
      <dgm:spPr/>
      <dgm:t>
        <a:bodyPr/>
        <a:lstStyle/>
        <a:p>
          <a:endParaRPr lang="en-US"/>
        </a:p>
      </dgm:t>
    </dgm:pt>
    <dgm:pt modelId="{500A871C-088A-4BA9-97F1-A19DEB5A5246}" type="pres">
      <dgm:prSet presAssocID="{18177F48-93E1-4FCB-9709-013F36BD9F9D}" presName="level3hierChild" presStyleCnt="0"/>
      <dgm:spPr/>
    </dgm:pt>
    <dgm:pt modelId="{A81C5FD5-7E9A-4F36-89AA-6C4D5CB75625}" type="pres">
      <dgm:prSet presAssocID="{0DB25FE1-145D-4731-96CB-08154D1A6653}" presName="conn2-1" presStyleLbl="parChTrans1D3" presStyleIdx="4" presStyleCnt="5"/>
      <dgm:spPr/>
      <dgm:t>
        <a:bodyPr/>
        <a:lstStyle/>
        <a:p>
          <a:endParaRPr lang="en-US"/>
        </a:p>
      </dgm:t>
    </dgm:pt>
    <dgm:pt modelId="{2812F759-F773-43E2-9762-452ADC90C739}" type="pres">
      <dgm:prSet presAssocID="{0DB25FE1-145D-4731-96CB-08154D1A6653}" presName="connTx" presStyleLbl="parChTrans1D3" presStyleIdx="4" presStyleCnt="5"/>
      <dgm:spPr/>
      <dgm:t>
        <a:bodyPr/>
        <a:lstStyle/>
        <a:p>
          <a:endParaRPr lang="en-US"/>
        </a:p>
      </dgm:t>
    </dgm:pt>
    <dgm:pt modelId="{AE6AD0BA-C4F0-47EC-8B04-16F884A1214A}" type="pres">
      <dgm:prSet presAssocID="{902FD103-69DF-4C4A-9B83-9866948F24BF}" presName="root2" presStyleCnt="0"/>
      <dgm:spPr/>
    </dgm:pt>
    <dgm:pt modelId="{2BBE21C2-20D6-4790-9E6C-6EAC9CDEA8E7}" type="pres">
      <dgm:prSet presAssocID="{902FD103-69DF-4C4A-9B83-9866948F24BF}" presName="LevelTwoTextNode" presStyleLbl="node3" presStyleIdx="4" presStyleCnt="5" custScaleX="221058">
        <dgm:presLayoutVars>
          <dgm:chPref val="3"/>
        </dgm:presLayoutVars>
      </dgm:prSet>
      <dgm:spPr/>
      <dgm:t>
        <a:bodyPr/>
        <a:lstStyle/>
        <a:p>
          <a:endParaRPr lang="en-US"/>
        </a:p>
      </dgm:t>
    </dgm:pt>
    <dgm:pt modelId="{5580B9E6-8B1A-414B-A5F2-D64CA4CBE6C7}" type="pres">
      <dgm:prSet presAssocID="{902FD103-69DF-4C4A-9B83-9866948F24BF}" presName="level3hierChild" presStyleCnt="0"/>
      <dgm:spPr/>
    </dgm:pt>
  </dgm:ptLst>
  <dgm:cxnLst>
    <dgm:cxn modelId="{60307588-FA5F-49FB-9286-9EBF6940DDB6}" srcId="{7701F18E-8620-47C8-9CC5-C73F69008C98}" destId="{831AA3EF-0383-44DD-B2D3-207122BB87E3}" srcOrd="0" destOrd="0" parTransId="{51AADA71-4F6A-4961-AD88-85249DB1D842}" sibTransId="{238B4F2E-A53E-4AD8-95B9-CCC334BC93D7}"/>
    <dgm:cxn modelId="{B57BBC6D-DFDB-48CD-8CFA-B41FAB999788}" type="presOf" srcId="{728B0B98-34CC-4499-9A7C-D7256E9DAF9B}" destId="{702F8D34-23C9-40D2-9963-1BDBF3B810B5}" srcOrd="0" destOrd="0" presId="urn:microsoft.com/office/officeart/2005/8/layout/hierarchy2"/>
    <dgm:cxn modelId="{39E1737A-2B7A-4A6E-91BC-C13BFD9DFD8C}" type="presOf" srcId="{728B0B98-34CC-4499-9A7C-D7256E9DAF9B}" destId="{E9F65FDE-4318-4D8A-9628-E62FD7104425}" srcOrd="1" destOrd="0" presId="urn:microsoft.com/office/officeart/2005/8/layout/hierarchy2"/>
    <dgm:cxn modelId="{E11E314F-BB55-4945-A333-7BB5127FB2ED}" type="presOf" srcId="{01DE7B71-4E64-4C30-A2FE-C39C62FDA1C3}" destId="{EB42D3EA-AABD-498F-920B-DC4895E32EBE}" srcOrd="1" destOrd="0" presId="urn:microsoft.com/office/officeart/2005/8/layout/hierarchy2"/>
    <dgm:cxn modelId="{51360CC3-2687-4C11-A928-91238284CAE3}" type="presOf" srcId="{4E805613-72DF-43F6-A0DD-13D5C85DB7B8}" destId="{751C3022-B2CF-4683-8E22-F4087304312A}" srcOrd="1" destOrd="0" presId="urn:microsoft.com/office/officeart/2005/8/layout/hierarchy2"/>
    <dgm:cxn modelId="{8464CDBB-444A-4F90-A9DF-780FAC0AD39F}" srcId="{796237FA-2890-418E-9A01-31992AA3C3AA}" destId="{383CA2BA-756B-4DF0-B172-03092AE57553}" srcOrd="0" destOrd="0" parTransId="{1463FD22-5E45-4AA3-BBE4-705EC11D69BA}" sibTransId="{F4E15504-F4DD-47A7-9C97-7C6EDB23817A}"/>
    <dgm:cxn modelId="{3DA0359F-9909-4614-916C-FB00A77A319C}" type="presOf" srcId="{796237FA-2890-418E-9A01-31992AA3C3AA}" destId="{7B2CBB67-B3FC-4FEC-B853-C293FE97B50F}" srcOrd="0" destOrd="0" presId="urn:microsoft.com/office/officeart/2005/8/layout/hierarchy2"/>
    <dgm:cxn modelId="{84FEA0B1-B45F-472B-9F42-6071D753B8D2}" type="presOf" srcId="{18177F48-93E1-4FCB-9709-013F36BD9F9D}" destId="{11241C18-BB7D-47E4-AF0F-FB5A3201D435}" srcOrd="0" destOrd="0" presId="urn:microsoft.com/office/officeart/2005/8/layout/hierarchy2"/>
    <dgm:cxn modelId="{F169B27E-D7E9-4FF0-8DC4-EB7610F52B75}" srcId="{831AA3EF-0383-44DD-B2D3-207122BB87E3}" destId="{796237FA-2890-418E-9A01-31992AA3C3AA}" srcOrd="1" destOrd="0" parTransId="{01DE7B71-4E64-4C30-A2FE-C39C62FDA1C3}" sibTransId="{9F1D7C49-5459-4835-BF56-73060BA4601F}"/>
    <dgm:cxn modelId="{EA32EC6F-3A26-411B-BC85-4D49E165B7F1}" type="presOf" srcId="{815774C0-1912-448E-B7B6-D9B930396A28}" destId="{41F9BAE1-2AF0-482D-864B-409870127054}" srcOrd="0" destOrd="0" presId="urn:microsoft.com/office/officeart/2005/8/layout/hierarchy2"/>
    <dgm:cxn modelId="{046D42B8-601B-4C01-BE76-1D97A0E00D99}" type="presOf" srcId="{0DB25FE1-145D-4731-96CB-08154D1A6653}" destId="{2812F759-F773-43E2-9762-452ADC90C739}" srcOrd="1" destOrd="0" presId="urn:microsoft.com/office/officeart/2005/8/layout/hierarchy2"/>
    <dgm:cxn modelId="{3A00FCA6-8522-4E83-8CCA-9AF895B5D9DC}" type="presOf" srcId="{AD48E130-C1AD-48FE-94ED-89F6337FEC98}" destId="{82BBF04F-6BE0-442C-8818-E78A66262968}" srcOrd="0" destOrd="0" presId="urn:microsoft.com/office/officeart/2005/8/layout/hierarchy2"/>
    <dgm:cxn modelId="{FE8882C3-7EAA-4793-BD93-0DF2D719B980}" type="presOf" srcId="{902FD103-69DF-4C4A-9B83-9866948F24BF}" destId="{2BBE21C2-20D6-4790-9E6C-6EAC9CDEA8E7}" srcOrd="0" destOrd="0" presId="urn:microsoft.com/office/officeart/2005/8/layout/hierarchy2"/>
    <dgm:cxn modelId="{C53BDC91-5058-4354-AAAA-4CFD23E3D776}" type="presOf" srcId="{383CA2BA-756B-4DF0-B172-03092AE57553}" destId="{45E1F5FD-5A25-4103-BD94-21E512AC8EBE}" srcOrd="0" destOrd="0" presId="urn:microsoft.com/office/officeart/2005/8/layout/hierarchy2"/>
    <dgm:cxn modelId="{9BCEACDE-D4B3-4700-A963-B2F89D0DA0D8}" type="presOf" srcId="{8EA668F9-76BD-4F34-A4AF-306739B61354}" destId="{5C2E23FC-940A-488A-9C94-4CB2B783AA83}" srcOrd="0" destOrd="0" presId="urn:microsoft.com/office/officeart/2005/8/layout/hierarchy2"/>
    <dgm:cxn modelId="{2FB04ED3-166E-4C72-A58E-FB88C43BED83}" type="presOf" srcId="{AD48E130-C1AD-48FE-94ED-89F6337FEC98}" destId="{20113F82-0955-4DDB-991F-18AC4AE77568}" srcOrd="1" destOrd="0" presId="urn:microsoft.com/office/officeart/2005/8/layout/hierarchy2"/>
    <dgm:cxn modelId="{02E94C3C-B12A-4BDF-9D11-674673AEC765}" type="presOf" srcId="{7CF675F4-F093-4CAF-9627-1BB1F89FA2E2}" destId="{EEEC87D7-3A28-4FE7-BFE4-2B8FDE74BAB3}" srcOrd="1" destOrd="0" presId="urn:microsoft.com/office/officeart/2005/8/layout/hierarchy2"/>
    <dgm:cxn modelId="{E791336C-5276-4E74-9E84-8C81E1EC7DBF}" srcId="{815774C0-1912-448E-B7B6-D9B930396A28}" destId="{8EA668F9-76BD-4F34-A4AF-306739B61354}" srcOrd="0" destOrd="0" parTransId="{728B0B98-34CC-4499-9A7C-D7256E9DAF9B}" sibTransId="{49C9AFC9-B041-4D7D-B1A5-A17147C54D36}"/>
    <dgm:cxn modelId="{726B4BE8-4F5F-41F7-82B0-0182F786340B}" type="presOf" srcId="{4E805613-72DF-43F6-A0DD-13D5C85DB7B8}" destId="{78B3A700-353D-49D2-A8E7-BE631C9709B3}" srcOrd="0" destOrd="0" presId="urn:microsoft.com/office/officeart/2005/8/layout/hierarchy2"/>
    <dgm:cxn modelId="{BD128BAA-50EB-4E86-BAD0-AF9DBF9D3387}" srcId="{796237FA-2890-418E-9A01-31992AA3C3AA}" destId="{18177F48-93E1-4FCB-9709-013F36BD9F9D}" srcOrd="1" destOrd="0" parTransId="{7CF675F4-F093-4CAF-9627-1BB1F89FA2E2}" sibTransId="{89A9D43C-F297-427D-9D6F-5289A1198ACC}"/>
    <dgm:cxn modelId="{23EFB860-ADA2-4EF0-AB54-B3F9910931DD}" srcId="{796237FA-2890-418E-9A01-31992AA3C3AA}" destId="{902FD103-69DF-4C4A-9B83-9866948F24BF}" srcOrd="2" destOrd="0" parTransId="{0DB25FE1-145D-4731-96CB-08154D1A6653}" sibTransId="{5E7DCDCA-D058-40DD-A9B7-F70AD682DE9C}"/>
    <dgm:cxn modelId="{BE3F1DA5-1EF5-4995-8ADD-220ACE8F963A}" srcId="{815774C0-1912-448E-B7B6-D9B930396A28}" destId="{4BCA9640-C8C7-43DE-BB91-E824FEBF946D}" srcOrd="1" destOrd="0" parTransId="{AD48E130-C1AD-48FE-94ED-89F6337FEC98}" sibTransId="{3D6759FB-C2CB-415C-8CF1-865E9FCB9E72}"/>
    <dgm:cxn modelId="{0BFB05ED-D3E1-447C-8632-9840271453A0}" type="presOf" srcId="{1463FD22-5E45-4AA3-BBE4-705EC11D69BA}" destId="{A8A9E8EA-9A69-4F7F-B2D1-3B8C6D2834AB}" srcOrd="1" destOrd="0" presId="urn:microsoft.com/office/officeart/2005/8/layout/hierarchy2"/>
    <dgm:cxn modelId="{FB3A5BA8-3F5F-4A10-B08B-32EBEB9C6216}" type="presOf" srcId="{7CF675F4-F093-4CAF-9627-1BB1F89FA2E2}" destId="{73E9A881-348E-4B3C-9494-4EF4A99D9134}" srcOrd="0" destOrd="0" presId="urn:microsoft.com/office/officeart/2005/8/layout/hierarchy2"/>
    <dgm:cxn modelId="{8B782046-CF8C-4378-B35A-7E8535371BAE}" type="presOf" srcId="{1463FD22-5E45-4AA3-BBE4-705EC11D69BA}" destId="{70B883BE-E952-45F3-A260-BF670BB6C2F9}" srcOrd="0" destOrd="0" presId="urn:microsoft.com/office/officeart/2005/8/layout/hierarchy2"/>
    <dgm:cxn modelId="{B79505E6-34DE-46C1-BDD7-BAFFDF47BF66}" srcId="{831AA3EF-0383-44DD-B2D3-207122BB87E3}" destId="{815774C0-1912-448E-B7B6-D9B930396A28}" srcOrd="0" destOrd="0" parTransId="{4E805613-72DF-43F6-A0DD-13D5C85DB7B8}" sibTransId="{316E021C-DE42-4C27-BD00-230EA11AC9C6}"/>
    <dgm:cxn modelId="{2948FFC8-64B9-4C5F-8263-91909F806991}" type="presOf" srcId="{4BCA9640-C8C7-43DE-BB91-E824FEBF946D}" destId="{9AC3F74D-09C2-42CF-B761-2B8A67A76AE1}" srcOrd="0" destOrd="0" presId="urn:microsoft.com/office/officeart/2005/8/layout/hierarchy2"/>
    <dgm:cxn modelId="{504788E4-D75D-4952-BB60-9667BC071666}" type="presOf" srcId="{7701F18E-8620-47C8-9CC5-C73F69008C98}" destId="{A50B101A-1498-49C0-A067-80B74045A64A}" srcOrd="0" destOrd="0" presId="urn:microsoft.com/office/officeart/2005/8/layout/hierarchy2"/>
    <dgm:cxn modelId="{D597328E-2092-4AA2-9A87-907559DA9841}" type="presOf" srcId="{0DB25FE1-145D-4731-96CB-08154D1A6653}" destId="{A81C5FD5-7E9A-4F36-89AA-6C4D5CB75625}" srcOrd="0" destOrd="0" presId="urn:microsoft.com/office/officeart/2005/8/layout/hierarchy2"/>
    <dgm:cxn modelId="{C4CEC9FE-A72D-4CC8-B005-CBC278D48DF1}" type="presOf" srcId="{01DE7B71-4E64-4C30-A2FE-C39C62FDA1C3}" destId="{C131381D-9C23-4D3E-B098-75F18F0EC2CB}" srcOrd="0" destOrd="0" presId="urn:microsoft.com/office/officeart/2005/8/layout/hierarchy2"/>
    <dgm:cxn modelId="{00461B93-B542-4EC9-8697-F638A7E64DD1}" type="presOf" srcId="{831AA3EF-0383-44DD-B2D3-207122BB87E3}" destId="{BD68A99D-4B96-4A99-88DA-303323E5C75E}" srcOrd="0" destOrd="0" presId="urn:microsoft.com/office/officeart/2005/8/layout/hierarchy2"/>
    <dgm:cxn modelId="{2A81BA8E-DF47-46B7-9B2F-EA408DEA4449}" type="presParOf" srcId="{A50B101A-1498-49C0-A067-80B74045A64A}" destId="{8EA4B406-E52E-44B7-9DB5-2BAE1A1CB699}" srcOrd="0" destOrd="0" presId="urn:microsoft.com/office/officeart/2005/8/layout/hierarchy2"/>
    <dgm:cxn modelId="{62E32E82-97BB-4FA4-BC6B-8EF1F8BD2C22}" type="presParOf" srcId="{8EA4B406-E52E-44B7-9DB5-2BAE1A1CB699}" destId="{BD68A99D-4B96-4A99-88DA-303323E5C75E}" srcOrd="0" destOrd="0" presId="urn:microsoft.com/office/officeart/2005/8/layout/hierarchy2"/>
    <dgm:cxn modelId="{67A10CC6-B170-48C0-A238-518C4D246FA0}" type="presParOf" srcId="{8EA4B406-E52E-44B7-9DB5-2BAE1A1CB699}" destId="{6E49EE18-DD7E-4ADA-9522-34E0EAD4A767}" srcOrd="1" destOrd="0" presId="urn:microsoft.com/office/officeart/2005/8/layout/hierarchy2"/>
    <dgm:cxn modelId="{4023EF6F-53E1-4808-B83C-C30C4CFDCD1E}" type="presParOf" srcId="{6E49EE18-DD7E-4ADA-9522-34E0EAD4A767}" destId="{78B3A700-353D-49D2-A8E7-BE631C9709B3}" srcOrd="0" destOrd="0" presId="urn:microsoft.com/office/officeart/2005/8/layout/hierarchy2"/>
    <dgm:cxn modelId="{38DCA7BA-1702-4342-A9FF-F767413EE525}" type="presParOf" srcId="{78B3A700-353D-49D2-A8E7-BE631C9709B3}" destId="{751C3022-B2CF-4683-8E22-F4087304312A}" srcOrd="0" destOrd="0" presId="urn:microsoft.com/office/officeart/2005/8/layout/hierarchy2"/>
    <dgm:cxn modelId="{9657D052-F102-4309-A6A6-505571B44F2B}" type="presParOf" srcId="{6E49EE18-DD7E-4ADA-9522-34E0EAD4A767}" destId="{8740EF63-E2A2-4F36-B01B-2F07911FF529}" srcOrd="1" destOrd="0" presId="urn:microsoft.com/office/officeart/2005/8/layout/hierarchy2"/>
    <dgm:cxn modelId="{FB8597B5-D34D-4064-98C1-C59EC04FBD87}" type="presParOf" srcId="{8740EF63-E2A2-4F36-B01B-2F07911FF529}" destId="{41F9BAE1-2AF0-482D-864B-409870127054}" srcOrd="0" destOrd="0" presId="urn:microsoft.com/office/officeart/2005/8/layout/hierarchy2"/>
    <dgm:cxn modelId="{FAE86972-8498-48BF-85D0-1D7B0A50C202}" type="presParOf" srcId="{8740EF63-E2A2-4F36-B01B-2F07911FF529}" destId="{BD835F68-9F96-4C51-A238-A96312F39A35}" srcOrd="1" destOrd="0" presId="urn:microsoft.com/office/officeart/2005/8/layout/hierarchy2"/>
    <dgm:cxn modelId="{2C27EEF6-6337-481E-9E7E-1341D8BC408B}" type="presParOf" srcId="{BD835F68-9F96-4C51-A238-A96312F39A35}" destId="{702F8D34-23C9-40D2-9963-1BDBF3B810B5}" srcOrd="0" destOrd="0" presId="urn:microsoft.com/office/officeart/2005/8/layout/hierarchy2"/>
    <dgm:cxn modelId="{4F659306-BFF0-4CA4-9460-C28B14D5E600}" type="presParOf" srcId="{702F8D34-23C9-40D2-9963-1BDBF3B810B5}" destId="{E9F65FDE-4318-4D8A-9628-E62FD7104425}" srcOrd="0" destOrd="0" presId="urn:microsoft.com/office/officeart/2005/8/layout/hierarchy2"/>
    <dgm:cxn modelId="{62C86A1C-7E59-45C5-8F03-BC0CCB39D940}" type="presParOf" srcId="{BD835F68-9F96-4C51-A238-A96312F39A35}" destId="{1443B731-1422-4A6E-99B0-A3279A47A3A1}" srcOrd="1" destOrd="0" presId="urn:microsoft.com/office/officeart/2005/8/layout/hierarchy2"/>
    <dgm:cxn modelId="{A65F5FD1-CEAB-4F6A-B39F-597451C321C2}" type="presParOf" srcId="{1443B731-1422-4A6E-99B0-A3279A47A3A1}" destId="{5C2E23FC-940A-488A-9C94-4CB2B783AA83}" srcOrd="0" destOrd="0" presId="urn:microsoft.com/office/officeart/2005/8/layout/hierarchy2"/>
    <dgm:cxn modelId="{B2747E29-676E-4055-8AEA-6381EDB752E3}" type="presParOf" srcId="{1443B731-1422-4A6E-99B0-A3279A47A3A1}" destId="{5BDD9D41-C72D-4783-8CAB-8B2E3CF1B67F}" srcOrd="1" destOrd="0" presId="urn:microsoft.com/office/officeart/2005/8/layout/hierarchy2"/>
    <dgm:cxn modelId="{D4E851AC-12AE-4D9C-9263-605A55112FEE}" type="presParOf" srcId="{BD835F68-9F96-4C51-A238-A96312F39A35}" destId="{82BBF04F-6BE0-442C-8818-E78A66262968}" srcOrd="2" destOrd="0" presId="urn:microsoft.com/office/officeart/2005/8/layout/hierarchy2"/>
    <dgm:cxn modelId="{20ADC421-F9DD-4E29-B421-56795D708BE1}" type="presParOf" srcId="{82BBF04F-6BE0-442C-8818-E78A66262968}" destId="{20113F82-0955-4DDB-991F-18AC4AE77568}" srcOrd="0" destOrd="0" presId="urn:microsoft.com/office/officeart/2005/8/layout/hierarchy2"/>
    <dgm:cxn modelId="{71A180E1-21E2-44DD-92CA-4883AF07D7F6}" type="presParOf" srcId="{BD835F68-9F96-4C51-A238-A96312F39A35}" destId="{7E0B6566-3A92-497C-802D-123671D9E9FC}" srcOrd="3" destOrd="0" presId="urn:microsoft.com/office/officeart/2005/8/layout/hierarchy2"/>
    <dgm:cxn modelId="{4FCBD987-1229-4357-B17C-DFA2468D8080}" type="presParOf" srcId="{7E0B6566-3A92-497C-802D-123671D9E9FC}" destId="{9AC3F74D-09C2-42CF-B761-2B8A67A76AE1}" srcOrd="0" destOrd="0" presId="urn:microsoft.com/office/officeart/2005/8/layout/hierarchy2"/>
    <dgm:cxn modelId="{49CB2DDC-0E73-4F45-A3B2-78E35D0673C0}" type="presParOf" srcId="{7E0B6566-3A92-497C-802D-123671D9E9FC}" destId="{519C2595-1CA3-4290-97D6-061034E986A8}" srcOrd="1" destOrd="0" presId="urn:microsoft.com/office/officeart/2005/8/layout/hierarchy2"/>
    <dgm:cxn modelId="{441F556C-DE3B-4934-89D4-2535FC4887FB}" type="presParOf" srcId="{6E49EE18-DD7E-4ADA-9522-34E0EAD4A767}" destId="{C131381D-9C23-4D3E-B098-75F18F0EC2CB}" srcOrd="2" destOrd="0" presId="urn:microsoft.com/office/officeart/2005/8/layout/hierarchy2"/>
    <dgm:cxn modelId="{85EFC2E5-6ECA-4A31-B957-1AD26BEF20D0}" type="presParOf" srcId="{C131381D-9C23-4D3E-B098-75F18F0EC2CB}" destId="{EB42D3EA-AABD-498F-920B-DC4895E32EBE}" srcOrd="0" destOrd="0" presId="urn:microsoft.com/office/officeart/2005/8/layout/hierarchy2"/>
    <dgm:cxn modelId="{0EE7CB29-E444-4AAA-8FB0-28CA0DE516E5}" type="presParOf" srcId="{6E49EE18-DD7E-4ADA-9522-34E0EAD4A767}" destId="{20E42720-CB26-48DB-8615-CA454F3E771E}" srcOrd="3" destOrd="0" presId="urn:microsoft.com/office/officeart/2005/8/layout/hierarchy2"/>
    <dgm:cxn modelId="{71DA0EF5-93E1-4397-AFA4-39361E58FBAE}" type="presParOf" srcId="{20E42720-CB26-48DB-8615-CA454F3E771E}" destId="{7B2CBB67-B3FC-4FEC-B853-C293FE97B50F}" srcOrd="0" destOrd="0" presId="urn:microsoft.com/office/officeart/2005/8/layout/hierarchy2"/>
    <dgm:cxn modelId="{E55D7DA2-3794-4450-818C-ABCABDD4AF0A}" type="presParOf" srcId="{20E42720-CB26-48DB-8615-CA454F3E771E}" destId="{FFD73D44-DD36-419B-B4A2-371E5418252F}" srcOrd="1" destOrd="0" presId="urn:microsoft.com/office/officeart/2005/8/layout/hierarchy2"/>
    <dgm:cxn modelId="{ED6D9E86-A16A-4FD0-96E8-6364A12D4E95}" type="presParOf" srcId="{FFD73D44-DD36-419B-B4A2-371E5418252F}" destId="{70B883BE-E952-45F3-A260-BF670BB6C2F9}" srcOrd="0" destOrd="0" presId="urn:microsoft.com/office/officeart/2005/8/layout/hierarchy2"/>
    <dgm:cxn modelId="{015CE229-7CF0-4805-853A-E2E36327A435}" type="presParOf" srcId="{70B883BE-E952-45F3-A260-BF670BB6C2F9}" destId="{A8A9E8EA-9A69-4F7F-B2D1-3B8C6D2834AB}" srcOrd="0" destOrd="0" presId="urn:microsoft.com/office/officeart/2005/8/layout/hierarchy2"/>
    <dgm:cxn modelId="{AA3D65FD-A7D3-432E-A065-626269A7B6D1}" type="presParOf" srcId="{FFD73D44-DD36-419B-B4A2-371E5418252F}" destId="{CCC4BF81-959E-4397-A313-25EB8B6DAAB0}" srcOrd="1" destOrd="0" presId="urn:microsoft.com/office/officeart/2005/8/layout/hierarchy2"/>
    <dgm:cxn modelId="{25219910-2FCD-485B-B2B9-79A5F440369C}" type="presParOf" srcId="{CCC4BF81-959E-4397-A313-25EB8B6DAAB0}" destId="{45E1F5FD-5A25-4103-BD94-21E512AC8EBE}" srcOrd="0" destOrd="0" presId="urn:microsoft.com/office/officeart/2005/8/layout/hierarchy2"/>
    <dgm:cxn modelId="{67CBE65B-2E2D-4509-A41A-E8D58670E9BA}" type="presParOf" srcId="{CCC4BF81-959E-4397-A313-25EB8B6DAAB0}" destId="{74D8B8DC-E063-4F32-AB1C-097BE9957BFD}" srcOrd="1" destOrd="0" presId="urn:microsoft.com/office/officeart/2005/8/layout/hierarchy2"/>
    <dgm:cxn modelId="{ACB173A5-934F-4B02-9C57-FF2DEF97121D}" type="presParOf" srcId="{FFD73D44-DD36-419B-B4A2-371E5418252F}" destId="{73E9A881-348E-4B3C-9494-4EF4A99D9134}" srcOrd="2" destOrd="0" presId="urn:microsoft.com/office/officeart/2005/8/layout/hierarchy2"/>
    <dgm:cxn modelId="{0D891A1F-B189-4407-BAA8-AD3CD05E4B9E}" type="presParOf" srcId="{73E9A881-348E-4B3C-9494-4EF4A99D9134}" destId="{EEEC87D7-3A28-4FE7-BFE4-2B8FDE74BAB3}" srcOrd="0" destOrd="0" presId="urn:microsoft.com/office/officeart/2005/8/layout/hierarchy2"/>
    <dgm:cxn modelId="{96342E31-A3F7-423E-B217-D101E19EB94C}" type="presParOf" srcId="{FFD73D44-DD36-419B-B4A2-371E5418252F}" destId="{FE61ACF6-A044-4A50-8F89-53EAE8C53885}" srcOrd="3" destOrd="0" presId="urn:microsoft.com/office/officeart/2005/8/layout/hierarchy2"/>
    <dgm:cxn modelId="{E4C16054-CEFF-4A1C-B85E-4B4B395BCD0B}" type="presParOf" srcId="{FE61ACF6-A044-4A50-8F89-53EAE8C53885}" destId="{11241C18-BB7D-47E4-AF0F-FB5A3201D435}" srcOrd="0" destOrd="0" presId="urn:microsoft.com/office/officeart/2005/8/layout/hierarchy2"/>
    <dgm:cxn modelId="{90300AA2-B273-43C6-A5AB-B02659A1A87E}" type="presParOf" srcId="{FE61ACF6-A044-4A50-8F89-53EAE8C53885}" destId="{500A871C-088A-4BA9-97F1-A19DEB5A5246}" srcOrd="1" destOrd="0" presId="urn:microsoft.com/office/officeart/2005/8/layout/hierarchy2"/>
    <dgm:cxn modelId="{CBA239C2-5052-4BFD-96BA-80B376C8DDBF}" type="presParOf" srcId="{FFD73D44-DD36-419B-B4A2-371E5418252F}" destId="{A81C5FD5-7E9A-4F36-89AA-6C4D5CB75625}" srcOrd="4" destOrd="0" presId="urn:microsoft.com/office/officeart/2005/8/layout/hierarchy2"/>
    <dgm:cxn modelId="{39A189D8-BE09-4419-917F-724A01418E9E}" type="presParOf" srcId="{A81C5FD5-7E9A-4F36-89AA-6C4D5CB75625}" destId="{2812F759-F773-43E2-9762-452ADC90C739}" srcOrd="0" destOrd="0" presId="urn:microsoft.com/office/officeart/2005/8/layout/hierarchy2"/>
    <dgm:cxn modelId="{6A0D6A9F-A70F-4C46-82C0-36D30F65AC29}" type="presParOf" srcId="{FFD73D44-DD36-419B-B4A2-371E5418252F}" destId="{AE6AD0BA-C4F0-47EC-8B04-16F884A1214A}" srcOrd="5" destOrd="0" presId="urn:microsoft.com/office/officeart/2005/8/layout/hierarchy2"/>
    <dgm:cxn modelId="{8D607559-7EB9-44A5-81A9-F0A84BCCF78B}" type="presParOf" srcId="{AE6AD0BA-C4F0-47EC-8B04-16F884A1214A}" destId="{2BBE21C2-20D6-4790-9E6C-6EAC9CDEA8E7}" srcOrd="0" destOrd="0" presId="urn:microsoft.com/office/officeart/2005/8/layout/hierarchy2"/>
    <dgm:cxn modelId="{EEE833EF-E650-4FC3-8ED2-46C78B377597}" type="presParOf" srcId="{AE6AD0BA-C4F0-47EC-8B04-16F884A1214A}" destId="{5580B9E6-8B1A-414B-A5F2-D64CA4CBE6C7}" srcOrd="1" destOrd="0" presId="urn:microsoft.com/office/officeart/2005/8/layout/hierarchy2"/>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701F18E-8620-47C8-9CC5-C73F69008C9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831AA3EF-0383-44DD-B2D3-207122BB87E3}">
      <dgm:prSet phldrT="[Text]"/>
      <dgm:spPr/>
      <dgm:t>
        <a:bodyPr/>
        <a:lstStyle/>
        <a:p>
          <a:pPr algn="ctr"/>
          <a:r>
            <a:rPr lang="en-US" b="1" dirty="0" err="1" smtClean="0">
              <a:latin typeface="Arial" panose="020B0604020202020204" pitchFamily="34" charset="0"/>
              <a:cs typeface="Arial" panose="020B0604020202020204" pitchFamily="34" charset="0"/>
            </a:rPr>
            <a:t>Cấu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trúc</a:t>
          </a:r>
          <a:endParaRPr lang="en-US" b="1" dirty="0">
            <a:latin typeface="Arial" panose="020B0604020202020204" pitchFamily="34" charset="0"/>
            <a:cs typeface="Arial" panose="020B0604020202020204" pitchFamily="34" charset="0"/>
          </a:endParaRPr>
        </a:p>
      </dgm:t>
    </dgm:pt>
    <dgm:pt modelId="{51AADA71-4F6A-4961-AD88-85249DB1D842}" cxnId="{60307588-FA5F-49FB-9286-9EBF6940DDB6}" type="parTrans">
      <dgm:prSet/>
      <dgm:spPr/>
      <dgm:t>
        <a:bodyPr/>
        <a:lstStyle/>
        <a:p>
          <a:pPr algn="ctr"/>
          <a:endParaRPr lang="en-US">
            <a:latin typeface="Arial" panose="020B0604020202020204" pitchFamily="34" charset="0"/>
            <a:cs typeface="Arial" panose="020B0604020202020204" pitchFamily="34" charset="0"/>
          </a:endParaRPr>
        </a:p>
      </dgm:t>
    </dgm:pt>
    <dgm:pt modelId="{238B4F2E-A53E-4AD8-95B9-CCC334BC93D7}" cxnId="{60307588-FA5F-49FB-9286-9EBF6940DDB6}" type="sibTrans">
      <dgm:prSet/>
      <dgm:spPr/>
      <dgm:t>
        <a:bodyPr/>
        <a:lstStyle/>
        <a:p>
          <a:pPr algn="ctr"/>
          <a:endParaRPr lang="en-US">
            <a:latin typeface="Arial" panose="020B0604020202020204" pitchFamily="34" charset="0"/>
            <a:cs typeface="Arial" panose="020B0604020202020204" pitchFamily="34" charset="0"/>
          </a:endParaRPr>
        </a:p>
      </dgm:t>
    </dgm:pt>
    <dgm:pt modelId="{815774C0-1912-448E-B7B6-D9B930396A28}">
      <dgm:prSet phldrT="[Text]"/>
      <dgm:spPr/>
      <dgm:t>
        <a:bodyPr/>
        <a:lstStyle/>
        <a:p>
          <a:pPr algn="ctr"/>
          <a:r>
            <a:rPr lang="en-US" smtClean="0">
              <a:latin typeface="Arial" panose="020B0604020202020204" pitchFamily="34" charset="0"/>
              <a:cs typeface="Arial" panose="020B0604020202020204" pitchFamily="34" charset="0"/>
            </a:rPr>
            <a:t>Đơn nhất</a:t>
          </a:r>
          <a:endParaRPr lang="en-US">
            <a:latin typeface="Arial" panose="020B0604020202020204" pitchFamily="34" charset="0"/>
            <a:cs typeface="Arial" panose="020B0604020202020204" pitchFamily="34" charset="0"/>
          </a:endParaRPr>
        </a:p>
      </dgm:t>
    </dgm:pt>
    <dgm:pt modelId="{4E805613-72DF-43F6-A0DD-13D5C85DB7B8}" cxnId="{B79505E6-34DE-46C1-BDD7-BAFFDF47BF66}" type="parTrans">
      <dgm:prSet/>
      <dgm:spPr/>
      <dgm:t>
        <a:bodyPr/>
        <a:lstStyle/>
        <a:p>
          <a:pPr algn="ctr"/>
          <a:endParaRPr lang="en-US">
            <a:latin typeface="Arial" panose="020B0604020202020204" pitchFamily="34" charset="0"/>
            <a:cs typeface="Arial" panose="020B0604020202020204" pitchFamily="34" charset="0"/>
          </a:endParaRPr>
        </a:p>
      </dgm:t>
    </dgm:pt>
    <dgm:pt modelId="{316E021C-DE42-4C27-BD00-230EA11AC9C6}" cxnId="{B79505E6-34DE-46C1-BDD7-BAFFDF47BF66}" type="sibTrans">
      <dgm:prSet/>
      <dgm:spPr/>
      <dgm:t>
        <a:bodyPr/>
        <a:lstStyle/>
        <a:p>
          <a:pPr algn="ctr"/>
          <a:endParaRPr lang="en-US">
            <a:latin typeface="Arial" panose="020B0604020202020204" pitchFamily="34" charset="0"/>
            <a:cs typeface="Arial" panose="020B0604020202020204" pitchFamily="34" charset="0"/>
          </a:endParaRPr>
        </a:p>
      </dgm:t>
    </dgm:pt>
    <dgm:pt modelId="{796237FA-2890-418E-9A01-31992AA3C3AA}">
      <dgm:prSet phldrT="[Text]"/>
      <dgm:spPr/>
      <dgm:t>
        <a:bodyPr/>
        <a:lstStyle/>
        <a:p>
          <a:pPr algn="ctr"/>
          <a:r>
            <a:rPr lang="en-US" smtClean="0">
              <a:latin typeface="Arial" panose="020B0604020202020204" pitchFamily="34" charset="0"/>
              <a:cs typeface="Arial" panose="020B0604020202020204" pitchFamily="34" charset="0"/>
            </a:rPr>
            <a:t>Liên bang</a:t>
          </a:r>
          <a:endParaRPr lang="en-US">
            <a:latin typeface="Arial" panose="020B0604020202020204" pitchFamily="34" charset="0"/>
            <a:cs typeface="Arial" panose="020B0604020202020204" pitchFamily="34" charset="0"/>
          </a:endParaRPr>
        </a:p>
      </dgm:t>
    </dgm:pt>
    <dgm:pt modelId="{01DE7B71-4E64-4C30-A2FE-C39C62FDA1C3}" cxnId="{F169B27E-D7E9-4FF0-8DC4-EB7610F52B75}" type="parTrans">
      <dgm:prSet/>
      <dgm:spPr/>
      <dgm:t>
        <a:bodyPr/>
        <a:lstStyle/>
        <a:p>
          <a:pPr algn="ctr"/>
          <a:endParaRPr lang="en-US">
            <a:latin typeface="Arial" panose="020B0604020202020204" pitchFamily="34" charset="0"/>
            <a:cs typeface="Arial" panose="020B0604020202020204" pitchFamily="34" charset="0"/>
          </a:endParaRPr>
        </a:p>
      </dgm:t>
    </dgm:pt>
    <dgm:pt modelId="{9F1D7C49-5459-4835-BF56-73060BA4601F}" cxnId="{F169B27E-D7E9-4FF0-8DC4-EB7610F52B75}" type="sibTrans">
      <dgm:prSet/>
      <dgm:spPr/>
      <dgm:t>
        <a:bodyPr/>
        <a:lstStyle/>
        <a:p>
          <a:pPr algn="ctr"/>
          <a:endParaRPr lang="en-US">
            <a:latin typeface="Arial" panose="020B0604020202020204" pitchFamily="34" charset="0"/>
            <a:cs typeface="Arial" panose="020B0604020202020204" pitchFamily="34" charset="0"/>
          </a:endParaRPr>
        </a:p>
      </dgm:t>
    </dgm:pt>
    <dgm:pt modelId="{A50B101A-1498-49C0-A067-80B74045A64A}" type="pres">
      <dgm:prSet presAssocID="{7701F18E-8620-47C8-9CC5-C73F69008C98}" presName="diagram" presStyleCnt="0">
        <dgm:presLayoutVars>
          <dgm:chPref val="1"/>
          <dgm:dir/>
          <dgm:animOne val="branch"/>
          <dgm:animLvl val="lvl"/>
          <dgm:resizeHandles val="exact"/>
        </dgm:presLayoutVars>
      </dgm:prSet>
      <dgm:spPr/>
      <dgm:t>
        <a:bodyPr/>
        <a:lstStyle/>
        <a:p>
          <a:endParaRPr lang="en-US"/>
        </a:p>
      </dgm:t>
    </dgm:pt>
    <dgm:pt modelId="{8EA4B406-E52E-44B7-9DB5-2BAE1A1CB699}" type="pres">
      <dgm:prSet presAssocID="{831AA3EF-0383-44DD-B2D3-207122BB87E3}" presName="root1" presStyleCnt="0"/>
      <dgm:spPr/>
    </dgm:pt>
    <dgm:pt modelId="{BD68A99D-4B96-4A99-88DA-303323E5C75E}" type="pres">
      <dgm:prSet presAssocID="{831AA3EF-0383-44DD-B2D3-207122BB87E3}" presName="LevelOneTextNode" presStyleLbl="node0" presStyleIdx="0" presStyleCnt="1" custLinFactNeighborX="-42563" custLinFactNeighborY="-131">
        <dgm:presLayoutVars>
          <dgm:chPref val="3"/>
        </dgm:presLayoutVars>
      </dgm:prSet>
      <dgm:spPr/>
      <dgm:t>
        <a:bodyPr/>
        <a:lstStyle/>
        <a:p>
          <a:endParaRPr lang="en-US"/>
        </a:p>
      </dgm:t>
    </dgm:pt>
    <dgm:pt modelId="{6E49EE18-DD7E-4ADA-9522-34E0EAD4A767}" type="pres">
      <dgm:prSet presAssocID="{831AA3EF-0383-44DD-B2D3-207122BB87E3}" presName="level2hierChild" presStyleCnt="0"/>
      <dgm:spPr/>
    </dgm:pt>
    <dgm:pt modelId="{78B3A700-353D-49D2-A8E7-BE631C9709B3}" type="pres">
      <dgm:prSet presAssocID="{4E805613-72DF-43F6-A0DD-13D5C85DB7B8}" presName="conn2-1" presStyleLbl="parChTrans1D2" presStyleIdx="0" presStyleCnt="2"/>
      <dgm:spPr/>
      <dgm:t>
        <a:bodyPr/>
        <a:lstStyle/>
        <a:p>
          <a:endParaRPr lang="en-US"/>
        </a:p>
      </dgm:t>
    </dgm:pt>
    <dgm:pt modelId="{751C3022-B2CF-4683-8E22-F4087304312A}" type="pres">
      <dgm:prSet presAssocID="{4E805613-72DF-43F6-A0DD-13D5C85DB7B8}" presName="connTx" presStyleLbl="parChTrans1D2" presStyleIdx="0" presStyleCnt="2"/>
      <dgm:spPr/>
      <dgm:t>
        <a:bodyPr/>
        <a:lstStyle/>
        <a:p>
          <a:endParaRPr lang="en-US"/>
        </a:p>
      </dgm:t>
    </dgm:pt>
    <dgm:pt modelId="{8740EF63-E2A2-4F36-B01B-2F07911FF529}" type="pres">
      <dgm:prSet presAssocID="{815774C0-1912-448E-B7B6-D9B930396A28}" presName="root2" presStyleCnt="0"/>
      <dgm:spPr/>
    </dgm:pt>
    <dgm:pt modelId="{41F9BAE1-2AF0-482D-864B-409870127054}" type="pres">
      <dgm:prSet presAssocID="{815774C0-1912-448E-B7B6-D9B930396A28}" presName="LevelTwoTextNode" presStyleLbl="node2" presStyleIdx="0" presStyleCnt="2" custLinFactNeighborX="-16034" custLinFactNeighborY="-3263">
        <dgm:presLayoutVars>
          <dgm:chPref val="3"/>
        </dgm:presLayoutVars>
      </dgm:prSet>
      <dgm:spPr/>
      <dgm:t>
        <a:bodyPr/>
        <a:lstStyle/>
        <a:p>
          <a:endParaRPr lang="en-US"/>
        </a:p>
      </dgm:t>
    </dgm:pt>
    <dgm:pt modelId="{BD835F68-9F96-4C51-A238-A96312F39A35}" type="pres">
      <dgm:prSet presAssocID="{815774C0-1912-448E-B7B6-D9B930396A28}" presName="level3hierChild" presStyleCnt="0"/>
      <dgm:spPr/>
    </dgm:pt>
    <dgm:pt modelId="{C131381D-9C23-4D3E-B098-75F18F0EC2CB}" type="pres">
      <dgm:prSet presAssocID="{01DE7B71-4E64-4C30-A2FE-C39C62FDA1C3}" presName="conn2-1" presStyleLbl="parChTrans1D2" presStyleIdx="1" presStyleCnt="2"/>
      <dgm:spPr/>
      <dgm:t>
        <a:bodyPr/>
        <a:lstStyle/>
        <a:p>
          <a:endParaRPr lang="en-US"/>
        </a:p>
      </dgm:t>
    </dgm:pt>
    <dgm:pt modelId="{EB42D3EA-AABD-498F-920B-DC4895E32EBE}" type="pres">
      <dgm:prSet presAssocID="{01DE7B71-4E64-4C30-A2FE-C39C62FDA1C3}" presName="connTx" presStyleLbl="parChTrans1D2" presStyleIdx="1" presStyleCnt="2"/>
      <dgm:spPr/>
      <dgm:t>
        <a:bodyPr/>
        <a:lstStyle/>
        <a:p>
          <a:endParaRPr lang="en-US"/>
        </a:p>
      </dgm:t>
    </dgm:pt>
    <dgm:pt modelId="{20E42720-CB26-48DB-8615-CA454F3E771E}" type="pres">
      <dgm:prSet presAssocID="{796237FA-2890-418E-9A01-31992AA3C3AA}" presName="root2" presStyleCnt="0"/>
      <dgm:spPr/>
    </dgm:pt>
    <dgm:pt modelId="{7B2CBB67-B3FC-4FEC-B853-C293FE97B50F}" type="pres">
      <dgm:prSet presAssocID="{796237FA-2890-418E-9A01-31992AA3C3AA}" presName="LevelTwoTextNode" presStyleLbl="node2" presStyleIdx="1" presStyleCnt="2" custLinFactNeighborX="-16034" custLinFactNeighborY="-5159">
        <dgm:presLayoutVars>
          <dgm:chPref val="3"/>
        </dgm:presLayoutVars>
      </dgm:prSet>
      <dgm:spPr/>
      <dgm:t>
        <a:bodyPr/>
        <a:lstStyle/>
        <a:p>
          <a:endParaRPr lang="en-US"/>
        </a:p>
      </dgm:t>
    </dgm:pt>
    <dgm:pt modelId="{FFD73D44-DD36-419B-B4A2-371E5418252F}" type="pres">
      <dgm:prSet presAssocID="{796237FA-2890-418E-9A01-31992AA3C3AA}" presName="level3hierChild" presStyleCnt="0"/>
      <dgm:spPr/>
    </dgm:pt>
  </dgm:ptLst>
  <dgm:cxnLst>
    <dgm:cxn modelId="{6B2AB446-FEF7-4BAC-96B6-CEDB7D762DBB}" type="presOf" srcId="{815774C0-1912-448E-B7B6-D9B930396A28}" destId="{41F9BAE1-2AF0-482D-864B-409870127054}" srcOrd="0" destOrd="0" presId="urn:microsoft.com/office/officeart/2005/8/layout/hierarchy2"/>
    <dgm:cxn modelId="{D4658164-9AF5-4B36-AE05-C486FB0ED51E}" type="presOf" srcId="{01DE7B71-4E64-4C30-A2FE-C39C62FDA1C3}" destId="{EB42D3EA-AABD-498F-920B-DC4895E32EBE}" srcOrd="1" destOrd="0" presId="urn:microsoft.com/office/officeart/2005/8/layout/hierarchy2"/>
    <dgm:cxn modelId="{60307588-FA5F-49FB-9286-9EBF6940DDB6}" srcId="{7701F18E-8620-47C8-9CC5-C73F69008C98}" destId="{831AA3EF-0383-44DD-B2D3-207122BB87E3}" srcOrd="0" destOrd="0" parTransId="{51AADA71-4F6A-4961-AD88-85249DB1D842}" sibTransId="{238B4F2E-A53E-4AD8-95B9-CCC334BC93D7}"/>
    <dgm:cxn modelId="{6BD27100-9A98-4BEC-B65D-3AA0AFA4E66A}" type="presOf" srcId="{4E805613-72DF-43F6-A0DD-13D5C85DB7B8}" destId="{78B3A700-353D-49D2-A8E7-BE631C9709B3}" srcOrd="0" destOrd="0" presId="urn:microsoft.com/office/officeart/2005/8/layout/hierarchy2"/>
    <dgm:cxn modelId="{228620A0-54FA-4D92-B8B0-F616A72D8E3A}" type="presOf" srcId="{7701F18E-8620-47C8-9CC5-C73F69008C98}" destId="{A50B101A-1498-49C0-A067-80B74045A64A}" srcOrd="0" destOrd="0" presId="urn:microsoft.com/office/officeart/2005/8/layout/hierarchy2"/>
    <dgm:cxn modelId="{F87919BF-362F-4DB4-95B1-7B0C5F8F93B3}" type="presOf" srcId="{4E805613-72DF-43F6-A0DD-13D5C85DB7B8}" destId="{751C3022-B2CF-4683-8E22-F4087304312A}" srcOrd="1" destOrd="0" presId="urn:microsoft.com/office/officeart/2005/8/layout/hierarchy2"/>
    <dgm:cxn modelId="{64DBE99A-BC84-4C61-B282-08DDAB2E91C2}" type="presOf" srcId="{831AA3EF-0383-44DD-B2D3-207122BB87E3}" destId="{BD68A99D-4B96-4A99-88DA-303323E5C75E}" srcOrd="0" destOrd="0" presId="urn:microsoft.com/office/officeart/2005/8/layout/hierarchy2"/>
    <dgm:cxn modelId="{F169B27E-D7E9-4FF0-8DC4-EB7610F52B75}" srcId="{831AA3EF-0383-44DD-B2D3-207122BB87E3}" destId="{796237FA-2890-418E-9A01-31992AA3C3AA}" srcOrd="1" destOrd="0" parTransId="{01DE7B71-4E64-4C30-A2FE-C39C62FDA1C3}" sibTransId="{9F1D7C49-5459-4835-BF56-73060BA4601F}"/>
    <dgm:cxn modelId="{EBB15376-E32B-4FB1-9009-102FC0141B29}" type="presOf" srcId="{01DE7B71-4E64-4C30-A2FE-C39C62FDA1C3}" destId="{C131381D-9C23-4D3E-B098-75F18F0EC2CB}" srcOrd="0" destOrd="0" presId="urn:microsoft.com/office/officeart/2005/8/layout/hierarchy2"/>
    <dgm:cxn modelId="{29507CCF-8CEF-4A30-BED8-4332B622B33E}" type="presOf" srcId="{796237FA-2890-418E-9A01-31992AA3C3AA}" destId="{7B2CBB67-B3FC-4FEC-B853-C293FE97B50F}" srcOrd="0" destOrd="0" presId="urn:microsoft.com/office/officeart/2005/8/layout/hierarchy2"/>
    <dgm:cxn modelId="{B79505E6-34DE-46C1-BDD7-BAFFDF47BF66}" srcId="{831AA3EF-0383-44DD-B2D3-207122BB87E3}" destId="{815774C0-1912-448E-B7B6-D9B930396A28}" srcOrd="0" destOrd="0" parTransId="{4E805613-72DF-43F6-A0DD-13D5C85DB7B8}" sibTransId="{316E021C-DE42-4C27-BD00-230EA11AC9C6}"/>
    <dgm:cxn modelId="{E9679067-8550-4942-AB65-021AB0AFC1CE}" type="presParOf" srcId="{A50B101A-1498-49C0-A067-80B74045A64A}" destId="{8EA4B406-E52E-44B7-9DB5-2BAE1A1CB699}" srcOrd="0" destOrd="0" presId="urn:microsoft.com/office/officeart/2005/8/layout/hierarchy2"/>
    <dgm:cxn modelId="{A9C2E2C7-A76D-43F8-B8DC-F38578815716}" type="presParOf" srcId="{8EA4B406-E52E-44B7-9DB5-2BAE1A1CB699}" destId="{BD68A99D-4B96-4A99-88DA-303323E5C75E}" srcOrd="0" destOrd="0" presId="urn:microsoft.com/office/officeart/2005/8/layout/hierarchy2"/>
    <dgm:cxn modelId="{CE97BC0B-F6E7-4FCA-8DAD-41ECB03E4B38}" type="presParOf" srcId="{8EA4B406-E52E-44B7-9DB5-2BAE1A1CB699}" destId="{6E49EE18-DD7E-4ADA-9522-34E0EAD4A767}" srcOrd="1" destOrd="0" presId="urn:microsoft.com/office/officeart/2005/8/layout/hierarchy2"/>
    <dgm:cxn modelId="{A1F057F8-745E-4091-8EC4-237F1F8802F6}" type="presParOf" srcId="{6E49EE18-DD7E-4ADA-9522-34E0EAD4A767}" destId="{78B3A700-353D-49D2-A8E7-BE631C9709B3}" srcOrd="0" destOrd="0" presId="urn:microsoft.com/office/officeart/2005/8/layout/hierarchy2"/>
    <dgm:cxn modelId="{94850E21-F26C-4A65-9EFC-3DE38D757FC7}" type="presParOf" srcId="{78B3A700-353D-49D2-A8E7-BE631C9709B3}" destId="{751C3022-B2CF-4683-8E22-F4087304312A}" srcOrd="0" destOrd="0" presId="urn:microsoft.com/office/officeart/2005/8/layout/hierarchy2"/>
    <dgm:cxn modelId="{831C05E8-B3A0-46A2-AF19-786D8797F2B2}" type="presParOf" srcId="{6E49EE18-DD7E-4ADA-9522-34E0EAD4A767}" destId="{8740EF63-E2A2-4F36-B01B-2F07911FF529}" srcOrd="1" destOrd="0" presId="urn:microsoft.com/office/officeart/2005/8/layout/hierarchy2"/>
    <dgm:cxn modelId="{903E8CC2-F29F-4D08-8C28-6CDA94E52DFA}" type="presParOf" srcId="{8740EF63-E2A2-4F36-B01B-2F07911FF529}" destId="{41F9BAE1-2AF0-482D-864B-409870127054}" srcOrd="0" destOrd="0" presId="urn:microsoft.com/office/officeart/2005/8/layout/hierarchy2"/>
    <dgm:cxn modelId="{62A9BDA0-4559-4525-9153-0F2171804F5B}" type="presParOf" srcId="{8740EF63-E2A2-4F36-B01B-2F07911FF529}" destId="{BD835F68-9F96-4C51-A238-A96312F39A35}" srcOrd="1" destOrd="0" presId="urn:microsoft.com/office/officeart/2005/8/layout/hierarchy2"/>
    <dgm:cxn modelId="{BD5D8D3C-998B-42BC-B42F-7E7008FEE7D8}" type="presParOf" srcId="{6E49EE18-DD7E-4ADA-9522-34E0EAD4A767}" destId="{C131381D-9C23-4D3E-B098-75F18F0EC2CB}" srcOrd="2" destOrd="0" presId="urn:microsoft.com/office/officeart/2005/8/layout/hierarchy2"/>
    <dgm:cxn modelId="{7F32E274-2D12-4526-B1CE-D85AF674C7D3}" type="presParOf" srcId="{C131381D-9C23-4D3E-B098-75F18F0EC2CB}" destId="{EB42D3EA-AABD-498F-920B-DC4895E32EBE}" srcOrd="0" destOrd="0" presId="urn:microsoft.com/office/officeart/2005/8/layout/hierarchy2"/>
    <dgm:cxn modelId="{A2D2BE95-F7BC-4895-B4CB-D3C6F6F3668A}" type="presParOf" srcId="{6E49EE18-DD7E-4ADA-9522-34E0EAD4A767}" destId="{20E42720-CB26-48DB-8615-CA454F3E771E}" srcOrd="3" destOrd="0" presId="urn:microsoft.com/office/officeart/2005/8/layout/hierarchy2"/>
    <dgm:cxn modelId="{3A5E8387-928B-4C8A-9976-2B3C028B8F73}" type="presParOf" srcId="{20E42720-CB26-48DB-8615-CA454F3E771E}" destId="{7B2CBB67-B3FC-4FEC-B853-C293FE97B50F}" srcOrd="0" destOrd="0" presId="urn:microsoft.com/office/officeart/2005/8/layout/hierarchy2"/>
    <dgm:cxn modelId="{F7F14C0E-4B0A-456C-BC09-CAB5226AC18A}" type="presParOf" srcId="{20E42720-CB26-48DB-8615-CA454F3E771E}" destId="{FFD73D44-DD36-419B-B4A2-371E5418252F}"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701F18E-8620-47C8-9CC5-C73F69008C98}" type="doc">
      <dgm:prSet loTypeId="urn:microsoft.com/office/officeart/2005/8/layout/hierarchy2" loCatId="hierarchy" qsTypeId="urn:microsoft.com/office/officeart/2005/8/quickstyle/simple1" qsCatId="simple" csTypeId="urn:microsoft.com/office/officeart/2005/8/colors/colorful3" csCatId="colorful" phldr="1"/>
      <dgm:spPr/>
      <dgm:t>
        <a:bodyPr/>
        <a:lstStyle/>
        <a:p>
          <a:endParaRPr lang="en-US"/>
        </a:p>
      </dgm:t>
    </dgm:pt>
    <dgm:pt modelId="{831AA3EF-0383-44DD-B2D3-207122BB87E3}">
      <dgm:prSet phldrT="[Text]"/>
      <dgm:spPr/>
      <dgm:t>
        <a:bodyPr/>
        <a:lstStyle/>
        <a:p>
          <a:pPr algn="ctr"/>
          <a:r>
            <a:rPr lang="en-US" b="1" dirty="0" err="1" smtClean="0">
              <a:latin typeface="Arial" panose="020B0604020202020204" pitchFamily="34" charset="0"/>
              <a:cs typeface="Arial" panose="020B0604020202020204" pitchFamily="34" charset="0"/>
            </a:rPr>
            <a:t>Chế</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trị</a:t>
          </a:r>
          <a:endParaRPr lang="en-US" b="1" dirty="0">
            <a:latin typeface="Arial" panose="020B0604020202020204" pitchFamily="34" charset="0"/>
            <a:cs typeface="Arial" panose="020B0604020202020204" pitchFamily="34" charset="0"/>
          </a:endParaRPr>
        </a:p>
      </dgm:t>
    </dgm:pt>
    <dgm:pt modelId="{51AADA71-4F6A-4961-AD88-85249DB1D842}" cxnId="{60307588-FA5F-49FB-9286-9EBF6940DDB6}" type="parTrans">
      <dgm:prSet/>
      <dgm:spPr/>
      <dgm:t>
        <a:bodyPr/>
        <a:lstStyle/>
        <a:p>
          <a:pPr algn="ctr"/>
          <a:endParaRPr lang="en-US">
            <a:latin typeface="Arial" panose="020B0604020202020204" pitchFamily="34" charset="0"/>
            <a:cs typeface="Arial" panose="020B0604020202020204" pitchFamily="34" charset="0"/>
          </a:endParaRPr>
        </a:p>
      </dgm:t>
    </dgm:pt>
    <dgm:pt modelId="{238B4F2E-A53E-4AD8-95B9-CCC334BC93D7}" cxnId="{60307588-FA5F-49FB-9286-9EBF6940DDB6}" type="sibTrans">
      <dgm:prSet/>
      <dgm:spPr/>
      <dgm:t>
        <a:bodyPr/>
        <a:lstStyle/>
        <a:p>
          <a:pPr algn="ctr"/>
          <a:endParaRPr lang="en-US">
            <a:latin typeface="Arial" panose="020B0604020202020204" pitchFamily="34" charset="0"/>
            <a:cs typeface="Arial" panose="020B0604020202020204" pitchFamily="34" charset="0"/>
          </a:endParaRPr>
        </a:p>
      </dgm:t>
    </dgm:pt>
    <dgm:pt modelId="{815774C0-1912-448E-B7B6-D9B930396A28}">
      <dgm:prSet phldrT="[Text]"/>
      <dgm:spPr/>
      <dgm:t>
        <a:bodyPr/>
        <a:lstStyle/>
        <a:p>
          <a:pPr algn="ctr"/>
          <a:r>
            <a:rPr lang="en-US" dirty="0" err="1" smtClean="0">
              <a:latin typeface="Arial" panose="020B0604020202020204" pitchFamily="34" charset="0"/>
              <a:cs typeface="Arial" panose="020B0604020202020204" pitchFamily="34" charset="0"/>
            </a:rPr>
            <a:t>Dân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chủ</a:t>
          </a:r>
          <a:endParaRPr lang="en-US" dirty="0">
            <a:latin typeface="Arial" panose="020B0604020202020204" pitchFamily="34" charset="0"/>
            <a:cs typeface="Arial" panose="020B0604020202020204" pitchFamily="34" charset="0"/>
          </a:endParaRPr>
        </a:p>
      </dgm:t>
    </dgm:pt>
    <dgm:pt modelId="{4E805613-72DF-43F6-A0DD-13D5C85DB7B8}" cxnId="{B79505E6-34DE-46C1-BDD7-BAFFDF47BF66}" type="parTrans">
      <dgm:prSet/>
      <dgm:spPr/>
      <dgm:t>
        <a:bodyPr/>
        <a:lstStyle/>
        <a:p>
          <a:pPr algn="ctr"/>
          <a:endParaRPr lang="en-US">
            <a:latin typeface="Arial" panose="020B0604020202020204" pitchFamily="34" charset="0"/>
            <a:cs typeface="Arial" panose="020B0604020202020204" pitchFamily="34" charset="0"/>
          </a:endParaRPr>
        </a:p>
      </dgm:t>
    </dgm:pt>
    <dgm:pt modelId="{316E021C-DE42-4C27-BD00-230EA11AC9C6}" cxnId="{B79505E6-34DE-46C1-BDD7-BAFFDF47BF66}" type="sibTrans">
      <dgm:prSet/>
      <dgm:spPr/>
      <dgm:t>
        <a:bodyPr/>
        <a:lstStyle/>
        <a:p>
          <a:pPr algn="ctr"/>
          <a:endParaRPr lang="en-US">
            <a:latin typeface="Arial" panose="020B0604020202020204" pitchFamily="34" charset="0"/>
            <a:cs typeface="Arial" panose="020B0604020202020204" pitchFamily="34" charset="0"/>
          </a:endParaRPr>
        </a:p>
      </dgm:t>
    </dgm:pt>
    <dgm:pt modelId="{796237FA-2890-418E-9A01-31992AA3C3AA}">
      <dgm:prSet phldrT="[Text]"/>
      <dgm:spPr/>
      <dgm:t>
        <a:bodyPr/>
        <a:lstStyle/>
        <a:p>
          <a:pPr algn="ctr"/>
          <a:r>
            <a:rPr lang="en-US" smtClean="0">
              <a:latin typeface="Arial" panose="020B0604020202020204" pitchFamily="34" charset="0"/>
              <a:cs typeface="Arial" panose="020B0604020202020204" pitchFamily="34" charset="0"/>
            </a:rPr>
            <a:t>Phản dân chủ</a:t>
          </a:r>
          <a:endParaRPr lang="en-US">
            <a:latin typeface="Arial" panose="020B0604020202020204" pitchFamily="34" charset="0"/>
            <a:cs typeface="Arial" panose="020B0604020202020204" pitchFamily="34" charset="0"/>
          </a:endParaRPr>
        </a:p>
      </dgm:t>
    </dgm:pt>
    <dgm:pt modelId="{01DE7B71-4E64-4C30-A2FE-C39C62FDA1C3}" cxnId="{F169B27E-D7E9-4FF0-8DC4-EB7610F52B75}" type="parTrans">
      <dgm:prSet/>
      <dgm:spPr/>
      <dgm:t>
        <a:bodyPr/>
        <a:lstStyle/>
        <a:p>
          <a:pPr algn="ctr"/>
          <a:endParaRPr lang="en-US">
            <a:latin typeface="Arial" panose="020B0604020202020204" pitchFamily="34" charset="0"/>
            <a:cs typeface="Arial" panose="020B0604020202020204" pitchFamily="34" charset="0"/>
          </a:endParaRPr>
        </a:p>
      </dgm:t>
    </dgm:pt>
    <dgm:pt modelId="{9F1D7C49-5459-4835-BF56-73060BA4601F}" cxnId="{F169B27E-D7E9-4FF0-8DC4-EB7610F52B75}" type="sibTrans">
      <dgm:prSet/>
      <dgm:spPr/>
      <dgm:t>
        <a:bodyPr/>
        <a:lstStyle/>
        <a:p>
          <a:pPr algn="ctr"/>
          <a:endParaRPr lang="en-US">
            <a:latin typeface="Arial" panose="020B0604020202020204" pitchFamily="34" charset="0"/>
            <a:cs typeface="Arial" panose="020B0604020202020204" pitchFamily="34" charset="0"/>
          </a:endParaRPr>
        </a:p>
      </dgm:t>
    </dgm:pt>
    <dgm:pt modelId="{A50B101A-1498-49C0-A067-80B74045A64A}" type="pres">
      <dgm:prSet presAssocID="{7701F18E-8620-47C8-9CC5-C73F69008C98}" presName="diagram" presStyleCnt="0">
        <dgm:presLayoutVars>
          <dgm:chPref val="1"/>
          <dgm:dir/>
          <dgm:animOne val="branch"/>
          <dgm:animLvl val="lvl"/>
          <dgm:resizeHandles val="exact"/>
        </dgm:presLayoutVars>
      </dgm:prSet>
      <dgm:spPr/>
      <dgm:t>
        <a:bodyPr/>
        <a:lstStyle/>
        <a:p>
          <a:endParaRPr lang="en-US"/>
        </a:p>
      </dgm:t>
    </dgm:pt>
    <dgm:pt modelId="{8EA4B406-E52E-44B7-9DB5-2BAE1A1CB699}" type="pres">
      <dgm:prSet presAssocID="{831AA3EF-0383-44DD-B2D3-207122BB87E3}" presName="root1" presStyleCnt="0"/>
      <dgm:spPr/>
    </dgm:pt>
    <dgm:pt modelId="{BD68A99D-4B96-4A99-88DA-303323E5C75E}" type="pres">
      <dgm:prSet presAssocID="{831AA3EF-0383-44DD-B2D3-207122BB87E3}" presName="LevelOneTextNode" presStyleLbl="node0" presStyleIdx="0" presStyleCnt="1" custScaleX="113332" custScaleY="113344" custLinFactNeighborX="-42563" custLinFactNeighborY="-131">
        <dgm:presLayoutVars>
          <dgm:chPref val="3"/>
        </dgm:presLayoutVars>
      </dgm:prSet>
      <dgm:spPr/>
      <dgm:t>
        <a:bodyPr/>
        <a:lstStyle/>
        <a:p>
          <a:endParaRPr lang="en-US"/>
        </a:p>
      </dgm:t>
    </dgm:pt>
    <dgm:pt modelId="{6E49EE18-DD7E-4ADA-9522-34E0EAD4A767}" type="pres">
      <dgm:prSet presAssocID="{831AA3EF-0383-44DD-B2D3-207122BB87E3}" presName="level2hierChild" presStyleCnt="0"/>
      <dgm:spPr/>
    </dgm:pt>
    <dgm:pt modelId="{78B3A700-353D-49D2-A8E7-BE631C9709B3}" type="pres">
      <dgm:prSet presAssocID="{4E805613-72DF-43F6-A0DD-13D5C85DB7B8}" presName="conn2-1" presStyleLbl="parChTrans1D2" presStyleIdx="0" presStyleCnt="2"/>
      <dgm:spPr/>
      <dgm:t>
        <a:bodyPr/>
        <a:lstStyle/>
        <a:p>
          <a:endParaRPr lang="en-US"/>
        </a:p>
      </dgm:t>
    </dgm:pt>
    <dgm:pt modelId="{751C3022-B2CF-4683-8E22-F4087304312A}" type="pres">
      <dgm:prSet presAssocID="{4E805613-72DF-43F6-A0DD-13D5C85DB7B8}" presName="connTx" presStyleLbl="parChTrans1D2" presStyleIdx="0" presStyleCnt="2"/>
      <dgm:spPr/>
      <dgm:t>
        <a:bodyPr/>
        <a:lstStyle/>
        <a:p>
          <a:endParaRPr lang="en-US"/>
        </a:p>
      </dgm:t>
    </dgm:pt>
    <dgm:pt modelId="{8740EF63-E2A2-4F36-B01B-2F07911FF529}" type="pres">
      <dgm:prSet presAssocID="{815774C0-1912-448E-B7B6-D9B930396A28}" presName="root2" presStyleCnt="0"/>
      <dgm:spPr/>
    </dgm:pt>
    <dgm:pt modelId="{41F9BAE1-2AF0-482D-864B-409870127054}" type="pres">
      <dgm:prSet presAssocID="{815774C0-1912-448E-B7B6-D9B930396A28}" presName="LevelTwoTextNode" presStyleLbl="node2" presStyleIdx="0" presStyleCnt="2" custScaleX="127740" custLinFactNeighborX="-16034" custLinFactNeighborY="-3263">
        <dgm:presLayoutVars>
          <dgm:chPref val="3"/>
        </dgm:presLayoutVars>
      </dgm:prSet>
      <dgm:spPr/>
      <dgm:t>
        <a:bodyPr/>
        <a:lstStyle/>
        <a:p>
          <a:endParaRPr lang="en-US"/>
        </a:p>
      </dgm:t>
    </dgm:pt>
    <dgm:pt modelId="{BD835F68-9F96-4C51-A238-A96312F39A35}" type="pres">
      <dgm:prSet presAssocID="{815774C0-1912-448E-B7B6-D9B930396A28}" presName="level3hierChild" presStyleCnt="0"/>
      <dgm:spPr/>
    </dgm:pt>
    <dgm:pt modelId="{C131381D-9C23-4D3E-B098-75F18F0EC2CB}" type="pres">
      <dgm:prSet presAssocID="{01DE7B71-4E64-4C30-A2FE-C39C62FDA1C3}" presName="conn2-1" presStyleLbl="parChTrans1D2" presStyleIdx="1" presStyleCnt="2"/>
      <dgm:spPr/>
      <dgm:t>
        <a:bodyPr/>
        <a:lstStyle/>
        <a:p>
          <a:endParaRPr lang="en-US"/>
        </a:p>
      </dgm:t>
    </dgm:pt>
    <dgm:pt modelId="{EB42D3EA-AABD-498F-920B-DC4895E32EBE}" type="pres">
      <dgm:prSet presAssocID="{01DE7B71-4E64-4C30-A2FE-C39C62FDA1C3}" presName="connTx" presStyleLbl="parChTrans1D2" presStyleIdx="1" presStyleCnt="2"/>
      <dgm:spPr/>
      <dgm:t>
        <a:bodyPr/>
        <a:lstStyle/>
        <a:p>
          <a:endParaRPr lang="en-US"/>
        </a:p>
      </dgm:t>
    </dgm:pt>
    <dgm:pt modelId="{20E42720-CB26-48DB-8615-CA454F3E771E}" type="pres">
      <dgm:prSet presAssocID="{796237FA-2890-418E-9A01-31992AA3C3AA}" presName="root2" presStyleCnt="0"/>
      <dgm:spPr/>
    </dgm:pt>
    <dgm:pt modelId="{7B2CBB67-B3FC-4FEC-B853-C293FE97B50F}" type="pres">
      <dgm:prSet presAssocID="{796237FA-2890-418E-9A01-31992AA3C3AA}" presName="LevelTwoTextNode" presStyleLbl="node2" presStyleIdx="1" presStyleCnt="2" custScaleX="149494" custLinFactNeighborX="-16034" custLinFactNeighborY="-5159">
        <dgm:presLayoutVars>
          <dgm:chPref val="3"/>
        </dgm:presLayoutVars>
      </dgm:prSet>
      <dgm:spPr/>
      <dgm:t>
        <a:bodyPr/>
        <a:lstStyle/>
        <a:p>
          <a:endParaRPr lang="en-US"/>
        </a:p>
      </dgm:t>
    </dgm:pt>
    <dgm:pt modelId="{FFD73D44-DD36-419B-B4A2-371E5418252F}" type="pres">
      <dgm:prSet presAssocID="{796237FA-2890-418E-9A01-31992AA3C3AA}" presName="level3hierChild" presStyleCnt="0"/>
      <dgm:spPr/>
    </dgm:pt>
  </dgm:ptLst>
  <dgm:cxnLst>
    <dgm:cxn modelId="{47C87125-EBD9-47BC-910A-78931CEADE46}" type="presOf" srcId="{831AA3EF-0383-44DD-B2D3-207122BB87E3}" destId="{BD68A99D-4B96-4A99-88DA-303323E5C75E}" srcOrd="0" destOrd="0" presId="urn:microsoft.com/office/officeart/2005/8/layout/hierarchy2"/>
    <dgm:cxn modelId="{7CD2C099-BB64-458C-B31D-EBC724B5427C}" type="presOf" srcId="{815774C0-1912-448E-B7B6-D9B930396A28}" destId="{41F9BAE1-2AF0-482D-864B-409870127054}" srcOrd="0" destOrd="0" presId="urn:microsoft.com/office/officeart/2005/8/layout/hierarchy2"/>
    <dgm:cxn modelId="{60307588-FA5F-49FB-9286-9EBF6940DDB6}" srcId="{7701F18E-8620-47C8-9CC5-C73F69008C98}" destId="{831AA3EF-0383-44DD-B2D3-207122BB87E3}" srcOrd="0" destOrd="0" parTransId="{51AADA71-4F6A-4961-AD88-85249DB1D842}" sibTransId="{238B4F2E-A53E-4AD8-95B9-CCC334BC93D7}"/>
    <dgm:cxn modelId="{5F9C1DA6-245F-40BF-919E-1FE738DB9BE9}" type="presOf" srcId="{796237FA-2890-418E-9A01-31992AA3C3AA}" destId="{7B2CBB67-B3FC-4FEC-B853-C293FE97B50F}" srcOrd="0" destOrd="0" presId="urn:microsoft.com/office/officeart/2005/8/layout/hierarchy2"/>
    <dgm:cxn modelId="{F64150D4-0008-4C79-8DEB-65C7480C6680}" type="presOf" srcId="{4E805613-72DF-43F6-A0DD-13D5C85DB7B8}" destId="{751C3022-B2CF-4683-8E22-F4087304312A}" srcOrd="1" destOrd="0" presId="urn:microsoft.com/office/officeart/2005/8/layout/hierarchy2"/>
    <dgm:cxn modelId="{F169B27E-D7E9-4FF0-8DC4-EB7610F52B75}" srcId="{831AA3EF-0383-44DD-B2D3-207122BB87E3}" destId="{796237FA-2890-418E-9A01-31992AA3C3AA}" srcOrd="1" destOrd="0" parTransId="{01DE7B71-4E64-4C30-A2FE-C39C62FDA1C3}" sibTransId="{9F1D7C49-5459-4835-BF56-73060BA4601F}"/>
    <dgm:cxn modelId="{616CE969-634E-4F2D-9D2D-6F0188596172}" type="presOf" srcId="{4E805613-72DF-43F6-A0DD-13D5C85DB7B8}" destId="{78B3A700-353D-49D2-A8E7-BE631C9709B3}" srcOrd="0" destOrd="0" presId="urn:microsoft.com/office/officeart/2005/8/layout/hierarchy2"/>
    <dgm:cxn modelId="{4E16A8FF-EB56-41CE-879D-BEF45E26F629}" type="presOf" srcId="{01DE7B71-4E64-4C30-A2FE-C39C62FDA1C3}" destId="{EB42D3EA-AABD-498F-920B-DC4895E32EBE}" srcOrd="1" destOrd="0" presId="urn:microsoft.com/office/officeart/2005/8/layout/hierarchy2"/>
    <dgm:cxn modelId="{8D2D817C-E32E-4FFB-A121-F1863BFD66B9}" type="presOf" srcId="{7701F18E-8620-47C8-9CC5-C73F69008C98}" destId="{A50B101A-1498-49C0-A067-80B74045A64A}" srcOrd="0" destOrd="0" presId="urn:microsoft.com/office/officeart/2005/8/layout/hierarchy2"/>
    <dgm:cxn modelId="{35E07ECC-04C2-4461-A886-5BFB4DB422A2}" type="presOf" srcId="{01DE7B71-4E64-4C30-A2FE-C39C62FDA1C3}" destId="{C131381D-9C23-4D3E-B098-75F18F0EC2CB}" srcOrd="0" destOrd="0" presId="urn:microsoft.com/office/officeart/2005/8/layout/hierarchy2"/>
    <dgm:cxn modelId="{B79505E6-34DE-46C1-BDD7-BAFFDF47BF66}" srcId="{831AA3EF-0383-44DD-B2D3-207122BB87E3}" destId="{815774C0-1912-448E-B7B6-D9B930396A28}" srcOrd="0" destOrd="0" parTransId="{4E805613-72DF-43F6-A0DD-13D5C85DB7B8}" sibTransId="{316E021C-DE42-4C27-BD00-230EA11AC9C6}"/>
    <dgm:cxn modelId="{4ECAD8EE-7E05-4471-9DF1-ED13CDE32023}" type="presParOf" srcId="{A50B101A-1498-49C0-A067-80B74045A64A}" destId="{8EA4B406-E52E-44B7-9DB5-2BAE1A1CB699}" srcOrd="0" destOrd="0" presId="urn:microsoft.com/office/officeart/2005/8/layout/hierarchy2"/>
    <dgm:cxn modelId="{3AC5B372-09D1-43A8-AD9D-1523B2D04D4B}" type="presParOf" srcId="{8EA4B406-E52E-44B7-9DB5-2BAE1A1CB699}" destId="{BD68A99D-4B96-4A99-88DA-303323E5C75E}" srcOrd="0" destOrd="0" presId="urn:microsoft.com/office/officeart/2005/8/layout/hierarchy2"/>
    <dgm:cxn modelId="{3D45AA40-45BC-40D4-A46D-CC926316332F}" type="presParOf" srcId="{8EA4B406-E52E-44B7-9DB5-2BAE1A1CB699}" destId="{6E49EE18-DD7E-4ADA-9522-34E0EAD4A767}" srcOrd="1" destOrd="0" presId="urn:microsoft.com/office/officeart/2005/8/layout/hierarchy2"/>
    <dgm:cxn modelId="{6B69005D-0C9C-43E2-9D3D-13286E079C6B}" type="presParOf" srcId="{6E49EE18-DD7E-4ADA-9522-34E0EAD4A767}" destId="{78B3A700-353D-49D2-A8E7-BE631C9709B3}" srcOrd="0" destOrd="0" presId="urn:microsoft.com/office/officeart/2005/8/layout/hierarchy2"/>
    <dgm:cxn modelId="{FBC74CC5-8E40-4669-9DF6-3DC9DD82FB68}" type="presParOf" srcId="{78B3A700-353D-49D2-A8E7-BE631C9709B3}" destId="{751C3022-B2CF-4683-8E22-F4087304312A}" srcOrd="0" destOrd="0" presId="urn:microsoft.com/office/officeart/2005/8/layout/hierarchy2"/>
    <dgm:cxn modelId="{1E1D8D0D-DD95-4576-874B-B8BAC9A5B095}" type="presParOf" srcId="{6E49EE18-DD7E-4ADA-9522-34E0EAD4A767}" destId="{8740EF63-E2A2-4F36-B01B-2F07911FF529}" srcOrd="1" destOrd="0" presId="urn:microsoft.com/office/officeart/2005/8/layout/hierarchy2"/>
    <dgm:cxn modelId="{B91B5F01-993D-48DD-BF44-853DC8420253}" type="presParOf" srcId="{8740EF63-E2A2-4F36-B01B-2F07911FF529}" destId="{41F9BAE1-2AF0-482D-864B-409870127054}" srcOrd="0" destOrd="0" presId="urn:microsoft.com/office/officeart/2005/8/layout/hierarchy2"/>
    <dgm:cxn modelId="{C8CED9D9-ACA6-4405-8476-79D0A416E62E}" type="presParOf" srcId="{8740EF63-E2A2-4F36-B01B-2F07911FF529}" destId="{BD835F68-9F96-4C51-A238-A96312F39A35}" srcOrd="1" destOrd="0" presId="urn:microsoft.com/office/officeart/2005/8/layout/hierarchy2"/>
    <dgm:cxn modelId="{1684F396-E181-4802-A810-500FF7643CAA}" type="presParOf" srcId="{6E49EE18-DD7E-4ADA-9522-34E0EAD4A767}" destId="{C131381D-9C23-4D3E-B098-75F18F0EC2CB}" srcOrd="2" destOrd="0" presId="urn:microsoft.com/office/officeart/2005/8/layout/hierarchy2"/>
    <dgm:cxn modelId="{0C907463-EA2F-40C1-813D-1E4FE75E35CE}" type="presParOf" srcId="{C131381D-9C23-4D3E-B098-75F18F0EC2CB}" destId="{EB42D3EA-AABD-498F-920B-DC4895E32EBE}" srcOrd="0" destOrd="0" presId="urn:microsoft.com/office/officeart/2005/8/layout/hierarchy2"/>
    <dgm:cxn modelId="{8E24B962-73C0-41BF-8A4E-7E348C5DEF52}" type="presParOf" srcId="{6E49EE18-DD7E-4ADA-9522-34E0EAD4A767}" destId="{20E42720-CB26-48DB-8615-CA454F3E771E}" srcOrd="3" destOrd="0" presId="urn:microsoft.com/office/officeart/2005/8/layout/hierarchy2"/>
    <dgm:cxn modelId="{5D0084B9-FF0D-49EA-8933-8A74965C8820}" type="presParOf" srcId="{20E42720-CB26-48DB-8615-CA454F3E771E}" destId="{7B2CBB67-B3FC-4FEC-B853-C293FE97B50F}" srcOrd="0" destOrd="0" presId="urn:microsoft.com/office/officeart/2005/8/layout/hierarchy2"/>
    <dgm:cxn modelId="{E9F68481-05B2-4FD5-BB7B-0232A54EC0C6}" type="presParOf" srcId="{20E42720-CB26-48DB-8615-CA454F3E771E}" destId="{FFD73D44-DD36-419B-B4A2-371E5418252F}" srcOrd="1" destOrd="0" presId="urn:microsoft.com/office/officeart/2005/8/layout/hierarchy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8D84946-2ADF-48CA-8A6F-753617401652}" type="doc">
      <dgm:prSet loTypeId="urn:microsoft.com/office/officeart/2005/8/layout/default#1" loCatId="list" qsTypeId="urn:microsoft.com/office/officeart/2005/8/quickstyle/simple1" qsCatId="simple" csTypeId="urn:microsoft.com/office/officeart/2005/8/colors/colorful1#1" csCatId="colorful" phldr="1"/>
      <dgm:spPr/>
      <dgm:t>
        <a:bodyPr/>
        <a:lstStyle/>
        <a:p>
          <a:endParaRPr lang="en-US"/>
        </a:p>
      </dgm:t>
    </dgm:pt>
    <dgm:pt modelId="{82F7C8B4-CE8A-4DD9-86FF-4BE20EF869FC}">
      <dgm:prSet phldrT="[Text]" custT="1"/>
      <dgm:spPr/>
      <dgm:t>
        <a:bodyPr/>
        <a:lstStyle/>
        <a:p>
          <a:r>
            <a:rPr lang="en-US" sz="4000" b="1" dirty="0" err="1" smtClean="0">
              <a:latin typeface="Arial" panose="020B0604020202020204" pitchFamily="34" charset="0"/>
              <a:cs typeface="Arial" panose="020B0604020202020204" pitchFamily="34" charset="0"/>
            </a:rPr>
            <a:t>Lập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pháp</a:t>
          </a:r>
          <a:endParaRPr lang="en-US" sz="4000" b="1" dirty="0">
            <a:latin typeface="Arial" panose="020B0604020202020204" pitchFamily="34" charset="0"/>
            <a:cs typeface="Arial" panose="020B0604020202020204" pitchFamily="34" charset="0"/>
          </a:endParaRPr>
        </a:p>
      </dgm:t>
    </dgm:pt>
    <dgm:pt modelId="{E7F08279-1CB4-44B5-B8D8-A73446613DC2}" cxnId="{26229290-7B1A-450C-AAD6-4387C7F103AF}" type="parTrans">
      <dgm:prSet/>
      <dgm:spPr/>
      <dgm:t>
        <a:bodyPr/>
        <a:lstStyle/>
        <a:p>
          <a:endParaRPr lang="en-US" sz="4000" b="1">
            <a:latin typeface="Arial" panose="020B0604020202020204" pitchFamily="34" charset="0"/>
            <a:cs typeface="Arial" panose="020B0604020202020204" pitchFamily="34" charset="0"/>
          </a:endParaRPr>
        </a:p>
      </dgm:t>
    </dgm:pt>
    <dgm:pt modelId="{8D0CAA7B-B12D-4EE8-80C9-D27D3E5CC253}" cxnId="{26229290-7B1A-450C-AAD6-4387C7F103AF}" type="sibTrans">
      <dgm:prSet/>
      <dgm:spPr/>
      <dgm:t>
        <a:bodyPr/>
        <a:lstStyle/>
        <a:p>
          <a:endParaRPr lang="en-US" sz="4000" b="1">
            <a:latin typeface="Arial" panose="020B0604020202020204" pitchFamily="34" charset="0"/>
            <a:cs typeface="Arial" panose="020B0604020202020204" pitchFamily="34" charset="0"/>
          </a:endParaRPr>
        </a:p>
      </dgm:t>
    </dgm:pt>
    <dgm:pt modelId="{C36B54EF-914C-48AE-ACE9-D4396594544B}">
      <dgm:prSet phldrT="[Text]" custT="1"/>
      <dgm:spPr/>
      <dgm:t>
        <a:bodyPr/>
        <a:lstStyle/>
        <a:p>
          <a:r>
            <a:rPr lang="en-US" sz="3600" b="1" dirty="0" err="1" smtClean="0">
              <a:latin typeface="Arial" panose="020B0604020202020204" pitchFamily="34" charset="0"/>
              <a:cs typeface="Arial" panose="020B0604020202020204" pitchFamily="34" charset="0"/>
            </a:rPr>
            <a:t>Hành</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pháp</a:t>
          </a:r>
          <a:endParaRPr lang="en-US" sz="3600" b="1" dirty="0">
            <a:latin typeface="Arial" panose="020B0604020202020204" pitchFamily="34" charset="0"/>
            <a:cs typeface="Arial" panose="020B0604020202020204" pitchFamily="34" charset="0"/>
          </a:endParaRPr>
        </a:p>
      </dgm:t>
    </dgm:pt>
    <dgm:pt modelId="{F6D40856-4A66-4FAD-A04E-45D4DD79740E}" cxnId="{BD2439D6-52C7-4B8E-BA40-ED950F8E30A3}" type="parTrans">
      <dgm:prSet/>
      <dgm:spPr/>
      <dgm:t>
        <a:bodyPr/>
        <a:lstStyle/>
        <a:p>
          <a:endParaRPr lang="en-US" sz="4000" b="1">
            <a:latin typeface="Arial" panose="020B0604020202020204" pitchFamily="34" charset="0"/>
            <a:cs typeface="Arial" panose="020B0604020202020204" pitchFamily="34" charset="0"/>
          </a:endParaRPr>
        </a:p>
      </dgm:t>
    </dgm:pt>
    <dgm:pt modelId="{8CEE7034-B8BA-472A-B41A-794D21C3B057}" cxnId="{BD2439D6-52C7-4B8E-BA40-ED950F8E30A3}" type="sibTrans">
      <dgm:prSet/>
      <dgm:spPr/>
      <dgm:t>
        <a:bodyPr/>
        <a:lstStyle/>
        <a:p>
          <a:endParaRPr lang="en-US" sz="4000" b="1">
            <a:latin typeface="Arial" panose="020B0604020202020204" pitchFamily="34" charset="0"/>
            <a:cs typeface="Arial" panose="020B0604020202020204" pitchFamily="34" charset="0"/>
          </a:endParaRPr>
        </a:p>
      </dgm:t>
    </dgm:pt>
    <dgm:pt modelId="{C971C5F8-8286-4BF7-9A99-56C82B591010}">
      <dgm:prSet phldrT="[Text]" custT="1"/>
      <dgm:spPr/>
      <dgm:t>
        <a:bodyPr/>
        <a:lstStyle/>
        <a:p>
          <a:r>
            <a:rPr lang="en-US" sz="4000" b="1" dirty="0" err="1" smtClean="0">
              <a:latin typeface="Arial" panose="020B0604020202020204" pitchFamily="34" charset="0"/>
              <a:cs typeface="Arial" panose="020B0604020202020204" pitchFamily="34" charset="0"/>
            </a:rPr>
            <a:t>Tư</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pháp</a:t>
          </a:r>
          <a:endParaRPr lang="en-US" sz="4000" b="1" dirty="0">
            <a:latin typeface="Arial" panose="020B0604020202020204" pitchFamily="34" charset="0"/>
            <a:cs typeface="Arial" panose="020B0604020202020204" pitchFamily="34" charset="0"/>
          </a:endParaRPr>
        </a:p>
      </dgm:t>
    </dgm:pt>
    <dgm:pt modelId="{C2382C3E-6F84-4DB2-93C0-67E24D38D688}" cxnId="{F28CA380-E3C3-4C12-BBA6-0EFB4BA35BCA}" type="parTrans">
      <dgm:prSet/>
      <dgm:spPr/>
      <dgm:t>
        <a:bodyPr/>
        <a:lstStyle/>
        <a:p>
          <a:endParaRPr lang="en-US" sz="4000" b="1">
            <a:latin typeface="Arial" panose="020B0604020202020204" pitchFamily="34" charset="0"/>
            <a:cs typeface="Arial" panose="020B0604020202020204" pitchFamily="34" charset="0"/>
          </a:endParaRPr>
        </a:p>
      </dgm:t>
    </dgm:pt>
    <dgm:pt modelId="{1C8C5B8B-1440-4377-A083-50C8B501014C}" cxnId="{F28CA380-E3C3-4C12-BBA6-0EFB4BA35BCA}" type="sibTrans">
      <dgm:prSet/>
      <dgm:spPr/>
      <dgm:t>
        <a:bodyPr/>
        <a:lstStyle/>
        <a:p>
          <a:endParaRPr lang="en-US" sz="4000" b="1">
            <a:latin typeface="Arial" panose="020B0604020202020204" pitchFamily="34" charset="0"/>
            <a:cs typeface="Arial" panose="020B0604020202020204" pitchFamily="34" charset="0"/>
          </a:endParaRPr>
        </a:p>
      </dgm:t>
    </dgm:pt>
    <dgm:pt modelId="{6E204248-2F06-4056-932C-42D524403D1F}" type="pres">
      <dgm:prSet presAssocID="{68D84946-2ADF-48CA-8A6F-753617401652}" presName="diagram" presStyleCnt="0">
        <dgm:presLayoutVars>
          <dgm:dir/>
          <dgm:resizeHandles val="exact"/>
        </dgm:presLayoutVars>
      </dgm:prSet>
      <dgm:spPr/>
      <dgm:t>
        <a:bodyPr/>
        <a:lstStyle/>
        <a:p>
          <a:endParaRPr lang="en-US"/>
        </a:p>
      </dgm:t>
    </dgm:pt>
    <dgm:pt modelId="{89FA33F0-F2B8-41A5-AAEC-BA3ABEA62B17}" type="pres">
      <dgm:prSet presAssocID="{82F7C8B4-CE8A-4DD9-86FF-4BE20EF869FC}" presName="node" presStyleLbl="node1" presStyleIdx="0" presStyleCnt="3" custScaleY="154074">
        <dgm:presLayoutVars>
          <dgm:bulletEnabled val="1"/>
        </dgm:presLayoutVars>
      </dgm:prSet>
      <dgm:spPr/>
      <dgm:t>
        <a:bodyPr/>
        <a:lstStyle/>
        <a:p>
          <a:endParaRPr lang="en-US"/>
        </a:p>
      </dgm:t>
    </dgm:pt>
    <dgm:pt modelId="{3FA7814B-D349-4F81-8A4F-265EFE5D4452}" type="pres">
      <dgm:prSet presAssocID="{8D0CAA7B-B12D-4EE8-80C9-D27D3E5CC253}" presName="sibTrans" presStyleCnt="0"/>
      <dgm:spPr/>
    </dgm:pt>
    <dgm:pt modelId="{B44F8FC5-7BDC-46D9-8C2F-8FB50C1DAFD5}" type="pres">
      <dgm:prSet presAssocID="{C36B54EF-914C-48AE-ACE9-D4396594544B}" presName="node" presStyleLbl="node1" presStyleIdx="1" presStyleCnt="3" custScaleY="151947">
        <dgm:presLayoutVars>
          <dgm:bulletEnabled val="1"/>
        </dgm:presLayoutVars>
      </dgm:prSet>
      <dgm:spPr/>
      <dgm:t>
        <a:bodyPr/>
        <a:lstStyle/>
        <a:p>
          <a:endParaRPr lang="en-US"/>
        </a:p>
      </dgm:t>
    </dgm:pt>
    <dgm:pt modelId="{22319D8F-0002-4C38-A825-EE8BC84D0411}" type="pres">
      <dgm:prSet presAssocID="{8CEE7034-B8BA-472A-B41A-794D21C3B057}" presName="sibTrans" presStyleCnt="0"/>
      <dgm:spPr/>
    </dgm:pt>
    <dgm:pt modelId="{6B25C8AF-57EE-4200-AC25-558ED50FCFAE}" type="pres">
      <dgm:prSet presAssocID="{C971C5F8-8286-4BF7-9A99-56C82B591010}" presName="node" presStyleLbl="node1" presStyleIdx="2" presStyleCnt="3" custScaleY="152431" custLinFactNeighborX="-869" custLinFactNeighborY="-240">
        <dgm:presLayoutVars>
          <dgm:bulletEnabled val="1"/>
        </dgm:presLayoutVars>
      </dgm:prSet>
      <dgm:spPr/>
      <dgm:t>
        <a:bodyPr/>
        <a:lstStyle/>
        <a:p>
          <a:endParaRPr lang="en-US"/>
        </a:p>
      </dgm:t>
    </dgm:pt>
  </dgm:ptLst>
  <dgm:cxnLst>
    <dgm:cxn modelId="{26229290-7B1A-450C-AAD6-4387C7F103AF}" srcId="{68D84946-2ADF-48CA-8A6F-753617401652}" destId="{82F7C8B4-CE8A-4DD9-86FF-4BE20EF869FC}" srcOrd="0" destOrd="0" parTransId="{E7F08279-1CB4-44B5-B8D8-A73446613DC2}" sibTransId="{8D0CAA7B-B12D-4EE8-80C9-D27D3E5CC253}"/>
    <dgm:cxn modelId="{4B440D27-9E94-4736-BE6A-02B5CDA1BF38}" type="presOf" srcId="{82F7C8B4-CE8A-4DD9-86FF-4BE20EF869FC}" destId="{89FA33F0-F2B8-41A5-AAEC-BA3ABEA62B17}" srcOrd="0" destOrd="0" presId="urn:microsoft.com/office/officeart/2005/8/layout/default#1"/>
    <dgm:cxn modelId="{BB07C64D-2635-4D6D-A9F9-99DB00EDDD91}" type="presOf" srcId="{68D84946-2ADF-48CA-8A6F-753617401652}" destId="{6E204248-2F06-4056-932C-42D524403D1F}" srcOrd="0" destOrd="0" presId="urn:microsoft.com/office/officeart/2005/8/layout/default#1"/>
    <dgm:cxn modelId="{710078D6-44E1-4F18-A98C-A26D7C7FEC1D}" type="presOf" srcId="{C971C5F8-8286-4BF7-9A99-56C82B591010}" destId="{6B25C8AF-57EE-4200-AC25-558ED50FCFAE}" srcOrd="0" destOrd="0" presId="urn:microsoft.com/office/officeart/2005/8/layout/default#1"/>
    <dgm:cxn modelId="{F28CA380-E3C3-4C12-BBA6-0EFB4BA35BCA}" srcId="{68D84946-2ADF-48CA-8A6F-753617401652}" destId="{C971C5F8-8286-4BF7-9A99-56C82B591010}" srcOrd="2" destOrd="0" parTransId="{C2382C3E-6F84-4DB2-93C0-67E24D38D688}" sibTransId="{1C8C5B8B-1440-4377-A083-50C8B501014C}"/>
    <dgm:cxn modelId="{253D3694-8E66-428C-8080-3B895E12198C}" type="presOf" srcId="{C36B54EF-914C-48AE-ACE9-D4396594544B}" destId="{B44F8FC5-7BDC-46D9-8C2F-8FB50C1DAFD5}" srcOrd="0" destOrd="0" presId="urn:microsoft.com/office/officeart/2005/8/layout/default#1"/>
    <dgm:cxn modelId="{BD2439D6-52C7-4B8E-BA40-ED950F8E30A3}" srcId="{68D84946-2ADF-48CA-8A6F-753617401652}" destId="{C36B54EF-914C-48AE-ACE9-D4396594544B}" srcOrd="1" destOrd="0" parTransId="{F6D40856-4A66-4FAD-A04E-45D4DD79740E}" sibTransId="{8CEE7034-B8BA-472A-B41A-794D21C3B057}"/>
    <dgm:cxn modelId="{BEB4CC16-04C0-4FED-8CDD-8D52D599C6B9}" type="presParOf" srcId="{6E204248-2F06-4056-932C-42D524403D1F}" destId="{89FA33F0-F2B8-41A5-AAEC-BA3ABEA62B17}" srcOrd="0" destOrd="0" presId="urn:microsoft.com/office/officeart/2005/8/layout/default#1"/>
    <dgm:cxn modelId="{5E4F2C4E-4F48-4164-8DFF-28EA446AD70D}" type="presParOf" srcId="{6E204248-2F06-4056-932C-42D524403D1F}" destId="{3FA7814B-D349-4F81-8A4F-265EFE5D4452}" srcOrd="1" destOrd="0" presId="urn:microsoft.com/office/officeart/2005/8/layout/default#1"/>
    <dgm:cxn modelId="{75DB3850-6C57-45B3-8AE1-EADF4432A9AE}" type="presParOf" srcId="{6E204248-2F06-4056-932C-42D524403D1F}" destId="{B44F8FC5-7BDC-46D9-8C2F-8FB50C1DAFD5}" srcOrd="2" destOrd="0" presId="urn:microsoft.com/office/officeart/2005/8/layout/default#1"/>
    <dgm:cxn modelId="{0C3A3B10-9CBD-4694-941F-1B305D742E16}" type="presParOf" srcId="{6E204248-2F06-4056-932C-42D524403D1F}" destId="{22319D8F-0002-4C38-A825-EE8BC84D0411}" srcOrd="3" destOrd="0" presId="urn:microsoft.com/office/officeart/2005/8/layout/default#1"/>
    <dgm:cxn modelId="{3CAC6748-4F70-4B0C-80E2-1DB635A762A6}" type="presParOf" srcId="{6E204248-2F06-4056-932C-42D524403D1F}" destId="{6B25C8AF-57EE-4200-AC25-558ED50FCFAE}" srcOrd="4" destOrd="0" presId="urn:microsoft.com/office/officeart/2005/8/layout/defaul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2652E2-0709-4E0F-8A19-B21AD2F013A5}" type="doc">
      <dgm:prSet loTypeId="urn:microsoft.com/office/officeart/2005/8/layout/process2" loCatId="process" qsTypeId="urn:microsoft.com/office/officeart/2005/8/quickstyle/simple1" qsCatId="simple" csTypeId="urn:microsoft.com/office/officeart/2005/8/colors/accent3_2" csCatId="accent3" phldr="1"/>
      <dgm:spPr/>
    </dgm:pt>
    <dgm:pt modelId="{BF606CD3-B219-417E-9957-69EB19059B74}">
      <dgm:prSet phldrT="[Text]" custT="1"/>
      <dgm:spPr/>
      <dgm:t>
        <a:bodyPr/>
        <a:lstStyle/>
        <a:p>
          <a:r>
            <a:rPr lang="en-US" sz="2400" b="1" dirty="0" err="1" smtClean="0">
              <a:latin typeface="Arial" panose="020B0604020202020204" pitchFamily="34" charset="0"/>
              <a:ea typeface="Tahoma" panose="020B0604030504040204" pitchFamily="34" charset="0"/>
              <a:cs typeface="Arial" panose="020B0604020202020204" pitchFamily="34" charset="0"/>
            </a:rPr>
            <a:t>Thuyết</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gia</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trưởng</a:t>
          </a:r>
          <a:endParaRPr lang="en-US" sz="2400" b="1" dirty="0">
            <a:latin typeface="Arial" panose="020B0604020202020204" pitchFamily="34" charset="0"/>
            <a:ea typeface="Tahoma" panose="020B0604030504040204" pitchFamily="34" charset="0"/>
            <a:cs typeface="Arial" panose="020B0604020202020204" pitchFamily="34" charset="0"/>
          </a:endParaRPr>
        </a:p>
      </dgm:t>
    </dgm:pt>
    <dgm:pt modelId="{85B78D50-601E-4CE9-99A2-30EBA6639148}" cxnId="{B02309DE-5610-4A82-AFF2-452646CB558B}" type="parTrans">
      <dgm:prSet/>
      <dgm:spPr/>
      <dgm:t>
        <a:bodyPr/>
        <a:lstStyle/>
        <a:p>
          <a:endParaRPr lang="en-US" sz="2400" b="1"/>
        </a:p>
      </dgm:t>
    </dgm:pt>
    <dgm:pt modelId="{88C53089-F6B5-4CEA-89DB-34A900392C30}" cxnId="{B02309DE-5610-4A82-AFF2-452646CB558B}" type="sibTrans">
      <dgm:prSet custT="1"/>
      <dgm:spPr/>
      <dgm:t>
        <a:bodyPr/>
        <a:lstStyle/>
        <a:p>
          <a:endParaRPr lang="en-US" sz="2400" b="1"/>
        </a:p>
      </dgm:t>
    </dgm:pt>
    <dgm:pt modelId="{82DAAC8C-E88F-453E-8629-2BCE61026E67}">
      <dgm:prSet phldrT="[Text]" custT="1"/>
      <dgm:spPr/>
      <dgm:t>
        <a:bodyPr/>
        <a:lstStyle/>
        <a:p>
          <a:r>
            <a:rPr lang="en-US" sz="2400" b="1" smtClean="0">
              <a:latin typeface="Arial" panose="020B0604020202020204" pitchFamily="34" charset="0"/>
              <a:cs typeface="Arial" panose="020B0604020202020204" pitchFamily="34" charset="0"/>
            </a:rPr>
            <a:t>Nhà nước</a:t>
          </a:r>
          <a:r>
            <a:rPr lang="vi-VN" sz="2400" b="1" smtClean="0">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kết quả của sự phát triển gia đình</a:t>
          </a:r>
          <a:endParaRPr lang="en-US" sz="2400" b="1">
            <a:latin typeface="Arial" panose="020B0604020202020204" pitchFamily="34" charset="0"/>
            <a:cs typeface="Arial" panose="020B0604020202020204" pitchFamily="34" charset="0"/>
          </a:endParaRPr>
        </a:p>
      </dgm:t>
    </dgm:pt>
    <dgm:pt modelId="{36D83519-8D6F-4056-9960-04C9DD5F9308}" cxnId="{F8C2ACDF-E7EF-4845-A2CE-570579485D0B}" type="parTrans">
      <dgm:prSet/>
      <dgm:spPr/>
      <dgm:t>
        <a:bodyPr/>
        <a:lstStyle/>
        <a:p>
          <a:endParaRPr lang="en-US" sz="2400" b="1"/>
        </a:p>
      </dgm:t>
    </dgm:pt>
    <dgm:pt modelId="{46699F80-E723-433F-96CF-7988227BB1B5}" cxnId="{F8C2ACDF-E7EF-4845-A2CE-570579485D0B}" type="sibTrans">
      <dgm:prSet/>
      <dgm:spPr/>
      <dgm:t>
        <a:bodyPr/>
        <a:lstStyle/>
        <a:p>
          <a:endParaRPr lang="en-US" sz="2400" b="1"/>
        </a:p>
      </dgm:t>
    </dgm:pt>
    <dgm:pt modelId="{CFC3CF41-A4BD-421C-BBFA-179EEB961D22}" type="pres">
      <dgm:prSet presAssocID="{3B2652E2-0709-4E0F-8A19-B21AD2F013A5}" presName="linearFlow" presStyleCnt="0">
        <dgm:presLayoutVars>
          <dgm:resizeHandles val="exact"/>
        </dgm:presLayoutVars>
      </dgm:prSet>
      <dgm:spPr/>
    </dgm:pt>
    <dgm:pt modelId="{6BC36FFA-2DA0-4EEA-B573-FED136FC49EA}" type="pres">
      <dgm:prSet presAssocID="{BF606CD3-B219-417E-9957-69EB19059B74}" presName="node" presStyleLbl="node1" presStyleIdx="0" presStyleCnt="2" custScaleY="95053">
        <dgm:presLayoutVars>
          <dgm:bulletEnabled val="1"/>
        </dgm:presLayoutVars>
      </dgm:prSet>
      <dgm:spPr/>
      <dgm:t>
        <a:bodyPr/>
        <a:lstStyle/>
        <a:p>
          <a:endParaRPr lang="en-US"/>
        </a:p>
      </dgm:t>
    </dgm:pt>
    <dgm:pt modelId="{17315BD1-5F5D-42F3-9CE3-AEBC3F451F10}" type="pres">
      <dgm:prSet presAssocID="{88C53089-F6B5-4CEA-89DB-34A900392C30}" presName="sibTrans" presStyleLbl="sibTrans2D1" presStyleIdx="0" presStyleCnt="1"/>
      <dgm:spPr/>
      <dgm:t>
        <a:bodyPr/>
        <a:lstStyle/>
        <a:p>
          <a:endParaRPr lang="en-US"/>
        </a:p>
      </dgm:t>
    </dgm:pt>
    <dgm:pt modelId="{53C50915-E17B-4C6C-9664-20042FA0E537}" type="pres">
      <dgm:prSet presAssocID="{88C53089-F6B5-4CEA-89DB-34A900392C30}" presName="connectorText" presStyleLbl="sibTrans2D1" presStyleIdx="0" presStyleCnt="1"/>
      <dgm:spPr/>
      <dgm:t>
        <a:bodyPr/>
        <a:lstStyle/>
        <a:p>
          <a:endParaRPr lang="en-US"/>
        </a:p>
      </dgm:t>
    </dgm:pt>
    <dgm:pt modelId="{AA316BE2-7394-4720-8A63-BE154EBA066F}" type="pres">
      <dgm:prSet presAssocID="{82DAAC8C-E88F-453E-8629-2BCE61026E67}" presName="node" presStyleLbl="node1" presStyleIdx="1" presStyleCnt="2" custScaleY="183661">
        <dgm:presLayoutVars>
          <dgm:bulletEnabled val="1"/>
        </dgm:presLayoutVars>
      </dgm:prSet>
      <dgm:spPr/>
      <dgm:t>
        <a:bodyPr/>
        <a:lstStyle/>
        <a:p>
          <a:endParaRPr lang="en-US"/>
        </a:p>
      </dgm:t>
    </dgm:pt>
  </dgm:ptLst>
  <dgm:cxnLst>
    <dgm:cxn modelId="{B02309DE-5610-4A82-AFF2-452646CB558B}" srcId="{3B2652E2-0709-4E0F-8A19-B21AD2F013A5}" destId="{BF606CD3-B219-417E-9957-69EB19059B74}" srcOrd="0" destOrd="0" parTransId="{85B78D50-601E-4CE9-99A2-30EBA6639148}" sibTransId="{88C53089-F6B5-4CEA-89DB-34A900392C30}"/>
    <dgm:cxn modelId="{F8C2ACDF-E7EF-4845-A2CE-570579485D0B}" srcId="{3B2652E2-0709-4E0F-8A19-B21AD2F013A5}" destId="{82DAAC8C-E88F-453E-8629-2BCE61026E67}" srcOrd="1" destOrd="0" parTransId="{36D83519-8D6F-4056-9960-04C9DD5F9308}" sibTransId="{46699F80-E723-433F-96CF-7988227BB1B5}"/>
    <dgm:cxn modelId="{9DC22BB4-C434-4F18-ADA1-541BD326AB6D}" type="presOf" srcId="{BF606CD3-B219-417E-9957-69EB19059B74}" destId="{6BC36FFA-2DA0-4EEA-B573-FED136FC49EA}" srcOrd="0" destOrd="0" presId="urn:microsoft.com/office/officeart/2005/8/layout/process2"/>
    <dgm:cxn modelId="{3F0226DA-2A04-44AD-B12D-D9380FFEF95B}" type="presOf" srcId="{82DAAC8C-E88F-453E-8629-2BCE61026E67}" destId="{AA316BE2-7394-4720-8A63-BE154EBA066F}" srcOrd="0" destOrd="0" presId="urn:microsoft.com/office/officeart/2005/8/layout/process2"/>
    <dgm:cxn modelId="{4AD15345-E25E-4050-8EC1-2E37860B0295}" type="presOf" srcId="{88C53089-F6B5-4CEA-89DB-34A900392C30}" destId="{17315BD1-5F5D-42F3-9CE3-AEBC3F451F10}" srcOrd="0" destOrd="0" presId="urn:microsoft.com/office/officeart/2005/8/layout/process2"/>
    <dgm:cxn modelId="{CA2BCF1E-8EB2-4959-AE74-E317A4ECC63D}" type="presOf" srcId="{88C53089-F6B5-4CEA-89DB-34A900392C30}" destId="{53C50915-E17B-4C6C-9664-20042FA0E537}" srcOrd="1" destOrd="0" presId="urn:microsoft.com/office/officeart/2005/8/layout/process2"/>
    <dgm:cxn modelId="{4A0F2D16-F9B3-4C16-8485-F3B87A6B1B2E}" type="presOf" srcId="{3B2652E2-0709-4E0F-8A19-B21AD2F013A5}" destId="{CFC3CF41-A4BD-421C-BBFA-179EEB961D22}" srcOrd="0" destOrd="0" presId="urn:microsoft.com/office/officeart/2005/8/layout/process2"/>
    <dgm:cxn modelId="{9E77AA44-AC75-4BD1-9AF9-E9342D604C0B}" type="presParOf" srcId="{CFC3CF41-A4BD-421C-BBFA-179EEB961D22}" destId="{6BC36FFA-2DA0-4EEA-B573-FED136FC49EA}" srcOrd="0" destOrd="0" presId="urn:microsoft.com/office/officeart/2005/8/layout/process2"/>
    <dgm:cxn modelId="{FC2AC9D1-19A4-4D37-83A6-0D48BEE0888F}" type="presParOf" srcId="{CFC3CF41-A4BD-421C-BBFA-179EEB961D22}" destId="{17315BD1-5F5D-42F3-9CE3-AEBC3F451F10}" srcOrd="1" destOrd="0" presId="urn:microsoft.com/office/officeart/2005/8/layout/process2"/>
    <dgm:cxn modelId="{674773F7-F8E0-493C-BAA8-F159BACA5672}" type="presParOf" srcId="{17315BD1-5F5D-42F3-9CE3-AEBC3F451F10}" destId="{53C50915-E17B-4C6C-9664-20042FA0E537}" srcOrd="0" destOrd="0" presId="urn:microsoft.com/office/officeart/2005/8/layout/process2"/>
    <dgm:cxn modelId="{E7F46FDE-3398-450C-87CB-AD496D973475}" type="presParOf" srcId="{CFC3CF41-A4BD-421C-BBFA-179EEB961D22}" destId="{AA316BE2-7394-4720-8A63-BE154EBA066F}" srcOrd="2" destOrd="0" presId="urn:microsoft.com/office/officeart/2005/8/layout/process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B2652E2-0709-4E0F-8A19-B21AD2F013A5}" type="doc">
      <dgm:prSet loTypeId="urn:microsoft.com/office/officeart/2005/8/layout/process2" loCatId="process" qsTypeId="urn:microsoft.com/office/officeart/2005/8/quickstyle/simple1" qsCatId="simple" csTypeId="urn:microsoft.com/office/officeart/2005/8/colors/accent4_2" csCatId="accent4" phldr="1"/>
      <dgm:spPr/>
    </dgm:pt>
    <dgm:pt modelId="{BF606CD3-B219-417E-9957-69EB19059B74}">
      <dgm:prSet phldrT="[Text]" custT="1"/>
      <dgm:spPr/>
      <dgm:t>
        <a:bodyPr/>
        <a:lstStyle/>
        <a:p>
          <a:r>
            <a:rPr lang="en-US" sz="2400" b="1" dirty="0" err="1" smtClean="0">
              <a:latin typeface="Arial" panose="020B0604020202020204" pitchFamily="34" charset="0"/>
              <a:ea typeface="Tahoma" panose="020B0604030504040204" pitchFamily="34" charset="0"/>
              <a:cs typeface="Arial" panose="020B0604020202020204" pitchFamily="34" charset="0"/>
            </a:rPr>
            <a:t>Thuyết</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bạo</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lực</a:t>
          </a:r>
          <a:endParaRPr lang="en-US" sz="2400" b="1" dirty="0">
            <a:latin typeface="Arial" panose="020B0604020202020204" pitchFamily="34" charset="0"/>
            <a:ea typeface="Tahoma" panose="020B0604030504040204" pitchFamily="34" charset="0"/>
            <a:cs typeface="Arial" panose="020B0604020202020204" pitchFamily="34" charset="0"/>
          </a:endParaRPr>
        </a:p>
      </dgm:t>
    </dgm:pt>
    <dgm:pt modelId="{85B78D50-601E-4CE9-99A2-30EBA6639148}" cxnId="{B02309DE-5610-4A82-AFF2-452646CB558B}" type="parTrans">
      <dgm:prSet/>
      <dgm:spPr/>
      <dgm:t>
        <a:bodyPr/>
        <a:lstStyle/>
        <a:p>
          <a:endParaRPr lang="en-US" sz="2400" b="1">
            <a:latin typeface="Arial" panose="020B0604020202020204" pitchFamily="34" charset="0"/>
            <a:cs typeface="Arial" panose="020B0604020202020204" pitchFamily="34" charset="0"/>
          </a:endParaRPr>
        </a:p>
      </dgm:t>
    </dgm:pt>
    <dgm:pt modelId="{88C53089-F6B5-4CEA-89DB-34A900392C30}" cxnId="{B02309DE-5610-4A82-AFF2-452646CB558B}" type="sibTrans">
      <dgm:prSet custT="1"/>
      <dgm:spPr/>
      <dgm:t>
        <a:bodyPr/>
        <a:lstStyle/>
        <a:p>
          <a:endParaRPr lang="en-US" sz="2400" b="1">
            <a:latin typeface="Arial" panose="020B0604020202020204" pitchFamily="34" charset="0"/>
            <a:cs typeface="Arial" panose="020B0604020202020204" pitchFamily="34" charset="0"/>
          </a:endParaRPr>
        </a:p>
      </dgm:t>
    </dgm:pt>
    <dgm:pt modelId="{82DAAC8C-E88F-453E-8629-2BCE61026E67}">
      <dgm:prSet phldrT="[Text]" custT="1"/>
      <dgm:spPr/>
      <dgm:t>
        <a:bodyPr/>
        <a:lstStyle/>
        <a:p>
          <a:r>
            <a:rPr lang="en-US" sz="2400" b="1" smtClean="0">
              <a:latin typeface="Arial" panose="020B0604020202020204" pitchFamily="34" charset="0"/>
              <a:cs typeface="Arial" panose="020B0604020202020204" pitchFamily="34" charset="0"/>
            </a:rPr>
            <a:t>Nhà nước ra đời là kết quả của việc sử dụng bạo lực</a:t>
          </a:r>
          <a:endParaRPr lang="en-US" sz="2400" b="1">
            <a:latin typeface="Arial" panose="020B0604020202020204" pitchFamily="34" charset="0"/>
            <a:cs typeface="Arial" panose="020B0604020202020204" pitchFamily="34" charset="0"/>
          </a:endParaRPr>
        </a:p>
      </dgm:t>
    </dgm:pt>
    <dgm:pt modelId="{36D83519-8D6F-4056-9960-04C9DD5F9308}" cxnId="{F8C2ACDF-E7EF-4845-A2CE-570579485D0B}" type="parTrans">
      <dgm:prSet/>
      <dgm:spPr/>
      <dgm:t>
        <a:bodyPr/>
        <a:lstStyle/>
        <a:p>
          <a:endParaRPr lang="en-US" sz="2400" b="1">
            <a:latin typeface="Arial" panose="020B0604020202020204" pitchFamily="34" charset="0"/>
            <a:cs typeface="Arial" panose="020B0604020202020204" pitchFamily="34" charset="0"/>
          </a:endParaRPr>
        </a:p>
      </dgm:t>
    </dgm:pt>
    <dgm:pt modelId="{46699F80-E723-433F-96CF-7988227BB1B5}" cxnId="{F8C2ACDF-E7EF-4845-A2CE-570579485D0B}" type="sibTrans">
      <dgm:prSet/>
      <dgm:spPr/>
      <dgm:t>
        <a:bodyPr/>
        <a:lstStyle/>
        <a:p>
          <a:endParaRPr lang="en-US" sz="2400" b="1">
            <a:latin typeface="Arial" panose="020B0604020202020204" pitchFamily="34" charset="0"/>
            <a:cs typeface="Arial" panose="020B0604020202020204" pitchFamily="34" charset="0"/>
          </a:endParaRPr>
        </a:p>
      </dgm:t>
    </dgm:pt>
    <dgm:pt modelId="{CFC3CF41-A4BD-421C-BBFA-179EEB961D22}" type="pres">
      <dgm:prSet presAssocID="{3B2652E2-0709-4E0F-8A19-B21AD2F013A5}" presName="linearFlow" presStyleCnt="0">
        <dgm:presLayoutVars>
          <dgm:resizeHandles val="exact"/>
        </dgm:presLayoutVars>
      </dgm:prSet>
      <dgm:spPr/>
    </dgm:pt>
    <dgm:pt modelId="{6BC36FFA-2DA0-4EEA-B573-FED136FC49EA}" type="pres">
      <dgm:prSet presAssocID="{BF606CD3-B219-417E-9957-69EB19059B74}" presName="node" presStyleLbl="node1" presStyleIdx="0" presStyleCnt="2" custLinFactNeighborY="-760">
        <dgm:presLayoutVars>
          <dgm:bulletEnabled val="1"/>
        </dgm:presLayoutVars>
      </dgm:prSet>
      <dgm:spPr/>
      <dgm:t>
        <a:bodyPr/>
        <a:lstStyle/>
        <a:p>
          <a:endParaRPr lang="en-US"/>
        </a:p>
      </dgm:t>
    </dgm:pt>
    <dgm:pt modelId="{17315BD1-5F5D-42F3-9CE3-AEBC3F451F10}" type="pres">
      <dgm:prSet presAssocID="{88C53089-F6B5-4CEA-89DB-34A900392C30}" presName="sibTrans" presStyleLbl="sibTrans2D1" presStyleIdx="0" presStyleCnt="1"/>
      <dgm:spPr/>
      <dgm:t>
        <a:bodyPr/>
        <a:lstStyle/>
        <a:p>
          <a:endParaRPr lang="en-US"/>
        </a:p>
      </dgm:t>
    </dgm:pt>
    <dgm:pt modelId="{53C50915-E17B-4C6C-9664-20042FA0E537}" type="pres">
      <dgm:prSet presAssocID="{88C53089-F6B5-4CEA-89DB-34A900392C30}" presName="connectorText" presStyleLbl="sibTrans2D1" presStyleIdx="0" presStyleCnt="1"/>
      <dgm:spPr/>
      <dgm:t>
        <a:bodyPr/>
        <a:lstStyle/>
        <a:p>
          <a:endParaRPr lang="en-US"/>
        </a:p>
      </dgm:t>
    </dgm:pt>
    <dgm:pt modelId="{AA316BE2-7394-4720-8A63-BE154EBA066F}" type="pres">
      <dgm:prSet presAssocID="{82DAAC8C-E88F-453E-8629-2BCE61026E67}" presName="node" presStyleLbl="node1" presStyleIdx="1" presStyleCnt="2" custScaleY="183661">
        <dgm:presLayoutVars>
          <dgm:bulletEnabled val="1"/>
        </dgm:presLayoutVars>
      </dgm:prSet>
      <dgm:spPr/>
      <dgm:t>
        <a:bodyPr/>
        <a:lstStyle/>
        <a:p>
          <a:endParaRPr lang="en-US"/>
        </a:p>
      </dgm:t>
    </dgm:pt>
  </dgm:ptLst>
  <dgm:cxnLst>
    <dgm:cxn modelId="{A47C0A4F-0955-46A7-B8C3-60A5195AFE01}" type="presOf" srcId="{88C53089-F6B5-4CEA-89DB-34A900392C30}" destId="{53C50915-E17B-4C6C-9664-20042FA0E537}" srcOrd="1" destOrd="0" presId="urn:microsoft.com/office/officeart/2005/8/layout/process2"/>
    <dgm:cxn modelId="{84624304-C332-442E-A30D-4E70AC858FA5}" type="presOf" srcId="{BF606CD3-B219-417E-9957-69EB19059B74}" destId="{6BC36FFA-2DA0-4EEA-B573-FED136FC49EA}" srcOrd="0" destOrd="0" presId="urn:microsoft.com/office/officeart/2005/8/layout/process2"/>
    <dgm:cxn modelId="{F8C2ACDF-E7EF-4845-A2CE-570579485D0B}" srcId="{3B2652E2-0709-4E0F-8A19-B21AD2F013A5}" destId="{82DAAC8C-E88F-453E-8629-2BCE61026E67}" srcOrd="1" destOrd="0" parTransId="{36D83519-8D6F-4056-9960-04C9DD5F9308}" sibTransId="{46699F80-E723-433F-96CF-7988227BB1B5}"/>
    <dgm:cxn modelId="{D8307A22-62E8-45D2-BCAF-7426C7266260}" type="presOf" srcId="{82DAAC8C-E88F-453E-8629-2BCE61026E67}" destId="{AA316BE2-7394-4720-8A63-BE154EBA066F}" srcOrd="0" destOrd="0" presId="urn:microsoft.com/office/officeart/2005/8/layout/process2"/>
    <dgm:cxn modelId="{B5C88919-EE89-4AB2-8B7B-F9153E24AB3F}" type="presOf" srcId="{88C53089-F6B5-4CEA-89DB-34A900392C30}" destId="{17315BD1-5F5D-42F3-9CE3-AEBC3F451F10}" srcOrd="0" destOrd="0" presId="urn:microsoft.com/office/officeart/2005/8/layout/process2"/>
    <dgm:cxn modelId="{B02309DE-5610-4A82-AFF2-452646CB558B}" srcId="{3B2652E2-0709-4E0F-8A19-B21AD2F013A5}" destId="{BF606CD3-B219-417E-9957-69EB19059B74}" srcOrd="0" destOrd="0" parTransId="{85B78D50-601E-4CE9-99A2-30EBA6639148}" sibTransId="{88C53089-F6B5-4CEA-89DB-34A900392C30}"/>
    <dgm:cxn modelId="{71C48EB5-1320-4914-977D-6A2522C33CD1}" type="presOf" srcId="{3B2652E2-0709-4E0F-8A19-B21AD2F013A5}" destId="{CFC3CF41-A4BD-421C-BBFA-179EEB961D22}" srcOrd="0" destOrd="0" presId="urn:microsoft.com/office/officeart/2005/8/layout/process2"/>
    <dgm:cxn modelId="{F5499EC4-15DC-4A04-AF30-B08EE32ABAC7}" type="presParOf" srcId="{CFC3CF41-A4BD-421C-BBFA-179EEB961D22}" destId="{6BC36FFA-2DA0-4EEA-B573-FED136FC49EA}" srcOrd="0" destOrd="0" presId="urn:microsoft.com/office/officeart/2005/8/layout/process2"/>
    <dgm:cxn modelId="{B03366B9-D7EC-40DB-85E1-D8441A8BEA55}" type="presParOf" srcId="{CFC3CF41-A4BD-421C-BBFA-179EEB961D22}" destId="{17315BD1-5F5D-42F3-9CE3-AEBC3F451F10}" srcOrd="1" destOrd="0" presId="urn:microsoft.com/office/officeart/2005/8/layout/process2"/>
    <dgm:cxn modelId="{76183AFC-DC01-4F4A-B644-A5008E8CADDA}" type="presParOf" srcId="{17315BD1-5F5D-42F3-9CE3-AEBC3F451F10}" destId="{53C50915-E17B-4C6C-9664-20042FA0E537}" srcOrd="0" destOrd="0" presId="urn:microsoft.com/office/officeart/2005/8/layout/process2"/>
    <dgm:cxn modelId="{2F1F2897-0029-4D34-B488-D01ACE513CD7}" type="presParOf" srcId="{CFC3CF41-A4BD-421C-BBFA-179EEB961D22}" destId="{AA316BE2-7394-4720-8A63-BE154EBA066F}" srcOrd="2" destOrd="0" presId="urn:microsoft.com/office/officeart/2005/8/layout/process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2652E2-0709-4E0F-8A19-B21AD2F013A5}" type="doc">
      <dgm:prSet loTypeId="urn:microsoft.com/office/officeart/2005/8/layout/process2" loCatId="process" qsTypeId="urn:microsoft.com/office/officeart/2005/8/quickstyle/simple1" qsCatId="simple" csTypeId="urn:microsoft.com/office/officeart/2005/8/colors/accent6_2" csCatId="accent6" phldr="1"/>
      <dgm:spPr/>
    </dgm:pt>
    <dgm:pt modelId="{BF606CD3-B219-417E-9957-69EB19059B74}">
      <dgm:prSet phldrT="[Text]"/>
      <dgm:spPr/>
      <dgm:t>
        <a:bodyPr/>
        <a:lstStyle/>
        <a:p>
          <a:r>
            <a:rPr lang="en-US" b="1" dirty="0" err="1" smtClean="0">
              <a:latin typeface="Arial" panose="020B0604020202020204" pitchFamily="34" charset="0"/>
              <a:ea typeface="Tahoma" panose="020B0604030504040204" pitchFamily="34" charset="0"/>
              <a:cs typeface="Arial" panose="020B0604020202020204" pitchFamily="34" charset="0"/>
            </a:rPr>
            <a:t>Thuyết</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khế</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ước</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xã</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hội</a:t>
          </a:r>
          <a:endParaRPr lang="en-US" b="1" dirty="0">
            <a:latin typeface="Arial" panose="020B0604020202020204" pitchFamily="34" charset="0"/>
            <a:ea typeface="Tahoma" panose="020B0604030504040204" pitchFamily="34" charset="0"/>
            <a:cs typeface="Arial" panose="020B0604020202020204" pitchFamily="34" charset="0"/>
          </a:endParaRPr>
        </a:p>
      </dgm:t>
    </dgm:pt>
    <dgm:pt modelId="{85B78D50-601E-4CE9-99A2-30EBA6639148}" cxnId="{B02309DE-5610-4A82-AFF2-452646CB558B}" type="parTrans">
      <dgm:prSet/>
      <dgm:spPr/>
      <dgm:t>
        <a:bodyPr/>
        <a:lstStyle/>
        <a:p>
          <a:endParaRPr lang="en-US" b="1"/>
        </a:p>
      </dgm:t>
    </dgm:pt>
    <dgm:pt modelId="{88C53089-F6B5-4CEA-89DB-34A900392C30}" cxnId="{B02309DE-5610-4A82-AFF2-452646CB558B}" type="sibTrans">
      <dgm:prSet/>
      <dgm:spPr/>
      <dgm:t>
        <a:bodyPr/>
        <a:lstStyle/>
        <a:p>
          <a:endParaRPr lang="en-US" b="1"/>
        </a:p>
      </dgm:t>
    </dgm:pt>
    <dgm:pt modelId="{82DAAC8C-E88F-453E-8629-2BCE61026E67}">
      <dgm:prSet phldrT="[Text]"/>
      <dgm:spPr/>
      <dgm:t>
        <a:bodyPr/>
        <a:lstStyle/>
        <a:p>
          <a:r>
            <a:rPr lang="en-US" b="1" smtClean="0">
              <a:latin typeface="Arial" panose="020B0604020202020204" pitchFamily="34" charset="0"/>
              <a:cs typeface="Arial" panose="020B0604020202020204" pitchFamily="34" charset="0"/>
            </a:rPr>
            <a:t>Nhà nước ra đời từ một hợp đồng</a:t>
          </a:r>
          <a:endParaRPr lang="en-US" b="1">
            <a:latin typeface="Arial" panose="020B0604020202020204" pitchFamily="34" charset="0"/>
            <a:cs typeface="Arial" panose="020B0604020202020204" pitchFamily="34" charset="0"/>
          </a:endParaRPr>
        </a:p>
      </dgm:t>
    </dgm:pt>
    <dgm:pt modelId="{36D83519-8D6F-4056-9960-04C9DD5F9308}" cxnId="{F8C2ACDF-E7EF-4845-A2CE-570579485D0B}" type="parTrans">
      <dgm:prSet/>
      <dgm:spPr/>
      <dgm:t>
        <a:bodyPr/>
        <a:lstStyle/>
        <a:p>
          <a:endParaRPr lang="en-US" b="1"/>
        </a:p>
      </dgm:t>
    </dgm:pt>
    <dgm:pt modelId="{46699F80-E723-433F-96CF-7988227BB1B5}" cxnId="{F8C2ACDF-E7EF-4845-A2CE-570579485D0B}" type="sibTrans">
      <dgm:prSet/>
      <dgm:spPr/>
      <dgm:t>
        <a:bodyPr/>
        <a:lstStyle/>
        <a:p>
          <a:endParaRPr lang="en-US" b="1"/>
        </a:p>
      </dgm:t>
    </dgm:pt>
    <dgm:pt modelId="{CFC3CF41-A4BD-421C-BBFA-179EEB961D22}" type="pres">
      <dgm:prSet presAssocID="{3B2652E2-0709-4E0F-8A19-B21AD2F013A5}" presName="linearFlow" presStyleCnt="0">
        <dgm:presLayoutVars>
          <dgm:resizeHandles val="exact"/>
        </dgm:presLayoutVars>
      </dgm:prSet>
      <dgm:spPr/>
    </dgm:pt>
    <dgm:pt modelId="{6BC36FFA-2DA0-4EEA-B573-FED136FC49EA}" type="pres">
      <dgm:prSet presAssocID="{BF606CD3-B219-417E-9957-69EB19059B74}" presName="node" presStyleLbl="node1" presStyleIdx="0" presStyleCnt="2">
        <dgm:presLayoutVars>
          <dgm:bulletEnabled val="1"/>
        </dgm:presLayoutVars>
      </dgm:prSet>
      <dgm:spPr/>
      <dgm:t>
        <a:bodyPr/>
        <a:lstStyle/>
        <a:p>
          <a:endParaRPr lang="en-US"/>
        </a:p>
      </dgm:t>
    </dgm:pt>
    <dgm:pt modelId="{17315BD1-5F5D-42F3-9CE3-AEBC3F451F10}" type="pres">
      <dgm:prSet presAssocID="{88C53089-F6B5-4CEA-89DB-34A900392C30}" presName="sibTrans" presStyleLbl="sibTrans2D1" presStyleIdx="0" presStyleCnt="1"/>
      <dgm:spPr/>
      <dgm:t>
        <a:bodyPr/>
        <a:lstStyle/>
        <a:p>
          <a:endParaRPr lang="en-US"/>
        </a:p>
      </dgm:t>
    </dgm:pt>
    <dgm:pt modelId="{53C50915-E17B-4C6C-9664-20042FA0E537}" type="pres">
      <dgm:prSet presAssocID="{88C53089-F6B5-4CEA-89DB-34A900392C30}" presName="connectorText" presStyleLbl="sibTrans2D1" presStyleIdx="0" presStyleCnt="1"/>
      <dgm:spPr/>
      <dgm:t>
        <a:bodyPr/>
        <a:lstStyle/>
        <a:p>
          <a:endParaRPr lang="en-US"/>
        </a:p>
      </dgm:t>
    </dgm:pt>
    <dgm:pt modelId="{AA316BE2-7394-4720-8A63-BE154EBA066F}" type="pres">
      <dgm:prSet presAssocID="{82DAAC8C-E88F-453E-8629-2BCE61026E67}" presName="node" presStyleLbl="node1" presStyleIdx="1" presStyleCnt="2">
        <dgm:presLayoutVars>
          <dgm:bulletEnabled val="1"/>
        </dgm:presLayoutVars>
      </dgm:prSet>
      <dgm:spPr/>
      <dgm:t>
        <a:bodyPr/>
        <a:lstStyle/>
        <a:p>
          <a:endParaRPr lang="en-US"/>
        </a:p>
      </dgm:t>
    </dgm:pt>
  </dgm:ptLst>
  <dgm:cxnLst>
    <dgm:cxn modelId="{DFF29617-E98A-4070-A286-C44AC78E8BD1}" type="presOf" srcId="{BF606CD3-B219-417E-9957-69EB19059B74}" destId="{6BC36FFA-2DA0-4EEA-B573-FED136FC49EA}" srcOrd="0" destOrd="0" presId="urn:microsoft.com/office/officeart/2005/8/layout/process2"/>
    <dgm:cxn modelId="{B02309DE-5610-4A82-AFF2-452646CB558B}" srcId="{3B2652E2-0709-4E0F-8A19-B21AD2F013A5}" destId="{BF606CD3-B219-417E-9957-69EB19059B74}" srcOrd="0" destOrd="0" parTransId="{85B78D50-601E-4CE9-99A2-30EBA6639148}" sibTransId="{88C53089-F6B5-4CEA-89DB-34A900392C30}"/>
    <dgm:cxn modelId="{F8C2ACDF-E7EF-4845-A2CE-570579485D0B}" srcId="{3B2652E2-0709-4E0F-8A19-B21AD2F013A5}" destId="{82DAAC8C-E88F-453E-8629-2BCE61026E67}" srcOrd="1" destOrd="0" parTransId="{36D83519-8D6F-4056-9960-04C9DD5F9308}" sibTransId="{46699F80-E723-433F-96CF-7988227BB1B5}"/>
    <dgm:cxn modelId="{BD9E81FD-57C2-488A-B0B5-8DC62EA07321}" type="presOf" srcId="{88C53089-F6B5-4CEA-89DB-34A900392C30}" destId="{53C50915-E17B-4C6C-9664-20042FA0E537}" srcOrd="1" destOrd="0" presId="urn:microsoft.com/office/officeart/2005/8/layout/process2"/>
    <dgm:cxn modelId="{AC44030C-93BD-4CDF-AA4F-E02607537D9D}" type="presOf" srcId="{88C53089-F6B5-4CEA-89DB-34A900392C30}" destId="{17315BD1-5F5D-42F3-9CE3-AEBC3F451F10}" srcOrd="0" destOrd="0" presId="urn:microsoft.com/office/officeart/2005/8/layout/process2"/>
    <dgm:cxn modelId="{ABB98939-F439-435B-9B64-580829387A5F}" type="presOf" srcId="{82DAAC8C-E88F-453E-8629-2BCE61026E67}" destId="{AA316BE2-7394-4720-8A63-BE154EBA066F}" srcOrd="0" destOrd="0" presId="urn:microsoft.com/office/officeart/2005/8/layout/process2"/>
    <dgm:cxn modelId="{3B496544-D667-46EF-8B6B-F536CA03CA91}" type="presOf" srcId="{3B2652E2-0709-4E0F-8A19-B21AD2F013A5}" destId="{CFC3CF41-A4BD-421C-BBFA-179EEB961D22}" srcOrd="0" destOrd="0" presId="urn:microsoft.com/office/officeart/2005/8/layout/process2"/>
    <dgm:cxn modelId="{844DCD5A-427E-4142-BBDE-CB4CAA5157A1}" type="presParOf" srcId="{CFC3CF41-A4BD-421C-BBFA-179EEB961D22}" destId="{6BC36FFA-2DA0-4EEA-B573-FED136FC49EA}" srcOrd="0" destOrd="0" presId="urn:microsoft.com/office/officeart/2005/8/layout/process2"/>
    <dgm:cxn modelId="{A72F1835-C14C-4B97-9A7F-53FB6D0F1DE6}" type="presParOf" srcId="{CFC3CF41-A4BD-421C-BBFA-179EEB961D22}" destId="{17315BD1-5F5D-42F3-9CE3-AEBC3F451F10}" srcOrd="1" destOrd="0" presId="urn:microsoft.com/office/officeart/2005/8/layout/process2"/>
    <dgm:cxn modelId="{5C0AA77A-7E10-408E-B9C4-F6B916A2F119}" type="presParOf" srcId="{17315BD1-5F5D-42F3-9CE3-AEBC3F451F10}" destId="{53C50915-E17B-4C6C-9664-20042FA0E537}" srcOrd="0" destOrd="0" presId="urn:microsoft.com/office/officeart/2005/8/layout/process2"/>
    <dgm:cxn modelId="{78AC23E0-40ED-4C23-B100-A0F884F3EE56}" type="presParOf" srcId="{CFC3CF41-A4BD-421C-BBFA-179EEB961D22}" destId="{AA316BE2-7394-4720-8A63-BE154EBA066F}" srcOrd="2" destOrd="0" presId="urn:microsoft.com/office/officeart/2005/8/layout/process2"/>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209075-401A-472A-93BA-50369DAFD41A}"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C610F501-5DBC-4958-9DD9-38AB5449C5BA}">
      <dgm:prSet phldrT="[Text]" custT="1">
        <dgm:style>
          <a:lnRef idx="2">
            <a:schemeClr val="accent5"/>
          </a:lnRef>
          <a:fillRef idx="1">
            <a:schemeClr val="lt1"/>
          </a:fillRef>
          <a:effectRef idx="0">
            <a:schemeClr val="accent5"/>
          </a:effectRef>
          <a:fontRef idx="minor">
            <a:schemeClr val="dk1"/>
          </a:fontRef>
        </dgm:style>
      </dgm:prSet>
      <dgm:spPr>
        <a:ln>
          <a:solidFill>
            <a:srgbClr val="000099"/>
          </a:solidFill>
        </a:ln>
      </dgm:spPr>
      <dgm:t>
        <a:bodyPr/>
        <a:lstStyle/>
        <a:p>
          <a:pPr algn="ctr"/>
          <a:r>
            <a:rPr lang="en-US" sz="2800" b="1" dirty="0" smtClean="0">
              <a:solidFill>
                <a:srgbClr val="002060"/>
              </a:solidFill>
              <a:latin typeface="Arial" panose="020B0604020202020204" pitchFamily="34" charset="0"/>
              <a:cs typeface="Arial" panose="020B0604020202020204" pitchFamily="34" charset="0"/>
            </a:rPr>
            <a:t>“</a:t>
          </a:r>
          <a:r>
            <a:rPr lang="en-US" sz="2800" b="1" i="1" dirty="0" err="1" smtClean="0">
              <a:solidFill>
                <a:srgbClr val="002060"/>
              </a:solidFill>
              <a:latin typeface="Arial" panose="020B0604020202020204" pitchFamily="34" charset="0"/>
              <a:cs typeface="Arial" panose="020B0604020202020204" pitchFamily="34" charset="0"/>
            </a:rPr>
            <a:t>Nguồn</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gốc</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của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gia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đình</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của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chế</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độ</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tư</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hữu</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và</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của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nhà</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nước</a:t>
          </a:r>
          <a:r>
            <a:rPr lang="en-US" sz="2800" b="1" dirty="0" smtClean="0">
              <a:solidFill>
                <a:srgbClr val="002060"/>
              </a:solidFill>
              <a:latin typeface="Arial" panose="020B0604020202020204" pitchFamily="34" charset="0"/>
              <a:cs typeface="Arial" panose="020B0604020202020204" pitchFamily="34" charset="0"/>
            </a:rPr>
            <a:t>” </a:t>
          </a:r>
        </a:p>
        <a:p>
          <a:pPr algn="ctr"/>
          <a:r>
            <a:rPr lang="en-US" sz="2800" b="1" dirty="0" smtClean="0">
              <a:solidFill>
                <a:srgbClr val="002060"/>
              </a:solidFill>
              <a:latin typeface="Arial" panose="020B0604020202020204" pitchFamily="34" charset="0"/>
              <a:cs typeface="Arial" panose="020B0604020202020204" pitchFamily="34" charset="0"/>
            </a:rPr>
            <a:t>(Friedrich Engels)</a:t>
          </a:r>
          <a:endParaRPr lang="en-US" sz="2800" b="1" dirty="0">
            <a:solidFill>
              <a:srgbClr val="002060"/>
            </a:solidFill>
            <a:latin typeface="Arial" panose="020B0604020202020204" pitchFamily="34" charset="0"/>
            <a:cs typeface="Arial" panose="020B0604020202020204" pitchFamily="34" charset="0"/>
          </a:endParaRPr>
        </a:p>
      </dgm:t>
    </dgm:pt>
    <dgm:pt modelId="{9E889EDA-E695-4EAC-A589-C76492971E1B}" cxnId="{67A5DF12-C85E-41AA-B816-5F965802CB12}" type="parTrans">
      <dgm:prSet/>
      <dgm:spPr/>
      <dgm:t>
        <a:bodyPr/>
        <a:lstStyle/>
        <a:p>
          <a:endParaRPr lang="en-US" sz="2400">
            <a:latin typeface="Arial" panose="020B0604020202020204" pitchFamily="34" charset="0"/>
            <a:cs typeface="Arial" panose="020B0604020202020204" pitchFamily="34" charset="0"/>
          </a:endParaRPr>
        </a:p>
      </dgm:t>
    </dgm:pt>
    <dgm:pt modelId="{F2F7BACD-3200-48BD-B582-60C55F28DC21}" cxnId="{67A5DF12-C85E-41AA-B816-5F965802CB12}" type="sibTrans">
      <dgm:prSet/>
      <dgm:spPr/>
      <dgm:t>
        <a:bodyPr/>
        <a:lstStyle/>
        <a:p>
          <a:endParaRPr lang="en-US" sz="2400">
            <a:latin typeface="Arial" panose="020B0604020202020204" pitchFamily="34" charset="0"/>
            <a:cs typeface="Arial" panose="020B0604020202020204" pitchFamily="34" charset="0"/>
          </a:endParaRPr>
        </a:p>
      </dgm:t>
    </dgm:pt>
    <dgm:pt modelId="{BF4DD2FF-0805-4171-B0E8-466F821651C9}">
      <dgm:prSet phldrT="[Text]" custT="1">
        <dgm:style>
          <a:lnRef idx="1">
            <a:schemeClr val="accent4"/>
          </a:lnRef>
          <a:fillRef idx="2">
            <a:schemeClr val="accent4"/>
          </a:fillRef>
          <a:effectRef idx="1">
            <a:schemeClr val="accent4"/>
          </a:effectRef>
          <a:fontRef idx="minor">
            <a:schemeClr val="dk1"/>
          </a:fontRef>
        </dgm:style>
      </dgm:prSet>
      <dgm:spPr>
        <a:ln>
          <a:noFill/>
        </a:ln>
      </dgm:spPr>
      <dgm:t>
        <a:bodyPr/>
        <a:lstStyle/>
        <a:p>
          <a:pPr algn="just">
            <a:lnSpc>
              <a:spcPct val="110000"/>
            </a:lnSpc>
          </a:pPr>
          <a:r>
            <a:rPr lang="en-US" sz="2800" b="1" dirty="0" smtClean="0">
              <a:solidFill>
                <a:srgbClr val="CC0066"/>
              </a:solidFill>
              <a:latin typeface="Arial" panose="020B0604020202020204" pitchFamily="34" charset="0"/>
              <a:cs typeface="Arial" panose="020B0604020202020204" pitchFamily="34" charset="0"/>
            </a:rPr>
            <a:t>NN: </a:t>
          </a:r>
          <a:r>
            <a:rPr lang="en-US" sz="2800" b="1" dirty="0" err="1" smtClean="0">
              <a:solidFill>
                <a:srgbClr val="CC0066"/>
              </a:solidFill>
              <a:latin typeface="Arial" panose="020B0604020202020204" pitchFamily="34" charset="0"/>
              <a:cs typeface="Arial" panose="020B0604020202020204" pitchFamily="34" charset="0"/>
            </a:rPr>
            <a:t>hiện</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tượng</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có</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tính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lịch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sử</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tính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quy</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luật</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khách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quan</a:t>
          </a:r>
          <a:endParaRPr lang="en-US" sz="2800" b="1" dirty="0">
            <a:solidFill>
              <a:srgbClr val="CC0066"/>
            </a:solidFill>
            <a:latin typeface="Arial" panose="020B0604020202020204" pitchFamily="34" charset="0"/>
            <a:cs typeface="Arial" panose="020B0604020202020204" pitchFamily="34" charset="0"/>
          </a:endParaRPr>
        </a:p>
      </dgm:t>
    </dgm:pt>
    <dgm:pt modelId="{D0EA4E45-B8D0-44CC-A8EE-0DA46F990D26}" cxnId="{5F908425-5F09-4F67-AFA8-1541E8F4D0BC}" type="parTrans">
      <dgm:prSet custT="1"/>
      <dgm:spPr/>
      <dgm:t>
        <a:bodyPr/>
        <a:lstStyle/>
        <a:p>
          <a:endParaRPr lang="en-US" sz="2400">
            <a:latin typeface="Arial" panose="020B0604020202020204" pitchFamily="34" charset="0"/>
            <a:cs typeface="Arial" panose="020B0604020202020204" pitchFamily="34" charset="0"/>
          </a:endParaRPr>
        </a:p>
      </dgm:t>
    </dgm:pt>
    <dgm:pt modelId="{1752F958-6532-43E8-85E0-75FD21E7D01F}" cxnId="{5F908425-5F09-4F67-AFA8-1541E8F4D0BC}" type="sibTrans">
      <dgm:prSet/>
      <dgm:spPr/>
      <dgm:t>
        <a:bodyPr/>
        <a:lstStyle/>
        <a:p>
          <a:endParaRPr lang="en-US" sz="2400">
            <a:latin typeface="Arial" panose="020B0604020202020204" pitchFamily="34" charset="0"/>
            <a:cs typeface="Arial" panose="020B0604020202020204" pitchFamily="34" charset="0"/>
          </a:endParaRPr>
        </a:p>
      </dgm:t>
    </dgm:pt>
    <dgm:pt modelId="{90C6CC4B-A854-4A18-8017-51B7B58EF3E1}">
      <dgm:prSet phldrT="[Text]" custT="1">
        <dgm:style>
          <a:lnRef idx="1">
            <a:schemeClr val="accent5"/>
          </a:lnRef>
          <a:fillRef idx="2">
            <a:schemeClr val="accent5"/>
          </a:fillRef>
          <a:effectRef idx="1">
            <a:schemeClr val="accent5"/>
          </a:effectRef>
          <a:fontRef idx="minor">
            <a:schemeClr val="dk1"/>
          </a:fontRef>
        </dgm:style>
      </dgm:prSet>
      <dgm:spPr>
        <a:ln>
          <a:noFill/>
        </a:ln>
      </dgm:spPr>
      <dgm:t>
        <a:bodyPr/>
        <a:lstStyle/>
        <a:p>
          <a:pPr algn="just">
            <a:lnSpc>
              <a:spcPct val="100000"/>
            </a:lnSpc>
          </a:pPr>
          <a:r>
            <a:rPr lang="en-US" sz="2400" b="1" dirty="0" smtClean="0">
              <a:solidFill>
                <a:srgbClr val="002060"/>
              </a:solidFill>
              <a:latin typeface="Arial" panose="020B0604020202020204" pitchFamily="34" charset="0"/>
              <a:cs typeface="Arial" panose="020B0604020202020204" pitchFamily="34" charset="0"/>
            </a:rPr>
            <a:t> </a:t>
          </a:r>
          <a:r>
            <a:rPr lang="en-US" sz="3500" b="1" i="0" dirty="0" smtClean="0">
              <a:solidFill>
                <a:srgbClr val="002060"/>
              </a:solidFill>
              <a:latin typeface="Arial" panose="020B0604020202020204" pitchFamily="34" charset="0"/>
              <a:cs typeface="Arial" panose="020B0604020202020204" pitchFamily="34" charset="0"/>
            </a:rPr>
            <a:t>NN </a:t>
          </a:r>
          <a:r>
            <a:rPr lang="en-US" sz="3500" b="1" i="0" dirty="0" err="1" smtClean="0">
              <a:solidFill>
                <a:srgbClr val="002060"/>
              </a:solidFill>
              <a:latin typeface="Arial" panose="020B0604020202020204" pitchFamily="34" charset="0"/>
              <a:cs typeface="Arial" panose="020B0604020202020204" pitchFamily="34" charset="0"/>
            </a:rPr>
            <a:t>không</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phải</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là</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vĩnh</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cửu</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bất</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biến</a:t>
          </a:r>
          <a:endParaRPr lang="en-US" sz="3500" b="1" i="0" dirty="0">
            <a:solidFill>
              <a:srgbClr val="002060"/>
            </a:solidFill>
            <a:latin typeface="Arial" panose="020B0604020202020204" pitchFamily="34" charset="0"/>
            <a:cs typeface="Arial" panose="020B0604020202020204" pitchFamily="34" charset="0"/>
          </a:endParaRPr>
        </a:p>
      </dgm:t>
    </dgm:pt>
    <dgm:pt modelId="{9DEAD917-D567-4FBD-9C19-6AF62AB89990}" cxnId="{E4565DD5-59F6-4CE0-81ED-0735D2715E58}" type="parTrans">
      <dgm:prSet custT="1"/>
      <dgm:spPr/>
      <dgm:t>
        <a:bodyPr/>
        <a:lstStyle/>
        <a:p>
          <a:endParaRPr lang="en-US" sz="2400">
            <a:latin typeface="Arial" panose="020B0604020202020204" pitchFamily="34" charset="0"/>
            <a:cs typeface="Arial" panose="020B0604020202020204" pitchFamily="34" charset="0"/>
          </a:endParaRPr>
        </a:p>
      </dgm:t>
    </dgm:pt>
    <dgm:pt modelId="{928CCA73-4DF5-48C6-B595-16E39C216D32}" cxnId="{E4565DD5-59F6-4CE0-81ED-0735D2715E58}" type="sibTrans">
      <dgm:prSet/>
      <dgm:spPr/>
      <dgm:t>
        <a:bodyPr/>
        <a:lstStyle/>
        <a:p>
          <a:endParaRPr lang="en-US" sz="2400">
            <a:latin typeface="Arial" panose="020B0604020202020204" pitchFamily="34" charset="0"/>
            <a:cs typeface="Arial" panose="020B0604020202020204" pitchFamily="34" charset="0"/>
          </a:endParaRPr>
        </a:p>
      </dgm:t>
    </dgm:pt>
    <dgm:pt modelId="{6783DF59-AC4F-43DE-97AA-6289F661A1F6}">
      <dgm:prSet phldrT="[Text]" custT="1">
        <dgm:style>
          <a:lnRef idx="1">
            <a:schemeClr val="accent6"/>
          </a:lnRef>
          <a:fillRef idx="2">
            <a:schemeClr val="accent6"/>
          </a:fillRef>
          <a:effectRef idx="1">
            <a:schemeClr val="accent6"/>
          </a:effectRef>
          <a:fontRef idx="minor">
            <a:schemeClr val="dk1"/>
          </a:fontRef>
        </dgm:style>
      </dgm:prSet>
      <dgm:spPr>
        <a:ln>
          <a:noFill/>
        </a:ln>
      </dgm:spPr>
      <dgm:t>
        <a:bodyPr/>
        <a:lstStyle/>
        <a:p>
          <a:pPr algn="just">
            <a:lnSpc>
              <a:spcPct val="110000"/>
            </a:lnSpc>
          </a:pPr>
          <a:r>
            <a:rPr lang="en-US" sz="2800" b="1" dirty="0" smtClean="0">
              <a:latin typeface="Arial" panose="020B0604020202020204" pitchFamily="34" charset="0"/>
              <a:cs typeface="Arial" panose="020B0604020202020204" pitchFamily="34" charset="0"/>
            </a:rPr>
            <a:t> </a:t>
          </a:r>
          <a:r>
            <a:rPr lang="en-US" sz="3200" b="1" dirty="0" smtClean="0">
              <a:solidFill>
                <a:srgbClr val="7030A0"/>
              </a:solidFill>
              <a:latin typeface="Arial" panose="020B0604020202020204" pitchFamily="34" charset="0"/>
              <a:cs typeface="Arial" panose="020B0604020202020204" pitchFamily="34" charset="0"/>
            </a:rPr>
            <a:t>NN </a:t>
          </a:r>
          <a:r>
            <a:rPr lang="en-US" sz="3200" b="1" dirty="0" err="1" smtClean="0">
              <a:solidFill>
                <a:srgbClr val="7030A0"/>
              </a:solidFill>
              <a:latin typeface="Arial" panose="020B0604020202020204" pitchFamily="34" charset="0"/>
              <a:cs typeface="Arial" panose="020B0604020202020204" pitchFamily="34" charset="0"/>
            </a:rPr>
            <a:t>chỉ</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xuất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hiện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khi</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xã</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hội</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đã</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phát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triển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đến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một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giai</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đoạn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nhất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định</a:t>
          </a:r>
          <a:endParaRPr lang="en-US" sz="3200" b="1" dirty="0">
            <a:solidFill>
              <a:srgbClr val="7030A0"/>
            </a:solidFill>
            <a:latin typeface="Arial" panose="020B0604020202020204" pitchFamily="34" charset="0"/>
            <a:cs typeface="Arial" panose="020B0604020202020204" pitchFamily="34" charset="0"/>
          </a:endParaRPr>
        </a:p>
      </dgm:t>
    </dgm:pt>
    <dgm:pt modelId="{EB22D037-61FE-4AC6-A89D-9A954F9CA059}" cxnId="{18594752-0875-4BDD-BF1A-4CE690E803C6}" type="parTrans">
      <dgm:prSet custT="1"/>
      <dgm:spPr/>
      <dgm:t>
        <a:bodyPr/>
        <a:lstStyle/>
        <a:p>
          <a:endParaRPr lang="en-US" sz="2400">
            <a:latin typeface="Arial" panose="020B0604020202020204" pitchFamily="34" charset="0"/>
            <a:cs typeface="Arial" panose="020B0604020202020204" pitchFamily="34" charset="0"/>
          </a:endParaRPr>
        </a:p>
      </dgm:t>
    </dgm:pt>
    <dgm:pt modelId="{74DC6507-027A-4F69-AA5A-2D21DD06BA6F}" cxnId="{18594752-0875-4BDD-BF1A-4CE690E803C6}" type="sibTrans">
      <dgm:prSet/>
      <dgm:spPr/>
      <dgm:t>
        <a:bodyPr/>
        <a:lstStyle/>
        <a:p>
          <a:endParaRPr lang="en-US" sz="2400">
            <a:latin typeface="Arial" panose="020B0604020202020204" pitchFamily="34" charset="0"/>
            <a:cs typeface="Arial" panose="020B0604020202020204" pitchFamily="34" charset="0"/>
          </a:endParaRPr>
        </a:p>
      </dgm:t>
    </dgm:pt>
    <dgm:pt modelId="{D5D77AC3-7D73-458C-8C8C-CF52FA966065}" type="pres">
      <dgm:prSet presAssocID="{41209075-401A-472A-93BA-50369DAFD41A}" presName="diagram" presStyleCnt="0">
        <dgm:presLayoutVars>
          <dgm:chPref val="1"/>
          <dgm:dir/>
          <dgm:animOne val="branch"/>
          <dgm:animLvl val="lvl"/>
          <dgm:resizeHandles val="exact"/>
        </dgm:presLayoutVars>
      </dgm:prSet>
      <dgm:spPr/>
      <dgm:t>
        <a:bodyPr/>
        <a:lstStyle/>
        <a:p>
          <a:endParaRPr lang="en-US"/>
        </a:p>
      </dgm:t>
    </dgm:pt>
    <dgm:pt modelId="{962FBAC1-62D9-4DEC-9516-6DA4435E1303}" type="pres">
      <dgm:prSet presAssocID="{C610F501-5DBC-4958-9DD9-38AB5449C5BA}" presName="root1" presStyleCnt="0"/>
      <dgm:spPr/>
    </dgm:pt>
    <dgm:pt modelId="{CE1F39EC-776F-437E-870D-D9362ECEEFA1}" type="pres">
      <dgm:prSet presAssocID="{C610F501-5DBC-4958-9DD9-38AB5449C5BA}" presName="LevelOneTextNode" presStyleLbl="node0" presStyleIdx="0" presStyleCnt="1" custScaleX="85996" custScaleY="305548">
        <dgm:presLayoutVars>
          <dgm:chPref val="3"/>
        </dgm:presLayoutVars>
      </dgm:prSet>
      <dgm:spPr/>
      <dgm:t>
        <a:bodyPr/>
        <a:lstStyle/>
        <a:p>
          <a:endParaRPr lang="en-US"/>
        </a:p>
      </dgm:t>
    </dgm:pt>
    <dgm:pt modelId="{A97F3D59-0938-46DA-83B2-070770636D18}" type="pres">
      <dgm:prSet presAssocID="{C610F501-5DBC-4958-9DD9-38AB5449C5BA}" presName="level2hierChild" presStyleCnt="0"/>
      <dgm:spPr/>
    </dgm:pt>
    <dgm:pt modelId="{FC80A200-A577-4DC9-8DE0-1C29C8FDDD4A}" type="pres">
      <dgm:prSet presAssocID="{D0EA4E45-B8D0-44CC-A8EE-0DA46F990D26}" presName="conn2-1" presStyleLbl="parChTrans1D2" presStyleIdx="0" presStyleCnt="3"/>
      <dgm:spPr/>
      <dgm:t>
        <a:bodyPr/>
        <a:lstStyle/>
        <a:p>
          <a:endParaRPr lang="en-US"/>
        </a:p>
      </dgm:t>
    </dgm:pt>
    <dgm:pt modelId="{B0F91A25-3585-48F2-967A-A0AA83C1962C}" type="pres">
      <dgm:prSet presAssocID="{D0EA4E45-B8D0-44CC-A8EE-0DA46F990D26}" presName="connTx" presStyleLbl="parChTrans1D2" presStyleIdx="0" presStyleCnt="3"/>
      <dgm:spPr/>
      <dgm:t>
        <a:bodyPr/>
        <a:lstStyle/>
        <a:p>
          <a:endParaRPr lang="en-US"/>
        </a:p>
      </dgm:t>
    </dgm:pt>
    <dgm:pt modelId="{70918BD0-5144-4BEC-8D37-6A492F6F56D3}" type="pres">
      <dgm:prSet presAssocID="{BF4DD2FF-0805-4171-B0E8-466F821651C9}" presName="root2" presStyleCnt="0"/>
      <dgm:spPr/>
    </dgm:pt>
    <dgm:pt modelId="{1B95ED92-2DAF-4CE2-97EC-83F06A62696C}" type="pres">
      <dgm:prSet presAssocID="{BF4DD2FF-0805-4171-B0E8-466F821651C9}" presName="LevelTwoTextNode" presStyleLbl="node2" presStyleIdx="0" presStyleCnt="3" custScaleX="222478" custLinFactNeighborX="-518" custLinFactNeighborY="-19316">
        <dgm:presLayoutVars>
          <dgm:chPref val="3"/>
        </dgm:presLayoutVars>
      </dgm:prSet>
      <dgm:spPr/>
      <dgm:t>
        <a:bodyPr/>
        <a:lstStyle/>
        <a:p>
          <a:endParaRPr lang="en-US"/>
        </a:p>
      </dgm:t>
    </dgm:pt>
    <dgm:pt modelId="{BC1A6B66-53C1-4621-9923-278D4BE7F128}" type="pres">
      <dgm:prSet presAssocID="{BF4DD2FF-0805-4171-B0E8-466F821651C9}" presName="level3hierChild" presStyleCnt="0"/>
      <dgm:spPr/>
    </dgm:pt>
    <dgm:pt modelId="{95374096-5CC0-4BE1-A603-15BE0A63848C}" type="pres">
      <dgm:prSet presAssocID="{9DEAD917-D567-4FBD-9C19-6AF62AB89990}" presName="conn2-1" presStyleLbl="parChTrans1D2" presStyleIdx="1" presStyleCnt="3"/>
      <dgm:spPr/>
      <dgm:t>
        <a:bodyPr/>
        <a:lstStyle/>
        <a:p>
          <a:endParaRPr lang="en-US"/>
        </a:p>
      </dgm:t>
    </dgm:pt>
    <dgm:pt modelId="{055708C2-7750-4864-A9F3-2A9D906795CA}" type="pres">
      <dgm:prSet presAssocID="{9DEAD917-D567-4FBD-9C19-6AF62AB89990}" presName="connTx" presStyleLbl="parChTrans1D2" presStyleIdx="1" presStyleCnt="3"/>
      <dgm:spPr/>
      <dgm:t>
        <a:bodyPr/>
        <a:lstStyle/>
        <a:p>
          <a:endParaRPr lang="en-US"/>
        </a:p>
      </dgm:t>
    </dgm:pt>
    <dgm:pt modelId="{E2FC95B6-B155-4A82-9FE8-08756E9D04FD}" type="pres">
      <dgm:prSet presAssocID="{90C6CC4B-A854-4A18-8017-51B7B58EF3E1}" presName="root2" presStyleCnt="0"/>
      <dgm:spPr/>
    </dgm:pt>
    <dgm:pt modelId="{4B8FF4EA-CF5C-4C61-9B07-76BEB041F700}" type="pres">
      <dgm:prSet presAssocID="{90C6CC4B-A854-4A18-8017-51B7B58EF3E1}" presName="LevelTwoTextNode" presStyleLbl="node2" presStyleIdx="1" presStyleCnt="3" custScaleX="231895" custLinFactNeighborX="-518" custLinFactNeighborY="-5587">
        <dgm:presLayoutVars>
          <dgm:chPref val="3"/>
        </dgm:presLayoutVars>
      </dgm:prSet>
      <dgm:spPr/>
      <dgm:t>
        <a:bodyPr/>
        <a:lstStyle/>
        <a:p>
          <a:endParaRPr lang="en-US"/>
        </a:p>
      </dgm:t>
    </dgm:pt>
    <dgm:pt modelId="{BED29878-6AF8-4042-80BA-7C5F97629A91}" type="pres">
      <dgm:prSet presAssocID="{90C6CC4B-A854-4A18-8017-51B7B58EF3E1}" presName="level3hierChild" presStyleCnt="0"/>
      <dgm:spPr/>
    </dgm:pt>
    <dgm:pt modelId="{B8C9B823-9E75-4221-AE01-379B75A4EC7A}" type="pres">
      <dgm:prSet presAssocID="{EB22D037-61FE-4AC6-A89D-9A954F9CA059}" presName="conn2-1" presStyleLbl="parChTrans1D2" presStyleIdx="2" presStyleCnt="3"/>
      <dgm:spPr/>
      <dgm:t>
        <a:bodyPr/>
        <a:lstStyle/>
        <a:p>
          <a:endParaRPr lang="en-US"/>
        </a:p>
      </dgm:t>
    </dgm:pt>
    <dgm:pt modelId="{938DE21B-196E-43A8-BC53-FED8B6DAA079}" type="pres">
      <dgm:prSet presAssocID="{EB22D037-61FE-4AC6-A89D-9A954F9CA059}" presName="connTx" presStyleLbl="parChTrans1D2" presStyleIdx="2" presStyleCnt="3"/>
      <dgm:spPr/>
      <dgm:t>
        <a:bodyPr/>
        <a:lstStyle/>
        <a:p>
          <a:endParaRPr lang="en-US"/>
        </a:p>
      </dgm:t>
    </dgm:pt>
    <dgm:pt modelId="{716CB855-E52B-464C-ACB5-EFC90491D83F}" type="pres">
      <dgm:prSet presAssocID="{6783DF59-AC4F-43DE-97AA-6289F661A1F6}" presName="root2" presStyleCnt="0"/>
      <dgm:spPr/>
    </dgm:pt>
    <dgm:pt modelId="{737F0530-FEBD-4418-8948-75DAD81EE84D}" type="pres">
      <dgm:prSet presAssocID="{6783DF59-AC4F-43DE-97AA-6289F661A1F6}" presName="LevelTwoTextNode" presStyleLbl="node2" presStyleIdx="2" presStyleCnt="3" custScaleX="228047" custScaleY="139215" custLinFactNeighborX="-518" custLinFactNeighborY="8141">
        <dgm:presLayoutVars>
          <dgm:chPref val="3"/>
        </dgm:presLayoutVars>
      </dgm:prSet>
      <dgm:spPr/>
      <dgm:t>
        <a:bodyPr/>
        <a:lstStyle/>
        <a:p>
          <a:endParaRPr lang="en-US"/>
        </a:p>
      </dgm:t>
    </dgm:pt>
    <dgm:pt modelId="{6A697E5E-AC8C-4AEB-BFD9-ABCE683FEE31}" type="pres">
      <dgm:prSet presAssocID="{6783DF59-AC4F-43DE-97AA-6289F661A1F6}" presName="level3hierChild" presStyleCnt="0"/>
      <dgm:spPr/>
    </dgm:pt>
  </dgm:ptLst>
  <dgm:cxnLst>
    <dgm:cxn modelId="{867DB31D-58BC-4338-A117-279BA4FC4CFD}" type="presOf" srcId="{D0EA4E45-B8D0-44CC-A8EE-0DA46F990D26}" destId="{FC80A200-A577-4DC9-8DE0-1C29C8FDDD4A}" srcOrd="0" destOrd="0" presId="urn:microsoft.com/office/officeart/2005/8/layout/hierarchy2"/>
    <dgm:cxn modelId="{6296816B-05B7-4978-8C59-037E69A28910}" type="presOf" srcId="{C610F501-5DBC-4958-9DD9-38AB5449C5BA}" destId="{CE1F39EC-776F-437E-870D-D9362ECEEFA1}" srcOrd="0" destOrd="0" presId="urn:microsoft.com/office/officeart/2005/8/layout/hierarchy2"/>
    <dgm:cxn modelId="{E4565DD5-59F6-4CE0-81ED-0735D2715E58}" srcId="{C610F501-5DBC-4958-9DD9-38AB5449C5BA}" destId="{90C6CC4B-A854-4A18-8017-51B7B58EF3E1}" srcOrd="1" destOrd="0" parTransId="{9DEAD917-D567-4FBD-9C19-6AF62AB89990}" sibTransId="{928CCA73-4DF5-48C6-B595-16E39C216D32}"/>
    <dgm:cxn modelId="{3B8A9DC8-6D74-455E-9536-D07048177B11}" type="presOf" srcId="{90C6CC4B-A854-4A18-8017-51B7B58EF3E1}" destId="{4B8FF4EA-CF5C-4C61-9B07-76BEB041F700}" srcOrd="0" destOrd="0" presId="urn:microsoft.com/office/officeart/2005/8/layout/hierarchy2"/>
    <dgm:cxn modelId="{67A5DF12-C85E-41AA-B816-5F965802CB12}" srcId="{41209075-401A-472A-93BA-50369DAFD41A}" destId="{C610F501-5DBC-4958-9DD9-38AB5449C5BA}" srcOrd="0" destOrd="0" parTransId="{9E889EDA-E695-4EAC-A589-C76492971E1B}" sibTransId="{F2F7BACD-3200-48BD-B582-60C55F28DC21}"/>
    <dgm:cxn modelId="{9F355E67-1A8B-41CC-B28E-4AA47880AD3D}" type="presOf" srcId="{EB22D037-61FE-4AC6-A89D-9A954F9CA059}" destId="{B8C9B823-9E75-4221-AE01-379B75A4EC7A}" srcOrd="0" destOrd="0" presId="urn:microsoft.com/office/officeart/2005/8/layout/hierarchy2"/>
    <dgm:cxn modelId="{18594752-0875-4BDD-BF1A-4CE690E803C6}" srcId="{C610F501-5DBC-4958-9DD9-38AB5449C5BA}" destId="{6783DF59-AC4F-43DE-97AA-6289F661A1F6}" srcOrd="2" destOrd="0" parTransId="{EB22D037-61FE-4AC6-A89D-9A954F9CA059}" sibTransId="{74DC6507-027A-4F69-AA5A-2D21DD06BA6F}"/>
    <dgm:cxn modelId="{5F908425-5F09-4F67-AFA8-1541E8F4D0BC}" srcId="{C610F501-5DBC-4958-9DD9-38AB5449C5BA}" destId="{BF4DD2FF-0805-4171-B0E8-466F821651C9}" srcOrd="0" destOrd="0" parTransId="{D0EA4E45-B8D0-44CC-A8EE-0DA46F990D26}" sibTransId="{1752F958-6532-43E8-85E0-75FD21E7D01F}"/>
    <dgm:cxn modelId="{28DE39D3-BB12-45C4-86B3-3876A52E731C}" type="presOf" srcId="{41209075-401A-472A-93BA-50369DAFD41A}" destId="{D5D77AC3-7D73-458C-8C8C-CF52FA966065}" srcOrd="0" destOrd="0" presId="urn:microsoft.com/office/officeart/2005/8/layout/hierarchy2"/>
    <dgm:cxn modelId="{CC226A5E-114D-4534-82AA-B68090EC24B1}" type="presOf" srcId="{9DEAD917-D567-4FBD-9C19-6AF62AB89990}" destId="{055708C2-7750-4864-A9F3-2A9D906795CA}" srcOrd="1" destOrd="0" presId="urn:microsoft.com/office/officeart/2005/8/layout/hierarchy2"/>
    <dgm:cxn modelId="{F30C6711-2C64-4C90-B0E0-9181D6C16557}" type="presOf" srcId="{EB22D037-61FE-4AC6-A89D-9A954F9CA059}" destId="{938DE21B-196E-43A8-BC53-FED8B6DAA079}" srcOrd="1" destOrd="0" presId="urn:microsoft.com/office/officeart/2005/8/layout/hierarchy2"/>
    <dgm:cxn modelId="{B3E0239B-10C9-45C3-AE94-14019E0948CD}" type="presOf" srcId="{D0EA4E45-B8D0-44CC-A8EE-0DA46F990D26}" destId="{B0F91A25-3585-48F2-967A-A0AA83C1962C}" srcOrd="1" destOrd="0" presId="urn:microsoft.com/office/officeart/2005/8/layout/hierarchy2"/>
    <dgm:cxn modelId="{8CED09AD-895D-497A-BD14-C61F6DC3723B}" type="presOf" srcId="{6783DF59-AC4F-43DE-97AA-6289F661A1F6}" destId="{737F0530-FEBD-4418-8948-75DAD81EE84D}" srcOrd="0" destOrd="0" presId="urn:microsoft.com/office/officeart/2005/8/layout/hierarchy2"/>
    <dgm:cxn modelId="{87202194-C551-4A73-BED6-C785DA508A4B}" type="presOf" srcId="{BF4DD2FF-0805-4171-B0E8-466F821651C9}" destId="{1B95ED92-2DAF-4CE2-97EC-83F06A62696C}" srcOrd="0" destOrd="0" presId="urn:microsoft.com/office/officeart/2005/8/layout/hierarchy2"/>
    <dgm:cxn modelId="{FB0272F2-8A99-437D-A0F6-DE78B674BDEE}" type="presOf" srcId="{9DEAD917-D567-4FBD-9C19-6AF62AB89990}" destId="{95374096-5CC0-4BE1-A603-15BE0A63848C}" srcOrd="0" destOrd="0" presId="urn:microsoft.com/office/officeart/2005/8/layout/hierarchy2"/>
    <dgm:cxn modelId="{319DF076-8B2C-4666-BB97-037FAEB7A836}" type="presParOf" srcId="{D5D77AC3-7D73-458C-8C8C-CF52FA966065}" destId="{962FBAC1-62D9-4DEC-9516-6DA4435E1303}" srcOrd="0" destOrd="0" presId="urn:microsoft.com/office/officeart/2005/8/layout/hierarchy2"/>
    <dgm:cxn modelId="{BA829CCC-9D7F-43F0-8E93-5BDFE5EF5F14}" type="presParOf" srcId="{962FBAC1-62D9-4DEC-9516-6DA4435E1303}" destId="{CE1F39EC-776F-437E-870D-D9362ECEEFA1}" srcOrd="0" destOrd="0" presId="urn:microsoft.com/office/officeart/2005/8/layout/hierarchy2"/>
    <dgm:cxn modelId="{F7561702-9E5A-4079-ABBF-80F05099D7EB}" type="presParOf" srcId="{962FBAC1-62D9-4DEC-9516-6DA4435E1303}" destId="{A97F3D59-0938-46DA-83B2-070770636D18}" srcOrd="1" destOrd="0" presId="urn:microsoft.com/office/officeart/2005/8/layout/hierarchy2"/>
    <dgm:cxn modelId="{E36005EB-5342-4E04-92C8-D10CADFCA9F2}" type="presParOf" srcId="{A97F3D59-0938-46DA-83B2-070770636D18}" destId="{FC80A200-A577-4DC9-8DE0-1C29C8FDDD4A}" srcOrd="0" destOrd="0" presId="urn:microsoft.com/office/officeart/2005/8/layout/hierarchy2"/>
    <dgm:cxn modelId="{3319519B-0F3B-4343-BF6B-8C29EB0976D9}" type="presParOf" srcId="{FC80A200-A577-4DC9-8DE0-1C29C8FDDD4A}" destId="{B0F91A25-3585-48F2-967A-A0AA83C1962C}" srcOrd="0" destOrd="0" presId="urn:microsoft.com/office/officeart/2005/8/layout/hierarchy2"/>
    <dgm:cxn modelId="{B8E20E8F-DE13-49DD-8A96-0CF5BC41999D}" type="presParOf" srcId="{A97F3D59-0938-46DA-83B2-070770636D18}" destId="{70918BD0-5144-4BEC-8D37-6A492F6F56D3}" srcOrd="1" destOrd="0" presId="urn:microsoft.com/office/officeart/2005/8/layout/hierarchy2"/>
    <dgm:cxn modelId="{57310551-20A6-4E12-8B7A-8F7D82A5CD63}" type="presParOf" srcId="{70918BD0-5144-4BEC-8D37-6A492F6F56D3}" destId="{1B95ED92-2DAF-4CE2-97EC-83F06A62696C}" srcOrd="0" destOrd="0" presId="urn:microsoft.com/office/officeart/2005/8/layout/hierarchy2"/>
    <dgm:cxn modelId="{DD3DE621-BEF6-49FF-AC1C-86F75B88F9AA}" type="presParOf" srcId="{70918BD0-5144-4BEC-8D37-6A492F6F56D3}" destId="{BC1A6B66-53C1-4621-9923-278D4BE7F128}" srcOrd="1" destOrd="0" presId="urn:microsoft.com/office/officeart/2005/8/layout/hierarchy2"/>
    <dgm:cxn modelId="{4C56DE1F-8009-46EF-B6C7-DB475F9F23EA}" type="presParOf" srcId="{A97F3D59-0938-46DA-83B2-070770636D18}" destId="{95374096-5CC0-4BE1-A603-15BE0A63848C}" srcOrd="2" destOrd="0" presId="urn:microsoft.com/office/officeart/2005/8/layout/hierarchy2"/>
    <dgm:cxn modelId="{9D7D2810-DBF1-48A1-BC86-CABDFD0BAFF7}" type="presParOf" srcId="{95374096-5CC0-4BE1-A603-15BE0A63848C}" destId="{055708C2-7750-4864-A9F3-2A9D906795CA}" srcOrd="0" destOrd="0" presId="urn:microsoft.com/office/officeart/2005/8/layout/hierarchy2"/>
    <dgm:cxn modelId="{FFBE0845-DDA5-4BB4-A73B-C51CED367FD6}" type="presParOf" srcId="{A97F3D59-0938-46DA-83B2-070770636D18}" destId="{E2FC95B6-B155-4A82-9FE8-08756E9D04FD}" srcOrd="3" destOrd="0" presId="urn:microsoft.com/office/officeart/2005/8/layout/hierarchy2"/>
    <dgm:cxn modelId="{34B87381-921F-4489-BD52-8BC9621F35DE}" type="presParOf" srcId="{E2FC95B6-B155-4A82-9FE8-08756E9D04FD}" destId="{4B8FF4EA-CF5C-4C61-9B07-76BEB041F700}" srcOrd="0" destOrd="0" presId="urn:microsoft.com/office/officeart/2005/8/layout/hierarchy2"/>
    <dgm:cxn modelId="{8E030481-234C-4EBC-AAE2-B5D388BDD998}" type="presParOf" srcId="{E2FC95B6-B155-4A82-9FE8-08756E9D04FD}" destId="{BED29878-6AF8-4042-80BA-7C5F97629A91}" srcOrd="1" destOrd="0" presId="urn:microsoft.com/office/officeart/2005/8/layout/hierarchy2"/>
    <dgm:cxn modelId="{22053DC4-5CF8-46A5-A559-30493F1CC124}" type="presParOf" srcId="{A97F3D59-0938-46DA-83B2-070770636D18}" destId="{B8C9B823-9E75-4221-AE01-379B75A4EC7A}" srcOrd="4" destOrd="0" presId="urn:microsoft.com/office/officeart/2005/8/layout/hierarchy2"/>
    <dgm:cxn modelId="{91D00599-7CC7-44EC-B42B-465922E9DF9A}" type="presParOf" srcId="{B8C9B823-9E75-4221-AE01-379B75A4EC7A}" destId="{938DE21B-196E-43A8-BC53-FED8B6DAA079}" srcOrd="0" destOrd="0" presId="urn:microsoft.com/office/officeart/2005/8/layout/hierarchy2"/>
    <dgm:cxn modelId="{621BE108-C7F9-4C39-BE75-23B66D640A01}" type="presParOf" srcId="{A97F3D59-0938-46DA-83B2-070770636D18}" destId="{716CB855-E52B-464C-ACB5-EFC90491D83F}" srcOrd="5" destOrd="0" presId="urn:microsoft.com/office/officeart/2005/8/layout/hierarchy2"/>
    <dgm:cxn modelId="{7F36D4BB-6283-465B-A265-95D436D4DF99}" type="presParOf" srcId="{716CB855-E52B-464C-ACB5-EFC90491D83F}" destId="{737F0530-FEBD-4418-8948-75DAD81EE84D}" srcOrd="0" destOrd="0" presId="urn:microsoft.com/office/officeart/2005/8/layout/hierarchy2"/>
    <dgm:cxn modelId="{D7C89F52-0A10-4AA2-A24F-2735392D41BC}" type="presParOf" srcId="{716CB855-E52B-464C-ACB5-EFC90491D83F}" destId="{6A697E5E-AC8C-4AEB-BFD9-ABCE683FEE31}"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66DADD1-28DE-41C6-A9BD-B3ADFBDA5F6D}" type="doc">
      <dgm:prSet loTypeId="urn:microsoft.com/office/officeart/2005/8/layout/process1" loCatId="process" qsTypeId="urn:microsoft.com/office/officeart/2005/8/quickstyle/simple1" qsCatId="simple" csTypeId="urn:microsoft.com/office/officeart/2005/8/colors/accent1_2" csCatId="accent1" phldr="1"/>
      <dgm:spPr/>
    </dgm:pt>
    <dgm:pt modelId="{4DA0F8D9-B592-4EF8-A9DD-1D61BABEE4C4}">
      <dgm:prSet phldrT="[Text]">
        <dgm:style>
          <a:lnRef idx="3">
            <a:schemeClr val="lt1"/>
          </a:lnRef>
          <a:fillRef idx="1">
            <a:schemeClr val="accent6"/>
          </a:fillRef>
          <a:effectRef idx="1">
            <a:schemeClr val="accent6"/>
          </a:effectRef>
          <a:fontRef idx="minor">
            <a:schemeClr val="lt1"/>
          </a:fontRef>
        </dgm:style>
      </dgm:prSet>
      <dgm:spPr/>
      <dgm:t>
        <a:bodyPr/>
        <a:lstStyle/>
        <a:p>
          <a:r>
            <a:rPr lang="en-US" b="1" smtClean="0">
              <a:latin typeface="Arial" panose="020B0604020202020204" pitchFamily="34" charset="0"/>
              <a:cs typeface="Arial" panose="020B0604020202020204" pitchFamily="34" charset="0"/>
            </a:rPr>
            <a:t>Lần 1</a:t>
          </a:r>
          <a:r>
            <a:rPr lang="en-US" smtClean="0">
              <a:latin typeface="Arial" panose="020B0604020202020204" pitchFamily="34" charset="0"/>
              <a:cs typeface="Arial" panose="020B0604020202020204" pitchFamily="34" charset="0"/>
            </a:rPr>
            <a:t>: Chăn nuôi tách khỏi trồng trọt</a:t>
          </a:r>
          <a:endParaRPr lang="en-US">
            <a:latin typeface="Arial" panose="020B0604020202020204" pitchFamily="34" charset="0"/>
            <a:cs typeface="Arial" panose="020B0604020202020204" pitchFamily="34" charset="0"/>
          </a:endParaRPr>
        </a:p>
      </dgm:t>
    </dgm:pt>
    <dgm:pt modelId="{6FC5FD16-1DD9-4F53-93BB-1C18ECA15310}" cxnId="{F79578AE-3D85-40D9-91D6-5420032B1578}" type="parTrans">
      <dgm:prSet/>
      <dgm:spPr/>
      <dgm:t>
        <a:bodyPr/>
        <a:lstStyle/>
        <a:p>
          <a:endParaRPr lang="en-US">
            <a:latin typeface="Arial" panose="020B0604020202020204" pitchFamily="34" charset="0"/>
            <a:cs typeface="Arial" panose="020B0604020202020204" pitchFamily="34" charset="0"/>
          </a:endParaRPr>
        </a:p>
      </dgm:t>
    </dgm:pt>
    <dgm:pt modelId="{B0E4ED36-9DA9-489B-A453-9F6EAB5FAEAC}" cxnId="{F79578AE-3D85-40D9-91D6-5420032B1578}" type="sibTrans">
      <dgm:prSet/>
      <dgm:spPr/>
      <dgm:t>
        <a:bodyPr/>
        <a:lstStyle/>
        <a:p>
          <a:endParaRPr lang="en-US">
            <a:latin typeface="Arial" panose="020B0604020202020204" pitchFamily="34" charset="0"/>
            <a:cs typeface="Arial" panose="020B0604020202020204" pitchFamily="34" charset="0"/>
          </a:endParaRPr>
        </a:p>
      </dgm:t>
    </dgm:pt>
    <dgm:pt modelId="{46F3CF72-AFCA-48D3-89F3-CB77F8716526}">
      <dgm:prSet phldrT="[Text]">
        <dgm:style>
          <a:lnRef idx="3">
            <a:schemeClr val="lt1"/>
          </a:lnRef>
          <a:fillRef idx="1">
            <a:schemeClr val="accent6"/>
          </a:fillRef>
          <a:effectRef idx="1">
            <a:schemeClr val="accent6"/>
          </a:effectRef>
          <a:fontRef idx="minor">
            <a:schemeClr val="lt1"/>
          </a:fontRef>
        </dgm:style>
      </dgm:prSet>
      <dgm:spPr/>
      <dgm:t>
        <a:bodyPr/>
        <a:lstStyle/>
        <a:p>
          <a:pPr algn="l"/>
          <a:r>
            <a:rPr lang="en-US" smtClean="0">
              <a:latin typeface="Arial" panose="020B0604020202020204" pitchFamily="34" charset="0"/>
              <a:cs typeface="Arial" panose="020B0604020202020204" pitchFamily="34" charset="0"/>
            </a:rPr>
            <a:t>- Mầm móng tư hữu</a:t>
          </a:r>
        </a:p>
        <a:p>
          <a:pPr algn="l"/>
          <a:r>
            <a:rPr lang="en-US" smtClean="0">
              <a:latin typeface="Arial" panose="020B0604020202020204" pitchFamily="34" charset="0"/>
              <a:cs typeface="Arial" panose="020B0604020202020204" pitchFamily="34" charset="0"/>
            </a:rPr>
            <a:t>- Người giàu, người nghèo </a:t>
          </a:r>
        </a:p>
      </dgm:t>
    </dgm:pt>
    <dgm:pt modelId="{27F56429-4868-49B5-9849-4FC064A655EF}" cxnId="{BC3775D0-660B-44D9-9879-4E192C95BEE3}" type="parTrans">
      <dgm:prSet/>
      <dgm:spPr/>
      <dgm:t>
        <a:bodyPr/>
        <a:lstStyle/>
        <a:p>
          <a:endParaRPr lang="en-US">
            <a:latin typeface="Arial" panose="020B0604020202020204" pitchFamily="34" charset="0"/>
            <a:cs typeface="Arial" panose="020B0604020202020204" pitchFamily="34" charset="0"/>
          </a:endParaRPr>
        </a:p>
      </dgm:t>
    </dgm:pt>
    <dgm:pt modelId="{8A007974-B0F9-4DD2-AED0-1BA3DB675C70}" cxnId="{BC3775D0-660B-44D9-9879-4E192C95BEE3}" type="sibTrans">
      <dgm:prSet/>
      <dgm:spPr/>
      <dgm:t>
        <a:bodyPr/>
        <a:lstStyle/>
        <a:p>
          <a:endParaRPr lang="en-US">
            <a:latin typeface="Arial" panose="020B0604020202020204" pitchFamily="34" charset="0"/>
            <a:cs typeface="Arial" panose="020B0604020202020204" pitchFamily="34" charset="0"/>
          </a:endParaRPr>
        </a:p>
      </dgm:t>
    </dgm:pt>
    <dgm:pt modelId="{7BAD73F1-77D3-4898-AD7C-8FBA9B3781A5}" type="pres">
      <dgm:prSet presAssocID="{D66DADD1-28DE-41C6-A9BD-B3ADFBDA5F6D}" presName="Name0" presStyleCnt="0">
        <dgm:presLayoutVars>
          <dgm:dir/>
          <dgm:resizeHandles val="exact"/>
        </dgm:presLayoutVars>
      </dgm:prSet>
      <dgm:spPr/>
    </dgm:pt>
    <dgm:pt modelId="{85FC6A97-422B-4E39-982E-3DEF89479D43}" type="pres">
      <dgm:prSet presAssocID="{4DA0F8D9-B592-4EF8-A9DD-1D61BABEE4C4}" presName="node" presStyleLbl="node1" presStyleIdx="0" presStyleCnt="2">
        <dgm:presLayoutVars>
          <dgm:bulletEnabled val="1"/>
        </dgm:presLayoutVars>
      </dgm:prSet>
      <dgm:spPr/>
      <dgm:t>
        <a:bodyPr/>
        <a:lstStyle/>
        <a:p>
          <a:endParaRPr lang="en-US"/>
        </a:p>
      </dgm:t>
    </dgm:pt>
    <dgm:pt modelId="{68957796-7079-4F91-86D0-776AC63A10C4}" type="pres">
      <dgm:prSet presAssocID="{B0E4ED36-9DA9-489B-A453-9F6EAB5FAEAC}" presName="sibTrans" presStyleLbl="sibTrans2D1" presStyleIdx="0" presStyleCnt="1"/>
      <dgm:spPr/>
      <dgm:t>
        <a:bodyPr/>
        <a:lstStyle/>
        <a:p>
          <a:endParaRPr lang="en-US"/>
        </a:p>
      </dgm:t>
    </dgm:pt>
    <dgm:pt modelId="{61824EB6-49BE-4408-9A82-D49C8F6CB62C}" type="pres">
      <dgm:prSet presAssocID="{B0E4ED36-9DA9-489B-A453-9F6EAB5FAEAC}" presName="connectorText" presStyleLbl="sibTrans2D1" presStyleIdx="0" presStyleCnt="1"/>
      <dgm:spPr/>
      <dgm:t>
        <a:bodyPr/>
        <a:lstStyle/>
        <a:p>
          <a:endParaRPr lang="en-US"/>
        </a:p>
      </dgm:t>
    </dgm:pt>
    <dgm:pt modelId="{D1D4686A-D986-4F84-9F57-DB0AE14FCAB8}" type="pres">
      <dgm:prSet presAssocID="{46F3CF72-AFCA-48D3-89F3-CB77F8716526}" presName="node" presStyleLbl="node1" presStyleIdx="1" presStyleCnt="2">
        <dgm:presLayoutVars>
          <dgm:bulletEnabled val="1"/>
        </dgm:presLayoutVars>
      </dgm:prSet>
      <dgm:spPr/>
      <dgm:t>
        <a:bodyPr/>
        <a:lstStyle/>
        <a:p>
          <a:endParaRPr lang="en-US"/>
        </a:p>
      </dgm:t>
    </dgm:pt>
  </dgm:ptLst>
  <dgm:cxnLst>
    <dgm:cxn modelId="{BC3775D0-660B-44D9-9879-4E192C95BEE3}" srcId="{D66DADD1-28DE-41C6-A9BD-B3ADFBDA5F6D}" destId="{46F3CF72-AFCA-48D3-89F3-CB77F8716526}" srcOrd="1" destOrd="0" parTransId="{27F56429-4868-49B5-9849-4FC064A655EF}" sibTransId="{8A007974-B0F9-4DD2-AED0-1BA3DB675C70}"/>
    <dgm:cxn modelId="{F79578AE-3D85-40D9-91D6-5420032B1578}" srcId="{D66DADD1-28DE-41C6-A9BD-B3ADFBDA5F6D}" destId="{4DA0F8D9-B592-4EF8-A9DD-1D61BABEE4C4}" srcOrd="0" destOrd="0" parTransId="{6FC5FD16-1DD9-4F53-93BB-1C18ECA15310}" sibTransId="{B0E4ED36-9DA9-489B-A453-9F6EAB5FAEAC}"/>
    <dgm:cxn modelId="{BC8627C2-F00A-4B95-AA79-EDF50DCEC768}" type="presOf" srcId="{4DA0F8D9-B592-4EF8-A9DD-1D61BABEE4C4}" destId="{85FC6A97-422B-4E39-982E-3DEF89479D43}" srcOrd="0" destOrd="0" presId="urn:microsoft.com/office/officeart/2005/8/layout/process1"/>
    <dgm:cxn modelId="{DEC11898-688D-4D75-806A-1AB21DB6D3A2}" type="presOf" srcId="{B0E4ED36-9DA9-489B-A453-9F6EAB5FAEAC}" destId="{68957796-7079-4F91-86D0-776AC63A10C4}" srcOrd="0" destOrd="0" presId="urn:microsoft.com/office/officeart/2005/8/layout/process1"/>
    <dgm:cxn modelId="{5A1C2D40-715F-412D-B426-66CD205738FF}" type="presOf" srcId="{B0E4ED36-9DA9-489B-A453-9F6EAB5FAEAC}" destId="{61824EB6-49BE-4408-9A82-D49C8F6CB62C}" srcOrd="1" destOrd="0" presId="urn:microsoft.com/office/officeart/2005/8/layout/process1"/>
    <dgm:cxn modelId="{26DF3B2A-1220-4E62-AF4C-246A1C8F5A1F}" type="presOf" srcId="{46F3CF72-AFCA-48D3-89F3-CB77F8716526}" destId="{D1D4686A-D986-4F84-9F57-DB0AE14FCAB8}" srcOrd="0" destOrd="0" presId="urn:microsoft.com/office/officeart/2005/8/layout/process1"/>
    <dgm:cxn modelId="{351838B8-58C3-4BE3-A2BF-7FD07DE6F301}" type="presOf" srcId="{D66DADD1-28DE-41C6-A9BD-B3ADFBDA5F6D}" destId="{7BAD73F1-77D3-4898-AD7C-8FBA9B3781A5}" srcOrd="0" destOrd="0" presId="urn:microsoft.com/office/officeart/2005/8/layout/process1"/>
    <dgm:cxn modelId="{34EBA36A-445B-4D97-B65A-BA641E2AD8CC}" type="presParOf" srcId="{7BAD73F1-77D3-4898-AD7C-8FBA9B3781A5}" destId="{85FC6A97-422B-4E39-982E-3DEF89479D43}" srcOrd="0" destOrd="0" presId="urn:microsoft.com/office/officeart/2005/8/layout/process1"/>
    <dgm:cxn modelId="{8CAAF004-CADC-47E5-B5FF-E1AF07F65E95}" type="presParOf" srcId="{7BAD73F1-77D3-4898-AD7C-8FBA9B3781A5}" destId="{68957796-7079-4F91-86D0-776AC63A10C4}" srcOrd="1" destOrd="0" presId="urn:microsoft.com/office/officeart/2005/8/layout/process1"/>
    <dgm:cxn modelId="{E19BF751-9549-4F9D-AE54-9ADA689B57C4}" type="presParOf" srcId="{68957796-7079-4F91-86D0-776AC63A10C4}" destId="{61824EB6-49BE-4408-9A82-D49C8F6CB62C}" srcOrd="0" destOrd="0" presId="urn:microsoft.com/office/officeart/2005/8/layout/process1"/>
    <dgm:cxn modelId="{83CE6ADF-28EC-40BA-994A-DFBFF0328C43}" type="presParOf" srcId="{7BAD73F1-77D3-4898-AD7C-8FBA9B3781A5}" destId="{D1D4686A-D986-4F84-9F57-DB0AE14FCAB8}" srcOrd="2"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66DADD1-28DE-41C6-A9BD-B3ADFBDA5F6D}" type="doc">
      <dgm:prSet loTypeId="urn:microsoft.com/office/officeart/2005/8/layout/process1" loCatId="process" qsTypeId="urn:microsoft.com/office/officeart/2005/8/quickstyle/simple1" qsCatId="simple" csTypeId="urn:microsoft.com/office/officeart/2005/8/colors/accent1_2" csCatId="accent1" phldr="1"/>
      <dgm:spPr/>
    </dgm:pt>
    <dgm:pt modelId="{4DA0F8D9-B592-4EF8-A9DD-1D61BABEE4C4}">
      <dgm:prSet phldrT="[Text]">
        <dgm:style>
          <a:lnRef idx="1">
            <a:schemeClr val="accent5"/>
          </a:lnRef>
          <a:fillRef idx="3">
            <a:schemeClr val="accent5"/>
          </a:fillRef>
          <a:effectRef idx="2">
            <a:schemeClr val="accent5"/>
          </a:effectRef>
          <a:fontRef idx="minor">
            <a:schemeClr val="lt1"/>
          </a:fontRef>
        </dgm:style>
      </dgm:prSet>
      <dgm:spPr/>
      <dgm:t>
        <a:bodyPr/>
        <a:lstStyle/>
        <a:p>
          <a:pPr algn="ctr"/>
          <a:r>
            <a:rPr lang="en-US" b="1" smtClean="0">
              <a:latin typeface="Arial" panose="020B0604020202020204" pitchFamily="34" charset="0"/>
              <a:cs typeface="Arial" panose="020B0604020202020204" pitchFamily="34" charset="0"/>
            </a:rPr>
            <a:t>Lần 2</a:t>
          </a:r>
          <a:r>
            <a:rPr lang="en-US" smtClean="0">
              <a:latin typeface="Arial" panose="020B0604020202020204" pitchFamily="34" charset="0"/>
              <a:cs typeface="Arial" panose="020B0604020202020204" pitchFamily="34" charset="0"/>
            </a:rPr>
            <a:t>: Ngành tiểu thủ công nghiệp ra đời</a:t>
          </a:r>
          <a:endParaRPr lang="en-US">
            <a:latin typeface="Arial" panose="020B0604020202020204" pitchFamily="34" charset="0"/>
            <a:cs typeface="Arial" panose="020B0604020202020204" pitchFamily="34" charset="0"/>
          </a:endParaRPr>
        </a:p>
      </dgm:t>
    </dgm:pt>
    <dgm:pt modelId="{6FC5FD16-1DD9-4F53-93BB-1C18ECA15310}" cxnId="{F79578AE-3D85-40D9-91D6-5420032B1578}" type="parTrans">
      <dgm:prSet/>
      <dgm:spPr/>
      <dgm:t>
        <a:bodyPr/>
        <a:lstStyle/>
        <a:p>
          <a:endParaRPr lang="en-US">
            <a:latin typeface="Arial" panose="020B0604020202020204" pitchFamily="34" charset="0"/>
            <a:cs typeface="Arial" panose="020B0604020202020204" pitchFamily="34" charset="0"/>
          </a:endParaRPr>
        </a:p>
      </dgm:t>
    </dgm:pt>
    <dgm:pt modelId="{B0E4ED36-9DA9-489B-A453-9F6EAB5FAEAC}" cxnId="{F79578AE-3D85-40D9-91D6-5420032B1578}" type="sibTrans">
      <dgm:prSet/>
      <dgm:spPr/>
      <dgm:t>
        <a:bodyPr/>
        <a:lstStyle/>
        <a:p>
          <a:endParaRPr lang="en-US">
            <a:latin typeface="Arial" panose="020B0604020202020204" pitchFamily="34" charset="0"/>
            <a:cs typeface="Arial" panose="020B0604020202020204" pitchFamily="34" charset="0"/>
          </a:endParaRPr>
        </a:p>
      </dgm:t>
    </dgm:pt>
    <dgm:pt modelId="{46F3CF72-AFCA-48D3-89F3-CB77F8716526}">
      <dgm:prSet phldrT="[Text]">
        <dgm:style>
          <a:lnRef idx="1">
            <a:schemeClr val="accent5"/>
          </a:lnRef>
          <a:fillRef idx="3">
            <a:schemeClr val="accent5"/>
          </a:fillRef>
          <a:effectRef idx="2">
            <a:schemeClr val="accent5"/>
          </a:effectRef>
          <a:fontRef idx="minor">
            <a:schemeClr val="lt1"/>
          </a:fontRef>
        </dgm:style>
      </dgm:prSet>
      <dgm:spPr/>
      <dgm:t>
        <a:bodyPr/>
        <a:lstStyle/>
        <a:p>
          <a:pPr algn="l"/>
          <a:r>
            <a:rPr lang="en-US" smtClean="0">
              <a:latin typeface="Arial" panose="020B0604020202020204" pitchFamily="34" charset="0"/>
              <a:cs typeface="Arial" panose="020B0604020202020204" pitchFamily="34" charset="0"/>
            </a:rPr>
            <a:t>- Phân hóa giai cấp</a:t>
          </a:r>
        </a:p>
        <a:p>
          <a:pPr algn="l"/>
          <a:r>
            <a:rPr lang="en-US" smtClean="0">
              <a:latin typeface="Arial" panose="020B0604020202020204" pitchFamily="34" charset="0"/>
              <a:cs typeface="Arial" panose="020B0604020202020204" pitchFamily="34" charset="0"/>
            </a:rPr>
            <a:t>- Mâu thuẫn giai cấp</a:t>
          </a:r>
        </a:p>
      </dgm:t>
    </dgm:pt>
    <dgm:pt modelId="{27F56429-4868-49B5-9849-4FC064A655EF}" cxnId="{BC3775D0-660B-44D9-9879-4E192C95BEE3}" type="parTrans">
      <dgm:prSet/>
      <dgm:spPr/>
      <dgm:t>
        <a:bodyPr/>
        <a:lstStyle/>
        <a:p>
          <a:endParaRPr lang="en-US">
            <a:latin typeface="Arial" panose="020B0604020202020204" pitchFamily="34" charset="0"/>
            <a:cs typeface="Arial" panose="020B0604020202020204" pitchFamily="34" charset="0"/>
          </a:endParaRPr>
        </a:p>
      </dgm:t>
    </dgm:pt>
    <dgm:pt modelId="{8A007974-B0F9-4DD2-AED0-1BA3DB675C70}" cxnId="{BC3775D0-660B-44D9-9879-4E192C95BEE3}" type="sibTrans">
      <dgm:prSet/>
      <dgm:spPr/>
      <dgm:t>
        <a:bodyPr/>
        <a:lstStyle/>
        <a:p>
          <a:endParaRPr lang="en-US">
            <a:latin typeface="Arial" panose="020B0604020202020204" pitchFamily="34" charset="0"/>
            <a:cs typeface="Arial" panose="020B0604020202020204" pitchFamily="34" charset="0"/>
          </a:endParaRPr>
        </a:p>
      </dgm:t>
    </dgm:pt>
    <dgm:pt modelId="{7BAD73F1-77D3-4898-AD7C-8FBA9B3781A5}" type="pres">
      <dgm:prSet presAssocID="{D66DADD1-28DE-41C6-A9BD-B3ADFBDA5F6D}" presName="Name0" presStyleCnt="0">
        <dgm:presLayoutVars>
          <dgm:dir/>
          <dgm:resizeHandles val="exact"/>
        </dgm:presLayoutVars>
      </dgm:prSet>
      <dgm:spPr/>
    </dgm:pt>
    <dgm:pt modelId="{85FC6A97-422B-4E39-982E-3DEF89479D43}" type="pres">
      <dgm:prSet presAssocID="{4DA0F8D9-B592-4EF8-A9DD-1D61BABEE4C4}" presName="node" presStyleLbl="node1" presStyleIdx="0" presStyleCnt="2">
        <dgm:presLayoutVars>
          <dgm:bulletEnabled val="1"/>
        </dgm:presLayoutVars>
      </dgm:prSet>
      <dgm:spPr/>
      <dgm:t>
        <a:bodyPr/>
        <a:lstStyle/>
        <a:p>
          <a:endParaRPr lang="en-US"/>
        </a:p>
      </dgm:t>
    </dgm:pt>
    <dgm:pt modelId="{68957796-7079-4F91-86D0-776AC63A10C4}" type="pres">
      <dgm:prSet presAssocID="{B0E4ED36-9DA9-489B-A453-9F6EAB5FAEAC}" presName="sibTrans" presStyleLbl="sibTrans2D1" presStyleIdx="0" presStyleCnt="1"/>
      <dgm:spPr/>
      <dgm:t>
        <a:bodyPr/>
        <a:lstStyle/>
        <a:p>
          <a:endParaRPr lang="en-US"/>
        </a:p>
      </dgm:t>
    </dgm:pt>
    <dgm:pt modelId="{61824EB6-49BE-4408-9A82-D49C8F6CB62C}" type="pres">
      <dgm:prSet presAssocID="{B0E4ED36-9DA9-489B-A453-9F6EAB5FAEAC}" presName="connectorText" presStyleLbl="sibTrans2D1" presStyleIdx="0" presStyleCnt="1"/>
      <dgm:spPr/>
      <dgm:t>
        <a:bodyPr/>
        <a:lstStyle/>
        <a:p>
          <a:endParaRPr lang="en-US"/>
        </a:p>
      </dgm:t>
    </dgm:pt>
    <dgm:pt modelId="{D1D4686A-D986-4F84-9F57-DB0AE14FCAB8}" type="pres">
      <dgm:prSet presAssocID="{46F3CF72-AFCA-48D3-89F3-CB77F8716526}" presName="node" presStyleLbl="node1" presStyleIdx="1" presStyleCnt="2">
        <dgm:presLayoutVars>
          <dgm:bulletEnabled val="1"/>
        </dgm:presLayoutVars>
      </dgm:prSet>
      <dgm:spPr/>
      <dgm:t>
        <a:bodyPr/>
        <a:lstStyle/>
        <a:p>
          <a:endParaRPr lang="en-US"/>
        </a:p>
      </dgm:t>
    </dgm:pt>
  </dgm:ptLst>
  <dgm:cxnLst>
    <dgm:cxn modelId="{514F4E41-D527-4774-BF56-A4E8AEF39F12}" type="presOf" srcId="{4DA0F8D9-B592-4EF8-A9DD-1D61BABEE4C4}" destId="{85FC6A97-422B-4E39-982E-3DEF89479D43}" srcOrd="0" destOrd="0" presId="urn:microsoft.com/office/officeart/2005/8/layout/process1"/>
    <dgm:cxn modelId="{0C1DB217-7021-423A-9A0E-060C294E3386}" type="presOf" srcId="{B0E4ED36-9DA9-489B-A453-9F6EAB5FAEAC}" destId="{68957796-7079-4F91-86D0-776AC63A10C4}" srcOrd="0" destOrd="0" presId="urn:microsoft.com/office/officeart/2005/8/layout/process1"/>
    <dgm:cxn modelId="{BC3775D0-660B-44D9-9879-4E192C95BEE3}" srcId="{D66DADD1-28DE-41C6-A9BD-B3ADFBDA5F6D}" destId="{46F3CF72-AFCA-48D3-89F3-CB77F8716526}" srcOrd="1" destOrd="0" parTransId="{27F56429-4868-49B5-9849-4FC064A655EF}" sibTransId="{8A007974-B0F9-4DD2-AED0-1BA3DB675C70}"/>
    <dgm:cxn modelId="{F79578AE-3D85-40D9-91D6-5420032B1578}" srcId="{D66DADD1-28DE-41C6-A9BD-B3ADFBDA5F6D}" destId="{4DA0F8D9-B592-4EF8-A9DD-1D61BABEE4C4}" srcOrd="0" destOrd="0" parTransId="{6FC5FD16-1DD9-4F53-93BB-1C18ECA15310}" sibTransId="{B0E4ED36-9DA9-489B-A453-9F6EAB5FAEAC}"/>
    <dgm:cxn modelId="{6B14B769-A989-4017-BD6C-29608492ED32}" type="presOf" srcId="{D66DADD1-28DE-41C6-A9BD-B3ADFBDA5F6D}" destId="{7BAD73F1-77D3-4898-AD7C-8FBA9B3781A5}" srcOrd="0" destOrd="0" presId="urn:microsoft.com/office/officeart/2005/8/layout/process1"/>
    <dgm:cxn modelId="{DE3C047B-CF36-481D-BAC2-91D8C99C93E0}" type="presOf" srcId="{B0E4ED36-9DA9-489B-A453-9F6EAB5FAEAC}" destId="{61824EB6-49BE-4408-9A82-D49C8F6CB62C}" srcOrd="1" destOrd="0" presId="urn:microsoft.com/office/officeart/2005/8/layout/process1"/>
    <dgm:cxn modelId="{83F4CC68-CA7B-4C92-8126-AB159E1A86E3}" type="presOf" srcId="{46F3CF72-AFCA-48D3-89F3-CB77F8716526}" destId="{D1D4686A-D986-4F84-9F57-DB0AE14FCAB8}" srcOrd="0" destOrd="0" presId="urn:microsoft.com/office/officeart/2005/8/layout/process1"/>
    <dgm:cxn modelId="{AE039E92-8ED7-4262-B7D4-FFA7CCD02A8C}" type="presParOf" srcId="{7BAD73F1-77D3-4898-AD7C-8FBA9B3781A5}" destId="{85FC6A97-422B-4E39-982E-3DEF89479D43}" srcOrd="0" destOrd="0" presId="urn:microsoft.com/office/officeart/2005/8/layout/process1"/>
    <dgm:cxn modelId="{3DC2C50A-79BA-4554-869A-A88583CB73E5}" type="presParOf" srcId="{7BAD73F1-77D3-4898-AD7C-8FBA9B3781A5}" destId="{68957796-7079-4F91-86D0-776AC63A10C4}" srcOrd="1" destOrd="0" presId="urn:microsoft.com/office/officeart/2005/8/layout/process1"/>
    <dgm:cxn modelId="{97D90FC2-EBE8-4C32-A6B8-3C3F30C8C83A}" type="presParOf" srcId="{68957796-7079-4F91-86D0-776AC63A10C4}" destId="{61824EB6-49BE-4408-9A82-D49C8F6CB62C}" srcOrd="0" destOrd="0" presId="urn:microsoft.com/office/officeart/2005/8/layout/process1"/>
    <dgm:cxn modelId="{9115ED98-4859-4064-BC53-F5DCFB222B47}" type="presParOf" srcId="{7BAD73F1-77D3-4898-AD7C-8FBA9B3781A5}" destId="{D1D4686A-D986-4F84-9F57-DB0AE14FCAB8}" srcOrd="2"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66DADD1-28DE-41C6-A9BD-B3ADFBDA5F6D}" type="doc">
      <dgm:prSet loTypeId="urn:microsoft.com/office/officeart/2005/8/layout/process1" loCatId="process" qsTypeId="urn:microsoft.com/office/officeart/2005/8/quickstyle/simple1" qsCatId="simple" csTypeId="urn:microsoft.com/office/officeart/2005/8/colors/accent1_2" csCatId="accent1" phldr="1"/>
      <dgm:spPr/>
    </dgm:pt>
    <dgm:pt modelId="{4DA0F8D9-B592-4EF8-A9DD-1D61BABEE4C4}">
      <dgm:prSet phldrT="[Text]" custT="1">
        <dgm:style>
          <a:lnRef idx="1">
            <a:schemeClr val="accent4"/>
          </a:lnRef>
          <a:fillRef idx="3">
            <a:schemeClr val="accent4"/>
          </a:fillRef>
          <a:effectRef idx="2">
            <a:schemeClr val="accent4"/>
          </a:effectRef>
          <a:fontRef idx="minor">
            <a:schemeClr val="lt1"/>
          </a:fontRef>
        </dgm:style>
      </dgm:prSet>
      <dgm:spPr/>
      <dgm:t>
        <a:bodyPr/>
        <a:lstStyle/>
        <a:p>
          <a:r>
            <a:rPr lang="en-US" sz="2400" b="1" smtClean="0">
              <a:latin typeface="Arial" panose="020B0604020202020204" pitchFamily="34" charset="0"/>
              <a:cs typeface="Arial" panose="020B0604020202020204" pitchFamily="34" charset="0"/>
            </a:rPr>
            <a:t>Lần 3</a:t>
          </a:r>
          <a:r>
            <a:rPr lang="en-US" sz="2400" smtClean="0">
              <a:latin typeface="Arial" panose="020B0604020202020204" pitchFamily="34" charset="0"/>
              <a:cs typeface="Arial" panose="020B0604020202020204" pitchFamily="34" charset="0"/>
            </a:rPr>
            <a:t>: Ngành thương nghiệp ra đời</a:t>
          </a:r>
          <a:endParaRPr lang="en-US" sz="2400">
            <a:latin typeface="Arial" panose="020B0604020202020204" pitchFamily="34" charset="0"/>
            <a:cs typeface="Arial" panose="020B0604020202020204" pitchFamily="34" charset="0"/>
          </a:endParaRPr>
        </a:p>
      </dgm:t>
    </dgm:pt>
    <dgm:pt modelId="{6FC5FD16-1DD9-4F53-93BB-1C18ECA15310}" cxnId="{F79578AE-3D85-40D9-91D6-5420032B1578}" type="parTrans">
      <dgm:prSet/>
      <dgm:spPr/>
      <dgm:t>
        <a:bodyPr/>
        <a:lstStyle/>
        <a:p>
          <a:endParaRPr lang="en-US">
            <a:latin typeface="Arial" panose="020B0604020202020204" pitchFamily="34" charset="0"/>
            <a:cs typeface="Arial" panose="020B0604020202020204" pitchFamily="34" charset="0"/>
          </a:endParaRPr>
        </a:p>
      </dgm:t>
    </dgm:pt>
    <dgm:pt modelId="{B0E4ED36-9DA9-489B-A453-9F6EAB5FAEAC}" cxnId="{F79578AE-3D85-40D9-91D6-5420032B1578}" type="sibTrans">
      <dgm:prSet/>
      <dgm:spPr/>
      <dgm:t>
        <a:bodyPr/>
        <a:lstStyle/>
        <a:p>
          <a:endParaRPr lang="en-US">
            <a:latin typeface="Arial" panose="020B0604020202020204" pitchFamily="34" charset="0"/>
            <a:cs typeface="Arial" panose="020B0604020202020204" pitchFamily="34" charset="0"/>
          </a:endParaRPr>
        </a:p>
      </dgm:t>
    </dgm:pt>
    <dgm:pt modelId="{46F3CF72-AFCA-48D3-89F3-CB77F8716526}">
      <dgm:prSet phldrT="[Text]" custT="1">
        <dgm:style>
          <a:lnRef idx="1">
            <a:schemeClr val="accent4"/>
          </a:lnRef>
          <a:fillRef idx="3">
            <a:schemeClr val="accent4"/>
          </a:fillRef>
          <a:effectRef idx="2">
            <a:schemeClr val="accent4"/>
          </a:effectRef>
          <a:fontRef idx="minor">
            <a:schemeClr val="lt1"/>
          </a:fontRef>
        </dgm:style>
      </dgm:prSet>
      <dgm:spPr/>
      <dgm:t>
        <a:bodyPr/>
        <a:lstStyle/>
        <a:p>
          <a:pPr marL="177800" indent="-177800" algn="l"/>
          <a:r>
            <a:rPr lang="en-US" sz="2400" smtClean="0">
              <a:latin typeface="Arial" panose="020B0604020202020204" pitchFamily="34" charset="0"/>
              <a:cs typeface="Arial" panose="020B0604020202020204" pitchFamily="34" charset="0"/>
            </a:rPr>
            <a:t>- Mâu thuẫn trong xã hội thêm sâu sắc</a:t>
          </a:r>
        </a:p>
        <a:p>
          <a:pPr algn="l"/>
          <a:r>
            <a:rPr lang="en-US" sz="2400" smtClean="0">
              <a:latin typeface="Arial" panose="020B0604020202020204" pitchFamily="34" charset="0"/>
              <a:cs typeface="Arial" panose="020B0604020202020204" pitchFamily="34" charset="0"/>
            </a:rPr>
            <a:t>- Tiền xuất hiện</a:t>
          </a:r>
        </a:p>
      </dgm:t>
    </dgm:pt>
    <dgm:pt modelId="{27F56429-4868-49B5-9849-4FC064A655EF}" cxnId="{BC3775D0-660B-44D9-9879-4E192C95BEE3}" type="parTrans">
      <dgm:prSet/>
      <dgm:spPr/>
      <dgm:t>
        <a:bodyPr/>
        <a:lstStyle/>
        <a:p>
          <a:endParaRPr lang="en-US">
            <a:latin typeface="Arial" panose="020B0604020202020204" pitchFamily="34" charset="0"/>
            <a:cs typeface="Arial" panose="020B0604020202020204" pitchFamily="34" charset="0"/>
          </a:endParaRPr>
        </a:p>
      </dgm:t>
    </dgm:pt>
    <dgm:pt modelId="{8A007974-B0F9-4DD2-AED0-1BA3DB675C70}" cxnId="{BC3775D0-660B-44D9-9879-4E192C95BEE3}" type="sibTrans">
      <dgm:prSet/>
      <dgm:spPr/>
      <dgm:t>
        <a:bodyPr/>
        <a:lstStyle/>
        <a:p>
          <a:endParaRPr lang="en-US">
            <a:latin typeface="Arial" panose="020B0604020202020204" pitchFamily="34" charset="0"/>
            <a:cs typeface="Arial" panose="020B0604020202020204" pitchFamily="34" charset="0"/>
          </a:endParaRPr>
        </a:p>
      </dgm:t>
    </dgm:pt>
    <dgm:pt modelId="{7BAD73F1-77D3-4898-AD7C-8FBA9B3781A5}" type="pres">
      <dgm:prSet presAssocID="{D66DADD1-28DE-41C6-A9BD-B3ADFBDA5F6D}" presName="Name0" presStyleCnt="0">
        <dgm:presLayoutVars>
          <dgm:dir/>
          <dgm:resizeHandles val="exact"/>
        </dgm:presLayoutVars>
      </dgm:prSet>
      <dgm:spPr/>
    </dgm:pt>
    <dgm:pt modelId="{85FC6A97-422B-4E39-982E-3DEF89479D43}" type="pres">
      <dgm:prSet presAssocID="{4DA0F8D9-B592-4EF8-A9DD-1D61BABEE4C4}" presName="node" presStyleLbl="node1" presStyleIdx="0" presStyleCnt="2">
        <dgm:presLayoutVars>
          <dgm:bulletEnabled val="1"/>
        </dgm:presLayoutVars>
      </dgm:prSet>
      <dgm:spPr/>
      <dgm:t>
        <a:bodyPr/>
        <a:lstStyle/>
        <a:p>
          <a:endParaRPr lang="en-US"/>
        </a:p>
      </dgm:t>
    </dgm:pt>
    <dgm:pt modelId="{68957796-7079-4F91-86D0-776AC63A10C4}" type="pres">
      <dgm:prSet presAssocID="{B0E4ED36-9DA9-489B-A453-9F6EAB5FAEAC}" presName="sibTrans" presStyleLbl="sibTrans2D1" presStyleIdx="0" presStyleCnt="1"/>
      <dgm:spPr/>
      <dgm:t>
        <a:bodyPr/>
        <a:lstStyle/>
        <a:p>
          <a:endParaRPr lang="en-US"/>
        </a:p>
      </dgm:t>
    </dgm:pt>
    <dgm:pt modelId="{61824EB6-49BE-4408-9A82-D49C8F6CB62C}" type="pres">
      <dgm:prSet presAssocID="{B0E4ED36-9DA9-489B-A453-9F6EAB5FAEAC}" presName="connectorText" presStyleLbl="sibTrans2D1" presStyleIdx="0" presStyleCnt="1"/>
      <dgm:spPr/>
      <dgm:t>
        <a:bodyPr/>
        <a:lstStyle/>
        <a:p>
          <a:endParaRPr lang="en-US"/>
        </a:p>
      </dgm:t>
    </dgm:pt>
    <dgm:pt modelId="{D1D4686A-D986-4F84-9F57-DB0AE14FCAB8}" type="pres">
      <dgm:prSet presAssocID="{46F3CF72-AFCA-48D3-89F3-CB77F8716526}" presName="node" presStyleLbl="node1" presStyleIdx="1" presStyleCnt="2">
        <dgm:presLayoutVars>
          <dgm:bulletEnabled val="1"/>
        </dgm:presLayoutVars>
      </dgm:prSet>
      <dgm:spPr/>
      <dgm:t>
        <a:bodyPr/>
        <a:lstStyle/>
        <a:p>
          <a:endParaRPr lang="en-US"/>
        </a:p>
      </dgm:t>
    </dgm:pt>
  </dgm:ptLst>
  <dgm:cxnLst>
    <dgm:cxn modelId="{7034EF5C-1B49-4E2B-A7E5-106FE18027AC}" type="presOf" srcId="{4DA0F8D9-B592-4EF8-A9DD-1D61BABEE4C4}" destId="{85FC6A97-422B-4E39-982E-3DEF89479D43}" srcOrd="0" destOrd="0" presId="urn:microsoft.com/office/officeart/2005/8/layout/process1"/>
    <dgm:cxn modelId="{BC3775D0-660B-44D9-9879-4E192C95BEE3}" srcId="{D66DADD1-28DE-41C6-A9BD-B3ADFBDA5F6D}" destId="{46F3CF72-AFCA-48D3-89F3-CB77F8716526}" srcOrd="1" destOrd="0" parTransId="{27F56429-4868-49B5-9849-4FC064A655EF}" sibTransId="{8A007974-B0F9-4DD2-AED0-1BA3DB675C70}"/>
    <dgm:cxn modelId="{A2A1569C-DB41-4E8F-AA50-822F1F3839A9}" type="presOf" srcId="{B0E4ED36-9DA9-489B-A453-9F6EAB5FAEAC}" destId="{61824EB6-49BE-4408-9A82-D49C8F6CB62C}" srcOrd="1" destOrd="0" presId="urn:microsoft.com/office/officeart/2005/8/layout/process1"/>
    <dgm:cxn modelId="{F79578AE-3D85-40D9-91D6-5420032B1578}" srcId="{D66DADD1-28DE-41C6-A9BD-B3ADFBDA5F6D}" destId="{4DA0F8D9-B592-4EF8-A9DD-1D61BABEE4C4}" srcOrd="0" destOrd="0" parTransId="{6FC5FD16-1DD9-4F53-93BB-1C18ECA15310}" sibTransId="{B0E4ED36-9DA9-489B-A453-9F6EAB5FAEAC}"/>
    <dgm:cxn modelId="{0DD5BE2A-B52D-4D19-A696-4EB6B48E2DF2}" type="presOf" srcId="{B0E4ED36-9DA9-489B-A453-9F6EAB5FAEAC}" destId="{68957796-7079-4F91-86D0-776AC63A10C4}" srcOrd="0" destOrd="0" presId="urn:microsoft.com/office/officeart/2005/8/layout/process1"/>
    <dgm:cxn modelId="{A0FA3556-C79D-4AE7-A2CE-82A15CE08B4D}" type="presOf" srcId="{46F3CF72-AFCA-48D3-89F3-CB77F8716526}" destId="{D1D4686A-D986-4F84-9F57-DB0AE14FCAB8}" srcOrd="0" destOrd="0" presId="urn:microsoft.com/office/officeart/2005/8/layout/process1"/>
    <dgm:cxn modelId="{597073E0-8F61-4CA6-8C57-F057AC1A99A7}" type="presOf" srcId="{D66DADD1-28DE-41C6-A9BD-B3ADFBDA5F6D}" destId="{7BAD73F1-77D3-4898-AD7C-8FBA9B3781A5}" srcOrd="0" destOrd="0" presId="urn:microsoft.com/office/officeart/2005/8/layout/process1"/>
    <dgm:cxn modelId="{03F89F6C-7A13-41F5-AA96-B715BD58E2BA}" type="presParOf" srcId="{7BAD73F1-77D3-4898-AD7C-8FBA9B3781A5}" destId="{85FC6A97-422B-4E39-982E-3DEF89479D43}" srcOrd="0" destOrd="0" presId="urn:microsoft.com/office/officeart/2005/8/layout/process1"/>
    <dgm:cxn modelId="{C29F8F6D-FFCF-4E25-85AD-054346605E10}" type="presParOf" srcId="{7BAD73F1-77D3-4898-AD7C-8FBA9B3781A5}" destId="{68957796-7079-4F91-86D0-776AC63A10C4}" srcOrd="1" destOrd="0" presId="urn:microsoft.com/office/officeart/2005/8/layout/process1"/>
    <dgm:cxn modelId="{5B6386EA-CF7A-4DF5-97E9-6978DC21C879}" type="presParOf" srcId="{68957796-7079-4F91-86D0-776AC63A10C4}" destId="{61824EB6-49BE-4408-9A82-D49C8F6CB62C}" srcOrd="0" destOrd="0" presId="urn:microsoft.com/office/officeart/2005/8/layout/process1"/>
    <dgm:cxn modelId="{264B3FDD-AF6B-4820-9ECB-60EC3D9C0FFC}" type="presParOf" srcId="{7BAD73F1-77D3-4898-AD7C-8FBA9B3781A5}" destId="{D1D4686A-D986-4F84-9F57-DB0AE14FCAB8}" srcOrd="2"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66DADD1-28DE-41C6-A9BD-B3ADFBDA5F6D}" type="doc">
      <dgm:prSet loTypeId="urn:microsoft.com/office/officeart/2005/8/layout/process1" loCatId="process" qsTypeId="urn:microsoft.com/office/officeart/2005/8/quickstyle/simple1" qsCatId="simple" csTypeId="urn:microsoft.com/office/officeart/2005/8/colors/accent1_2" csCatId="accent1" phldr="1"/>
      <dgm:spPr/>
    </dgm:pt>
    <dgm:pt modelId="{4DA0F8D9-B592-4EF8-A9DD-1D61BABEE4C4}">
      <dgm:prSet phldrT="[Text]">
        <dgm:style>
          <a:lnRef idx="1">
            <a:schemeClr val="accent2"/>
          </a:lnRef>
          <a:fillRef idx="3">
            <a:schemeClr val="accent2"/>
          </a:fillRef>
          <a:effectRef idx="2">
            <a:schemeClr val="accent2"/>
          </a:effectRef>
          <a:fontRef idx="minor">
            <a:schemeClr val="lt1"/>
          </a:fontRef>
        </dgm:style>
      </dgm:prSet>
      <dgm:spPr>
        <a:solidFill>
          <a:srgbClr val="990033"/>
        </a:solidFill>
      </dgm:spPr>
      <dgm:t>
        <a:bodyPr/>
        <a:lstStyle/>
        <a:p>
          <a:r>
            <a:rPr lang="en-US" smtClean="0">
              <a:latin typeface="Arial" panose="020B0604020202020204" pitchFamily="34" charset="0"/>
              <a:cs typeface="Arial" panose="020B0604020202020204" pitchFamily="34" charset="0"/>
            </a:rPr>
            <a:t>Sự xuất hiện của gia đình</a:t>
          </a:r>
          <a:endParaRPr lang="en-US">
            <a:latin typeface="Arial" panose="020B0604020202020204" pitchFamily="34" charset="0"/>
            <a:cs typeface="Arial" panose="020B0604020202020204" pitchFamily="34" charset="0"/>
          </a:endParaRPr>
        </a:p>
      </dgm:t>
    </dgm:pt>
    <dgm:pt modelId="{6FC5FD16-1DD9-4F53-93BB-1C18ECA15310}" cxnId="{F79578AE-3D85-40D9-91D6-5420032B1578}" type="parTrans">
      <dgm:prSet/>
      <dgm:spPr/>
      <dgm:t>
        <a:bodyPr/>
        <a:lstStyle/>
        <a:p>
          <a:endParaRPr lang="en-US">
            <a:latin typeface="Arial" panose="020B0604020202020204" pitchFamily="34" charset="0"/>
            <a:cs typeface="Arial" panose="020B0604020202020204" pitchFamily="34" charset="0"/>
          </a:endParaRPr>
        </a:p>
      </dgm:t>
    </dgm:pt>
    <dgm:pt modelId="{B0E4ED36-9DA9-489B-A453-9F6EAB5FAEAC}" cxnId="{F79578AE-3D85-40D9-91D6-5420032B1578}" type="sibTrans">
      <dgm:prSet/>
      <dgm:spPr/>
      <dgm:t>
        <a:bodyPr/>
        <a:lstStyle/>
        <a:p>
          <a:endParaRPr lang="en-US">
            <a:latin typeface="Arial" panose="020B0604020202020204" pitchFamily="34" charset="0"/>
            <a:cs typeface="Arial" panose="020B0604020202020204" pitchFamily="34" charset="0"/>
          </a:endParaRPr>
        </a:p>
      </dgm:t>
    </dgm:pt>
    <dgm:pt modelId="{46F3CF72-AFCA-48D3-89F3-CB77F8716526}">
      <dgm:prSet phldrT="[Text]">
        <dgm:style>
          <a:lnRef idx="1">
            <a:schemeClr val="accent1"/>
          </a:lnRef>
          <a:fillRef idx="3">
            <a:schemeClr val="accent1"/>
          </a:fillRef>
          <a:effectRef idx="2">
            <a:schemeClr val="accent1"/>
          </a:effectRef>
          <a:fontRef idx="minor">
            <a:schemeClr val="lt1"/>
          </a:fontRef>
        </dgm:style>
      </dgm:prSet>
      <dgm:spPr>
        <a:solidFill>
          <a:srgbClr val="B3D438"/>
        </a:solidFill>
      </dgm:spPr>
      <dgm:t>
        <a:bodyPr/>
        <a:lstStyle/>
        <a:p>
          <a:pPr algn="l"/>
          <a:r>
            <a:rPr lang="en-US" smtClean="0">
              <a:latin typeface="Arial" panose="020B0604020202020204" pitchFamily="34" charset="0"/>
              <a:cs typeface="Arial" panose="020B0604020202020204" pitchFamily="34" charset="0"/>
            </a:rPr>
            <a:t>Chế độ tư hữu được củng cố</a:t>
          </a:r>
        </a:p>
      </dgm:t>
    </dgm:pt>
    <dgm:pt modelId="{27F56429-4868-49B5-9849-4FC064A655EF}" cxnId="{BC3775D0-660B-44D9-9879-4E192C95BEE3}" type="parTrans">
      <dgm:prSet/>
      <dgm:spPr/>
      <dgm:t>
        <a:bodyPr/>
        <a:lstStyle/>
        <a:p>
          <a:endParaRPr lang="en-US">
            <a:latin typeface="Arial" panose="020B0604020202020204" pitchFamily="34" charset="0"/>
            <a:cs typeface="Arial" panose="020B0604020202020204" pitchFamily="34" charset="0"/>
          </a:endParaRPr>
        </a:p>
      </dgm:t>
    </dgm:pt>
    <dgm:pt modelId="{8A007974-B0F9-4DD2-AED0-1BA3DB675C70}" cxnId="{BC3775D0-660B-44D9-9879-4E192C95BEE3}" type="sibTrans">
      <dgm:prSet/>
      <dgm:spPr/>
      <dgm:t>
        <a:bodyPr/>
        <a:lstStyle/>
        <a:p>
          <a:endParaRPr lang="en-US">
            <a:latin typeface="Arial" panose="020B0604020202020204" pitchFamily="34" charset="0"/>
            <a:cs typeface="Arial" panose="020B0604020202020204" pitchFamily="34" charset="0"/>
          </a:endParaRPr>
        </a:p>
      </dgm:t>
    </dgm:pt>
    <dgm:pt modelId="{6075F79A-1745-4E0B-93D9-4B1DC3DEA881}">
      <dgm:prSet phldrT="[Text]"/>
      <dgm:spPr>
        <a:solidFill>
          <a:srgbClr val="CC0066"/>
        </a:solidFill>
      </dgm:spPr>
      <dgm:t>
        <a:bodyPr/>
        <a:lstStyle/>
        <a:p>
          <a:r>
            <a:rPr lang="en-US" smtClean="0">
              <a:latin typeface="Arial" panose="020B0604020202020204" pitchFamily="34" charset="0"/>
              <a:cs typeface="Arial" panose="020B0604020202020204" pitchFamily="34" charset="0"/>
            </a:rPr>
            <a:t>Tổ chức thị tộc, bộ lạc tan rã </a:t>
          </a:r>
        </a:p>
      </dgm:t>
    </dgm:pt>
    <dgm:pt modelId="{E0C83490-5273-4B92-973F-90799A5B8E6E}" cxnId="{826E6DCC-6CC1-4EDB-96D6-38B459DE735E}" type="parTrans">
      <dgm:prSet/>
      <dgm:spPr/>
      <dgm:t>
        <a:bodyPr/>
        <a:lstStyle/>
        <a:p>
          <a:endParaRPr lang="en-US">
            <a:latin typeface="Arial" panose="020B0604020202020204" pitchFamily="34" charset="0"/>
            <a:cs typeface="Arial" panose="020B0604020202020204" pitchFamily="34" charset="0"/>
          </a:endParaRPr>
        </a:p>
      </dgm:t>
    </dgm:pt>
    <dgm:pt modelId="{0BB02CC4-2025-4C7E-9202-4F0C3EB7CA3D}" cxnId="{826E6DCC-6CC1-4EDB-96D6-38B459DE735E}" type="sibTrans">
      <dgm:prSet/>
      <dgm:spPr/>
      <dgm:t>
        <a:bodyPr/>
        <a:lstStyle/>
        <a:p>
          <a:endParaRPr lang="en-US">
            <a:latin typeface="Arial" panose="020B0604020202020204" pitchFamily="34" charset="0"/>
            <a:cs typeface="Arial" panose="020B0604020202020204" pitchFamily="34" charset="0"/>
          </a:endParaRPr>
        </a:p>
      </dgm:t>
    </dgm:pt>
    <dgm:pt modelId="{7BAD73F1-77D3-4898-AD7C-8FBA9B3781A5}" type="pres">
      <dgm:prSet presAssocID="{D66DADD1-28DE-41C6-A9BD-B3ADFBDA5F6D}" presName="Name0" presStyleCnt="0">
        <dgm:presLayoutVars>
          <dgm:dir/>
          <dgm:resizeHandles val="exact"/>
        </dgm:presLayoutVars>
      </dgm:prSet>
      <dgm:spPr/>
    </dgm:pt>
    <dgm:pt modelId="{85FC6A97-422B-4E39-982E-3DEF89479D43}" type="pres">
      <dgm:prSet presAssocID="{4DA0F8D9-B592-4EF8-A9DD-1D61BABEE4C4}" presName="node" presStyleLbl="node1" presStyleIdx="0" presStyleCnt="3">
        <dgm:presLayoutVars>
          <dgm:bulletEnabled val="1"/>
        </dgm:presLayoutVars>
      </dgm:prSet>
      <dgm:spPr/>
      <dgm:t>
        <a:bodyPr/>
        <a:lstStyle/>
        <a:p>
          <a:endParaRPr lang="en-US"/>
        </a:p>
      </dgm:t>
    </dgm:pt>
    <dgm:pt modelId="{68957796-7079-4F91-86D0-776AC63A10C4}" type="pres">
      <dgm:prSet presAssocID="{B0E4ED36-9DA9-489B-A453-9F6EAB5FAEAC}" presName="sibTrans" presStyleLbl="sibTrans2D1" presStyleIdx="0" presStyleCnt="2"/>
      <dgm:spPr/>
      <dgm:t>
        <a:bodyPr/>
        <a:lstStyle/>
        <a:p>
          <a:endParaRPr lang="en-US"/>
        </a:p>
      </dgm:t>
    </dgm:pt>
    <dgm:pt modelId="{61824EB6-49BE-4408-9A82-D49C8F6CB62C}" type="pres">
      <dgm:prSet presAssocID="{B0E4ED36-9DA9-489B-A453-9F6EAB5FAEAC}" presName="connectorText" presStyleLbl="sibTrans2D1" presStyleIdx="0" presStyleCnt="2"/>
      <dgm:spPr/>
      <dgm:t>
        <a:bodyPr/>
        <a:lstStyle/>
        <a:p>
          <a:endParaRPr lang="en-US"/>
        </a:p>
      </dgm:t>
    </dgm:pt>
    <dgm:pt modelId="{D1D4686A-D986-4F84-9F57-DB0AE14FCAB8}" type="pres">
      <dgm:prSet presAssocID="{46F3CF72-AFCA-48D3-89F3-CB77F8716526}" presName="node" presStyleLbl="node1" presStyleIdx="1" presStyleCnt="3">
        <dgm:presLayoutVars>
          <dgm:bulletEnabled val="1"/>
        </dgm:presLayoutVars>
      </dgm:prSet>
      <dgm:spPr/>
      <dgm:t>
        <a:bodyPr/>
        <a:lstStyle/>
        <a:p>
          <a:endParaRPr lang="en-US"/>
        </a:p>
      </dgm:t>
    </dgm:pt>
    <dgm:pt modelId="{4342AE99-AB74-40DA-88CD-351FA5C57635}" type="pres">
      <dgm:prSet presAssocID="{8A007974-B0F9-4DD2-AED0-1BA3DB675C70}" presName="sibTrans" presStyleLbl="sibTrans2D1" presStyleIdx="1" presStyleCnt="2"/>
      <dgm:spPr/>
      <dgm:t>
        <a:bodyPr/>
        <a:lstStyle/>
        <a:p>
          <a:endParaRPr lang="en-US"/>
        </a:p>
      </dgm:t>
    </dgm:pt>
    <dgm:pt modelId="{FB39BFAA-653E-4303-BF31-50ACE91D826A}" type="pres">
      <dgm:prSet presAssocID="{8A007974-B0F9-4DD2-AED0-1BA3DB675C70}" presName="connectorText" presStyleLbl="sibTrans2D1" presStyleIdx="1" presStyleCnt="2"/>
      <dgm:spPr/>
      <dgm:t>
        <a:bodyPr/>
        <a:lstStyle/>
        <a:p>
          <a:endParaRPr lang="en-US"/>
        </a:p>
      </dgm:t>
    </dgm:pt>
    <dgm:pt modelId="{6D9AFC9B-B931-46FC-BE00-C30308B94CE6}" type="pres">
      <dgm:prSet presAssocID="{6075F79A-1745-4E0B-93D9-4B1DC3DEA881}" presName="node" presStyleLbl="node1" presStyleIdx="2" presStyleCnt="3">
        <dgm:presLayoutVars>
          <dgm:bulletEnabled val="1"/>
        </dgm:presLayoutVars>
      </dgm:prSet>
      <dgm:spPr/>
      <dgm:t>
        <a:bodyPr/>
        <a:lstStyle/>
        <a:p>
          <a:endParaRPr lang="en-US"/>
        </a:p>
      </dgm:t>
    </dgm:pt>
  </dgm:ptLst>
  <dgm:cxnLst>
    <dgm:cxn modelId="{BC3775D0-660B-44D9-9879-4E192C95BEE3}" srcId="{D66DADD1-28DE-41C6-A9BD-B3ADFBDA5F6D}" destId="{46F3CF72-AFCA-48D3-89F3-CB77F8716526}" srcOrd="1" destOrd="0" parTransId="{27F56429-4868-49B5-9849-4FC064A655EF}" sibTransId="{8A007974-B0F9-4DD2-AED0-1BA3DB675C70}"/>
    <dgm:cxn modelId="{F79578AE-3D85-40D9-91D6-5420032B1578}" srcId="{D66DADD1-28DE-41C6-A9BD-B3ADFBDA5F6D}" destId="{4DA0F8D9-B592-4EF8-A9DD-1D61BABEE4C4}" srcOrd="0" destOrd="0" parTransId="{6FC5FD16-1DD9-4F53-93BB-1C18ECA15310}" sibTransId="{B0E4ED36-9DA9-489B-A453-9F6EAB5FAEAC}"/>
    <dgm:cxn modelId="{EB286608-895B-4F05-B253-A1480E288D38}" type="presOf" srcId="{46F3CF72-AFCA-48D3-89F3-CB77F8716526}" destId="{D1D4686A-D986-4F84-9F57-DB0AE14FCAB8}" srcOrd="0" destOrd="0" presId="urn:microsoft.com/office/officeart/2005/8/layout/process1"/>
    <dgm:cxn modelId="{02CB42F1-A54B-4E39-A439-9B86F593F69C}" type="presOf" srcId="{8A007974-B0F9-4DD2-AED0-1BA3DB675C70}" destId="{FB39BFAA-653E-4303-BF31-50ACE91D826A}" srcOrd="1" destOrd="0" presId="urn:microsoft.com/office/officeart/2005/8/layout/process1"/>
    <dgm:cxn modelId="{136779F3-3F6B-4FF6-AAFB-589F31C87C97}" type="presOf" srcId="{D66DADD1-28DE-41C6-A9BD-B3ADFBDA5F6D}" destId="{7BAD73F1-77D3-4898-AD7C-8FBA9B3781A5}" srcOrd="0" destOrd="0" presId="urn:microsoft.com/office/officeart/2005/8/layout/process1"/>
    <dgm:cxn modelId="{E6CCA2AE-2CC6-4371-8B20-E128F67FAF0C}" type="presOf" srcId="{4DA0F8D9-B592-4EF8-A9DD-1D61BABEE4C4}" destId="{85FC6A97-422B-4E39-982E-3DEF89479D43}" srcOrd="0" destOrd="0" presId="urn:microsoft.com/office/officeart/2005/8/layout/process1"/>
    <dgm:cxn modelId="{3311FE84-8C91-4451-8F9B-5616F24C56FA}" type="presOf" srcId="{B0E4ED36-9DA9-489B-A453-9F6EAB5FAEAC}" destId="{61824EB6-49BE-4408-9A82-D49C8F6CB62C}" srcOrd="1" destOrd="0" presId="urn:microsoft.com/office/officeart/2005/8/layout/process1"/>
    <dgm:cxn modelId="{EC99700A-5AA9-4A33-88B1-325FB2274F7E}" type="presOf" srcId="{B0E4ED36-9DA9-489B-A453-9F6EAB5FAEAC}" destId="{68957796-7079-4F91-86D0-776AC63A10C4}" srcOrd="0" destOrd="0" presId="urn:microsoft.com/office/officeart/2005/8/layout/process1"/>
    <dgm:cxn modelId="{826E6DCC-6CC1-4EDB-96D6-38B459DE735E}" srcId="{D66DADD1-28DE-41C6-A9BD-B3ADFBDA5F6D}" destId="{6075F79A-1745-4E0B-93D9-4B1DC3DEA881}" srcOrd="2" destOrd="0" parTransId="{E0C83490-5273-4B92-973F-90799A5B8E6E}" sibTransId="{0BB02CC4-2025-4C7E-9202-4F0C3EB7CA3D}"/>
    <dgm:cxn modelId="{856265E6-A1E2-4B6A-AF5D-D815F3B42C52}" type="presOf" srcId="{6075F79A-1745-4E0B-93D9-4B1DC3DEA881}" destId="{6D9AFC9B-B931-46FC-BE00-C30308B94CE6}" srcOrd="0" destOrd="0" presId="urn:microsoft.com/office/officeart/2005/8/layout/process1"/>
    <dgm:cxn modelId="{066905AE-335F-459D-9198-26C76DD1D0AF}" type="presOf" srcId="{8A007974-B0F9-4DD2-AED0-1BA3DB675C70}" destId="{4342AE99-AB74-40DA-88CD-351FA5C57635}" srcOrd="0" destOrd="0" presId="urn:microsoft.com/office/officeart/2005/8/layout/process1"/>
    <dgm:cxn modelId="{7FACBE77-F449-40E0-AE52-7CED9AAD648C}" type="presParOf" srcId="{7BAD73F1-77D3-4898-AD7C-8FBA9B3781A5}" destId="{85FC6A97-422B-4E39-982E-3DEF89479D43}" srcOrd="0" destOrd="0" presId="urn:microsoft.com/office/officeart/2005/8/layout/process1"/>
    <dgm:cxn modelId="{D8D5A484-B2E0-4BD2-93B5-F121EFAA09EA}" type="presParOf" srcId="{7BAD73F1-77D3-4898-AD7C-8FBA9B3781A5}" destId="{68957796-7079-4F91-86D0-776AC63A10C4}" srcOrd="1" destOrd="0" presId="urn:microsoft.com/office/officeart/2005/8/layout/process1"/>
    <dgm:cxn modelId="{A6761327-29DE-45FA-B185-5916EB7CAB1C}" type="presParOf" srcId="{68957796-7079-4F91-86D0-776AC63A10C4}" destId="{61824EB6-49BE-4408-9A82-D49C8F6CB62C}" srcOrd="0" destOrd="0" presId="urn:microsoft.com/office/officeart/2005/8/layout/process1"/>
    <dgm:cxn modelId="{C0A1CAF3-BF20-4264-8163-C0D0192EF954}" type="presParOf" srcId="{7BAD73F1-77D3-4898-AD7C-8FBA9B3781A5}" destId="{D1D4686A-D986-4F84-9F57-DB0AE14FCAB8}" srcOrd="2" destOrd="0" presId="urn:microsoft.com/office/officeart/2005/8/layout/process1"/>
    <dgm:cxn modelId="{9D42CB18-AB63-4E96-8C9A-6EE7855D78E5}" type="presParOf" srcId="{7BAD73F1-77D3-4898-AD7C-8FBA9B3781A5}" destId="{4342AE99-AB74-40DA-88CD-351FA5C57635}" srcOrd="3" destOrd="0" presId="urn:microsoft.com/office/officeart/2005/8/layout/process1"/>
    <dgm:cxn modelId="{C3BF560C-BC94-4426-9C0F-5BCA8E3C6E3E}" type="presParOf" srcId="{4342AE99-AB74-40DA-88CD-351FA5C57635}" destId="{FB39BFAA-653E-4303-BF31-50ACE91D826A}" srcOrd="0" destOrd="0" presId="urn:microsoft.com/office/officeart/2005/8/layout/process1"/>
    <dgm:cxn modelId="{5346D2C7-7A53-4F04-A356-2A98B890B759}" type="presParOf" srcId="{7BAD73F1-77D3-4898-AD7C-8FBA9B3781A5}" destId="{6D9AFC9B-B931-46FC-BE00-C30308B94CE6}" srcOrd="4" destOrd="0" presId="urn:microsoft.com/office/officeart/2005/8/layout/process1"/>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600200" cy="4648200"/>
        <a:chOff x="0" y="0"/>
        <a:chExt cx="1600200" cy="4648200"/>
      </a:xfrm>
    </dsp:grpSpPr>
    <dsp:sp modelId="{6BC36FFA-2DA0-4EEA-B573-FED136FC49EA}">
      <dsp:nvSpPr>
        <dsp:cNvPr id="3" name="Rounded Rectangle 2"/>
        <dsp:cNvSpPr/>
      </dsp:nvSpPr>
      <dsp:spPr bwMode="white">
        <a:xfrm>
          <a:off x="0" y="0"/>
          <a:ext cx="1600200" cy="1859280"/>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b="1" smtClean="0">
              <a:latin typeface="Arial" panose="020B0604020202020204" pitchFamily="34" charset="0"/>
              <a:cs typeface="Arial" panose="020B0604020202020204" pitchFamily="34" charset="0"/>
            </a:rPr>
            <a:t>Thuyết thần quyền</a:t>
          </a:r>
          <a:endParaRPr lang="en-US" b="1">
            <a:latin typeface="Arial" panose="020B0604020202020204" pitchFamily="34" charset="0"/>
            <a:cs typeface="Arial" panose="020B0604020202020204" pitchFamily="34" charset="0"/>
          </a:endParaRPr>
        </a:p>
      </dsp:txBody>
      <dsp:txXfrm>
        <a:off x="0" y="0"/>
        <a:ext cx="1600200" cy="1859280"/>
      </dsp:txXfrm>
    </dsp:sp>
    <dsp:sp modelId="{17315BD1-5F5D-42F3-9CE3-AEBC3F451F10}">
      <dsp:nvSpPr>
        <dsp:cNvPr id="4" name="Right Arrow 3"/>
        <dsp:cNvSpPr/>
      </dsp:nvSpPr>
      <dsp:spPr bwMode="white">
        <a:xfrm rot="5399999">
          <a:off x="451485" y="1905762"/>
          <a:ext cx="697230" cy="836676"/>
        </a:xfrm>
        <a:prstGeom prst="rightArrow">
          <a:avLst>
            <a:gd name="adj1" fmla="val 60000"/>
            <a:gd name="adj2" fmla="val 500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Body>
        <a:bodyPr rot="-5400000" lIns="0" tIns="0" rIns="0" bIns="0"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en-US" b="1"/>
        </a:p>
      </dsp:txBody>
      <dsp:txXfrm rot="5399999">
        <a:off x="451485" y="1905762"/>
        <a:ext cx="697230" cy="836676"/>
      </dsp:txXfrm>
    </dsp:sp>
    <dsp:sp modelId="{AA316BE2-7394-4720-8A63-BE154EBA066F}">
      <dsp:nvSpPr>
        <dsp:cNvPr id="5" name="Rounded Rectangle 4"/>
        <dsp:cNvSpPr/>
      </dsp:nvSpPr>
      <dsp:spPr bwMode="white">
        <a:xfrm>
          <a:off x="0" y="2788920"/>
          <a:ext cx="1600200" cy="1859280"/>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b="1" smtClean="0">
              <a:latin typeface="Arial" panose="020B0604020202020204" pitchFamily="34" charset="0"/>
              <a:cs typeface="Arial" panose="020B0604020202020204" pitchFamily="34" charset="0"/>
            </a:rPr>
            <a:t>Nhà nước do thượng đế sáng tạo</a:t>
          </a:r>
          <a:endParaRPr lang="en-US" b="1">
            <a:latin typeface="Arial" panose="020B0604020202020204" pitchFamily="34" charset="0"/>
            <a:cs typeface="Arial" panose="020B0604020202020204" pitchFamily="34" charset="0"/>
          </a:endParaRPr>
        </a:p>
      </dsp:txBody>
      <dsp:txXfrm>
        <a:off x="0" y="2788920"/>
        <a:ext cx="1600200" cy="18592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91600" cy="5638800"/>
        <a:chOff x="0" y="0"/>
        <a:chExt cx="8991600" cy="5638800"/>
      </a:xfrm>
    </dsp:grpSpPr>
    <dsp:sp modelId="{8BD7F197-E8AA-429E-8457-0C8A1B5FC8A6}">
      <dsp:nvSpPr>
        <dsp:cNvPr id="3" name="Oval 2"/>
        <dsp:cNvSpPr/>
      </dsp:nvSpPr>
      <dsp:spPr bwMode="white">
        <a:xfrm>
          <a:off x="38424" y="305684"/>
          <a:ext cx="4513175" cy="1906672"/>
        </a:xfrm>
        <a:prstGeom prst="ellipse">
          <a:avLst/>
        </a:prstGeom>
        <a:solidFill>
          <a:srgbClr val="F6903C"/>
        </a:solidFill>
      </dsp:spPr>
      <dsp:style>
        <a:lnRef idx="2">
          <a:schemeClr val="lt1"/>
        </a:lnRef>
        <a:fillRef idx="1">
          <a:schemeClr val="accent1"/>
        </a:fillRef>
        <a:effectRef idx="0">
          <a:scrgbClr r="0" g="0" b="0"/>
        </a:effectRef>
        <a:fontRef idx="minor">
          <a:schemeClr val="lt1"/>
        </a:fontRef>
      </dsp:style>
      <dsp:txBody>
        <a:bodyPr lIns="41910" tIns="41910" rIns="41910" bIns="419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300" b="1" dirty="0" err="1" smtClean="0">
              <a:solidFill>
                <a:srgbClr val="C00000"/>
              </a:solidFill>
              <a:latin typeface="Arial" panose="020B0604020202020204" pitchFamily="34" charset="0"/>
              <a:cs typeface="Arial" panose="020B0604020202020204" pitchFamily="34" charset="0"/>
            </a:rPr>
            <a:t>Kinh</a:t>
          </a:r>
          <a:r>
            <a:rPr lang="en-US" sz="3300" b="1" dirty="0" smtClean="0">
              <a:solidFill>
                <a:srgbClr val="C00000"/>
              </a:solidFill>
              <a:latin typeface="Arial" panose="020B0604020202020204" pitchFamily="34" charset="0"/>
              <a:cs typeface="Arial" panose="020B0604020202020204" pitchFamily="34" charset="0"/>
            </a:rPr>
            <a:t> </a:t>
          </a:r>
          <a:r>
            <a:rPr lang="en-US" sz="3300" b="1" dirty="0" err="1" smtClean="0">
              <a:solidFill>
                <a:srgbClr val="C00000"/>
              </a:solidFill>
              <a:latin typeface="Arial" panose="020B0604020202020204" pitchFamily="34" charset="0"/>
              <a:cs typeface="Arial" panose="020B0604020202020204" pitchFamily="34" charset="0"/>
            </a:rPr>
            <a:t>tế</a:t>
          </a:r>
          <a:r>
            <a:rPr lang="en-US" sz="3300" b="1" dirty="0" smtClean="0">
              <a:solidFill>
                <a:srgbClr val="C00000"/>
              </a:solidFill>
              <a:latin typeface="Arial" panose="020B0604020202020204" pitchFamily="34" charset="0"/>
              <a:cs typeface="Arial" panose="020B0604020202020204" pitchFamily="34" charset="0"/>
            </a:rPr>
            <a:t>: </a:t>
          </a:r>
          <a:endParaRPr lang="en-US" sz="3300" b="1" dirty="0" smtClean="0">
            <a:solidFill>
              <a:srgbClr val="C00000"/>
            </a:solidFill>
            <a:latin typeface="Arial" panose="020B0604020202020204" pitchFamily="34" charset="0"/>
            <a:cs typeface="Arial" panose="020B0604020202020204" pitchFamily="34" charset="0"/>
          </a:endParaRPr>
        </a:p>
        <a:p>
          <a:pPr lvl="0">
            <a:lnSpc>
              <a:spcPct val="100000"/>
            </a:lnSpc>
            <a:spcBef>
              <a:spcPct val="0"/>
            </a:spcBef>
            <a:spcAft>
              <a:spcPct val="35000"/>
            </a:spcAft>
          </a:pPr>
          <a:r>
            <a:rPr lang="en-US" sz="3200" b="1" dirty="0" err="1" smtClean="0">
              <a:latin typeface="Arial" panose="020B0604020202020204" pitchFamily="34" charset="0"/>
              <a:cs typeface="Arial" panose="020B0604020202020204" pitchFamily="34" charset="0"/>
            </a:rPr>
            <a:t>Chế</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độ</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tư</a:t>
          </a:r>
          <a:r>
            <a:rPr lang="en-US" sz="3200" b="1" dirty="0" smtClean="0">
              <a:latin typeface="Arial" panose="020B0604020202020204" pitchFamily="34" charset="0"/>
              <a:cs typeface="Arial" panose="020B0604020202020204" pitchFamily="34" charset="0"/>
            </a:rPr>
            <a:t> </a:t>
          </a:r>
          <a:r>
            <a:rPr lang="en-US" sz="3200" b="1" dirty="0" err="1" smtClean="0">
              <a:latin typeface="Arial" panose="020B0604020202020204" pitchFamily="34" charset="0"/>
              <a:cs typeface="Arial" panose="020B0604020202020204" pitchFamily="34" charset="0"/>
            </a:rPr>
            <a:t>hữu</a:t>
          </a:r>
          <a:endParaRPr lang="en-US" sz="3200" b="1" dirty="0">
            <a:latin typeface="Arial" panose="020B0604020202020204" pitchFamily="34" charset="0"/>
            <a:cs typeface="Arial" panose="020B0604020202020204" pitchFamily="34" charset="0"/>
          </a:endParaRPr>
        </a:p>
      </dsp:txBody>
      <dsp:txXfrm>
        <a:off x="38424" y="305684"/>
        <a:ext cx="4513175" cy="1906672"/>
      </dsp:txXfrm>
    </dsp:sp>
    <dsp:sp modelId="{1269DFE5-CF35-4440-896F-FB963CB02CEC}">
      <dsp:nvSpPr>
        <dsp:cNvPr id="4" name="Plus 3"/>
        <dsp:cNvSpPr/>
      </dsp:nvSpPr>
      <dsp:spPr bwMode="white">
        <a:xfrm>
          <a:off x="1986043" y="2422498"/>
          <a:ext cx="610738" cy="610738"/>
        </a:xfrm>
        <a:prstGeom prst="mathPlus">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3300">
            <a:latin typeface="Arial" panose="020B0604020202020204" pitchFamily="34" charset="0"/>
            <a:cs typeface="Arial" panose="020B0604020202020204" pitchFamily="34" charset="0"/>
          </a:endParaRPr>
        </a:p>
      </dsp:txBody>
      <dsp:txXfrm>
        <a:off x="1986043" y="2422498"/>
        <a:ext cx="610738" cy="610738"/>
      </dsp:txXfrm>
    </dsp:sp>
    <dsp:sp modelId="{2C96A8E0-5FEC-480B-AF27-9191C377D159}">
      <dsp:nvSpPr>
        <dsp:cNvPr id="5" name="Oval 4"/>
        <dsp:cNvSpPr/>
      </dsp:nvSpPr>
      <dsp:spPr bwMode="white">
        <a:xfrm>
          <a:off x="0" y="3051509"/>
          <a:ext cx="4501414" cy="2203880"/>
        </a:xfrm>
        <a:prstGeom prst="ellipse">
          <a:avLst/>
        </a:prstGeom>
        <a:solidFill>
          <a:schemeClr val="accent5">
            <a:lumMod val="75000"/>
          </a:schemeClr>
        </a:solidFill>
      </dsp:spPr>
      <dsp:style>
        <a:lnRef idx="2">
          <a:schemeClr val="lt1"/>
        </a:lnRef>
        <a:fillRef idx="1">
          <a:schemeClr val="accent1"/>
        </a:fillRef>
        <a:effectRef idx="0">
          <a:scrgbClr r="0" g="0" b="0"/>
        </a:effectRef>
        <a:fontRef idx="minor">
          <a:schemeClr val="lt1"/>
        </a:fontRef>
      </dsp:style>
      <dsp:txBody>
        <a:bodyPr lIns="41910" tIns="41910" rIns="41910" bIns="419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3300" dirty="0" smtClean="0">
              <a:solidFill>
                <a:srgbClr val="C00000"/>
              </a:solidFill>
              <a:latin typeface="Arial" panose="020B0604020202020204" pitchFamily="34" charset="0"/>
              <a:cs typeface="Arial" panose="020B0604020202020204" pitchFamily="34" charset="0"/>
            </a:rPr>
            <a:t> </a:t>
          </a:r>
          <a:r>
            <a:rPr lang="en-US" sz="3300" dirty="0" err="1" smtClean="0">
              <a:solidFill>
                <a:srgbClr val="C00000"/>
              </a:solidFill>
              <a:latin typeface="Arial" panose="020B0604020202020204" pitchFamily="34" charset="0"/>
              <a:cs typeface="Arial" panose="020B0604020202020204" pitchFamily="34" charset="0"/>
            </a:rPr>
            <a:t>X</a:t>
          </a:r>
          <a:r>
            <a:rPr lang="en-US" sz="3300" b="1" dirty="0" err="1" smtClean="0">
              <a:solidFill>
                <a:srgbClr val="C00000"/>
              </a:solidFill>
              <a:latin typeface="Arial" panose="020B0604020202020204" pitchFamily="34" charset="0"/>
              <a:cs typeface="Arial" panose="020B0604020202020204" pitchFamily="34" charset="0"/>
            </a:rPr>
            <a:t>ã</a:t>
          </a:r>
          <a:r>
            <a:rPr lang="en-US" sz="3300" b="1" dirty="0" smtClean="0">
              <a:solidFill>
                <a:srgbClr val="C00000"/>
              </a:solidFill>
              <a:latin typeface="Arial" panose="020B0604020202020204" pitchFamily="34" charset="0"/>
              <a:cs typeface="Arial" panose="020B0604020202020204" pitchFamily="34" charset="0"/>
            </a:rPr>
            <a:t> </a:t>
          </a:r>
          <a:r>
            <a:rPr lang="en-US" sz="3300" b="1" dirty="0" err="1" smtClean="0">
              <a:solidFill>
                <a:srgbClr val="C00000"/>
              </a:solidFill>
              <a:latin typeface="Arial" panose="020B0604020202020204" pitchFamily="34" charset="0"/>
              <a:cs typeface="Arial" panose="020B0604020202020204" pitchFamily="34" charset="0"/>
            </a:rPr>
            <a:t>hội</a:t>
          </a:r>
          <a:r>
            <a:rPr lang="en-US" sz="3300" b="1" dirty="0" smtClean="0">
              <a:solidFill>
                <a:srgbClr val="C00000"/>
              </a:solidFill>
              <a:latin typeface="Arial" panose="020B0604020202020204" pitchFamily="34" charset="0"/>
              <a:cs typeface="Arial" panose="020B0604020202020204" pitchFamily="34" charset="0"/>
            </a:rPr>
            <a:t>: </a:t>
          </a:r>
          <a:endParaRPr lang="en-US" sz="3300" b="1" dirty="0" smtClean="0">
            <a:solidFill>
              <a:srgbClr val="C00000"/>
            </a:solidFill>
            <a:latin typeface="Arial" panose="020B0604020202020204" pitchFamily="34" charset="0"/>
            <a:cs typeface="Arial" panose="020B0604020202020204" pitchFamily="34" charset="0"/>
          </a:endParaRPr>
        </a:p>
        <a:p>
          <a:pPr lvl="0" algn="ctr">
            <a:lnSpc>
              <a:spcPct val="100000"/>
            </a:lnSpc>
            <a:spcBef>
              <a:spcPct val="0"/>
            </a:spcBef>
            <a:spcAft>
              <a:spcPct val="35000"/>
            </a:spcAft>
          </a:pPr>
          <a:r>
            <a:rPr lang="en-US" sz="2900" b="1" dirty="0" err="1" smtClean="0">
              <a:solidFill>
                <a:schemeClr val="bg1"/>
              </a:solidFill>
              <a:latin typeface="Arial" panose="020B0604020202020204" pitchFamily="34" charset="0"/>
              <a:cs typeface="Arial" panose="020B0604020202020204" pitchFamily="34" charset="0"/>
            </a:rPr>
            <a:t>Ph</a:t>
          </a:r>
          <a:r>
            <a:rPr lang="en-US" sz="2900" b="1" dirty="0" err="1" smtClean="0">
              <a:latin typeface="Arial" panose="020B0604020202020204" pitchFamily="34" charset="0"/>
              <a:cs typeface="Arial" panose="020B0604020202020204" pitchFamily="34" charset="0"/>
            </a:rPr>
            <a:t>ân</a:t>
          </a:r>
          <a:r>
            <a:rPr lang="en-US" sz="2900" b="1" dirty="0" smtClean="0">
              <a:latin typeface="Arial" panose="020B0604020202020204" pitchFamily="34" charset="0"/>
              <a:cs typeface="Arial" panose="020B0604020202020204" pitchFamily="34" charset="0"/>
            </a:rPr>
            <a:t> chia </a:t>
          </a:r>
          <a:r>
            <a:rPr lang="en-US" sz="2900" b="1" dirty="0" err="1" smtClean="0">
              <a:latin typeface="Arial" panose="020B0604020202020204" pitchFamily="34" charset="0"/>
              <a:cs typeface="Arial" panose="020B0604020202020204" pitchFamily="34" charset="0"/>
            </a:rPr>
            <a:t>giai</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cấp</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đối</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kháng</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không</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thể</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điều</a:t>
          </a:r>
          <a:r>
            <a:rPr lang="en-US" sz="2900" b="1" dirty="0" smtClean="0">
              <a:latin typeface="Arial" panose="020B0604020202020204" pitchFamily="34" charset="0"/>
              <a:cs typeface="Arial" panose="020B0604020202020204" pitchFamily="34" charset="0"/>
            </a:rPr>
            <a:t> </a:t>
          </a:r>
          <a:r>
            <a:rPr lang="en-US" sz="2900" b="1" dirty="0" err="1" smtClean="0">
              <a:latin typeface="Arial" panose="020B0604020202020204" pitchFamily="34" charset="0"/>
              <a:cs typeface="Arial" panose="020B0604020202020204" pitchFamily="34" charset="0"/>
            </a:rPr>
            <a:t>hòa</a:t>
          </a:r>
          <a:endParaRPr lang="en-US" sz="2900" b="1" dirty="0">
            <a:latin typeface="Arial" panose="020B0604020202020204" pitchFamily="34" charset="0"/>
            <a:cs typeface="Arial" panose="020B0604020202020204" pitchFamily="34" charset="0"/>
          </a:endParaRPr>
        </a:p>
      </dsp:txBody>
      <dsp:txXfrm>
        <a:off x="0" y="3051509"/>
        <a:ext cx="4501414" cy="2203880"/>
      </dsp:txXfrm>
    </dsp:sp>
    <dsp:sp modelId="{E9FF0E9C-4672-4C59-8D8A-578A06B57A53}">
      <dsp:nvSpPr>
        <dsp:cNvPr id="6" name="Right Arrow 5"/>
        <dsp:cNvSpPr/>
      </dsp:nvSpPr>
      <dsp:spPr bwMode="white">
        <a:xfrm rot="2197">
          <a:off x="2617762" y="2558335"/>
          <a:ext cx="558930" cy="391715"/>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rot="2197">
        <a:off x="2617762" y="2558335"/>
        <a:ext cx="558930" cy="391715"/>
      </dsp:txXfrm>
    </dsp:sp>
    <dsp:sp modelId="{B00E38B1-4871-48E6-8F9B-911D8025C8D2}">
      <dsp:nvSpPr>
        <dsp:cNvPr id="8" name="Oval 7"/>
        <dsp:cNvSpPr/>
      </dsp:nvSpPr>
      <dsp:spPr bwMode="white">
        <a:xfrm>
          <a:off x="5567760" y="2328977"/>
          <a:ext cx="3259193" cy="987163"/>
        </a:xfrm>
        <a:prstGeom prst="ellipse">
          <a:avLst/>
        </a:prstGeom>
        <a:solidFill>
          <a:srgbClr val="990033"/>
        </a:solidFill>
        <a:ln>
          <a:noFill/>
        </a:ln>
      </dsp:spPr>
      <dsp:style>
        <a:lnRef idx="1">
          <a:schemeClr val="dk1"/>
        </a:lnRef>
        <a:fillRef idx="2">
          <a:schemeClr val="dk1"/>
        </a:fillRef>
        <a:effectRef idx="1">
          <a:schemeClr val="dk1"/>
        </a:effectRef>
        <a:fontRef idx="minor">
          <a:schemeClr val="dk1"/>
        </a:fontRef>
      </dsp:style>
      <dsp:txBody>
        <a:bodyPr lIns="41910" tIns="41910" rIns="41910" bIns="4191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300" dirty="0" smtClean="0">
              <a:latin typeface="Arial" panose="020B0604020202020204" pitchFamily="34" charset="0"/>
              <a:cs typeface="Arial" panose="020B0604020202020204" pitchFamily="34" charset="0"/>
            </a:rPr>
            <a:t> </a:t>
          </a:r>
          <a:r>
            <a:rPr lang="en-US" sz="3300" b="1" dirty="0" smtClean="0">
              <a:solidFill>
                <a:schemeClr val="bg1"/>
              </a:solidFill>
              <a:latin typeface="Arial" panose="020B0604020202020204" pitchFamily="34" charset="0"/>
              <a:cs typeface="Arial" panose="020B0604020202020204" pitchFamily="34" charset="0"/>
            </a:rPr>
            <a:t>NHÀ NƯỚC</a:t>
          </a:r>
          <a:endParaRPr lang="en-US" sz="3300" b="1" dirty="0">
            <a:solidFill>
              <a:schemeClr val="bg1"/>
            </a:solidFill>
            <a:latin typeface="Arial" panose="020B0604020202020204" pitchFamily="34" charset="0"/>
            <a:cs typeface="Arial" panose="020B0604020202020204" pitchFamily="34" charset="0"/>
          </a:endParaRPr>
        </a:p>
      </dsp:txBody>
      <dsp:txXfrm>
        <a:off x="5567760" y="2328977"/>
        <a:ext cx="3259193" cy="987163"/>
      </dsp:txXfrm>
    </dsp:sp>
    <dsp:sp modelId="{EB50228B-3030-4738-B12A-EB5FBE25AE3C}">
      <dsp:nvSpPr>
        <dsp:cNvPr id="7" name="Right Arrow 6"/>
        <dsp:cNvSpPr/>
      </dsp:nvSpPr>
      <dsp:spPr bwMode="white">
        <a:xfrm rot="2197">
          <a:off x="2617762" y="2558335"/>
          <a:ext cx="558930" cy="391715"/>
        </a:xfrm>
        <a:prstGeom prst="rightArrow">
          <a:avLst>
            <a:gd name="adj1" fmla="val 60000"/>
            <a:gd name="adj2" fmla="val 50000"/>
          </a:avLst>
        </a:prstGeom>
        <a:noFill/>
        <a:ln>
          <a:noFill/>
        </a:ln>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15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dsp:txBody>
      <dsp:txXfrm rot="2197">
        <a:off x="2617762" y="2558335"/>
        <a:ext cx="558930" cy="3917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153400" cy="4648200"/>
        <a:chOff x="0" y="0"/>
        <a:chExt cx="8153400" cy="4648200"/>
      </a:xfrm>
    </dsp:grpSpPr>
    <dsp:sp modelId="{AD2B016B-FA69-42BD-8220-D5816CFE5810}">
      <dsp:nvSpPr>
        <dsp:cNvPr id="3" name="Rounded Rectangle 2"/>
        <dsp:cNvSpPr/>
      </dsp:nvSpPr>
      <dsp:spPr bwMode="white">
        <a:xfrm>
          <a:off x="0" y="0"/>
          <a:ext cx="6522720" cy="1022604"/>
        </a:xfrm>
        <a:prstGeom prst="roundRect">
          <a:avLst>
            <a:gd name="adj" fmla="val 10000"/>
          </a:avLst>
        </a:prstGeom>
        <a:ln>
          <a:noFill/>
        </a:ln>
      </dsp:spPr>
      <dsp:style>
        <a:lnRef idx="1">
          <a:schemeClr val="accent1"/>
        </a:lnRef>
        <a:fillRef idx="2">
          <a:schemeClr val="accent1"/>
        </a:fillRef>
        <a:effectRef idx="1">
          <a:schemeClr val="accent1"/>
        </a:effectRef>
        <a:fontRef idx="minor">
          <a:schemeClr val="dk1"/>
        </a:fontRef>
      </dsp:style>
      <dsp:txBody>
        <a:bodyPr lIns="125730" tIns="125730" rIns="125730" bIns="12573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ctr">
            <a:lnSpc>
              <a:spcPct val="100000"/>
            </a:lnSpc>
            <a:spcBef>
              <a:spcPct val="0"/>
            </a:spcBef>
            <a:spcAft>
              <a:spcPct val="35000"/>
            </a:spcAft>
          </a:pPr>
          <a:r>
            <a:rPr lang="en-US" sz="3300" dirty="0" err="1" smtClean="0">
              <a:latin typeface="Arial" panose="020B0604020202020204" pitchFamily="34" charset="0"/>
              <a:cs typeface="Arial" panose="020B0604020202020204" pitchFamily="34" charset="0"/>
            </a:rPr>
            <a:t>Nhà</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nước</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chiếm</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hữu</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nô</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lệ</a:t>
          </a:r>
          <a:r>
            <a:rPr lang="en-US" sz="3300" dirty="0" smtClean="0">
              <a:latin typeface="Arial" panose="020B0604020202020204" pitchFamily="34" charset="0"/>
              <a:cs typeface="Arial" panose="020B0604020202020204" pitchFamily="34" charset="0"/>
            </a:rPr>
            <a:t> </a:t>
          </a:r>
          <a:endParaRPr lang="en-US" sz="3300" dirty="0">
            <a:latin typeface="Arial" panose="020B0604020202020204" pitchFamily="34" charset="0"/>
            <a:cs typeface="Arial" panose="020B0604020202020204" pitchFamily="34" charset="0"/>
          </a:endParaRPr>
        </a:p>
      </dsp:txBody>
      <dsp:txXfrm>
        <a:off x="0" y="0"/>
        <a:ext cx="6522720" cy="1022604"/>
      </dsp:txXfrm>
    </dsp:sp>
    <dsp:sp modelId="{F5D7ECB2-6180-4585-899D-31C5FCE0BF3C}">
      <dsp:nvSpPr>
        <dsp:cNvPr id="4" name="Rounded Rectangle 3"/>
        <dsp:cNvSpPr/>
      </dsp:nvSpPr>
      <dsp:spPr bwMode="white">
        <a:xfrm>
          <a:off x="546278" y="1208532"/>
          <a:ext cx="6522720" cy="1022604"/>
        </a:xfrm>
        <a:prstGeom prst="roundRect">
          <a:avLst>
            <a:gd name="adj" fmla="val 10000"/>
          </a:avLst>
        </a:prstGeom>
        <a:ln>
          <a:noFill/>
        </a:ln>
      </dsp:spPr>
      <dsp:style>
        <a:lnRef idx="1">
          <a:schemeClr val="accent2"/>
        </a:lnRef>
        <a:fillRef idx="2">
          <a:schemeClr val="accent2"/>
        </a:fillRef>
        <a:effectRef idx="1">
          <a:schemeClr val="accent2"/>
        </a:effectRef>
        <a:fontRef idx="minor">
          <a:schemeClr val="dk1"/>
        </a:fontRef>
      </dsp:style>
      <dsp:txBody>
        <a:bodyPr lIns="125730" tIns="125730" rIns="125730" bIns="12573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300" dirty="0" err="1" smtClean="0">
              <a:latin typeface="Arial" panose="020B0604020202020204" pitchFamily="34" charset="0"/>
              <a:cs typeface="Arial" panose="020B0604020202020204" pitchFamily="34" charset="0"/>
            </a:rPr>
            <a:t>Nhà</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nước</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phong</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kiến</a:t>
          </a:r>
          <a:endParaRPr lang="en-US" sz="3300" dirty="0">
            <a:latin typeface="Arial" panose="020B0604020202020204" pitchFamily="34" charset="0"/>
            <a:cs typeface="Arial" panose="020B0604020202020204" pitchFamily="34" charset="0"/>
          </a:endParaRPr>
        </a:p>
      </dsp:txBody>
      <dsp:txXfrm>
        <a:off x="546278" y="1208532"/>
        <a:ext cx="6522720" cy="1022604"/>
      </dsp:txXfrm>
    </dsp:sp>
    <dsp:sp modelId="{4745CDF0-202D-478C-8DB1-0C517FBE697B}">
      <dsp:nvSpPr>
        <dsp:cNvPr id="5" name="Rounded Rectangle 4"/>
        <dsp:cNvSpPr/>
      </dsp:nvSpPr>
      <dsp:spPr bwMode="white">
        <a:xfrm>
          <a:off x="1084402" y="2417064"/>
          <a:ext cx="6522720" cy="1022604"/>
        </a:xfrm>
        <a:prstGeom prst="roundRect">
          <a:avLst>
            <a:gd name="adj" fmla="val 10000"/>
          </a:avLst>
        </a:prstGeom>
        <a:ln>
          <a:noFill/>
        </a:ln>
      </dsp:spPr>
      <dsp:style>
        <a:lnRef idx="1">
          <a:schemeClr val="accent3"/>
        </a:lnRef>
        <a:fillRef idx="2">
          <a:schemeClr val="accent3"/>
        </a:fillRef>
        <a:effectRef idx="1">
          <a:schemeClr val="accent3"/>
        </a:effectRef>
        <a:fontRef idx="minor">
          <a:schemeClr val="dk1"/>
        </a:fontRef>
      </dsp:style>
      <dsp:txBody>
        <a:bodyPr lIns="125730" tIns="125730" rIns="125730" bIns="12573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3300" smtClean="0">
              <a:latin typeface="Arial" panose="020B0604020202020204" pitchFamily="34" charset="0"/>
              <a:cs typeface="Arial" panose="020B0604020202020204" pitchFamily="34" charset="0"/>
            </a:rPr>
            <a:t>Nhà nước tư sản</a:t>
          </a:r>
          <a:endParaRPr lang="en-US" sz="3300">
            <a:latin typeface="Arial" panose="020B0604020202020204" pitchFamily="34" charset="0"/>
            <a:cs typeface="Arial" panose="020B0604020202020204" pitchFamily="34" charset="0"/>
          </a:endParaRPr>
        </a:p>
      </dsp:txBody>
      <dsp:txXfrm>
        <a:off x="1084402" y="2417064"/>
        <a:ext cx="6522720" cy="1022604"/>
      </dsp:txXfrm>
    </dsp:sp>
    <dsp:sp modelId="{AF12A9D9-4631-40A5-B44D-2CCC90808991}">
      <dsp:nvSpPr>
        <dsp:cNvPr id="6" name="Rounded Rectangle 5"/>
        <dsp:cNvSpPr/>
      </dsp:nvSpPr>
      <dsp:spPr bwMode="white">
        <a:xfrm>
          <a:off x="1630680" y="3625596"/>
          <a:ext cx="6522720" cy="1022604"/>
        </a:xfrm>
        <a:prstGeom prst="roundRect">
          <a:avLst>
            <a:gd name="adj" fmla="val 10000"/>
          </a:avLst>
        </a:prstGeom>
        <a:ln>
          <a:noFill/>
        </a:ln>
      </dsp:spPr>
      <dsp:style>
        <a:lnRef idx="1">
          <a:schemeClr val="accent4"/>
        </a:lnRef>
        <a:fillRef idx="2">
          <a:schemeClr val="accent4"/>
        </a:fillRef>
        <a:effectRef idx="1">
          <a:schemeClr val="accent4"/>
        </a:effectRef>
        <a:fontRef idx="minor">
          <a:schemeClr val="dk1"/>
        </a:fontRef>
      </dsp:style>
      <dsp:txBody>
        <a:bodyPr lIns="125730" tIns="125730" rIns="125730" bIns="125730" anchor="ctr"/>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gn="just">
            <a:lnSpc>
              <a:spcPct val="100000"/>
            </a:lnSpc>
            <a:spcBef>
              <a:spcPct val="0"/>
            </a:spcBef>
            <a:spcAft>
              <a:spcPct val="35000"/>
            </a:spcAft>
          </a:pPr>
          <a:r>
            <a:rPr lang="en-US" sz="3300" dirty="0" err="1" smtClean="0">
              <a:latin typeface="Arial" panose="020B0604020202020204" pitchFamily="34" charset="0"/>
              <a:cs typeface="Arial" panose="020B0604020202020204" pitchFamily="34" charset="0"/>
            </a:rPr>
            <a:t>Nhà</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nước</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xã</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hội</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chủ</a:t>
          </a:r>
          <a:r>
            <a:rPr lang="en-US" sz="3300" dirty="0" smtClean="0">
              <a:latin typeface="Arial" panose="020B0604020202020204" pitchFamily="34" charset="0"/>
              <a:cs typeface="Arial" panose="020B0604020202020204" pitchFamily="34" charset="0"/>
            </a:rPr>
            <a:t> </a:t>
          </a:r>
          <a:r>
            <a:rPr lang="en-US" sz="3300" dirty="0" err="1" smtClean="0">
              <a:latin typeface="Arial" panose="020B0604020202020204" pitchFamily="34" charset="0"/>
              <a:cs typeface="Arial" panose="020B0604020202020204" pitchFamily="34" charset="0"/>
            </a:rPr>
            <a:t>nghĩa</a:t>
          </a:r>
          <a:endParaRPr lang="en-US" sz="3300" dirty="0">
            <a:latin typeface="Arial" panose="020B0604020202020204" pitchFamily="34" charset="0"/>
            <a:cs typeface="Arial" panose="020B0604020202020204" pitchFamily="34" charset="0"/>
          </a:endParaRPr>
        </a:p>
      </dsp:txBody>
      <dsp:txXfrm>
        <a:off x="1630680" y="3625596"/>
        <a:ext cx="6522720" cy="1022604"/>
      </dsp:txXfrm>
    </dsp:sp>
    <dsp:sp modelId="{7E353EAC-556D-4304-8B46-4D7F6DB27D32}">
      <dsp:nvSpPr>
        <dsp:cNvPr id="7" name="Down Arrow 6"/>
        <dsp:cNvSpPr/>
      </dsp:nvSpPr>
      <dsp:spPr bwMode="white">
        <a:xfrm>
          <a:off x="5858027" y="783222"/>
          <a:ext cx="664693" cy="66469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3300">
            <a:solidFill>
              <a:schemeClr val="dk1"/>
            </a:solidFill>
            <a:latin typeface="Arial" panose="020B0604020202020204" pitchFamily="34" charset="0"/>
            <a:cs typeface="Arial" panose="020B0604020202020204" pitchFamily="34" charset="0"/>
          </a:endParaRPr>
        </a:p>
      </dsp:txBody>
      <dsp:txXfrm>
        <a:off x="5858027" y="783222"/>
        <a:ext cx="664693" cy="664693"/>
      </dsp:txXfrm>
    </dsp:sp>
    <dsp:sp modelId="{13D9338B-1DBE-4330-88B6-C9CEA501F21C}">
      <dsp:nvSpPr>
        <dsp:cNvPr id="8" name="Down Arrow 7"/>
        <dsp:cNvSpPr/>
      </dsp:nvSpPr>
      <dsp:spPr bwMode="white">
        <a:xfrm>
          <a:off x="6404305" y="1991754"/>
          <a:ext cx="664693" cy="66469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3300">
            <a:solidFill>
              <a:schemeClr val="dk1"/>
            </a:solidFill>
            <a:latin typeface="Arial" panose="020B0604020202020204" pitchFamily="34" charset="0"/>
            <a:cs typeface="Arial" panose="020B0604020202020204" pitchFamily="34" charset="0"/>
          </a:endParaRPr>
        </a:p>
      </dsp:txBody>
      <dsp:txXfrm>
        <a:off x="6404305" y="1991754"/>
        <a:ext cx="664693" cy="664693"/>
      </dsp:txXfrm>
    </dsp:sp>
    <dsp:sp modelId="{FD6CB352-1B9A-4587-9049-5E0DDBDB4A80}">
      <dsp:nvSpPr>
        <dsp:cNvPr id="9" name="Down Arrow 8"/>
        <dsp:cNvSpPr/>
      </dsp:nvSpPr>
      <dsp:spPr bwMode="white">
        <a:xfrm>
          <a:off x="6942430" y="3200286"/>
          <a:ext cx="664693" cy="664693"/>
        </a:xfrm>
        <a:prstGeom prst="downArrow">
          <a:avLst>
            <a:gd name="adj1" fmla="val 55000"/>
            <a:gd name="adj2" fmla="val 45000"/>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3300">
            <a:solidFill>
              <a:schemeClr val="dk1"/>
            </a:solidFill>
            <a:latin typeface="Arial" panose="020B0604020202020204" pitchFamily="34" charset="0"/>
            <a:cs typeface="Arial" panose="020B0604020202020204" pitchFamily="34" charset="0"/>
          </a:endParaRPr>
        </a:p>
      </dsp:txBody>
      <dsp:txXfrm>
        <a:off x="6942430" y="3200286"/>
        <a:ext cx="664693" cy="664693"/>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144000" cy="5232400"/>
        <a:chOff x="0" y="0"/>
        <a:chExt cx="9144000" cy="5232400"/>
      </a:xfrm>
    </dsp:grpSpPr>
    <dsp:sp modelId="{BD68A99D-4B96-4A99-88DA-303323E5C75E}">
      <dsp:nvSpPr>
        <dsp:cNvPr id="3" name="Rounded Rectangle 2"/>
        <dsp:cNvSpPr/>
      </dsp:nvSpPr>
      <dsp:spPr bwMode="white">
        <a:xfrm>
          <a:off x="0" y="1930133"/>
          <a:ext cx="1739498" cy="869749"/>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18415" tIns="18415" rIns="18415" bIns="18415"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dirty="0" err="1" smtClean="0">
              <a:latin typeface="Arial" panose="020B0604020202020204" pitchFamily="34" charset="0"/>
              <a:cs typeface="Arial" panose="020B0604020202020204" pitchFamily="34" charset="0"/>
            </a:rPr>
            <a:t>Chính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endParaRPr lang="en-US" dirty="0">
            <a:latin typeface="Arial" panose="020B0604020202020204" pitchFamily="34" charset="0"/>
            <a:cs typeface="Arial" panose="020B0604020202020204" pitchFamily="34" charset="0"/>
          </a:endParaRPr>
        </a:p>
      </dsp:txBody>
      <dsp:txXfrm>
        <a:off x="0" y="1930133"/>
        <a:ext cx="1739498" cy="869749"/>
      </dsp:txXfrm>
    </dsp:sp>
    <dsp:sp modelId="{78B3A700-353D-49D2-A8E7-BE631C9709B3}">
      <dsp:nvSpPr>
        <dsp:cNvPr id="4" name="Freeform 3"/>
        <dsp:cNvSpPr/>
      </dsp:nvSpPr>
      <dsp:spPr bwMode="white">
        <a:xfrm>
          <a:off x="1310720" y="1723124"/>
          <a:ext cx="1345414" cy="29920"/>
        </a:xfrm>
        <a:custGeom>
          <a:avLst/>
          <a:gdLst/>
          <a:ahLst/>
          <a:cxnLst/>
          <a:pathLst>
            <a:path w="2119" h="47">
              <a:moveTo>
                <a:pt x="675" y="1011"/>
              </a:moveTo>
              <a:lnTo>
                <a:pt x="1444" y="-964"/>
              </a:lnTo>
            </a:path>
          </a:pathLst>
        </a:custGeom>
      </dsp:spPr>
      <dsp:style>
        <a:lnRef idx="2">
          <a:schemeClr val="accent6"/>
        </a:lnRef>
        <a:fillRef idx="0">
          <a:schemeClr val="accent6">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1310720" y="1723124"/>
        <a:ext cx="1345414" cy="29920"/>
      </dsp:txXfrm>
    </dsp:sp>
    <dsp:sp modelId="{41F9BAE1-2AF0-482D-864B-409870127054}">
      <dsp:nvSpPr>
        <dsp:cNvPr id="5" name="Rounded Rectangle 4"/>
        <dsp:cNvSpPr/>
      </dsp:nvSpPr>
      <dsp:spPr bwMode="white">
        <a:xfrm>
          <a:off x="2227357" y="676286"/>
          <a:ext cx="2034116" cy="869749"/>
        </a:xfrm>
        <a:prstGeom prst="roundRect">
          <a:avLst>
            <a:gd name="adj" fmla="val 10000"/>
          </a:avLst>
        </a:prstGeom>
      </dsp:spPr>
      <dsp:style>
        <a:lnRef idx="2">
          <a:schemeClr val="lt1"/>
        </a:lnRef>
        <a:fillRef idx="1">
          <a:schemeClr val="accent6">
            <a:hueOff val="0"/>
            <a:satOff val="0"/>
            <a:lumOff val="0"/>
            <a:alpha val="100000"/>
          </a:schemeClr>
        </a:fillRef>
        <a:effectRef idx="0">
          <a:scrgbClr r="0" g="0" b="0"/>
        </a:effectRef>
        <a:fontRef idx="minor">
          <a:schemeClr val="lt1"/>
        </a:fontRef>
      </dsp:style>
      <dsp:txBody>
        <a:bodyPr lIns="19685" tIns="19685" rIns="19685" bIns="19685"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sz="3100" b="1" dirty="0" err="1" smtClean="0">
              <a:latin typeface="Arial" panose="020B0604020202020204" pitchFamily="34" charset="0"/>
              <a:cs typeface="Arial" panose="020B0604020202020204" pitchFamily="34" charset="0"/>
            </a:rPr>
            <a:t>Quân</a:t>
          </a:r>
          <a:r>
            <a:rPr lang="en-US" sz="3100" b="1" dirty="0" smtClean="0">
              <a:latin typeface="Arial" panose="020B0604020202020204" pitchFamily="34" charset="0"/>
              <a:cs typeface="Arial" panose="020B0604020202020204" pitchFamily="34" charset="0"/>
            </a:rPr>
            <a:t> </a:t>
          </a:r>
          <a:r>
            <a:rPr lang="en-US" sz="3100" b="1" dirty="0" err="1" smtClean="0">
              <a:latin typeface="Arial" panose="020B0604020202020204" pitchFamily="34" charset="0"/>
              <a:cs typeface="Arial" panose="020B0604020202020204" pitchFamily="34" charset="0"/>
            </a:rPr>
            <a:t>chủ</a:t>
          </a:r>
          <a:endParaRPr lang="en-US" sz="3100" b="1" dirty="0">
            <a:latin typeface="Arial" panose="020B0604020202020204" pitchFamily="34" charset="0"/>
            <a:cs typeface="Arial" panose="020B0604020202020204" pitchFamily="34" charset="0"/>
          </a:endParaRPr>
        </a:p>
      </dsp:txBody>
      <dsp:txXfrm>
        <a:off x="2227357" y="676286"/>
        <a:ext cx="2034116" cy="869749"/>
      </dsp:txXfrm>
    </dsp:sp>
    <dsp:sp modelId="{702F8D34-23C9-40D2-9963-1BDBF3B810B5}">
      <dsp:nvSpPr>
        <dsp:cNvPr id="6" name="Freeform 5"/>
        <dsp:cNvSpPr/>
      </dsp:nvSpPr>
      <dsp:spPr bwMode="white">
        <a:xfrm>
          <a:off x="4198040" y="848509"/>
          <a:ext cx="1030605" cy="29920"/>
        </a:xfrm>
        <a:custGeom>
          <a:avLst/>
          <a:gdLst/>
          <a:ahLst/>
          <a:cxnLst/>
          <a:pathLst>
            <a:path w="1623" h="47">
              <a:moveTo>
                <a:pt x="100" y="414"/>
              </a:moveTo>
              <a:lnTo>
                <a:pt x="1523" y="-367"/>
              </a:lnTo>
            </a:path>
          </a:pathLst>
        </a:custGeom>
      </dsp:spPr>
      <dsp:style>
        <a:lnRef idx="2">
          <a:schemeClr val="accent1"/>
        </a:lnRef>
        <a:fillRef idx="0">
          <a:schemeClr val="accent6">
            <a:tint val="7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4198040" y="848509"/>
        <a:ext cx="1030605" cy="29920"/>
      </dsp:txXfrm>
    </dsp:sp>
    <dsp:sp modelId="{5C2E23FC-940A-488A-9C94-4CB2B783AA83}">
      <dsp:nvSpPr>
        <dsp:cNvPr id="7" name="Rounded Rectangle 6"/>
        <dsp:cNvSpPr/>
      </dsp:nvSpPr>
      <dsp:spPr bwMode="white">
        <a:xfrm>
          <a:off x="5165212" y="180903"/>
          <a:ext cx="3902841" cy="869749"/>
        </a:xfrm>
        <a:prstGeom prst="roundRect">
          <a:avLst>
            <a:gd name="adj" fmla="val 10000"/>
          </a:avLst>
        </a:prstGeom>
        <a:noFill/>
        <a:ln>
          <a:solidFill>
            <a:schemeClr val="accent6">
              <a:lumMod val="75000"/>
            </a:schemeClr>
          </a:solidFill>
        </a:ln>
      </dsp:spPr>
      <dsp:style>
        <a:lnRef idx="1">
          <a:schemeClr val="accent6"/>
        </a:lnRef>
        <a:fillRef idx="2">
          <a:schemeClr val="accent6"/>
        </a:fillRef>
        <a:effectRef idx="1">
          <a:schemeClr val="accent6"/>
        </a:effectRef>
        <a:fontRef idx="minor">
          <a:schemeClr val="dk1"/>
        </a:fontRef>
      </dsp:style>
      <dsp:txBody>
        <a:bodyPr lIns="19050" tIns="19050" rIns="19050" bIns="1905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sz="3000" dirty="0" err="1" smtClean="0">
              <a:latin typeface="Arial" panose="020B0604020202020204" pitchFamily="34" charset="0"/>
              <a:cs typeface="Arial" panose="020B0604020202020204" pitchFamily="34" charset="0"/>
            </a:rPr>
            <a:t>Quân</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chủ</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chuyên</a:t>
          </a:r>
          <a:r>
            <a:rPr lang="en-US" sz="3000" dirty="0" smtClean="0">
              <a:latin typeface="Arial" panose="020B0604020202020204" pitchFamily="34" charset="0"/>
              <a:cs typeface="Arial" panose="020B0604020202020204" pitchFamily="34" charset="0"/>
            </a:rPr>
            <a:t> </a:t>
          </a:r>
          <a:r>
            <a:rPr lang="en-US" sz="3000" dirty="0" err="1" smtClean="0">
              <a:latin typeface="Arial" panose="020B0604020202020204" pitchFamily="34" charset="0"/>
              <a:cs typeface="Arial" panose="020B0604020202020204" pitchFamily="34" charset="0"/>
            </a:rPr>
            <a:t>chế</a:t>
          </a:r>
          <a:endParaRPr lang="en-US" sz="3000" dirty="0">
            <a:latin typeface="Arial" panose="020B0604020202020204" pitchFamily="34" charset="0"/>
            <a:cs typeface="Arial" panose="020B0604020202020204" pitchFamily="34" charset="0"/>
          </a:endParaRPr>
        </a:p>
      </dsp:txBody>
      <dsp:txXfrm>
        <a:off x="5165212" y="180903"/>
        <a:ext cx="3902841" cy="869749"/>
      </dsp:txXfrm>
    </dsp:sp>
    <dsp:sp modelId="{82BBF04F-6BE0-442C-8818-E78A66262968}">
      <dsp:nvSpPr>
        <dsp:cNvPr id="8" name="Freeform 7"/>
        <dsp:cNvSpPr/>
      </dsp:nvSpPr>
      <dsp:spPr bwMode="white">
        <a:xfrm>
          <a:off x="4195753" y="1348615"/>
          <a:ext cx="1035179" cy="29920"/>
        </a:xfrm>
        <a:custGeom>
          <a:avLst/>
          <a:gdLst/>
          <a:ahLst/>
          <a:cxnLst/>
          <a:pathLst>
            <a:path w="1630" h="47">
              <a:moveTo>
                <a:pt x="103" y="-374"/>
              </a:moveTo>
              <a:lnTo>
                <a:pt x="1527" y="421"/>
              </a:lnTo>
            </a:path>
          </a:pathLst>
        </a:custGeom>
      </dsp:spPr>
      <dsp:style>
        <a:lnRef idx="2">
          <a:schemeClr val="accent1"/>
        </a:lnRef>
        <a:fillRef idx="0">
          <a:schemeClr val="accent6">
            <a:tint val="7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4195753" y="1348615"/>
        <a:ext cx="1035179" cy="29920"/>
      </dsp:txXfrm>
    </dsp:sp>
    <dsp:sp modelId="{9AC3F74D-09C2-42CF-B761-2B8A67A76AE1}">
      <dsp:nvSpPr>
        <dsp:cNvPr id="9" name="Rounded Rectangle 8"/>
        <dsp:cNvSpPr/>
      </dsp:nvSpPr>
      <dsp:spPr bwMode="white">
        <a:xfrm>
          <a:off x="5165212" y="1181114"/>
          <a:ext cx="3650666" cy="869749"/>
        </a:xfrm>
        <a:prstGeom prst="roundRect">
          <a:avLst>
            <a:gd name="adj" fmla="val 10000"/>
          </a:avLst>
        </a:prstGeom>
        <a:noFill/>
        <a:ln>
          <a:solidFill>
            <a:schemeClr val="accent6">
              <a:lumMod val="75000"/>
            </a:schemeClr>
          </a:solidFill>
        </a:ln>
      </dsp:spPr>
      <dsp:style>
        <a:lnRef idx="1">
          <a:schemeClr val="accent6"/>
        </a:lnRef>
        <a:fillRef idx="2">
          <a:schemeClr val="accent6"/>
        </a:fillRef>
        <a:effectRef idx="1">
          <a:schemeClr val="accent6"/>
        </a:effectRef>
        <a:fontRef idx="minor">
          <a:schemeClr val="dk1"/>
        </a:fontRef>
      </dsp:style>
      <dsp:txBody>
        <a:bodyPr lIns="20320" tIns="20320" rIns="20320" bIns="2032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sz="3200" dirty="0" err="1" smtClean="0">
              <a:latin typeface="Arial" panose="020B0604020202020204" pitchFamily="34" charset="0"/>
              <a:cs typeface="Arial" panose="020B0604020202020204" pitchFamily="34" charset="0"/>
            </a:rPr>
            <a:t>Quân</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chủ</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lập</a:t>
          </a:r>
          <a:r>
            <a:rPr lang="en-US" sz="3200" dirty="0" smtClean="0">
              <a:latin typeface="Arial" panose="020B0604020202020204" pitchFamily="34" charset="0"/>
              <a:cs typeface="Arial" panose="020B0604020202020204" pitchFamily="34" charset="0"/>
            </a:rPr>
            <a:t> </a:t>
          </a:r>
          <a:r>
            <a:rPr lang="en-US" sz="3200" dirty="0" err="1" smtClean="0">
              <a:latin typeface="Arial" panose="020B0604020202020204" pitchFamily="34" charset="0"/>
              <a:cs typeface="Arial" panose="020B0604020202020204" pitchFamily="34" charset="0"/>
            </a:rPr>
            <a:t>hiến</a:t>
          </a:r>
          <a:endParaRPr lang="en-US" sz="3200" dirty="0">
            <a:latin typeface="Arial" panose="020B0604020202020204" pitchFamily="34" charset="0"/>
            <a:cs typeface="Arial" panose="020B0604020202020204" pitchFamily="34" charset="0"/>
          </a:endParaRPr>
        </a:p>
      </dsp:txBody>
      <dsp:txXfrm>
        <a:off x="5165212" y="1181114"/>
        <a:ext cx="3650666" cy="869749"/>
      </dsp:txXfrm>
    </dsp:sp>
    <dsp:sp modelId="{C131381D-9C23-4D3E-B098-75F18F0EC2CB}">
      <dsp:nvSpPr>
        <dsp:cNvPr id="10" name="Freeform 9"/>
        <dsp:cNvSpPr/>
      </dsp:nvSpPr>
      <dsp:spPr bwMode="white">
        <a:xfrm>
          <a:off x="1310868" y="3000629"/>
          <a:ext cx="1416091" cy="29920"/>
        </a:xfrm>
        <a:custGeom>
          <a:avLst/>
          <a:gdLst/>
          <a:ahLst/>
          <a:cxnLst/>
          <a:pathLst>
            <a:path w="2230" h="47">
              <a:moveTo>
                <a:pt x="675" y="-1001"/>
              </a:moveTo>
              <a:lnTo>
                <a:pt x="1555" y="1048"/>
              </a:lnTo>
            </a:path>
          </a:pathLst>
        </a:custGeom>
      </dsp:spPr>
      <dsp:style>
        <a:lnRef idx="2">
          <a:schemeClr val="accent6"/>
        </a:lnRef>
        <a:fillRef idx="0">
          <a:schemeClr val="accent6">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1310868" y="3000629"/>
        <a:ext cx="1416091" cy="29920"/>
      </dsp:txXfrm>
    </dsp:sp>
    <dsp:sp modelId="{7B2CBB67-B3FC-4FEC-B853-C293FE97B50F}">
      <dsp:nvSpPr>
        <dsp:cNvPr id="11" name="Rounded Rectangle 10"/>
        <dsp:cNvSpPr/>
      </dsp:nvSpPr>
      <dsp:spPr bwMode="white">
        <a:xfrm>
          <a:off x="2298329" y="3231295"/>
          <a:ext cx="2138138" cy="869749"/>
        </a:xfrm>
        <a:prstGeom prst="roundRect">
          <a:avLst>
            <a:gd name="adj" fmla="val 10000"/>
          </a:avLst>
        </a:prstGeom>
      </dsp:spPr>
      <dsp:style>
        <a:lnRef idx="2">
          <a:schemeClr val="lt1"/>
        </a:lnRef>
        <a:fillRef idx="1">
          <a:schemeClr val="accent6">
            <a:hueOff val="0"/>
            <a:satOff val="0"/>
            <a:lumOff val="0"/>
            <a:alpha val="100000"/>
          </a:schemeClr>
        </a:fillRef>
        <a:effectRef idx="0">
          <a:scrgbClr r="0" g="0" b="0"/>
        </a:effectRef>
        <a:fontRef idx="minor">
          <a:schemeClr val="lt1"/>
        </a:fontRef>
      </dsp:style>
      <dsp:txBody>
        <a:bodyPr lIns="19685" tIns="19685" rIns="19685" bIns="19685"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sz="3100" b="1" dirty="0" err="1" smtClean="0">
              <a:latin typeface="Arial" panose="020B0604020202020204" pitchFamily="34" charset="0"/>
              <a:cs typeface="Arial" panose="020B0604020202020204" pitchFamily="34" charset="0"/>
            </a:rPr>
            <a:t>Cộng</a:t>
          </a:r>
          <a:r>
            <a:rPr lang="en-US" sz="3100" b="1" dirty="0" smtClean="0">
              <a:latin typeface="Arial" panose="020B0604020202020204" pitchFamily="34" charset="0"/>
              <a:cs typeface="Arial" panose="020B0604020202020204" pitchFamily="34" charset="0"/>
            </a:rPr>
            <a:t> </a:t>
          </a:r>
          <a:r>
            <a:rPr lang="en-US" sz="3100" b="1" dirty="0" err="1" smtClean="0">
              <a:latin typeface="Arial" panose="020B0604020202020204" pitchFamily="34" charset="0"/>
              <a:cs typeface="Arial" panose="020B0604020202020204" pitchFamily="34" charset="0"/>
            </a:rPr>
            <a:t>hòa</a:t>
          </a:r>
          <a:endParaRPr lang="en-US" sz="3100" b="1" dirty="0">
            <a:latin typeface="Arial" panose="020B0604020202020204" pitchFamily="34" charset="0"/>
            <a:cs typeface="Arial" panose="020B0604020202020204" pitchFamily="34" charset="0"/>
          </a:endParaRPr>
        </a:p>
      </dsp:txBody>
      <dsp:txXfrm>
        <a:off x="2298329" y="3231295"/>
        <a:ext cx="2138138" cy="869749"/>
      </dsp:txXfrm>
    </dsp:sp>
    <dsp:sp modelId="{70B883BE-E952-45F3-A260-BF670BB6C2F9}">
      <dsp:nvSpPr>
        <dsp:cNvPr id="12" name="Freeform 11"/>
        <dsp:cNvSpPr/>
      </dsp:nvSpPr>
      <dsp:spPr bwMode="white">
        <a:xfrm>
          <a:off x="4182788" y="3126225"/>
          <a:ext cx="1340126" cy="29920"/>
        </a:xfrm>
        <a:custGeom>
          <a:avLst/>
          <a:gdLst/>
          <a:ahLst/>
          <a:cxnLst/>
          <a:pathLst>
            <a:path w="2110" h="47">
              <a:moveTo>
                <a:pt x="399" y="850"/>
              </a:moveTo>
              <a:lnTo>
                <a:pt x="1711" y="-803"/>
              </a:lnTo>
            </a:path>
          </a:pathLst>
        </a:custGeom>
      </dsp:spPr>
      <dsp:style>
        <a:lnRef idx="2">
          <a:schemeClr val="accent1"/>
        </a:lnRef>
        <a:fillRef idx="0">
          <a:schemeClr val="accent6">
            <a:tint val="7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4182788" y="3126225"/>
        <a:ext cx="1340126" cy="29920"/>
      </dsp:txXfrm>
    </dsp:sp>
    <dsp:sp modelId="{45E1F5FD-5A25-4103-BD94-21E512AC8EBE}">
      <dsp:nvSpPr>
        <dsp:cNvPr id="13" name="Rounded Rectangle 12"/>
        <dsp:cNvSpPr/>
      </dsp:nvSpPr>
      <dsp:spPr bwMode="white">
        <a:xfrm>
          <a:off x="5269234" y="2181326"/>
          <a:ext cx="3874766" cy="869749"/>
        </a:xfrm>
        <a:prstGeom prst="roundRect">
          <a:avLst>
            <a:gd name="adj" fmla="val 10000"/>
          </a:avLst>
        </a:prstGeom>
        <a:solidFill>
          <a:schemeClr val="accent3">
            <a:lumMod val="40000"/>
            <a:lumOff val="60000"/>
          </a:schemeClr>
        </a:solidFill>
        <a:ln>
          <a:noFill/>
        </a:ln>
      </dsp:spPr>
      <dsp:style>
        <a:lnRef idx="1">
          <a:schemeClr val="accent6"/>
        </a:lnRef>
        <a:fillRef idx="2">
          <a:schemeClr val="accent6"/>
        </a:fillRef>
        <a:effectRef idx="1">
          <a:schemeClr val="accent6"/>
        </a:effectRef>
        <a:fontRef idx="minor">
          <a:schemeClr val="dk1"/>
        </a:fontRef>
      </dsp:style>
      <dsp:txBody>
        <a:bodyPr lIns="18415" tIns="18415" rIns="18415" bIns="18415"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sz="2900" dirty="0" err="1" smtClean="0">
              <a:latin typeface="Arial" panose="020B0604020202020204" pitchFamily="34" charset="0"/>
              <a:cs typeface="Arial" panose="020B0604020202020204" pitchFamily="34" charset="0"/>
            </a:rPr>
            <a:t>Cộng</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hòa</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tổng</a:t>
          </a:r>
          <a:r>
            <a:rPr lang="en-US" sz="2900" dirty="0" smtClean="0">
              <a:latin typeface="Arial" panose="020B0604020202020204" pitchFamily="34" charset="0"/>
              <a:cs typeface="Arial" panose="020B0604020202020204" pitchFamily="34" charset="0"/>
            </a:rPr>
            <a:t> </a:t>
          </a:r>
          <a:r>
            <a:rPr lang="en-US" sz="2900" dirty="0" err="1" smtClean="0">
              <a:latin typeface="Arial" panose="020B0604020202020204" pitchFamily="34" charset="0"/>
              <a:cs typeface="Arial" panose="020B0604020202020204" pitchFamily="34" charset="0"/>
            </a:rPr>
            <a:t>thống</a:t>
          </a:r>
          <a:endParaRPr lang="en-US" sz="2900" dirty="0">
            <a:latin typeface="Arial" panose="020B0604020202020204" pitchFamily="34" charset="0"/>
            <a:cs typeface="Arial" panose="020B0604020202020204" pitchFamily="34" charset="0"/>
          </a:endParaRPr>
        </a:p>
      </dsp:txBody>
      <dsp:txXfrm>
        <a:off x="5269234" y="2181326"/>
        <a:ext cx="3874766" cy="869749"/>
      </dsp:txXfrm>
    </dsp:sp>
    <dsp:sp modelId="{73E9A881-348E-4B3C-9494-4EF4A99D9134}">
      <dsp:nvSpPr>
        <dsp:cNvPr id="14" name="Freeform 13"/>
        <dsp:cNvSpPr/>
      </dsp:nvSpPr>
      <dsp:spPr bwMode="white">
        <a:xfrm>
          <a:off x="4435724" y="3626330"/>
          <a:ext cx="834252" cy="29920"/>
        </a:xfrm>
        <a:custGeom>
          <a:avLst/>
          <a:gdLst/>
          <a:ahLst/>
          <a:cxnLst/>
          <a:pathLst>
            <a:path w="1314" h="47">
              <a:moveTo>
                <a:pt x="1" y="63"/>
              </a:moveTo>
              <a:lnTo>
                <a:pt x="1313" y="-16"/>
              </a:lnTo>
            </a:path>
          </a:pathLst>
        </a:custGeom>
      </dsp:spPr>
      <dsp:style>
        <a:lnRef idx="2">
          <a:schemeClr val="accent1"/>
        </a:lnRef>
        <a:fillRef idx="0">
          <a:schemeClr val="accent6">
            <a:tint val="7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4435724" y="3626330"/>
        <a:ext cx="834252" cy="29920"/>
      </dsp:txXfrm>
    </dsp:sp>
    <dsp:sp modelId="{11241C18-BB7D-47E4-AF0F-FB5A3201D435}">
      <dsp:nvSpPr>
        <dsp:cNvPr id="15" name="Rounded Rectangle 14"/>
        <dsp:cNvSpPr/>
      </dsp:nvSpPr>
      <dsp:spPr bwMode="white">
        <a:xfrm>
          <a:off x="5269234" y="3181537"/>
          <a:ext cx="3843751" cy="869749"/>
        </a:xfrm>
        <a:prstGeom prst="roundRect">
          <a:avLst>
            <a:gd name="adj" fmla="val 10000"/>
          </a:avLst>
        </a:prstGeom>
        <a:solidFill>
          <a:schemeClr val="accent4">
            <a:lumMod val="60000"/>
            <a:lumOff val="40000"/>
          </a:schemeClr>
        </a:solidFill>
        <a:ln>
          <a:noFill/>
        </a:ln>
      </dsp:spPr>
      <dsp:style>
        <a:lnRef idx="1">
          <a:schemeClr val="accent6"/>
        </a:lnRef>
        <a:fillRef idx="2">
          <a:schemeClr val="accent6"/>
        </a:fillRef>
        <a:effectRef idx="1">
          <a:schemeClr val="accent6"/>
        </a:effectRef>
        <a:fontRef idx="minor">
          <a:schemeClr val="dk1"/>
        </a:fontRef>
      </dsp:style>
      <dsp:txBody>
        <a:bodyPr lIns="18415" tIns="18415" rIns="18415" bIns="18415"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dirty="0" err="1" smtClean="0">
              <a:latin typeface="Arial" panose="020B0604020202020204" pitchFamily="34" charset="0"/>
              <a:cs typeface="Arial" panose="020B0604020202020204" pitchFamily="34" charset="0"/>
            </a:rPr>
            <a:t>Cộng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hòa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đại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nghị</a:t>
          </a:r>
          <a:endParaRPr lang="en-US" dirty="0">
            <a:latin typeface="Arial" panose="020B0604020202020204" pitchFamily="34" charset="0"/>
            <a:cs typeface="Arial" panose="020B0604020202020204" pitchFamily="34" charset="0"/>
          </a:endParaRPr>
        </a:p>
      </dsp:txBody>
      <dsp:txXfrm>
        <a:off x="5269234" y="3181537"/>
        <a:ext cx="3843751" cy="869749"/>
      </dsp:txXfrm>
    </dsp:sp>
    <dsp:sp modelId="{A81C5FD5-7E9A-4F36-89AA-6C4D5CB75625}">
      <dsp:nvSpPr>
        <dsp:cNvPr id="16" name="Freeform 15"/>
        <dsp:cNvSpPr/>
      </dsp:nvSpPr>
      <dsp:spPr bwMode="white">
        <a:xfrm>
          <a:off x="4221016" y="4126436"/>
          <a:ext cx="1263670" cy="29920"/>
        </a:xfrm>
        <a:custGeom>
          <a:avLst/>
          <a:gdLst/>
          <a:ahLst/>
          <a:cxnLst/>
          <a:pathLst>
            <a:path w="1990" h="47">
              <a:moveTo>
                <a:pt x="339" y="-725"/>
              </a:moveTo>
              <a:lnTo>
                <a:pt x="1651" y="772"/>
              </a:lnTo>
            </a:path>
          </a:pathLst>
        </a:custGeom>
      </dsp:spPr>
      <dsp:style>
        <a:lnRef idx="2">
          <a:schemeClr val="accent1"/>
        </a:lnRef>
        <a:fillRef idx="0">
          <a:schemeClr val="accent6">
            <a:tint val="7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4221016" y="4126436"/>
        <a:ext cx="1263670" cy="29920"/>
      </dsp:txXfrm>
    </dsp:sp>
    <dsp:sp modelId="{2BBE21C2-20D6-4790-9E6C-6EAC9CDEA8E7}">
      <dsp:nvSpPr>
        <dsp:cNvPr id="17" name="Rounded Rectangle 16"/>
        <dsp:cNvSpPr/>
      </dsp:nvSpPr>
      <dsp:spPr bwMode="white">
        <a:xfrm>
          <a:off x="5269234" y="4181748"/>
          <a:ext cx="3845299" cy="869749"/>
        </a:xfrm>
        <a:prstGeom prst="roundRect">
          <a:avLst>
            <a:gd name="adj" fmla="val 10000"/>
          </a:avLst>
        </a:prstGeom>
        <a:solidFill>
          <a:schemeClr val="accent2">
            <a:lumMod val="20000"/>
            <a:lumOff val="80000"/>
          </a:schemeClr>
        </a:solidFill>
        <a:ln>
          <a:noFill/>
        </a:ln>
      </dsp:spPr>
      <dsp:style>
        <a:lnRef idx="1">
          <a:schemeClr val="accent6"/>
        </a:lnRef>
        <a:fillRef idx="2">
          <a:schemeClr val="accent6"/>
        </a:fillRef>
        <a:effectRef idx="1">
          <a:schemeClr val="accent6"/>
        </a:effectRef>
        <a:fontRef idx="minor">
          <a:schemeClr val="dk1"/>
        </a:fontRef>
      </dsp:style>
      <dsp:txBody>
        <a:bodyPr lIns="18415" tIns="18415" rIns="18415" bIns="18415"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gn="ctr">
            <a:lnSpc>
              <a:spcPct val="100000"/>
            </a:lnSpc>
            <a:spcBef>
              <a:spcPct val="0"/>
            </a:spcBef>
            <a:spcAft>
              <a:spcPct val="35000"/>
            </a:spcAft>
          </a:pPr>
          <a:r>
            <a:rPr lang="en-US" dirty="0" err="1" smtClean="0">
              <a:latin typeface="Arial" panose="020B0604020202020204" pitchFamily="34" charset="0"/>
              <a:cs typeface="Arial" panose="020B0604020202020204" pitchFamily="34" charset="0"/>
            </a:rPr>
            <a:t>Cộng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hòa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hỗn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hợp</a:t>
          </a:r>
          <a:endParaRPr lang="en-US" dirty="0">
            <a:latin typeface="Arial" panose="020B0604020202020204" pitchFamily="34" charset="0"/>
            <a:cs typeface="Arial" panose="020B0604020202020204" pitchFamily="34" charset="0"/>
          </a:endParaRPr>
        </a:p>
      </dsp:txBody>
      <dsp:txXfrm>
        <a:off x="5269234" y="4181748"/>
        <a:ext cx="3845299" cy="869749"/>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2260600"/>
        <a:chOff x="0" y="0"/>
        <a:chExt cx="8458200" cy="2260600"/>
      </a:xfrm>
    </dsp:grpSpPr>
    <dsp:sp modelId="{BD68A99D-4B96-4A99-88DA-303323E5C75E}">
      <dsp:nvSpPr>
        <dsp:cNvPr id="3" name="Rounded Rectangle 2"/>
        <dsp:cNvSpPr/>
      </dsp:nvSpPr>
      <dsp:spPr bwMode="white">
        <a:xfrm>
          <a:off x="810589" y="603202"/>
          <a:ext cx="2102884" cy="1051442"/>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22225" tIns="22225" rIns="22225" bIns="22225"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gn="ctr">
            <a:lnSpc>
              <a:spcPct val="100000"/>
            </a:lnSpc>
            <a:spcBef>
              <a:spcPct val="0"/>
            </a:spcBef>
            <a:spcAft>
              <a:spcPct val="35000"/>
            </a:spcAft>
          </a:pPr>
          <a:r>
            <a:rPr lang="en-US" b="1" dirty="0" err="1" smtClean="0">
              <a:latin typeface="Arial" panose="020B0604020202020204" pitchFamily="34" charset="0"/>
              <a:cs typeface="Arial" panose="020B0604020202020204" pitchFamily="34" charset="0"/>
            </a:rPr>
            <a:t>Cấu</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trúc</a:t>
          </a:r>
          <a:endParaRPr lang="en-US" b="1" dirty="0">
            <a:latin typeface="Arial" panose="020B0604020202020204" pitchFamily="34" charset="0"/>
            <a:cs typeface="Arial" panose="020B0604020202020204" pitchFamily="34" charset="0"/>
          </a:endParaRPr>
        </a:p>
      </dsp:txBody>
      <dsp:txXfrm>
        <a:off x="810589" y="603202"/>
        <a:ext cx="2102884" cy="1051442"/>
      </dsp:txXfrm>
    </dsp:sp>
    <dsp:sp modelId="{78B3A700-353D-49D2-A8E7-BE631C9709B3}">
      <dsp:nvSpPr>
        <dsp:cNvPr id="4" name="Freeform 3"/>
        <dsp:cNvSpPr/>
      </dsp:nvSpPr>
      <dsp:spPr bwMode="white">
        <a:xfrm>
          <a:off x="2851224" y="785461"/>
          <a:ext cx="1523526" cy="83721"/>
        </a:xfrm>
        <a:custGeom>
          <a:avLst/>
          <a:gdLst/>
          <a:ahLst/>
          <a:cxnLst/>
          <a:pathLst>
            <a:path w="2399" h="132">
              <a:moveTo>
                <a:pt x="98" y="541"/>
              </a:moveTo>
              <a:lnTo>
                <a:pt x="2301" y="-409"/>
              </a:lnTo>
            </a:path>
          </a:pathLst>
        </a:custGeom>
      </dsp:spPr>
      <dsp:style>
        <a:lnRef idx="2">
          <a:schemeClr val="accent5"/>
        </a:lnRef>
        <a:fillRef idx="0">
          <a:schemeClr val="accent4">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2851224" y="785461"/>
        <a:ext cx="1523526" cy="83721"/>
      </dsp:txXfrm>
    </dsp:sp>
    <dsp:sp modelId="{41F9BAE1-2AF0-482D-864B-409870127054}">
      <dsp:nvSpPr>
        <dsp:cNvPr id="5" name="Rounded Rectangle 4"/>
        <dsp:cNvSpPr/>
      </dsp:nvSpPr>
      <dsp:spPr bwMode="white">
        <a:xfrm>
          <a:off x="4312500" y="0"/>
          <a:ext cx="2102884" cy="1051442"/>
        </a:xfrm>
        <a:prstGeom prst="roundRect">
          <a:avLst>
            <a:gd name="adj" fmla="val 10000"/>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22225" tIns="22225" rIns="22225" bIns="22225"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gn="ctr">
            <a:lnSpc>
              <a:spcPct val="100000"/>
            </a:lnSpc>
            <a:spcBef>
              <a:spcPct val="0"/>
            </a:spcBef>
            <a:spcAft>
              <a:spcPct val="35000"/>
            </a:spcAft>
          </a:pPr>
          <a:r>
            <a:rPr lang="en-US" smtClean="0">
              <a:latin typeface="Arial" panose="020B0604020202020204" pitchFamily="34" charset="0"/>
              <a:cs typeface="Arial" panose="020B0604020202020204" pitchFamily="34" charset="0"/>
            </a:rPr>
            <a:t>Đơn nhất</a:t>
          </a:r>
          <a:endParaRPr lang="en-US">
            <a:latin typeface="Arial" panose="020B0604020202020204" pitchFamily="34" charset="0"/>
            <a:cs typeface="Arial" panose="020B0604020202020204" pitchFamily="34" charset="0"/>
          </a:endParaRPr>
        </a:p>
      </dsp:txBody>
      <dsp:txXfrm>
        <a:off x="4312500" y="0"/>
        <a:ext cx="2102884" cy="1051442"/>
      </dsp:txXfrm>
    </dsp:sp>
    <dsp:sp modelId="{C131381D-9C23-4D3E-B098-75F18F0EC2CB}">
      <dsp:nvSpPr>
        <dsp:cNvPr id="6" name="Freeform 5"/>
        <dsp:cNvSpPr/>
      </dsp:nvSpPr>
      <dsp:spPr bwMode="white">
        <a:xfrm>
          <a:off x="2861045" y="1362918"/>
          <a:ext cx="1503883" cy="83721"/>
        </a:xfrm>
        <a:custGeom>
          <a:avLst/>
          <a:gdLst/>
          <a:ahLst/>
          <a:cxnLst/>
          <a:pathLst>
            <a:path w="2368" h="132">
              <a:moveTo>
                <a:pt x="83" y="-368"/>
              </a:moveTo>
              <a:lnTo>
                <a:pt x="2286" y="500"/>
              </a:lnTo>
            </a:path>
          </a:pathLst>
        </a:custGeom>
      </dsp:spPr>
      <dsp:style>
        <a:lnRef idx="2">
          <a:schemeClr val="accent5"/>
        </a:lnRef>
        <a:fillRef idx="0">
          <a:schemeClr val="accent4">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2861045" y="1362918"/>
        <a:ext cx="1503883" cy="83721"/>
      </dsp:txXfrm>
    </dsp:sp>
    <dsp:sp modelId="{7B2CBB67-B3FC-4FEC-B853-C293FE97B50F}">
      <dsp:nvSpPr>
        <dsp:cNvPr id="7" name="Rounded Rectangle 6"/>
        <dsp:cNvSpPr/>
      </dsp:nvSpPr>
      <dsp:spPr bwMode="white">
        <a:xfrm>
          <a:off x="4312500" y="1154914"/>
          <a:ext cx="2102884" cy="1051442"/>
        </a:xfrm>
        <a:prstGeom prst="roundRect">
          <a:avLst>
            <a:gd name="adj" fmla="val 10000"/>
          </a:avLst>
        </a:prstGeom>
      </dsp:spPr>
      <dsp:style>
        <a:lnRef idx="2">
          <a:schemeClr val="lt1"/>
        </a:lnRef>
        <a:fillRef idx="1">
          <a:schemeClr val="accent5">
            <a:hueOff val="0"/>
            <a:satOff val="0"/>
            <a:lumOff val="0"/>
            <a:alpha val="100000"/>
          </a:schemeClr>
        </a:fillRef>
        <a:effectRef idx="0">
          <a:scrgbClr r="0" g="0" b="0"/>
        </a:effectRef>
        <a:fontRef idx="minor">
          <a:schemeClr val="lt1"/>
        </a:fontRef>
      </dsp:style>
      <dsp:txBody>
        <a:bodyPr lIns="22225" tIns="22225" rIns="22225" bIns="22225"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gn="ctr">
            <a:lnSpc>
              <a:spcPct val="100000"/>
            </a:lnSpc>
            <a:spcBef>
              <a:spcPct val="0"/>
            </a:spcBef>
            <a:spcAft>
              <a:spcPct val="35000"/>
            </a:spcAft>
          </a:pPr>
          <a:r>
            <a:rPr lang="en-US" smtClean="0">
              <a:latin typeface="Arial" panose="020B0604020202020204" pitchFamily="34" charset="0"/>
              <a:cs typeface="Arial" panose="020B0604020202020204" pitchFamily="34" charset="0"/>
            </a:rPr>
            <a:t>Liên bang</a:t>
          </a:r>
          <a:endParaRPr lang="en-US">
            <a:latin typeface="Arial" panose="020B0604020202020204" pitchFamily="34" charset="0"/>
            <a:cs typeface="Arial" panose="020B0604020202020204" pitchFamily="34" charset="0"/>
          </a:endParaRPr>
        </a:p>
      </dsp:txBody>
      <dsp:txXfrm>
        <a:off x="4312500" y="1154914"/>
        <a:ext cx="2102884" cy="1051442"/>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458200" cy="2260600"/>
        <a:chOff x="0" y="0"/>
        <a:chExt cx="8458200" cy="2260600"/>
      </a:xfrm>
    </dsp:grpSpPr>
    <dsp:sp modelId="{BD68A99D-4B96-4A99-88DA-303323E5C75E}">
      <dsp:nvSpPr>
        <dsp:cNvPr id="3" name="Rounded Rectangle 2"/>
        <dsp:cNvSpPr/>
      </dsp:nvSpPr>
      <dsp:spPr bwMode="white">
        <a:xfrm>
          <a:off x="150010" y="533049"/>
          <a:ext cx="2383240" cy="1191746"/>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22225" tIns="22225" rIns="22225" bIns="22225"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gn="ctr">
            <a:lnSpc>
              <a:spcPct val="100000"/>
            </a:lnSpc>
            <a:spcBef>
              <a:spcPct val="0"/>
            </a:spcBef>
            <a:spcAft>
              <a:spcPct val="35000"/>
            </a:spcAft>
          </a:pPr>
          <a:r>
            <a:rPr lang="en-US" b="1" dirty="0" err="1" smtClean="0">
              <a:latin typeface="Arial" panose="020B0604020202020204" pitchFamily="34" charset="0"/>
              <a:cs typeface="Arial" panose="020B0604020202020204" pitchFamily="34" charset="0"/>
            </a:rPr>
            <a:t>Chế</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độ</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chính</a:t>
          </a:r>
          <a:r>
            <a:rPr lang="en-US" b="1" dirty="0" smtClean="0">
              <a:latin typeface="Arial" panose="020B0604020202020204" pitchFamily="34" charset="0"/>
              <a:cs typeface="Arial" panose="020B0604020202020204" pitchFamily="34" charset="0"/>
            </a:rPr>
            <a:t> </a:t>
          </a:r>
          <a:r>
            <a:rPr lang="en-US" b="1" dirty="0" err="1" smtClean="0">
              <a:latin typeface="Arial" panose="020B0604020202020204" pitchFamily="34" charset="0"/>
              <a:cs typeface="Arial" panose="020B0604020202020204" pitchFamily="34" charset="0"/>
            </a:rPr>
            <a:t>trị</a:t>
          </a:r>
          <a:endParaRPr lang="en-US" b="1" dirty="0">
            <a:latin typeface="Arial" panose="020B0604020202020204" pitchFamily="34" charset="0"/>
            <a:cs typeface="Arial" panose="020B0604020202020204" pitchFamily="34" charset="0"/>
          </a:endParaRPr>
        </a:p>
      </dsp:txBody>
      <dsp:txXfrm>
        <a:off x="150010" y="533049"/>
        <a:ext cx="2383240" cy="1191746"/>
      </dsp:txXfrm>
    </dsp:sp>
    <dsp:sp modelId="{78B3A700-353D-49D2-A8E7-BE631C9709B3}">
      <dsp:nvSpPr>
        <dsp:cNvPr id="4" name="Freeform 3"/>
        <dsp:cNvSpPr/>
      </dsp:nvSpPr>
      <dsp:spPr bwMode="white">
        <a:xfrm>
          <a:off x="2471001" y="785461"/>
          <a:ext cx="1523526" cy="83721"/>
        </a:xfrm>
        <a:custGeom>
          <a:avLst/>
          <a:gdLst/>
          <a:ahLst/>
          <a:cxnLst/>
          <a:pathLst>
            <a:path w="2399" h="132">
              <a:moveTo>
                <a:pt x="98" y="541"/>
              </a:moveTo>
              <a:lnTo>
                <a:pt x="2301" y="-409"/>
              </a:lnTo>
            </a:path>
          </a:pathLst>
        </a:custGeom>
      </dsp:spPr>
      <dsp:style>
        <a:lnRef idx="2">
          <a:schemeClr val="accent4"/>
        </a:lnRef>
        <a:fillRef idx="0">
          <a:schemeClr val="accent2">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2471001" y="785461"/>
        <a:ext cx="1523526" cy="83721"/>
      </dsp:txXfrm>
    </dsp:sp>
    <dsp:sp modelId="{41F9BAE1-2AF0-482D-864B-409870127054}">
      <dsp:nvSpPr>
        <dsp:cNvPr id="5" name="Rounded Rectangle 4"/>
        <dsp:cNvSpPr/>
      </dsp:nvSpPr>
      <dsp:spPr bwMode="white">
        <a:xfrm>
          <a:off x="3932278" y="0"/>
          <a:ext cx="2686224" cy="1051442"/>
        </a:xfrm>
        <a:prstGeom prst="roundRect">
          <a:avLst>
            <a:gd name="adj" fmla="val 10000"/>
          </a:avLst>
        </a:prstGeom>
      </dsp:spPr>
      <dsp:style>
        <a:lnRef idx="2">
          <a:schemeClr val="lt1"/>
        </a:lnRef>
        <a:fillRef idx="1">
          <a:schemeClr val="accent4">
            <a:hueOff val="0"/>
            <a:satOff val="0"/>
            <a:lumOff val="0"/>
            <a:alpha val="100000"/>
          </a:schemeClr>
        </a:fillRef>
        <a:effectRef idx="0">
          <a:scrgbClr r="0" g="0" b="0"/>
        </a:effectRef>
        <a:fontRef idx="minor">
          <a:schemeClr val="lt1"/>
        </a:fontRef>
      </dsp:style>
      <dsp:txBody>
        <a:bodyPr lIns="22225" tIns="22225" rIns="22225" bIns="22225"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gn="ctr">
            <a:lnSpc>
              <a:spcPct val="100000"/>
            </a:lnSpc>
            <a:spcBef>
              <a:spcPct val="0"/>
            </a:spcBef>
            <a:spcAft>
              <a:spcPct val="35000"/>
            </a:spcAft>
          </a:pPr>
          <a:r>
            <a:rPr lang="en-US" dirty="0" err="1" smtClean="0">
              <a:latin typeface="Arial" panose="020B0604020202020204" pitchFamily="34" charset="0"/>
              <a:cs typeface="Arial" panose="020B0604020202020204" pitchFamily="34" charset="0"/>
            </a:rPr>
            <a:t>Dân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chủ</a:t>
          </a:r>
          <a:endParaRPr lang="en-US" dirty="0">
            <a:latin typeface="Arial" panose="020B0604020202020204" pitchFamily="34" charset="0"/>
            <a:cs typeface="Arial" panose="020B0604020202020204" pitchFamily="34" charset="0"/>
          </a:endParaRPr>
        </a:p>
      </dsp:txBody>
      <dsp:txXfrm>
        <a:off x="3932278" y="0"/>
        <a:ext cx="2686224" cy="1051442"/>
      </dsp:txXfrm>
    </dsp:sp>
    <dsp:sp modelId="{C131381D-9C23-4D3E-B098-75F18F0EC2CB}">
      <dsp:nvSpPr>
        <dsp:cNvPr id="6" name="Freeform 5"/>
        <dsp:cNvSpPr/>
      </dsp:nvSpPr>
      <dsp:spPr bwMode="white">
        <a:xfrm>
          <a:off x="2480823" y="1362918"/>
          <a:ext cx="1503883" cy="83721"/>
        </a:xfrm>
        <a:custGeom>
          <a:avLst/>
          <a:gdLst/>
          <a:ahLst/>
          <a:cxnLst/>
          <a:pathLst>
            <a:path w="2368" h="132">
              <a:moveTo>
                <a:pt x="83" y="-368"/>
              </a:moveTo>
              <a:lnTo>
                <a:pt x="2286" y="500"/>
              </a:lnTo>
            </a:path>
          </a:pathLst>
        </a:custGeom>
      </dsp:spPr>
      <dsp:style>
        <a:lnRef idx="2">
          <a:schemeClr val="accent4"/>
        </a:lnRef>
        <a:fillRef idx="0">
          <a:schemeClr val="accent2">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gn="ctr">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2480823" y="1362918"/>
        <a:ext cx="1503883" cy="83721"/>
      </dsp:txXfrm>
    </dsp:sp>
    <dsp:sp modelId="{7B2CBB67-B3FC-4FEC-B853-C293FE97B50F}">
      <dsp:nvSpPr>
        <dsp:cNvPr id="7" name="Rounded Rectangle 6"/>
        <dsp:cNvSpPr/>
      </dsp:nvSpPr>
      <dsp:spPr bwMode="white">
        <a:xfrm>
          <a:off x="3932278" y="1154914"/>
          <a:ext cx="3143685" cy="1051442"/>
        </a:xfrm>
        <a:prstGeom prst="roundRect">
          <a:avLst>
            <a:gd name="adj" fmla="val 10000"/>
          </a:avLst>
        </a:prstGeom>
      </dsp:spPr>
      <dsp:style>
        <a:lnRef idx="2">
          <a:schemeClr val="lt1"/>
        </a:lnRef>
        <a:fillRef idx="1">
          <a:schemeClr val="accent4">
            <a:hueOff val="0"/>
            <a:satOff val="0"/>
            <a:lumOff val="0"/>
            <a:alpha val="100000"/>
          </a:schemeClr>
        </a:fillRef>
        <a:effectRef idx="0">
          <a:scrgbClr r="0" g="0" b="0"/>
        </a:effectRef>
        <a:fontRef idx="minor">
          <a:schemeClr val="lt1"/>
        </a:fontRef>
      </dsp:style>
      <dsp:txBody>
        <a:bodyPr lIns="22225" tIns="22225" rIns="22225" bIns="22225"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gn="ctr">
            <a:lnSpc>
              <a:spcPct val="100000"/>
            </a:lnSpc>
            <a:spcBef>
              <a:spcPct val="0"/>
            </a:spcBef>
            <a:spcAft>
              <a:spcPct val="35000"/>
            </a:spcAft>
          </a:pPr>
          <a:r>
            <a:rPr lang="en-US" smtClean="0">
              <a:latin typeface="Arial" panose="020B0604020202020204" pitchFamily="34" charset="0"/>
              <a:cs typeface="Arial" panose="020B0604020202020204" pitchFamily="34" charset="0"/>
            </a:rPr>
            <a:t>Phản dân chủ</a:t>
          </a:r>
          <a:endParaRPr lang="en-US">
            <a:latin typeface="Arial" panose="020B0604020202020204" pitchFamily="34" charset="0"/>
            <a:cs typeface="Arial" panose="020B0604020202020204" pitchFamily="34" charset="0"/>
          </a:endParaRPr>
        </a:p>
      </dsp:txBody>
      <dsp:txXfrm>
        <a:off x="3932278" y="1154914"/>
        <a:ext cx="3143685" cy="1051442"/>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144000" cy="2641600"/>
        <a:chOff x="0" y="0"/>
        <a:chExt cx="9144000" cy="2641600"/>
      </a:xfrm>
    </dsp:grpSpPr>
    <dsp:sp modelId="{89FA33F0-F2B8-41A5-AAEC-BA3ABEA62B17}">
      <dsp:nvSpPr>
        <dsp:cNvPr id="3" name="Rectangles 2"/>
        <dsp:cNvSpPr/>
      </dsp:nvSpPr>
      <dsp:spPr bwMode="white">
        <a:xfrm>
          <a:off x="-28" y="-11"/>
          <a:ext cx="2857526" cy="2641623"/>
        </a:xfrm>
        <a:prstGeom prst="rect">
          <a:avLst/>
        </a:prstGeom>
      </dsp:spPr>
      <dsp:style>
        <a:lnRef idx="2">
          <a:schemeClr val="lt1"/>
        </a:lnRef>
        <a:fillRef idx="1">
          <a:schemeClr val="accent2"/>
        </a:fillRef>
        <a:effectRef idx="0">
          <a:scrgbClr r="0" g="0" b="0"/>
        </a:effectRef>
        <a:fontRef idx="minor">
          <a:schemeClr val="lt1"/>
        </a:fontRef>
      </dsp:style>
      <dsp:txBody>
        <a:bodyPr lIns="152400" tIns="152400" rIns="152400" bIns="152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dirty="0" err="1" smtClean="0">
              <a:latin typeface="Arial" panose="020B0604020202020204" pitchFamily="34" charset="0"/>
              <a:cs typeface="Arial" panose="020B0604020202020204" pitchFamily="34" charset="0"/>
            </a:rPr>
            <a:t>Lập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pháp</a:t>
          </a:r>
          <a:endParaRPr lang="en-US" sz="4000" b="1" dirty="0">
            <a:latin typeface="Arial" panose="020B0604020202020204" pitchFamily="34" charset="0"/>
            <a:cs typeface="Arial" panose="020B0604020202020204" pitchFamily="34" charset="0"/>
          </a:endParaRPr>
        </a:p>
      </dsp:txBody>
      <dsp:txXfrm>
        <a:off x="-28" y="-11"/>
        <a:ext cx="2857526" cy="2641623"/>
      </dsp:txXfrm>
    </dsp:sp>
    <dsp:sp modelId="{B44F8FC5-7BDC-46D9-8C2F-8FB50C1DAFD5}">
      <dsp:nvSpPr>
        <dsp:cNvPr id="4" name="Rectangles 3"/>
        <dsp:cNvSpPr/>
      </dsp:nvSpPr>
      <dsp:spPr bwMode="white">
        <a:xfrm>
          <a:off x="3143251" y="18222"/>
          <a:ext cx="2857526" cy="2605155"/>
        </a:xfrm>
        <a:prstGeom prst="rect">
          <a:avLst/>
        </a:prstGeom>
      </dsp:spPr>
      <dsp:style>
        <a:lnRef idx="2">
          <a:schemeClr val="lt1"/>
        </a:lnRef>
        <a:fillRef idx="1">
          <a:schemeClr val="accent3"/>
        </a:fillRef>
        <a:effectRef idx="0">
          <a:scrgbClr r="0" g="0" b="0"/>
        </a:effectRef>
        <a:fontRef idx="minor">
          <a:schemeClr val="lt1"/>
        </a:fontRef>
      </dsp:style>
      <dsp:txBody>
        <a:bodyPr lIns="137160" tIns="137160" rIns="137160" bIns="1371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600" b="1" dirty="0" err="1" smtClean="0">
              <a:latin typeface="Arial" panose="020B0604020202020204" pitchFamily="34" charset="0"/>
              <a:cs typeface="Arial" panose="020B0604020202020204" pitchFamily="34" charset="0"/>
            </a:rPr>
            <a:t>Hành</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pháp</a:t>
          </a:r>
          <a:endParaRPr lang="en-US" sz="3600" b="1" dirty="0">
            <a:latin typeface="Arial" panose="020B0604020202020204" pitchFamily="34" charset="0"/>
            <a:cs typeface="Arial" panose="020B0604020202020204" pitchFamily="34" charset="0"/>
          </a:endParaRPr>
        </a:p>
      </dsp:txBody>
      <dsp:txXfrm>
        <a:off x="3143251" y="18222"/>
        <a:ext cx="2857526" cy="2605155"/>
      </dsp:txXfrm>
    </dsp:sp>
    <dsp:sp modelId="{6B25C8AF-57EE-4200-AC25-558ED50FCFAE}">
      <dsp:nvSpPr>
        <dsp:cNvPr id="5" name="Rectangles 4"/>
        <dsp:cNvSpPr/>
      </dsp:nvSpPr>
      <dsp:spPr bwMode="white">
        <a:xfrm>
          <a:off x="6261698" y="9941"/>
          <a:ext cx="2857526" cy="2613453"/>
        </a:xfrm>
        <a:prstGeom prst="rect">
          <a:avLst/>
        </a:prstGeom>
      </dsp:spPr>
      <dsp:style>
        <a:lnRef idx="2">
          <a:schemeClr val="lt1"/>
        </a:lnRef>
        <a:fillRef idx="1">
          <a:schemeClr val="accent4"/>
        </a:fillRef>
        <a:effectRef idx="0">
          <a:scrgbClr r="0" g="0" b="0"/>
        </a:effectRef>
        <a:fontRef idx="minor">
          <a:schemeClr val="lt1"/>
        </a:fontRef>
      </dsp:style>
      <dsp:txBody>
        <a:bodyPr lIns="152400" tIns="152400" rIns="152400" bIns="152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dirty="0" err="1" smtClean="0">
              <a:latin typeface="Arial" panose="020B0604020202020204" pitchFamily="34" charset="0"/>
              <a:cs typeface="Arial" panose="020B0604020202020204" pitchFamily="34" charset="0"/>
            </a:rPr>
            <a:t>Tư</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pháp</a:t>
          </a:r>
          <a:endParaRPr lang="en-US" sz="4000" b="1" dirty="0">
            <a:latin typeface="Arial" panose="020B0604020202020204" pitchFamily="34" charset="0"/>
            <a:cs typeface="Arial" panose="020B0604020202020204" pitchFamily="34" charset="0"/>
          </a:endParaRPr>
        </a:p>
      </dsp:txBody>
      <dsp:txXfrm>
        <a:off x="6261698" y="9941"/>
        <a:ext cx="2857526" cy="2613453"/>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828800" cy="4648200"/>
        <a:chOff x="0" y="0"/>
        <a:chExt cx="1828800" cy="4648200"/>
      </a:xfrm>
    </dsp:grpSpPr>
    <dsp:sp modelId="{6BC36FFA-2DA0-4EEA-B573-FED136FC49EA}">
      <dsp:nvSpPr>
        <dsp:cNvPr id="3" name="Rounded Rectangle 2"/>
        <dsp:cNvSpPr/>
      </dsp:nvSpPr>
      <dsp:spPr bwMode="white">
        <a:xfrm>
          <a:off x="0" y="0"/>
          <a:ext cx="1828800" cy="1344103"/>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err="1" smtClean="0">
              <a:latin typeface="Arial" panose="020B0604020202020204" pitchFamily="34" charset="0"/>
              <a:ea typeface="Tahoma" panose="020B0604030504040204" pitchFamily="34" charset="0"/>
              <a:cs typeface="Arial" panose="020B0604020202020204" pitchFamily="34" charset="0"/>
            </a:rPr>
            <a:t>Thuyết</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gia</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trưởng</a:t>
          </a:r>
          <a:endParaRPr lang="en-US" sz="2400" b="1" dirty="0">
            <a:latin typeface="Arial" panose="020B0604020202020204" pitchFamily="34" charset="0"/>
            <a:ea typeface="Tahoma" panose="020B0604030504040204" pitchFamily="34" charset="0"/>
            <a:cs typeface="Arial" panose="020B0604020202020204" pitchFamily="34" charset="0"/>
          </a:endParaRPr>
        </a:p>
      </dsp:txBody>
      <dsp:txXfrm>
        <a:off x="0" y="0"/>
        <a:ext cx="1828800" cy="1344103"/>
      </dsp:txXfrm>
    </dsp:sp>
    <dsp:sp modelId="{17315BD1-5F5D-42F3-9CE3-AEBC3F451F10}">
      <dsp:nvSpPr>
        <dsp:cNvPr id="4" name="Right Arrow 3"/>
        <dsp:cNvSpPr/>
      </dsp:nvSpPr>
      <dsp:spPr bwMode="white">
        <a:xfrm rot="5399999">
          <a:off x="649265" y="1379454"/>
          <a:ext cx="530271" cy="636325"/>
        </a:xfrm>
        <a:prstGeom prst="rightArrow">
          <a:avLst>
            <a:gd name="adj1" fmla="val 60000"/>
            <a:gd name="adj2" fmla="val 50000"/>
          </a:avLst>
        </a:prstGeom>
      </dsp:spPr>
      <dsp:style>
        <a:lnRef idx="0">
          <a:schemeClr val="accent3">
            <a:tint val="60000"/>
          </a:schemeClr>
        </a:lnRef>
        <a:fillRef idx="1">
          <a:schemeClr val="accent3">
            <a:tint val="60000"/>
          </a:schemeClr>
        </a:fillRef>
        <a:effectRef idx="0">
          <a:scrgbClr r="0" g="0" b="0"/>
        </a:effectRef>
        <a:fontRef idx="minor">
          <a:schemeClr val="lt1"/>
        </a:fontRef>
      </dsp:style>
      <dsp:txBody>
        <a:bodyPr rot="-54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2400" b="1"/>
        </a:p>
      </dsp:txBody>
      <dsp:txXfrm rot="5399999">
        <a:off x="649265" y="1379454"/>
        <a:ext cx="530271" cy="636325"/>
      </dsp:txXfrm>
    </dsp:sp>
    <dsp:sp modelId="{AA316BE2-7394-4720-8A63-BE154EBA066F}">
      <dsp:nvSpPr>
        <dsp:cNvPr id="5" name="Rounded Rectangle 4"/>
        <dsp:cNvSpPr/>
      </dsp:nvSpPr>
      <dsp:spPr bwMode="white">
        <a:xfrm>
          <a:off x="0" y="2051131"/>
          <a:ext cx="1828800" cy="2597069"/>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smtClean="0">
              <a:latin typeface="Arial" panose="020B0604020202020204" pitchFamily="34" charset="0"/>
              <a:cs typeface="Arial" panose="020B0604020202020204" pitchFamily="34" charset="0"/>
            </a:rPr>
            <a:t>Nhà nước</a:t>
          </a:r>
          <a:r>
            <a:rPr lang="vi-VN" sz="2400" b="1" smtClean="0">
              <a:latin typeface="Arial" panose="020B0604020202020204" pitchFamily="34" charset="0"/>
              <a:cs typeface="Arial" panose="020B0604020202020204" pitchFamily="34" charset="0"/>
            </a:rPr>
            <a:t> </a:t>
          </a:r>
          <a:r>
            <a:rPr lang="en-US" sz="2400" b="1" smtClean="0">
              <a:latin typeface="Arial" panose="020B0604020202020204" pitchFamily="34" charset="0"/>
              <a:cs typeface="Arial" panose="020B0604020202020204" pitchFamily="34" charset="0"/>
            </a:rPr>
            <a:t>kết quả của sự phát triển gia đình</a:t>
          </a:r>
          <a:endParaRPr lang="en-US" sz="2400" b="1">
            <a:latin typeface="Arial" panose="020B0604020202020204" pitchFamily="34" charset="0"/>
            <a:cs typeface="Arial" panose="020B0604020202020204" pitchFamily="34" charset="0"/>
          </a:endParaRPr>
        </a:p>
      </dsp:txBody>
      <dsp:txXfrm>
        <a:off x="0" y="2051131"/>
        <a:ext cx="1828800" cy="2597069"/>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752600" cy="4648200"/>
        <a:chOff x="0" y="0"/>
        <a:chExt cx="1752600" cy="4648200"/>
      </a:xfrm>
    </dsp:grpSpPr>
    <dsp:sp modelId="{6BC36FFA-2DA0-4EEA-B573-FED136FC49EA}">
      <dsp:nvSpPr>
        <dsp:cNvPr id="3" name="Rounded Rectangle 2"/>
        <dsp:cNvSpPr/>
      </dsp:nvSpPr>
      <dsp:spPr bwMode="white">
        <a:xfrm>
          <a:off x="0" y="0"/>
          <a:ext cx="1752600" cy="1393091"/>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dirty="0" err="1" smtClean="0">
              <a:latin typeface="Arial" panose="020B0604020202020204" pitchFamily="34" charset="0"/>
              <a:ea typeface="Tahoma" panose="020B0604030504040204" pitchFamily="34" charset="0"/>
              <a:cs typeface="Arial" panose="020B0604020202020204" pitchFamily="34" charset="0"/>
            </a:rPr>
            <a:t>Thuyết</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bạo</a:t>
          </a:r>
          <a:r>
            <a:rPr lang="en-US" sz="2400" b="1" dirty="0" smtClean="0">
              <a:latin typeface="Arial" panose="020B0604020202020204" pitchFamily="34" charset="0"/>
              <a:ea typeface="Tahoma" panose="020B0604030504040204" pitchFamily="34" charset="0"/>
              <a:cs typeface="Arial" panose="020B0604020202020204" pitchFamily="34" charset="0"/>
            </a:rPr>
            <a:t> </a:t>
          </a:r>
          <a:r>
            <a:rPr lang="en-US" sz="2400" b="1" dirty="0" err="1" smtClean="0">
              <a:latin typeface="Arial" panose="020B0604020202020204" pitchFamily="34" charset="0"/>
              <a:ea typeface="Tahoma" panose="020B0604030504040204" pitchFamily="34" charset="0"/>
              <a:cs typeface="Arial" panose="020B0604020202020204" pitchFamily="34" charset="0"/>
            </a:rPr>
            <a:t>lực</a:t>
          </a:r>
          <a:endParaRPr lang="en-US" sz="2400" b="1" dirty="0">
            <a:latin typeface="Arial" panose="020B0604020202020204" pitchFamily="34" charset="0"/>
            <a:ea typeface="Tahoma" panose="020B0604030504040204" pitchFamily="34" charset="0"/>
            <a:cs typeface="Arial" panose="020B0604020202020204" pitchFamily="34" charset="0"/>
          </a:endParaRPr>
        </a:p>
      </dsp:txBody>
      <dsp:txXfrm>
        <a:off x="0" y="0"/>
        <a:ext cx="1752600" cy="1393091"/>
      </dsp:txXfrm>
    </dsp:sp>
    <dsp:sp modelId="{17315BD1-5F5D-42F3-9CE3-AEBC3F451F10}">
      <dsp:nvSpPr>
        <dsp:cNvPr id="4" name="Right Arrow 3"/>
        <dsp:cNvSpPr/>
      </dsp:nvSpPr>
      <dsp:spPr bwMode="white">
        <a:xfrm rot="5399999">
          <a:off x="615096" y="1427918"/>
          <a:ext cx="522409" cy="626891"/>
        </a:xfrm>
        <a:prstGeom prst="rightArrow">
          <a:avLst>
            <a:gd name="adj1" fmla="val 60000"/>
            <a:gd name="adj2" fmla="val 50000"/>
          </a:avLst>
        </a:prstGeom>
      </dsp:spPr>
      <dsp:style>
        <a:lnRef idx="0">
          <a:schemeClr val="accent4">
            <a:tint val="60000"/>
          </a:schemeClr>
        </a:lnRef>
        <a:fillRef idx="1">
          <a:schemeClr val="accent4">
            <a:tint val="60000"/>
          </a:schemeClr>
        </a:fillRef>
        <a:effectRef idx="0">
          <a:scrgbClr r="0" g="0" b="0"/>
        </a:effectRef>
        <a:fontRef idx="minor">
          <a:schemeClr val="lt1"/>
        </a:fontRef>
      </dsp:style>
      <dsp:txBody>
        <a:bodyPr rot="-54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2400" b="1">
            <a:latin typeface="Arial" panose="020B0604020202020204" pitchFamily="34" charset="0"/>
            <a:cs typeface="Arial" panose="020B0604020202020204" pitchFamily="34" charset="0"/>
          </a:endParaRPr>
        </a:p>
      </dsp:txBody>
      <dsp:txXfrm rot="5399999">
        <a:off x="615096" y="1427918"/>
        <a:ext cx="522409" cy="626891"/>
      </dsp:txXfrm>
    </dsp:sp>
    <dsp:sp modelId="{AA316BE2-7394-4720-8A63-BE154EBA066F}">
      <dsp:nvSpPr>
        <dsp:cNvPr id="5" name="Rounded Rectangle 4"/>
        <dsp:cNvSpPr/>
      </dsp:nvSpPr>
      <dsp:spPr bwMode="white">
        <a:xfrm>
          <a:off x="0" y="2089636"/>
          <a:ext cx="1752600" cy="2558564"/>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smtClean="0">
              <a:latin typeface="Arial" panose="020B0604020202020204" pitchFamily="34" charset="0"/>
              <a:cs typeface="Arial" panose="020B0604020202020204" pitchFamily="34" charset="0"/>
            </a:rPr>
            <a:t>Nhà nước ra đời là kết quả của việc sử dụng bạo lực</a:t>
          </a:r>
          <a:endParaRPr lang="en-US" sz="2400" b="1">
            <a:latin typeface="Arial" panose="020B0604020202020204" pitchFamily="34" charset="0"/>
            <a:cs typeface="Arial" panose="020B0604020202020204" pitchFamily="34" charset="0"/>
          </a:endParaRPr>
        </a:p>
      </dsp:txBody>
      <dsp:txXfrm>
        <a:off x="0" y="2089636"/>
        <a:ext cx="1752600" cy="255856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676400" cy="4648200"/>
        <a:chOff x="0" y="0"/>
        <a:chExt cx="1676400" cy="4648200"/>
      </a:xfrm>
    </dsp:grpSpPr>
    <dsp:sp modelId="{6BC36FFA-2DA0-4EEA-B573-FED136FC49EA}">
      <dsp:nvSpPr>
        <dsp:cNvPr id="3" name="Rounded Rectangle 2"/>
        <dsp:cNvSpPr/>
      </dsp:nvSpPr>
      <dsp:spPr bwMode="white">
        <a:xfrm>
          <a:off x="0" y="0"/>
          <a:ext cx="1676400" cy="1859280"/>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dirty="0" err="1" smtClean="0">
              <a:latin typeface="Arial" panose="020B0604020202020204" pitchFamily="34" charset="0"/>
              <a:ea typeface="Tahoma" panose="020B0604030504040204" pitchFamily="34" charset="0"/>
              <a:cs typeface="Arial" panose="020B0604020202020204" pitchFamily="34" charset="0"/>
            </a:rPr>
            <a:t>Thuyết</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khế</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ước</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xã</a:t>
          </a:r>
          <a:r>
            <a:rPr lang="en-US" b="1" dirty="0" smtClean="0">
              <a:latin typeface="Arial" panose="020B0604020202020204" pitchFamily="34" charset="0"/>
              <a:ea typeface="Tahoma" panose="020B0604030504040204" pitchFamily="34" charset="0"/>
              <a:cs typeface="Arial" panose="020B0604020202020204" pitchFamily="34" charset="0"/>
            </a:rPr>
            <a:t> </a:t>
          </a:r>
          <a:r>
            <a:rPr lang="en-US" b="1" dirty="0" err="1" smtClean="0">
              <a:latin typeface="Arial" panose="020B0604020202020204" pitchFamily="34" charset="0"/>
              <a:ea typeface="Tahoma" panose="020B0604030504040204" pitchFamily="34" charset="0"/>
              <a:cs typeface="Arial" panose="020B0604020202020204" pitchFamily="34" charset="0"/>
            </a:rPr>
            <a:t>hội</a:t>
          </a:r>
          <a:endParaRPr lang="en-US" b="1" dirty="0">
            <a:latin typeface="Arial" panose="020B0604020202020204" pitchFamily="34" charset="0"/>
            <a:ea typeface="Tahoma" panose="020B0604030504040204" pitchFamily="34" charset="0"/>
            <a:cs typeface="Arial" panose="020B0604020202020204" pitchFamily="34" charset="0"/>
          </a:endParaRPr>
        </a:p>
      </dsp:txBody>
      <dsp:txXfrm>
        <a:off x="0" y="0"/>
        <a:ext cx="1676400" cy="1859280"/>
      </dsp:txXfrm>
    </dsp:sp>
    <dsp:sp modelId="{17315BD1-5F5D-42F3-9CE3-AEBC3F451F10}">
      <dsp:nvSpPr>
        <dsp:cNvPr id="4" name="Right Arrow 3"/>
        <dsp:cNvSpPr/>
      </dsp:nvSpPr>
      <dsp:spPr bwMode="white">
        <a:xfrm rot="5399999">
          <a:off x="489585" y="1905762"/>
          <a:ext cx="697230" cy="836676"/>
        </a:xfrm>
        <a:prstGeom prst="rightArrow">
          <a:avLst>
            <a:gd name="adj1" fmla="val 60000"/>
            <a:gd name="adj2" fmla="val 50000"/>
          </a:avLst>
        </a:prstGeom>
      </dsp:spPr>
      <dsp:style>
        <a:lnRef idx="0">
          <a:schemeClr val="accent6">
            <a:tint val="60000"/>
          </a:schemeClr>
        </a:lnRef>
        <a:fillRef idx="1">
          <a:schemeClr val="accent6">
            <a:tint val="60000"/>
          </a:schemeClr>
        </a:fillRef>
        <a:effectRef idx="0">
          <a:scrgbClr r="0" g="0" b="0"/>
        </a:effectRef>
        <a:fontRef idx="minor">
          <a:schemeClr val="lt1"/>
        </a:fontRef>
      </dsp:style>
      <dsp:txBody>
        <a:bodyPr rot="-5400000" lIns="0" tIns="0" rIns="0" bIns="0"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endParaRPr lang="en-US" b="1"/>
        </a:p>
      </dsp:txBody>
      <dsp:txXfrm rot="5399999">
        <a:off x="489585" y="1905762"/>
        <a:ext cx="697230" cy="836676"/>
      </dsp:txXfrm>
    </dsp:sp>
    <dsp:sp modelId="{AA316BE2-7394-4720-8A63-BE154EBA066F}">
      <dsp:nvSpPr>
        <dsp:cNvPr id="5" name="Rounded Rectangle 4"/>
        <dsp:cNvSpPr/>
      </dsp:nvSpPr>
      <dsp:spPr bwMode="white">
        <a:xfrm>
          <a:off x="0" y="2788920"/>
          <a:ext cx="1676400" cy="1859280"/>
        </a:xfrm>
        <a:prstGeom prst="roundRect">
          <a:avLst>
            <a:gd name="adj" fmla="val 10000"/>
          </a:avLst>
        </a:prstGeom>
      </dsp:spPr>
      <dsp:style>
        <a:lnRef idx="2">
          <a:schemeClr val="lt1"/>
        </a:lnRef>
        <a:fillRef idx="1">
          <a:schemeClr val="accent6"/>
        </a:fillRef>
        <a:effectRef idx="0">
          <a:scrgbClr r="0" g="0" b="0"/>
        </a:effectRef>
        <a:fontRef idx="minor">
          <a:schemeClr val="lt1"/>
        </a:fontRef>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b="1" smtClean="0">
              <a:latin typeface="Arial" panose="020B0604020202020204" pitchFamily="34" charset="0"/>
              <a:cs typeface="Arial" panose="020B0604020202020204" pitchFamily="34" charset="0"/>
            </a:rPr>
            <a:t>Nhà nước ra đời từ một hợp đồng</a:t>
          </a:r>
          <a:endParaRPr lang="en-US" b="1">
            <a:latin typeface="Arial" panose="020B0604020202020204" pitchFamily="34" charset="0"/>
            <a:cs typeface="Arial" panose="020B0604020202020204" pitchFamily="34" charset="0"/>
          </a:endParaRPr>
        </a:p>
      </dsp:txBody>
      <dsp:txXfrm>
        <a:off x="0" y="2788920"/>
        <a:ext cx="1676400" cy="1859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067800" cy="5181600"/>
        <a:chOff x="0" y="0"/>
        <a:chExt cx="9067800" cy="5181600"/>
      </a:xfrm>
    </dsp:grpSpPr>
    <dsp:sp modelId="{CE1F39EC-776F-437E-870D-D9362ECEEFA1}">
      <dsp:nvSpPr>
        <dsp:cNvPr id="3" name="Rounded Rectangle 2"/>
        <dsp:cNvSpPr/>
      </dsp:nvSpPr>
      <dsp:spPr bwMode="white">
        <a:xfrm>
          <a:off x="0" y="655401"/>
          <a:ext cx="2178860" cy="3870799"/>
        </a:xfrm>
        <a:prstGeom prst="roundRect">
          <a:avLst>
            <a:gd name="adj" fmla="val 10000"/>
          </a:avLst>
        </a:prstGeom>
        <a:ln>
          <a:solidFill>
            <a:srgbClr val="000099"/>
          </a:solidFill>
        </a:ln>
      </dsp:spPr>
      <dsp:style>
        <a:lnRef idx="2">
          <a:schemeClr val="accent5"/>
        </a:lnRef>
        <a:fillRef idx="1">
          <a:schemeClr val="lt1"/>
        </a:fillRef>
        <a:effectRef idx="0">
          <a:schemeClr val="accent5"/>
        </a:effectRef>
        <a:fontRef idx="minor">
          <a:schemeClr val="dk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en-US" sz="2800" b="1" dirty="0" smtClean="0">
              <a:solidFill>
                <a:srgbClr val="002060"/>
              </a:solidFill>
              <a:latin typeface="Arial" panose="020B0604020202020204" pitchFamily="34" charset="0"/>
              <a:cs typeface="Arial" panose="020B0604020202020204" pitchFamily="34" charset="0"/>
            </a:rPr>
            <a:t>“</a:t>
          </a:r>
          <a:r>
            <a:rPr lang="en-US" sz="2800" b="1" i="1" dirty="0" err="1" smtClean="0">
              <a:solidFill>
                <a:srgbClr val="002060"/>
              </a:solidFill>
              <a:latin typeface="Arial" panose="020B0604020202020204" pitchFamily="34" charset="0"/>
              <a:cs typeface="Arial" panose="020B0604020202020204" pitchFamily="34" charset="0"/>
            </a:rPr>
            <a:t>Nguồn</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gốc</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của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gia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đình</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của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chế</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độ</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tư</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hữu</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và</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của</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nhà</a:t>
          </a:r>
          <a:r>
            <a:rPr lang="en-US" sz="2800" b="1" i="1" dirty="0" smtClean="0">
              <a:solidFill>
                <a:srgbClr val="002060"/>
              </a:solidFill>
              <a:latin typeface="Arial" panose="020B0604020202020204" pitchFamily="34" charset="0"/>
              <a:cs typeface="Arial" panose="020B0604020202020204" pitchFamily="34" charset="0"/>
            </a:rPr>
            <a:t> </a:t>
          </a:r>
          <a:r>
            <a:rPr lang="en-US" sz="2800" b="1" i="1" dirty="0" err="1" smtClean="0">
              <a:solidFill>
                <a:srgbClr val="002060"/>
              </a:solidFill>
              <a:latin typeface="Arial" panose="020B0604020202020204" pitchFamily="34" charset="0"/>
              <a:cs typeface="Arial" panose="020B0604020202020204" pitchFamily="34" charset="0"/>
            </a:rPr>
            <a:t>nước</a:t>
          </a:r>
          <a:r>
            <a:rPr lang="en-US" sz="2800" b="1" dirty="0" smtClean="0">
              <a:solidFill>
                <a:srgbClr val="002060"/>
              </a:solidFill>
              <a:latin typeface="Arial" panose="020B0604020202020204" pitchFamily="34" charset="0"/>
              <a:cs typeface="Arial" panose="020B0604020202020204" pitchFamily="34" charset="0"/>
            </a:rPr>
            <a:t>” </a:t>
          </a:r>
          <a:endParaRPr lang="en-US" sz="2800" b="1" dirty="0" smtClean="0">
            <a:solidFill>
              <a:srgbClr val="002060"/>
            </a:solidFill>
            <a:latin typeface="Arial" panose="020B0604020202020204" pitchFamily="34" charset="0"/>
            <a:cs typeface="Arial" panose="020B0604020202020204" pitchFamily="34" charset="0"/>
          </a:endParaRPr>
        </a:p>
        <a:p>
          <a:pPr lvl="0" algn="ctr">
            <a:lnSpc>
              <a:spcPct val="100000"/>
            </a:lnSpc>
            <a:spcBef>
              <a:spcPct val="0"/>
            </a:spcBef>
            <a:spcAft>
              <a:spcPct val="35000"/>
            </a:spcAft>
          </a:pPr>
          <a:r>
            <a:rPr lang="en-US" sz="2800" b="1" dirty="0" smtClean="0">
              <a:solidFill>
                <a:srgbClr val="002060"/>
              </a:solidFill>
              <a:latin typeface="Arial" panose="020B0604020202020204" pitchFamily="34" charset="0"/>
              <a:cs typeface="Arial" panose="020B0604020202020204" pitchFamily="34" charset="0"/>
            </a:rPr>
            <a:t>(Friedrich Engels)</a:t>
          </a:r>
          <a:endParaRPr lang="en-US" sz="2800" b="1" dirty="0">
            <a:solidFill>
              <a:srgbClr val="002060"/>
            </a:solidFill>
            <a:latin typeface="Arial" panose="020B0604020202020204" pitchFamily="34" charset="0"/>
            <a:cs typeface="Arial" panose="020B0604020202020204" pitchFamily="34" charset="0"/>
          </a:endParaRPr>
        </a:p>
      </dsp:txBody>
      <dsp:txXfrm>
        <a:off x="0" y="655401"/>
        <a:ext cx="2178860" cy="3870799"/>
      </dsp:txXfrm>
    </dsp:sp>
    <dsp:sp modelId="{FC80A200-A577-4DC9-8DE0-1C29C8FDDD4A}">
      <dsp:nvSpPr>
        <dsp:cNvPr id="4" name="Freeform 3"/>
        <dsp:cNvSpPr/>
      </dsp:nvSpPr>
      <dsp:spPr bwMode="white">
        <a:xfrm>
          <a:off x="1583241" y="1593815"/>
          <a:ext cx="2191585" cy="44008"/>
        </a:xfrm>
        <a:custGeom>
          <a:avLst/>
          <a:gdLst/>
          <a:ahLst/>
          <a:cxnLst/>
          <a:pathLst>
            <a:path w="3451" h="69">
              <a:moveTo>
                <a:pt x="938" y="1570"/>
              </a:moveTo>
              <a:lnTo>
                <a:pt x="2513" y="-1501"/>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2400">
            <a:solidFill>
              <a:schemeClr val="tx1"/>
            </a:solidFill>
            <a:latin typeface="Arial" panose="020B0604020202020204" pitchFamily="34" charset="0"/>
            <a:cs typeface="Arial" panose="020B0604020202020204" pitchFamily="34" charset="0"/>
          </a:endParaRPr>
        </a:p>
      </dsp:txBody>
      <dsp:txXfrm>
        <a:off x="1583241" y="1593815"/>
        <a:ext cx="2191585" cy="44008"/>
      </dsp:txXfrm>
    </dsp:sp>
    <dsp:sp modelId="{1B95ED92-2DAF-4CE2-97EC-83F06A62696C}">
      <dsp:nvSpPr>
        <dsp:cNvPr id="5" name="Rounded Rectangle 4"/>
        <dsp:cNvSpPr/>
      </dsp:nvSpPr>
      <dsp:spPr bwMode="white">
        <a:xfrm>
          <a:off x="3179207" y="7419"/>
          <a:ext cx="5636873" cy="1266838"/>
        </a:xfrm>
        <a:prstGeom prst="roundRect">
          <a:avLst>
            <a:gd name="adj" fmla="val 10000"/>
          </a:avLst>
        </a:prstGeom>
        <a:ln>
          <a:noFill/>
        </a:ln>
      </dsp:spPr>
      <dsp:style>
        <a:lnRef idx="1">
          <a:schemeClr val="accent4"/>
        </a:lnRef>
        <a:fillRef idx="2">
          <a:schemeClr val="accent4"/>
        </a:fillRef>
        <a:effectRef idx="1">
          <a:schemeClr val="accent4"/>
        </a:effectRef>
        <a:fontRef idx="minor">
          <a:schemeClr val="dk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10000"/>
            </a:lnSpc>
            <a:spcBef>
              <a:spcPct val="0"/>
            </a:spcBef>
            <a:spcAft>
              <a:spcPct val="35000"/>
            </a:spcAft>
          </a:pPr>
          <a:r>
            <a:rPr lang="en-US" sz="2800" b="1" dirty="0" smtClean="0">
              <a:solidFill>
                <a:srgbClr val="CC0066"/>
              </a:solidFill>
              <a:latin typeface="Arial" panose="020B0604020202020204" pitchFamily="34" charset="0"/>
              <a:cs typeface="Arial" panose="020B0604020202020204" pitchFamily="34" charset="0"/>
            </a:rPr>
            <a:t>NN: </a:t>
          </a:r>
          <a:r>
            <a:rPr lang="en-US" sz="2800" b="1" dirty="0" err="1" smtClean="0">
              <a:solidFill>
                <a:srgbClr val="CC0066"/>
              </a:solidFill>
              <a:latin typeface="Arial" panose="020B0604020202020204" pitchFamily="34" charset="0"/>
              <a:cs typeface="Arial" panose="020B0604020202020204" pitchFamily="34" charset="0"/>
            </a:rPr>
            <a:t>hiện</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tượng</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có</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tính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lịch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sử</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tính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quy</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luật</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khách</a:t>
          </a:r>
          <a:r>
            <a:rPr lang="en-US" sz="2800" b="1" dirty="0" smtClean="0">
              <a:solidFill>
                <a:srgbClr val="CC0066"/>
              </a:solidFill>
              <a:latin typeface="Arial" panose="020B0604020202020204" pitchFamily="34" charset="0"/>
              <a:cs typeface="Arial" panose="020B0604020202020204" pitchFamily="34" charset="0"/>
            </a:rPr>
            <a:t> </a:t>
          </a:r>
          <a:r>
            <a:rPr lang="en-US" sz="2800" b="1" dirty="0" err="1" smtClean="0">
              <a:solidFill>
                <a:srgbClr val="CC0066"/>
              </a:solidFill>
              <a:latin typeface="Arial" panose="020B0604020202020204" pitchFamily="34" charset="0"/>
              <a:cs typeface="Arial" panose="020B0604020202020204" pitchFamily="34" charset="0"/>
            </a:rPr>
            <a:t>quan</a:t>
          </a:r>
          <a:endParaRPr lang="en-US" sz="2800" b="1" dirty="0">
            <a:solidFill>
              <a:srgbClr val="CC0066"/>
            </a:solidFill>
            <a:latin typeface="Arial" panose="020B0604020202020204" pitchFamily="34" charset="0"/>
            <a:cs typeface="Arial" panose="020B0604020202020204" pitchFamily="34" charset="0"/>
          </a:endParaRPr>
        </a:p>
      </dsp:txBody>
      <dsp:txXfrm>
        <a:off x="3179207" y="7419"/>
        <a:ext cx="5636873" cy="1266838"/>
      </dsp:txXfrm>
    </dsp:sp>
    <dsp:sp modelId="{95374096-5CC0-4BE1-A603-15BE0A63848C}">
      <dsp:nvSpPr>
        <dsp:cNvPr id="6" name="Freeform 5"/>
        <dsp:cNvSpPr/>
      </dsp:nvSpPr>
      <dsp:spPr bwMode="white">
        <a:xfrm>
          <a:off x="2154018" y="2409209"/>
          <a:ext cx="1050031" cy="44008"/>
        </a:xfrm>
        <a:custGeom>
          <a:avLst/>
          <a:gdLst/>
          <a:ahLst/>
          <a:cxnLst/>
          <a:pathLst>
            <a:path w="1654" h="69">
              <a:moveTo>
                <a:pt x="39" y="286"/>
              </a:moveTo>
              <a:lnTo>
                <a:pt x="1614" y="-217"/>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2400">
            <a:solidFill>
              <a:schemeClr val="tx1"/>
            </a:solidFill>
            <a:latin typeface="Arial" panose="020B0604020202020204" pitchFamily="34" charset="0"/>
            <a:cs typeface="Arial" panose="020B0604020202020204" pitchFamily="34" charset="0"/>
          </a:endParaRPr>
        </a:p>
      </dsp:txBody>
      <dsp:txXfrm>
        <a:off x="2154018" y="2409209"/>
        <a:ext cx="1050031" cy="44008"/>
      </dsp:txXfrm>
    </dsp:sp>
    <dsp:sp modelId="{4B8FF4EA-CF5C-4C61-9B07-76BEB041F700}">
      <dsp:nvSpPr>
        <dsp:cNvPr id="7" name="Rounded Rectangle 6"/>
        <dsp:cNvSpPr/>
      </dsp:nvSpPr>
      <dsp:spPr bwMode="white">
        <a:xfrm>
          <a:off x="3179207" y="1638207"/>
          <a:ext cx="5875469" cy="1266838"/>
        </a:xfrm>
        <a:prstGeom prst="roundRect">
          <a:avLst>
            <a:gd name="adj" fmla="val 10000"/>
          </a:avLst>
        </a:prstGeom>
        <a:ln>
          <a:noFill/>
        </a:ln>
      </dsp:spPr>
      <dsp:style>
        <a:lnRef idx="1">
          <a:schemeClr val="accent5"/>
        </a:lnRef>
        <a:fillRef idx="2">
          <a:schemeClr val="accent5"/>
        </a:fillRef>
        <a:effectRef idx="1">
          <a:schemeClr val="accent5"/>
        </a:effectRef>
        <a:fontRef idx="minor">
          <a:schemeClr val="dk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2400" b="1" dirty="0" smtClean="0">
              <a:solidFill>
                <a:srgbClr val="002060"/>
              </a:solidFill>
              <a:latin typeface="Arial" panose="020B0604020202020204" pitchFamily="34" charset="0"/>
              <a:cs typeface="Arial" panose="020B0604020202020204" pitchFamily="34" charset="0"/>
            </a:rPr>
            <a:t> </a:t>
          </a:r>
          <a:r>
            <a:rPr lang="en-US" sz="3500" b="1" i="0" dirty="0" smtClean="0">
              <a:solidFill>
                <a:srgbClr val="002060"/>
              </a:solidFill>
              <a:latin typeface="Arial" panose="020B0604020202020204" pitchFamily="34" charset="0"/>
              <a:cs typeface="Arial" panose="020B0604020202020204" pitchFamily="34" charset="0"/>
            </a:rPr>
            <a:t>NN </a:t>
          </a:r>
          <a:r>
            <a:rPr lang="en-US" sz="3500" b="1" i="0" dirty="0" err="1" smtClean="0">
              <a:solidFill>
                <a:srgbClr val="002060"/>
              </a:solidFill>
              <a:latin typeface="Arial" panose="020B0604020202020204" pitchFamily="34" charset="0"/>
              <a:cs typeface="Arial" panose="020B0604020202020204" pitchFamily="34" charset="0"/>
            </a:rPr>
            <a:t>không</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phải</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là</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vĩnh</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cửu</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bất</a:t>
          </a:r>
          <a:r>
            <a:rPr lang="en-US" sz="3500" b="1" i="0" dirty="0" smtClean="0">
              <a:solidFill>
                <a:srgbClr val="002060"/>
              </a:solidFill>
              <a:latin typeface="Arial" panose="020B0604020202020204" pitchFamily="34" charset="0"/>
              <a:cs typeface="Arial" panose="020B0604020202020204" pitchFamily="34" charset="0"/>
            </a:rPr>
            <a:t> </a:t>
          </a:r>
          <a:r>
            <a:rPr lang="en-US" sz="3500" b="1" i="0" dirty="0" err="1" smtClean="0">
              <a:solidFill>
                <a:srgbClr val="002060"/>
              </a:solidFill>
              <a:latin typeface="Arial" panose="020B0604020202020204" pitchFamily="34" charset="0"/>
              <a:cs typeface="Arial" panose="020B0604020202020204" pitchFamily="34" charset="0"/>
            </a:rPr>
            <a:t>biến</a:t>
          </a:r>
          <a:endParaRPr lang="en-US" sz="3500" b="1" i="0" dirty="0">
            <a:solidFill>
              <a:srgbClr val="002060"/>
            </a:solidFill>
            <a:latin typeface="Arial" panose="020B0604020202020204" pitchFamily="34" charset="0"/>
            <a:cs typeface="Arial" panose="020B0604020202020204" pitchFamily="34" charset="0"/>
          </a:endParaRPr>
        </a:p>
      </dsp:txBody>
      <dsp:txXfrm>
        <a:off x="3179207" y="1638207"/>
        <a:ext cx="5875469" cy="1266838"/>
      </dsp:txXfrm>
    </dsp:sp>
    <dsp:sp modelId="{B8C9B823-9E75-4221-AE01-379B75A4EC7A}">
      <dsp:nvSpPr>
        <dsp:cNvPr id="8" name="Freeform 7"/>
        <dsp:cNvSpPr/>
      </dsp:nvSpPr>
      <dsp:spPr bwMode="white">
        <a:xfrm>
          <a:off x="1752442" y="3348795"/>
          <a:ext cx="1853182" cy="44008"/>
        </a:xfrm>
        <a:custGeom>
          <a:avLst/>
          <a:gdLst/>
          <a:ahLst/>
          <a:cxnLst/>
          <a:pathLst>
            <a:path w="2918" h="69">
              <a:moveTo>
                <a:pt x="672" y="-1194"/>
              </a:moveTo>
              <a:lnTo>
                <a:pt x="2247" y="1263"/>
              </a:lnTo>
            </a:path>
          </a:pathLst>
        </a:custGeom>
      </dsp:spPr>
      <dsp:style>
        <a:lnRef idx="2">
          <a:schemeClr val="accent1">
            <a:shade val="60000"/>
          </a:schemeClr>
        </a:lnRef>
        <a:fillRef idx="0">
          <a:schemeClr val="accent1"/>
        </a:fillRef>
        <a:effectRef idx="0">
          <a:scrgbClr r="0" g="0" b="0"/>
        </a:effectRef>
        <a:fontRef idx="minor"/>
      </dsp:style>
      <dsp:txBody>
        <a:bodyPr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en-US" sz="2400">
            <a:solidFill>
              <a:schemeClr val="tx1"/>
            </a:solidFill>
            <a:latin typeface="Arial" panose="020B0604020202020204" pitchFamily="34" charset="0"/>
            <a:cs typeface="Arial" panose="020B0604020202020204" pitchFamily="34" charset="0"/>
          </a:endParaRPr>
        </a:p>
      </dsp:txBody>
      <dsp:txXfrm>
        <a:off x="1752442" y="3348795"/>
        <a:ext cx="1853182" cy="44008"/>
      </dsp:txXfrm>
    </dsp:sp>
    <dsp:sp modelId="{737F0530-FEBD-4418-8948-75DAD81EE84D}">
      <dsp:nvSpPr>
        <dsp:cNvPr id="9" name="Rounded Rectangle 8"/>
        <dsp:cNvSpPr/>
      </dsp:nvSpPr>
      <dsp:spPr bwMode="white">
        <a:xfrm>
          <a:off x="3179207" y="3268983"/>
          <a:ext cx="5777973" cy="1763629"/>
        </a:xfrm>
        <a:prstGeom prst="roundRect">
          <a:avLst>
            <a:gd name="adj" fmla="val 10000"/>
          </a:avLst>
        </a:prstGeom>
        <a:ln>
          <a:noFill/>
        </a:ln>
      </dsp:spPr>
      <dsp:style>
        <a:lnRef idx="1">
          <a:schemeClr val="accent6"/>
        </a:lnRef>
        <a:fillRef idx="2">
          <a:schemeClr val="accent6"/>
        </a:fillRef>
        <a:effectRef idx="1">
          <a:schemeClr val="accent6"/>
        </a:effectRef>
        <a:fontRef idx="minor">
          <a:schemeClr val="dk1"/>
        </a:fontRef>
      </dsp:style>
      <dsp:txBody>
        <a:bodyPr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10000"/>
            </a:lnSpc>
            <a:spcBef>
              <a:spcPct val="0"/>
            </a:spcBef>
            <a:spcAft>
              <a:spcPct val="35000"/>
            </a:spcAft>
          </a:pPr>
          <a:r>
            <a:rPr lang="en-US" sz="2800" b="1" dirty="0" smtClean="0">
              <a:latin typeface="Arial" panose="020B0604020202020204" pitchFamily="34" charset="0"/>
              <a:cs typeface="Arial" panose="020B0604020202020204" pitchFamily="34" charset="0"/>
            </a:rPr>
            <a:t> </a:t>
          </a:r>
          <a:r>
            <a:rPr lang="en-US" sz="3200" b="1" dirty="0" smtClean="0">
              <a:solidFill>
                <a:srgbClr val="7030A0"/>
              </a:solidFill>
              <a:latin typeface="Arial" panose="020B0604020202020204" pitchFamily="34" charset="0"/>
              <a:cs typeface="Arial" panose="020B0604020202020204" pitchFamily="34" charset="0"/>
            </a:rPr>
            <a:t>NN </a:t>
          </a:r>
          <a:r>
            <a:rPr lang="en-US" sz="3200" b="1" dirty="0" err="1" smtClean="0">
              <a:solidFill>
                <a:srgbClr val="7030A0"/>
              </a:solidFill>
              <a:latin typeface="Arial" panose="020B0604020202020204" pitchFamily="34" charset="0"/>
              <a:cs typeface="Arial" panose="020B0604020202020204" pitchFamily="34" charset="0"/>
            </a:rPr>
            <a:t>chỉ</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xuất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hiện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khi</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xã</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hội</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đã</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phát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triển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đến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một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giai</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đoạn</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nhất</a:t>
          </a:r>
          <a:r>
            <a:rPr lang="en-US" sz="3200" b="1" dirty="0" smtClean="0">
              <a:solidFill>
                <a:srgbClr val="7030A0"/>
              </a:solidFill>
              <a:latin typeface="Arial" panose="020B0604020202020204" pitchFamily="34" charset="0"/>
              <a:cs typeface="Arial" panose="020B0604020202020204" pitchFamily="34" charset="0"/>
            </a:rPr>
            <a:t> </a:t>
          </a:r>
          <a:r>
            <a:rPr lang="en-US" sz="3200" b="1" dirty="0" err="1" smtClean="0">
              <a:solidFill>
                <a:srgbClr val="7030A0"/>
              </a:solidFill>
              <a:latin typeface="Arial" panose="020B0604020202020204" pitchFamily="34" charset="0"/>
              <a:cs typeface="Arial" panose="020B0604020202020204" pitchFamily="34" charset="0"/>
            </a:rPr>
            <a:t>định</a:t>
          </a:r>
          <a:endParaRPr lang="en-US" sz="3200" b="1" dirty="0">
            <a:solidFill>
              <a:srgbClr val="7030A0"/>
            </a:solidFill>
            <a:latin typeface="Arial" panose="020B0604020202020204" pitchFamily="34" charset="0"/>
            <a:cs typeface="Arial" panose="020B0604020202020204" pitchFamily="34" charset="0"/>
          </a:endParaRPr>
        </a:p>
      </dsp:txBody>
      <dsp:txXfrm>
        <a:off x="3179207" y="3268983"/>
        <a:ext cx="5777973" cy="1763629"/>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82000" cy="1066800"/>
        <a:chOff x="0" y="0"/>
        <a:chExt cx="8382000" cy="1066800"/>
      </a:xfrm>
    </dsp:grpSpPr>
    <dsp:sp modelId="{85FC6A97-422B-4E39-982E-3DEF89479D43}">
      <dsp:nvSpPr>
        <dsp:cNvPr id="3" name="Rounded Rectangle 2"/>
        <dsp:cNvSpPr/>
      </dsp:nvSpPr>
      <dsp:spPr bwMode="white">
        <a:xfrm>
          <a:off x="0" y="0"/>
          <a:ext cx="3492500" cy="1066800"/>
        </a:xfrm>
        <a:prstGeom prst="roundRect">
          <a:avLst>
            <a:gd name="adj" fmla="val 10000"/>
          </a:avLst>
        </a:prstGeom>
      </dsp:spPr>
      <dsp:style>
        <a:lnRef idx="3">
          <a:schemeClr val="lt1"/>
        </a:lnRef>
        <a:fillRef idx="1">
          <a:schemeClr val="accent6"/>
        </a:fillRef>
        <a:effectRef idx="1">
          <a:schemeClr val="accent6"/>
        </a:effectRef>
        <a:fontRef idx="minor">
          <a:schemeClr val="lt1"/>
        </a:fontRef>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US" b="1" smtClean="0">
              <a:latin typeface="Arial" panose="020B0604020202020204" pitchFamily="34" charset="0"/>
              <a:cs typeface="Arial" panose="020B0604020202020204" pitchFamily="34" charset="0"/>
            </a:rPr>
            <a:t>Lần 1</a:t>
          </a:r>
          <a:r>
            <a:rPr lang="en-US" smtClean="0">
              <a:latin typeface="Arial" panose="020B0604020202020204" pitchFamily="34" charset="0"/>
              <a:cs typeface="Arial" panose="020B0604020202020204" pitchFamily="34" charset="0"/>
            </a:rPr>
            <a:t>: Chăn nuôi tách khỏi trồng trọt</a:t>
          </a:r>
          <a:endParaRPr lang="en-US">
            <a:latin typeface="Arial" panose="020B0604020202020204" pitchFamily="34" charset="0"/>
            <a:cs typeface="Arial" panose="020B0604020202020204" pitchFamily="34" charset="0"/>
          </a:endParaRPr>
        </a:p>
      </dsp:txBody>
      <dsp:txXfrm>
        <a:off x="0" y="0"/>
        <a:ext cx="3492500" cy="1066800"/>
      </dsp:txXfrm>
    </dsp:sp>
    <dsp:sp modelId="{68957796-7079-4F91-86D0-776AC63A10C4}">
      <dsp:nvSpPr>
        <dsp:cNvPr id="4" name="Right Arrow 3"/>
        <dsp:cNvSpPr/>
      </dsp:nvSpPr>
      <dsp:spPr bwMode="white">
        <a:xfrm>
          <a:off x="3820795" y="100330"/>
          <a:ext cx="740410" cy="866140"/>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endParaRPr lang="en-US">
            <a:latin typeface="Arial" panose="020B0604020202020204" pitchFamily="34" charset="0"/>
            <a:cs typeface="Arial" panose="020B0604020202020204" pitchFamily="34" charset="0"/>
          </a:endParaRPr>
        </a:p>
      </dsp:txBody>
      <dsp:txXfrm>
        <a:off x="3820795" y="100330"/>
        <a:ext cx="740410" cy="866140"/>
      </dsp:txXfrm>
    </dsp:sp>
    <dsp:sp modelId="{D1D4686A-D986-4F84-9F57-DB0AE14FCAB8}">
      <dsp:nvSpPr>
        <dsp:cNvPr id="5" name="Rounded Rectangle 4"/>
        <dsp:cNvSpPr/>
      </dsp:nvSpPr>
      <dsp:spPr bwMode="white">
        <a:xfrm>
          <a:off x="4889500" y="0"/>
          <a:ext cx="3492500" cy="1066800"/>
        </a:xfrm>
        <a:prstGeom prst="roundRect">
          <a:avLst>
            <a:gd name="adj" fmla="val 10000"/>
          </a:avLst>
        </a:prstGeom>
      </dsp:spPr>
      <dsp:style>
        <a:lnRef idx="3">
          <a:schemeClr val="lt1"/>
        </a:lnRef>
        <a:fillRef idx="1">
          <a:schemeClr val="accent6"/>
        </a:fillRef>
        <a:effectRef idx="1">
          <a:schemeClr val="accent6"/>
        </a:effectRef>
        <a:fontRef idx="minor">
          <a:schemeClr val="lt1"/>
        </a:fontRef>
      </dsp:style>
      <dsp:txBody>
        <a:bodyPr lIns="80010" tIns="80010" rIns="80010" bIns="80010"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gn="l">
            <a:lnSpc>
              <a:spcPct val="100000"/>
            </a:lnSpc>
            <a:spcBef>
              <a:spcPct val="0"/>
            </a:spcBef>
            <a:spcAft>
              <a:spcPct val="35000"/>
            </a:spcAft>
          </a:pPr>
          <a:r>
            <a:rPr lang="en-US" smtClean="0">
              <a:latin typeface="Arial" panose="020B0604020202020204" pitchFamily="34" charset="0"/>
              <a:cs typeface="Arial" panose="020B0604020202020204" pitchFamily="34" charset="0"/>
            </a:rPr>
            <a:t>- Mầm móng tư hữu</a:t>
          </a:r>
          <a:endParaRPr lang="en-US" smtClean="0">
            <a:latin typeface="Arial" panose="020B0604020202020204" pitchFamily="34" charset="0"/>
            <a:cs typeface="Arial" panose="020B0604020202020204" pitchFamily="34" charset="0"/>
          </a:endParaRPr>
        </a:p>
        <a:p>
          <a:pPr lvl="0" algn="l">
            <a:lnSpc>
              <a:spcPct val="100000"/>
            </a:lnSpc>
            <a:spcBef>
              <a:spcPct val="0"/>
            </a:spcBef>
            <a:spcAft>
              <a:spcPct val="35000"/>
            </a:spcAft>
          </a:pPr>
          <a:r>
            <a:rPr lang="en-US" smtClean="0">
              <a:latin typeface="Arial" panose="020B0604020202020204" pitchFamily="34" charset="0"/>
              <a:cs typeface="Arial" panose="020B0604020202020204" pitchFamily="34" charset="0"/>
            </a:rPr>
            <a:t>- Người giàu, người nghèo </a:t>
          </a:r>
        </a:p>
      </dsp:txBody>
      <dsp:txXfrm>
        <a:off x="4889500" y="0"/>
        <a:ext cx="3492500" cy="1066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534400" cy="1066800"/>
        <a:chOff x="0" y="0"/>
        <a:chExt cx="8534400" cy="1066800"/>
      </a:xfrm>
    </dsp:grpSpPr>
    <dsp:sp modelId="{85FC6A97-422B-4E39-982E-3DEF89479D43}">
      <dsp:nvSpPr>
        <dsp:cNvPr id="3" name="Rounded Rectangle 2"/>
        <dsp:cNvSpPr/>
      </dsp:nvSpPr>
      <dsp:spPr bwMode="white">
        <a:xfrm>
          <a:off x="0" y="0"/>
          <a:ext cx="3556000" cy="1066800"/>
        </a:xfrm>
        <a:prstGeom prst="roundRect">
          <a:avLst>
            <a:gd name="adj" fmla="val 10000"/>
          </a:avLst>
        </a:prstGeom>
      </dsp:spPr>
      <dsp:style>
        <a:lnRef idx="1">
          <a:schemeClr val="accent5"/>
        </a:lnRef>
        <a:fillRef idx="3">
          <a:schemeClr val="accent5"/>
        </a:fillRef>
        <a:effectRef idx="2">
          <a:schemeClr val="accent5"/>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ctr">
            <a:lnSpc>
              <a:spcPct val="100000"/>
            </a:lnSpc>
            <a:spcBef>
              <a:spcPct val="0"/>
            </a:spcBef>
            <a:spcAft>
              <a:spcPct val="35000"/>
            </a:spcAft>
          </a:pPr>
          <a:r>
            <a:rPr lang="en-US" b="1" smtClean="0">
              <a:latin typeface="Arial" panose="020B0604020202020204" pitchFamily="34" charset="0"/>
              <a:cs typeface="Arial" panose="020B0604020202020204" pitchFamily="34" charset="0"/>
            </a:rPr>
            <a:t>Lần 2</a:t>
          </a:r>
          <a:r>
            <a:rPr lang="en-US" smtClean="0">
              <a:latin typeface="Arial" panose="020B0604020202020204" pitchFamily="34" charset="0"/>
              <a:cs typeface="Arial" panose="020B0604020202020204" pitchFamily="34" charset="0"/>
            </a:rPr>
            <a:t>: Ngành tiểu thủ công nghiệp ra đời</a:t>
          </a:r>
          <a:endParaRPr lang="en-US">
            <a:latin typeface="Arial" panose="020B0604020202020204" pitchFamily="34" charset="0"/>
            <a:cs typeface="Arial" panose="020B0604020202020204" pitchFamily="34" charset="0"/>
          </a:endParaRPr>
        </a:p>
      </dsp:txBody>
      <dsp:txXfrm>
        <a:off x="0" y="0"/>
        <a:ext cx="3556000" cy="1066800"/>
      </dsp:txXfrm>
    </dsp:sp>
    <dsp:sp modelId="{68957796-7079-4F91-86D0-776AC63A10C4}">
      <dsp:nvSpPr>
        <dsp:cNvPr id="4" name="Right Arrow 3"/>
        <dsp:cNvSpPr/>
      </dsp:nvSpPr>
      <dsp:spPr bwMode="white">
        <a:xfrm>
          <a:off x="3890264" y="92456"/>
          <a:ext cx="753872" cy="881888"/>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34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endParaRPr lang="en-US">
            <a:latin typeface="Arial" panose="020B0604020202020204" pitchFamily="34" charset="0"/>
            <a:cs typeface="Arial" panose="020B0604020202020204" pitchFamily="34" charset="0"/>
          </a:endParaRPr>
        </a:p>
      </dsp:txBody>
      <dsp:txXfrm>
        <a:off x="3890264" y="92456"/>
        <a:ext cx="753872" cy="881888"/>
      </dsp:txXfrm>
    </dsp:sp>
    <dsp:sp modelId="{D1D4686A-D986-4F84-9F57-DB0AE14FCAB8}">
      <dsp:nvSpPr>
        <dsp:cNvPr id="5" name="Rounded Rectangle 4"/>
        <dsp:cNvSpPr/>
      </dsp:nvSpPr>
      <dsp:spPr bwMode="white">
        <a:xfrm>
          <a:off x="4978400" y="0"/>
          <a:ext cx="3556000" cy="1066800"/>
        </a:xfrm>
        <a:prstGeom prst="roundRect">
          <a:avLst>
            <a:gd name="adj" fmla="val 10000"/>
          </a:avLst>
        </a:prstGeom>
      </dsp:spPr>
      <dsp:style>
        <a:lnRef idx="1">
          <a:schemeClr val="accent5"/>
        </a:lnRef>
        <a:fillRef idx="3">
          <a:schemeClr val="accent5"/>
        </a:fillRef>
        <a:effectRef idx="2">
          <a:schemeClr val="accent5"/>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l">
            <a:lnSpc>
              <a:spcPct val="100000"/>
            </a:lnSpc>
            <a:spcBef>
              <a:spcPct val="0"/>
            </a:spcBef>
            <a:spcAft>
              <a:spcPct val="35000"/>
            </a:spcAft>
          </a:pPr>
          <a:r>
            <a:rPr lang="en-US" smtClean="0">
              <a:latin typeface="Arial" panose="020B0604020202020204" pitchFamily="34" charset="0"/>
              <a:cs typeface="Arial" panose="020B0604020202020204" pitchFamily="34" charset="0"/>
            </a:rPr>
            <a:t>- Phân hóa giai cấp</a:t>
          </a:r>
          <a:endParaRPr lang="en-US" smtClean="0">
            <a:latin typeface="Arial" panose="020B0604020202020204" pitchFamily="34" charset="0"/>
            <a:cs typeface="Arial" panose="020B0604020202020204" pitchFamily="34" charset="0"/>
          </a:endParaRPr>
        </a:p>
        <a:p>
          <a:pPr lvl="0" algn="l">
            <a:lnSpc>
              <a:spcPct val="100000"/>
            </a:lnSpc>
            <a:spcBef>
              <a:spcPct val="0"/>
            </a:spcBef>
            <a:spcAft>
              <a:spcPct val="35000"/>
            </a:spcAft>
          </a:pPr>
          <a:r>
            <a:rPr lang="en-US" smtClean="0">
              <a:latin typeface="Arial" panose="020B0604020202020204" pitchFamily="34" charset="0"/>
              <a:cs typeface="Arial" panose="020B0604020202020204" pitchFamily="34" charset="0"/>
            </a:rPr>
            <a:t>- Mâu thuẫn giai cấp</a:t>
          </a:r>
        </a:p>
      </dsp:txBody>
      <dsp:txXfrm>
        <a:off x="4978400" y="0"/>
        <a:ext cx="3556000" cy="106680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610600" cy="1143000"/>
        <a:chOff x="0" y="0"/>
        <a:chExt cx="8610600" cy="1143000"/>
      </a:xfrm>
    </dsp:grpSpPr>
    <dsp:sp modelId="{85FC6A97-422B-4E39-982E-3DEF89479D43}">
      <dsp:nvSpPr>
        <dsp:cNvPr id="3" name="Rounded Rectangle 2"/>
        <dsp:cNvSpPr/>
      </dsp:nvSpPr>
      <dsp:spPr bwMode="white">
        <a:xfrm>
          <a:off x="0" y="0"/>
          <a:ext cx="3587750" cy="1143000"/>
        </a:xfrm>
        <a:prstGeom prst="roundRect">
          <a:avLst>
            <a:gd name="adj" fmla="val 10000"/>
          </a:avLst>
        </a:prstGeom>
      </dsp:spPr>
      <dsp:style>
        <a:lnRef idx="1">
          <a:schemeClr val="accent4"/>
        </a:lnRef>
        <a:fillRef idx="3">
          <a:schemeClr val="accent4"/>
        </a:fillRef>
        <a:effectRef idx="2">
          <a:schemeClr val="accent4"/>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b="1" smtClean="0">
              <a:latin typeface="Arial" panose="020B0604020202020204" pitchFamily="34" charset="0"/>
              <a:cs typeface="Arial" panose="020B0604020202020204" pitchFamily="34" charset="0"/>
            </a:rPr>
            <a:t>Lần 3</a:t>
          </a:r>
          <a:r>
            <a:rPr lang="en-US" sz="2400" smtClean="0">
              <a:latin typeface="Arial" panose="020B0604020202020204" pitchFamily="34" charset="0"/>
              <a:cs typeface="Arial" panose="020B0604020202020204" pitchFamily="34" charset="0"/>
            </a:rPr>
            <a:t>: Ngành thương nghiệp ra đời</a:t>
          </a:r>
          <a:endParaRPr lang="en-US" sz="2400">
            <a:latin typeface="Arial" panose="020B0604020202020204" pitchFamily="34" charset="0"/>
            <a:cs typeface="Arial" panose="020B0604020202020204" pitchFamily="34" charset="0"/>
          </a:endParaRPr>
        </a:p>
      </dsp:txBody>
      <dsp:txXfrm>
        <a:off x="0" y="0"/>
        <a:ext cx="3587750" cy="1143000"/>
      </dsp:txXfrm>
    </dsp:sp>
    <dsp:sp modelId="{68957796-7079-4F91-86D0-776AC63A10C4}">
      <dsp:nvSpPr>
        <dsp:cNvPr id="4" name="Right Arrow 3"/>
        <dsp:cNvSpPr/>
      </dsp:nvSpPr>
      <dsp:spPr bwMode="white">
        <a:xfrm>
          <a:off x="3924999" y="126619"/>
          <a:ext cx="760603" cy="889762"/>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3500"/>
          </a:lvl1pPr>
          <a:lvl2pPr marL="228600" indent="-228600" algn="ctr">
            <a:defRPr sz="2700"/>
          </a:lvl2pPr>
          <a:lvl3pPr marL="457200" indent="-228600" algn="ctr">
            <a:defRPr sz="2700"/>
          </a:lvl3pPr>
          <a:lvl4pPr marL="685800" indent="-228600" algn="ctr">
            <a:defRPr sz="2700"/>
          </a:lvl4pPr>
          <a:lvl5pPr marL="914400" indent="-228600" algn="ctr">
            <a:defRPr sz="2700"/>
          </a:lvl5pPr>
          <a:lvl6pPr marL="1143000" indent="-228600" algn="ctr">
            <a:defRPr sz="2700"/>
          </a:lvl6pPr>
          <a:lvl7pPr marL="1371600" indent="-228600" algn="ctr">
            <a:defRPr sz="2700"/>
          </a:lvl7pPr>
          <a:lvl8pPr marL="1600200" indent="-228600" algn="ctr">
            <a:defRPr sz="2700"/>
          </a:lvl8pPr>
          <a:lvl9pPr marL="1828800" indent="-228600" algn="ctr">
            <a:defRPr sz="2700"/>
          </a:lvl9pPr>
        </a:lstStyle>
        <a:p>
          <a:pPr lvl="0">
            <a:lnSpc>
              <a:spcPct val="100000"/>
            </a:lnSpc>
            <a:spcBef>
              <a:spcPct val="0"/>
            </a:spcBef>
            <a:spcAft>
              <a:spcPct val="35000"/>
            </a:spcAft>
          </a:pPr>
          <a:endParaRPr lang="en-US">
            <a:latin typeface="Arial" panose="020B0604020202020204" pitchFamily="34" charset="0"/>
            <a:cs typeface="Arial" panose="020B0604020202020204" pitchFamily="34" charset="0"/>
          </a:endParaRPr>
        </a:p>
      </dsp:txBody>
      <dsp:txXfrm>
        <a:off x="3924999" y="126619"/>
        <a:ext cx="760603" cy="889762"/>
      </dsp:txXfrm>
    </dsp:sp>
    <dsp:sp modelId="{D1D4686A-D986-4F84-9F57-DB0AE14FCAB8}">
      <dsp:nvSpPr>
        <dsp:cNvPr id="5" name="Rounded Rectangle 4"/>
        <dsp:cNvSpPr/>
      </dsp:nvSpPr>
      <dsp:spPr bwMode="white">
        <a:xfrm>
          <a:off x="5022850" y="0"/>
          <a:ext cx="3587750" cy="1143000"/>
        </a:xfrm>
        <a:prstGeom prst="roundRect">
          <a:avLst>
            <a:gd name="adj" fmla="val 10000"/>
          </a:avLst>
        </a:prstGeom>
      </dsp:spPr>
      <dsp:style>
        <a:lnRef idx="1">
          <a:schemeClr val="accent4"/>
        </a:lnRef>
        <a:fillRef idx="3">
          <a:schemeClr val="accent4"/>
        </a:fillRef>
        <a:effectRef idx="2">
          <a:schemeClr val="accent4"/>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marL="177800" lvl="0" indent="-177800" algn="l">
            <a:lnSpc>
              <a:spcPct val="100000"/>
            </a:lnSpc>
            <a:spcBef>
              <a:spcPct val="0"/>
            </a:spcBef>
            <a:spcAft>
              <a:spcPct val="35000"/>
            </a:spcAft>
          </a:pPr>
          <a:r>
            <a:rPr lang="en-US" sz="2400" smtClean="0">
              <a:latin typeface="Arial" panose="020B0604020202020204" pitchFamily="34" charset="0"/>
              <a:cs typeface="Arial" panose="020B0604020202020204" pitchFamily="34" charset="0"/>
            </a:rPr>
            <a:t>- Mâu thuẫn trong xã hội thêm sâu sắc</a:t>
          </a:r>
          <a:endParaRPr lang="en-US" sz="2400" smtClean="0">
            <a:latin typeface="Arial" panose="020B0604020202020204" pitchFamily="34" charset="0"/>
            <a:cs typeface="Arial" panose="020B0604020202020204" pitchFamily="34" charset="0"/>
          </a:endParaRPr>
        </a:p>
        <a:p>
          <a:pPr lvl="0" algn="l">
            <a:lnSpc>
              <a:spcPct val="100000"/>
            </a:lnSpc>
            <a:spcBef>
              <a:spcPct val="0"/>
            </a:spcBef>
            <a:spcAft>
              <a:spcPct val="35000"/>
            </a:spcAft>
          </a:pPr>
          <a:r>
            <a:rPr lang="en-US" sz="2400" smtClean="0">
              <a:latin typeface="Arial" panose="020B0604020202020204" pitchFamily="34" charset="0"/>
              <a:cs typeface="Arial" panose="020B0604020202020204" pitchFamily="34" charset="0"/>
            </a:rPr>
            <a:t>- Tiền xuất hiện</a:t>
          </a:r>
        </a:p>
      </dsp:txBody>
      <dsp:txXfrm>
        <a:off x="5022850" y="0"/>
        <a:ext cx="3587750" cy="1143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924800" cy="1066800"/>
        <a:chOff x="0" y="0"/>
        <a:chExt cx="7924800" cy="1066800"/>
      </a:xfrm>
    </dsp:grpSpPr>
    <dsp:sp modelId="{85FC6A97-422B-4E39-982E-3DEF89479D43}">
      <dsp:nvSpPr>
        <dsp:cNvPr id="3" name="Rounded Rectangle 2"/>
        <dsp:cNvSpPr/>
      </dsp:nvSpPr>
      <dsp:spPr bwMode="white">
        <a:xfrm>
          <a:off x="0" y="0"/>
          <a:ext cx="2085474" cy="1066800"/>
        </a:xfrm>
        <a:prstGeom prst="roundRect">
          <a:avLst>
            <a:gd name="adj" fmla="val 10000"/>
          </a:avLst>
        </a:prstGeom>
        <a:solidFill>
          <a:srgbClr val="990033"/>
        </a:solidFill>
      </dsp:spPr>
      <dsp:style>
        <a:lnRef idx="1">
          <a:schemeClr val="accent2"/>
        </a:lnRef>
        <a:fillRef idx="3">
          <a:schemeClr val="accent2"/>
        </a:fillRef>
        <a:effectRef idx="2">
          <a:schemeClr val="accent2"/>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smtClean="0">
              <a:latin typeface="Arial" panose="020B0604020202020204" pitchFamily="34" charset="0"/>
              <a:cs typeface="Arial" panose="020B0604020202020204" pitchFamily="34" charset="0"/>
            </a:rPr>
            <a:t>Sự xuất hiện của gia đình</a:t>
          </a:r>
          <a:endParaRPr lang="en-US">
            <a:latin typeface="Arial" panose="020B0604020202020204" pitchFamily="34" charset="0"/>
            <a:cs typeface="Arial" panose="020B0604020202020204" pitchFamily="34" charset="0"/>
          </a:endParaRPr>
        </a:p>
      </dsp:txBody>
      <dsp:txXfrm>
        <a:off x="0" y="0"/>
        <a:ext cx="2085474" cy="1066800"/>
      </dsp:txXfrm>
    </dsp:sp>
    <dsp:sp modelId="{68957796-7079-4F91-86D0-776AC63A10C4}">
      <dsp:nvSpPr>
        <dsp:cNvPr id="4" name="Right Arrow 3"/>
        <dsp:cNvSpPr/>
      </dsp:nvSpPr>
      <dsp:spPr bwMode="white">
        <a:xfrm>
          <a:off x="2281508" y="274801"/>
          <a:ext cx="442120" cy="517197"/>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US">
            <a:latin typeface="Arial" panose="020B0604020202020204" pitchFamily="34" charset="0"/>
            <a:cs typeface="Arial" panose="020B0604020202020204" pitchFamily="34" charset="0"/>
          </a:endParaRPr>
        </a:p>
      </dsp:txBody>
      <dsp:txXfrm>
        <a:off x="2281508" y="274801"/>
        <a:ext cx="442120" cy="517197"/>
      </dsp:txXfrm>
    </dsp:sp>
    <dsp:sp modelId="{D1D4686A-D986-4F84-9F57-DB0AE14FCAB8}">
      <dsp:nvSpPr>
        <dsp:cNvPr id="5" name="Rounded Rectangle 4"/>
        <dsp:cNvSpPr/>
      </dsp:nvSpPr>
      <dsp:spPr bwMode="white">
        <a:xfrm>
          <a:off x="2919663" y="0"/>
          <a:ext cx="2085474" cy="1066800"/>
        </a:xfrm>
        <a:prstGeom prst="roundRect">
          <a:avLst>
            <a:gd name="adj" fmla="val 10000"/>
          </a:avLst>
        </a:prstGeom>
        <a:solidFill>
          <a:srgbClr val="B3D438"/>
        </a:solidFill>
      </dsp:spPr>
      <dsp:style>
        <a:lnRef idx="1">
          <a:schemeClr val="accent1"/>
        </a:lnRef>
        <a:fillRef idx="3">
          <a:schemeClr val="accent1"/>
        </a:fillRef>
        <a:effectRef idx="2">
          <a:schemeClr val="accent1"/>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gn="l">
            <a:lnSpc>
              <a:spcPct val="100000"/>
            </a:lnSpc>
            <a:spcBef>
              <a:spcPct val="0"/>
            </a:spcBef>
            <a:spcAft>
              <a:spcPct val="35000"/>
            </a:spcAft>
          </a:pPr>
          <a:r>
            <a:rPr lang="en-US" smtClean="0">
              <a:latin typeface="Arial" panose="020B0604020202020204" pitchFamily="34" charset="0"/>
              <a:cs typeface="Arial" panose="020B0604020202020204" pitchFamily="34" charset="0"/>
            </a:rPr>
            <a:t>Chế độ tư hữu được củng cố</a:t>
          </a:r>
        </a:p>
      </dsp:txBody>
      <dsp:txXfrm>
        <a:off x="2919663" y="0"/>
        <a:ext cx="2085474" cy="1066800"/>
      </dsp:txXfrm>
    </dsp:sp>
    <dsp:sp modelId="{4342AE99-AB74-40DA-88CD-351FA5C57635}">
      <dsp:nvSpPr>
        <dsp:cNvPr id="6" name="Right Arrow 5"/>
        <dsp:cNvSpPr/>
      </dsp:nvSpPr>
      <dsp:spPr bwMode="white">
        <a:xfrm>
          <a:off x="5201171" y="274801"/>
          <a:ext cx="442120" cy="517197"/>
        </a:xfrm>
        <a:prstGeom prs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0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endParaRPr lang="en-US">
            <a:latin typeface="Arial" panose="020B0604020202020204" pitchFamily="34" charset="0"/>
            <a:cs typeface="Arial" panose="020B0604020202020204" pitchFamily="34" charset="0"/>
          </a:endParaRPr>
        </a:p>
      </dsp:txBody>
      <dsp:txXfrm>
        <a:off x="5201171" y="274801"/>
        <a:ext cx="442120" cy="517197"/>
      </dsp:txXfrm>
    </dsp:sp>
    <dsp:sp modelId="{6D9AFC9B-B931-46FC-BE00-C30308B94CE6}">
      <dsp:nvSpPr>
        <dsp:cNvPr id="7" name="Rounded Rectangle 6"/>
        <dsp:cNvSpPr/>
      </dsp:nvSpPr>
      <dsp:spPr bwMode="white">
        <a:xfrm>
          <a:off x="5839326" y="0"/>
          <a:ext cx="2085474" cy="1066800"/>
        </a:xfrm>
        <a:prstGeom prst="roundRect">
          <a:avLst>
            <a:gd name="adj" fmla="val 10000"/>
          </a:avLst>
        </a:prstGeom>
        <a:solidFill>
          <a:srgbClr val="CC0066"/>
        </a:solidFill>
      </dsp:spPr>
      <dsp:style>
        <a:lnRef idx="2">
          <a:schemeClr val="lt1"/>
        </a:lnRef>
        <a:fillRef idx="1">
          <a:schemeClr val="accent1"/>
        </a:fillRef>
        <a:effectRef idx="0">
          <a:scrgbClr r="0" g="0" b="0"/>
        </a:effectRef>
        <a:fontRef idx="minor">
          <a:schemeClr val="lt1"/>
        </a:fontRef>
      </dsp:style>
      <dsp:txBody>
        <a:bodyPr lIns="83820" tIns="83820" rIns="83820" bIns="8382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en-US" smtClean="0">
              <a:latin typeface="Arial" panose="020B0604020202020204" pitchFamily="34" charset="0"/>
              <a:cs typeface="Arial" panose="020B0604020202020204" pitchFamily="34" charset="0"/>
            </a:rPr>
            <a:t>Tổ chức thị tộc, bộ lạc tan rã </a:t>
          </a:r>
        </a:p>
      </dsp:txBody>
      <dsp:txXfrm>
        <a:off x="5839326" y="0"/>
        <a:ext cx="2085474" cy="10668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srcNode" val="vNodes"/>
                <dgm:param type="dstNode" val="lastNode"/>
                <dgm:param type="begPts" val="auto"/>
                <dgm:param type="endPts" val="auto"/>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3E5169-5F38-46E6-9693-FB5F824FD2EE}"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8B4B5D-360C-4510-B062-AC58DA21222C}"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27A6F-4FFA-4D61-A2AB-5B22B8ED89B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8A931-43A5-4323-AEDF-9A081AA3EFC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78A931-43A5-4323-AEDF-9A081AA3EFC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bwMode="auto">
          <a:noFill/>
          <a:ln>
            <a:solidFill>
              <a:srgbClr val="000000"/>
            </a:solidFill>
            <a:miter lim="800000"/>
          </a:ln>
        </p:spPr>
      </p:sp>
      <p:sp>
        <p:nvSpPr>
          <p:cNvPr id="61442"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bwMode="auto">
          <a:noFill/>
          <a:ln>
            <a:solidFill>
              <a:srgbClr val="000000"/>
            </a:solidFill>
            <a:miter lim="800000"/>
          </a:ln>
        </p:spPr>
      </p:sp>
      <p:sp>
        <p:nvSpPr>
          <p:cNvPr id="59394" name="Rectangle 3"/>
          <p:cNvSpPr>
            <a:spLocks noGrp="1" noChangeArrowheads="1"/>
          </p:cNvSpPr>
          <p:nvPr>
            <p:ph type="body" idx="1"/>
          </p:nvPr>
        </p:nvSpPr>
        <p:spPr bwMode="auto">
          <a:noFill/>
        </p:spPr>
        <p:txBody>
          <a:bodyPr wrap="square" numCol="1" anchor="t" anchorCtr="0" compatLnSpc="1"/>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7A3C18-C9B5-42DA-B4B9-11925ED27B08}"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F5839A2-844E-4789-B564-272DC1F4A0E9}"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920372-7634-419E-B04F-2674D2FB8EC3}"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12775" y="1600200"/>
            <a:ext cx="8153400" cy="4525963"/>
          </a:xfrm>
        </p:spPr>
        <p:txBody>
          <a:bodyPr>
            <a:normAutofit/>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fld id="{27536621-4E00-4740-B97B-ABA4EED62C3E}" type="datetimeFigureOut">
              <a:rPr lang="vi-VN"/>
            </a:fld>
            <a:endParaRPr lang="vi-VN"/>
          </a:p>
        </p:txBody>
      </p:sp>
      <p:sp>
        <p:nvSpPr>
          <p:cNvPr id="5" name="Footer Placeholder 2"/>
          <p:cNvSpPr>
            <a:spLocks noGrp="1"/>
          </p:cNvSpPr>
          <p:nvPr>
            <p:ph type="ftr" sz="quarter" idx="11"/>
          </p:nvPr>
        </p:nvSpPr>
        <p:spPr/>
        <p:txBody>
          <a:bodyPr/>
          <a:lstStyle>
            <a:lvl1pPr>
              <a:defRPr/>
            </a:lvl1pPr>
          </a:lstStyle>
          <a:p>
            <a:pPr>
              <a:defRPr/>
            </a:pPr>
            <a:endParaRPr lang="vi-VN"/>
          </a:p>
        </p:txBody>
      </p:sp>
      <p:sp>
        <p:nvSpPr>
          <p:cNvPr id="6" name="Slide Number Placeholder 22"/>
          <p:cNvSpPr>
            <a:spLocks noGrp="1"/>
          </p:cNvSpPr>
          <p:nvPr>
            <p:ph type="sldNum" sz="quarter" idx="12"/>
          </p:nvPr>
        </p:nvSpPr>
        <p:spPr/>
        <p:txBody>
          <a:bodyPr/>
          <a:lstStyle>
            <a:lvl1pPr>
              <a:defRPr/>
            </a:lvl1pPr>
          </a:lstStyle>
          <a:p>
            <a:pPr>
              <a:defRPr/>
            </a:pPr>
            <a:fld id="{7B80A61F-7EAE-45C5-86A3-3EBC9A0F3862}" type="slidenum">
              <a:rPr lang="vi-VN"/>
            </a:fld>
            <a:endParaRPr lang="vi-VN"/>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FE98D3-9495-4D9B-9096-25EA95AC5D6C}"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41DA260-59F9-454A-ABD1-0B75F3710416}"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E690E01-5EB0-4DA5-8D5A-CF6FD44EF248}" type="datetime1">
              <a:rPr lang="en-US" smtClean="0"/>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39D375F-8B8B-4D44-B0B2-528036A8468C}" type="datetime1">
              <a:rPr lang="en-US" smtClean="0"/>
            </a:fld>
            <a:endParaRPr lang="en-US"/>
          </a:p>
        </p:txBody>
      </p:sp>
      <p:sp>
        <p:nvSpPr>
          <p:cNvPr id="8" name="Footer Placeholder 7"/>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9" name="Slide Number Placeholder 8"/>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ECF21F-E4B6-40BC-9E0E-7541E0945766}" type="datetime1">
              <a:rPr lang="en-US" smtClean="0"/>
            </a:fld>
            <a:endParaRPr lang="en-US"/>
          </a:p>
        </p:txBody>
      </p:sp>
      <p:sp>
        <p:nvSpPr>
          <p:cNvPr id="4" name="Footer Placeholder 3"/>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8C57B-9420-41E3-B094-8AD95F9A4E16}" type="datetime1">
              <a:rPr lang="en-US" smtClean="0"/>
            </a:fld>
            <a:endParaRPr lang="en-US"/>
          </a:p>
        </p:txBody>
      </p:sp>
      <p:sp>
        <p:nvSpPr>
          <p:cNvPr id="3" name="Footer Placeholder 2"/>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D69018-322B-4D43-82DA-8C8F1174B787}" type="datetime1">
              <a:rPr lang="en-US" smtClean="0"/>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501874E-3448-4126-AE2B-861401E63691}" type="datetime1">
              <a:rPr lang="en-US" smtClean="0"/>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FC796-4877-4081-BF49-3AA62FD22478}"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C747-7535-43C5-AB16-59D96E15A90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jpeg"/><Relationship Id="rId1" Type="http://schemas.openxmlformats.org/officeDocument/2006/relationships/image" Target="../media/image5.w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9" Type="http://schemas.openxmlformats.org/officeDocument/2006/relationships/diagramColors" Target="../diagrams/colors7.xml"/><Relationship Id="rId8" Type="http://schemas.openxmlformats.org/officeDocument/2006/relationships/diagramQuickStyle" Target="../diagrams/quickStyle7.xml"/><Relationship Id="rId7" Type="http://schemas.openxmlformats.org/officeDocument/2006/relationships/diagramLayout" Target="../diagrams/layout7.xml"/><Relationship Id="rId6" Type="http://schemas.openxmlformats.org/officeDocument/2006/relationships/diagramData" Target="../diagrams/data7.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1" Type="http://schemas.openxmlformats.org/officeDocument/2006/relationships/slideLayout" Target="../slideLayouts/slideLayout2.xml"/><Relationship Id="rId20" Type="http://schemas.microsoft.com/office/2007/relationships/diagramDrawing" Target="../diagrams/drawing9.xml"/><Relationship Id="rId2" Type="http://schemas.openxmlformats.org/officeDocument/2006/relationships/diagramLayout" Target="../diagrams/layout6.xml"/><Relationship Id="rId19" Type="http://schemas.openxmlformats.org/officeDocument/2006/relationships/diagramColors" Target="../diagrams/colors9.xml"/><Relationship Id="rId18" Type="http://schemas.openxmlformats.org/officeDocument/2006/relationships/diagramQuickStyle" Target="../diagrams/quickStyle9.xml"/><Relationship Id="rId17" Type="http://schemas.openxmlformats.org/officeDocument/2006/relationships/diagramLayout" Target="../diagrams/layout9.xml"/><Relationship Id="rId16" Type="http://schemas.openxmlformats.org/officeDocument/2006/relationships/diagramData" Target="../diagrams/data9.xml"/><Relationship Id="rId15" Type="http://schemas.microsoft.com/office/2007/relationships/diagramDrawing" Target="../diagrams/drawing8.xml"/><Relationship Id="rId14" Type="http://schemas.openxmlformats.org/officeDocument/2006/relationships/diagramColors" Target="../diagrams/colors8.xml"/><Relationship Id="rId13" Type="http://schemas.openxmlformats.org/officeDocument/2006/relationships/diagramQuickStyle" Target="../diagrams/quickStyle8.xml"/><Relationship Id="rId12" Type="http://schemas.openxmlformats.org/officeDocument/2006/relationships/diagramLayout" Target="../diagrams/layout8.xml"/><Relationship Id="rId11" Type="http://schemas.openxmlformats.org/officeDocument/2006/relationships/diagramData" Target="../diagrams/data8.xml"/><Relationship Id="rId10" Type="http://schemas.microsoft.com/office/2007/relationships/diagramDrawing" Target="../diagrams/drawing7.xml"/><Relationship Id="rId1"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9" Type="http://schemas.openxmlformats.org/officeDocument/2006/relationships/diagramColors" Target="../diagrams/colors14.xml"/><Relationship Id="rId8" Type="http://schemas.openxmlformats.org/officeDocument/2006/relationships/diagramQuickStyle" Target="../diagrams/quickStyle14.xml"/><Relationship Id="rId7" Type="http://schemas.openxmlformats.org/officeDocument/2006/relationships/diagramLayout" Target="../diagrams/layout14.xml"/><Relationship Id="rId6" Type="http://schemas.openxmlformats.org/officeDocument/2006/relationships/diagramData" Target="../diagrams/data14.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1" Type="http://schemas.openxmlformats.org/officeDocument/2006/relationships/slideLayout" Target="../slideLayouts/slideLayout2.xml"/><Relationship Id="rId10" Type="http://schemas.microsoft.com/office/2007/relationships/diagramDrawing" Target="../diagrams/drawing14.xml"/><Relationship Id="rId1" Type="http://schemas.openxmlformats.org/officeDocument/2006/relationships/diagramData" Target="../diagrams/data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1" Type="http://schemas.openxmlformats.org/officeDocument/2006/relationships/slideLayout" Target="../slideLayouts/slideLayout2.xml"/><Relationship Id="rId20" Type="http://schemas.microsoft.com/office/2007/relationships/diagramDrawing" Target="../diagrams/drawing4.xml"/><Relationship Id="rId2" Type="http://schemas.openxmlformats.org/officeDocument/2006/relationships/diagramLayout" Target="../diagrams/layout1.xml"/><Relationship Id="rId19" Type="http://schemas.openxmlformats.org/officeDocument/2006/relationships/diagramColors" Target="../diagrams/colors4.xml"/><Relationship Id="rId18" Type="http://schemas.openxmlformats.org/officeDocument/2006/relationships/diagramQuickStyle" Target="../diagrams/quickStyle4.xml"/><Relationship Id="rId17" Type="http://schemas.openxmlformats.org/officeDocument/2006/relationships/diagramLayout" Target="../diagrams/layout4.xml"/><Relationship Id="rId16" Type="http://schemas.openxmlformats.org/officeDocument/2006/relationships/diagramData" Target="../diagrams/data4.xml"/><Relationship Id="rId15" Type="http://schemas.microsoft.com/office/2007/relationships/diagramDrawing" Target="../diagrams/drawing3.xml"/><Relationship Id="rId14" Type="http://schemas.openxmlformats.org/officeDocument/2006/relationships/diagramColors" Target="../diagrams/colors3.xml"/><Relationship Id="rId13" Type="http://schemas.openxmlformats.org/officeDocument/2006/relationships/diagramQuickStyle" Target="../diagrams/quickStyle3.xml"/><Relationship Id="rId12" Type="http://schemas.openxmlformats.org/officeDocument/2006/relationships/diagramLayout" Target="../diagrams/layout3.xml"/><Relationship Id="rId11" Type="http://schemas.openxmlformats.org/officeDocument/2006/relationships/diagramData" Target="../diagrams/data3.xml"/><Relationship Id="rId10" Type="http://schemas.microsoft.com/office/2007/relationships/diagramDrawing" Target="../diagrams/drawing2.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838200"/>
            <a:ext cx="8305800" cy="3429000"/>
          </a:xfrm>
        </p:spPr>
        <p:txBody>
          <a:bodyPr>
            <a:noAutofit/>
          </a:bodyPr>
          <a:lstStyle/>
          <a:p>
            <a:br>
              <a:rPr lang="en-US" sz="5500" b="1" dirty="0" smtClean="0">
                <a:solidFill>
                  <a:srgbClr val="5A4573"/>
                </a:solidFill>
                <a:latin typeface="Arial" panose="020B0604020202020204" pitchFamily="34" charset="0"/>
                <a:cs typeface="Arial" panose="020B0604020202020204" pitchFamily="34" charset="0"/>
              </a:rPr>
            </a:br>
            <a:br>
              <a:rPr lang="en-US" sz="5500" b="1" dirty="0" smtClean="0">
                <a:solidFill>
                  <a:srgbClr val="5A4573"/>
                </a:solidFill>
                <a:latin typeface="Arial" panose="020B0604020202020204" pitchFamily="34" charset="0"/>
                <a:cs typeface="Arial" panose="020B0604020202020204" pitchFamily="34" charset="0"/>
              </a:rPr>
            </a:br>
            <a:r>
              <a:rPr lang="en-US" sz="5500" b="1" dirty="0" smtClean="0">
                <a:solidFill>
                  <a:srgbClr val="5A4573"/>
                </a:solidFill>
                <a:latin typeface="Arial" panose="020B0604020202020204" pitchFamily="34" charset="0"/>
                <a:cs typeface="Arial" panose="020B0604020202020204" pitchFamily="34" charset="0"/>
              </a:rPr>
              <a:t> PHÁP LUẬT ĐẠI </a:t>
            </a:r>
            <a:r>
              <a:rPr lang="en-US" sz="5500" b="1" dirty="0" smtClean="0">
                <a:solidFill>
                  <a:srgbClr val="5A4573"/>
                </a:solidFill>
                <a:latin typeface="Arial" panose="020B0604020202020204" pitchFamily="34" charset="0"/>
                <a:cs typeface="Arial" panose="020B0604020202020204" pitchFamily="34" charset="0"/>
              </a:rPr>
              <a:t>CƯƠNG</a:t>
            </a:r>
            <a:br>
              <a:rPr lang="en-US" sz="5500" b="1" dirty="0" smtClean="0">
                <a:solidFill>
                  <a:srgbClr val="5A4573"/>
                </a:solidFill>
                <a:latin typeface="Arial" panose="020B0604020202020204" pitchFamily="34" charset="0"/>
                <a:cs typeface="Arial" panose="020B0604020202020204" pitchFamily="34" charset="0"/>
              </a:rPr>
            </a:br>
            <a:endParaRPr lang="vi-VN" altLang="en-US" sz="2800" b="1" dirty="0">
              <a:solidFill>
                <a:srgbClr val="5A4573"/>
              </a:solidFill>
              <a:latin typeface="Arial" panose="020B0604020202020204" pitchFamily="34" charset="0"/>
              <a:cs typeface="Arial" panose="020B0604020202020204" pitchFamily="34" charset="0"/>
            </a:endParaRPr>
          </a:p>
        </p:txBody>
      </p:sp>
      <p:sp>
        <p:nvSpPr>
          <p:cNvPr id="4" name="Rectangle 3"/>
          <p:cNvSpPr/>
          <p:nvPr/>
        </p:nvSpPr>
        <p:spPr>
          <a:xfrm>
            <a:off x="1143000" y="4572000"/>
            <a:ext cx="7696200" cy="583565"/>
          </a:xfrm>
          <a:prstGeom prst="rect">
            <a:avLst/>
          </a:prstGeom>
        </p:spPr>
        <p:txBody>
          <a:bodyPr wrap="square">
            <a:spAutoFit/>
          </a:bodyPr>
          <a:lstStyle/>
          <a:p>
            <a:pPr>
              <a:spcBef>
                <a:spcPts val="600"/>
              </a:spcBef>
            </a:pPr>
            <a:endParaRPr lang="en-US" sz="3200" dirty="0" smtClean="0">
              <a:solidFill>
                <a:srgbClr val="FF0000"/>
              </a:solidFill>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3400" y="-317"/>
            <a:ext cx="8229600" cy="1143000"/>
          </a:xfrm>
        </p:spPr>
        <p:txBody>
          <a:bodyPr>
            <a:normAutofit/>
          </a:bodyPr>
          <a:p>
            <a:r>
              <a:rPr lang="en-US" altLang="en-US" sz="2220" b="1" smtClean="0">
                <a:solidFill>
                  <a:srgbClr val="FF0000"/>
                </a:solidFill>
                <a:latin typeface="Arial" panose="020B0604020202020204" pitchFamily="34" charset="0"/>
                <a:ea typeface="MS PGothic" panose="020B0600070205080204" pitchFamily="34" charset="-128"/>
                <a:cs typeface="Arial" panose="020B0604020202020204" pitchFamily="34" charset="0"/>
                <a:sym typeface="+mn-ea"/>
              </a:rPr>
              <a:t>Thuyết Khế ước Xã hội</a:t>
            </a:r>
            <a:br>
              <a:rPr lang="en-US" altLang="en-US" sz="2220" b="1" smtClean="0">
                <a:solidFill>
                  <a:srgbClr val="FF0000"/>
                </a:solidFill>
                <a:latin typeface="Arial" panose="020B0604020202020204" pitchFamily="34" charset="0"/>
                <a:ea typeface="MS PGothic" panose="020B0600070205080204" pitchFamily="34" charset="-128"/>
                <a:cs typeface="Arial" panose="020B0604020202020204" pitchFamily="34" charset="0"/>
                <a:sym typeface="+mn-ea"/>
              </a:rPr>
            </a:br>
            <a:r>
              <a:rPr lang="en-US" altLang="en-US" sz="2220" b="1" smtClean="0">
                <a:solidFill>
                  <a:srgbClr val="FF0000"/>
                </a:solidFill>
                <a:latin typeface="Arial" panose="020B0604020202020204" pitchFamily="34" charset="0"/>
                <a:ea typeface="MS PGothic" panose="020B0600070205080204" pitchFamily="34" charset="-128"/>
                <a:cs typeface="Arial" panose="020B0604020202020204" pitchFamily="34" charset="0"/>
                <a:sym typeface="+mn-ea"/>
              </a:rPr>
              <a:t>(Thế kỷ 16,17,18)</a:t>
            </a:r>
            <a:br>
              <a:rPr lang="en-US" sz="2220">
                <a:latin typeface="Arial" panose="020B0604020202020204" pitchFamily="34" charset="0"/>
                <a:cs typeface="Arial" panose="020B0604020202020204" pitchFamily="34" charset="0"/>
              </a:rPr>
            </a:br>
            <a:endParaRPr lang="en-US" sz="2220"/>
          </a:p>
        </p:txBody>
      </p:sp>
      <p:sp>
        <p:nvSpPr>
          <p:cNvPr id="4" name="Footer Placeholder 3"/>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p>
            <a:fld id="{812AC747-7535-43C5-AB16-59D96E15A904}" type="slidenum">
              <a:rPr lang="en-US" smtClean="0"/>
            </a:fld>
            <a:endParaRPr lang="en-US"/>
          </a:p>
        </p:txBody>
      </p:sp>
      <p:pic>
        <p:nvPicPr>
          <p:cNvPr id="10" name="Picture 4" descr="MC900370368[1]"/>
          <p:cNvPicPr>
            <a:picLocks noChangeAspect="1" noChangeArrowheads="1"/>
          </p:cNvPicPr>
          <p:nvPr>
            <p:ph sz="half" idx="1"/>
          </p:nvPr>
        </p:nvPicPr>
        <p:blipFill>
          <a:blip r:embed="rId1" cstate="print">
            <a:extLst>
              <a:ext uri="{28A0092B-C50C-407E-A947-70E740481C1C}">
                <a14:useLocalDpi xmlns:a14="http://schemas.microsoft.com/office/drawing/2010/main" val="0"/>
              </a:ext>
            </a:extLst>
          </a:blip>
          <a:srcRect/>
          <a:stretch>
            <a:fillRect/>
          </a:stretch>
        </p:blipFill>
        <p:spPr bwMode="auto">
          <a:xfrm>
            <a:off x="838200" y="1219200"/>
            <a:ext cx="186626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Rutxo"/>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88645" y="3185160"/>
            <a:ext cx="2449195" cy="2742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3"/>
          <p:cNvSpPr txBox="1"/>
          <p:nvPr/>
        </p:nvSpPr>
        <p:spPr>
          <a:xfrm>
            <a:off x="3969385" y="1960880"/>
            <a:ext cx="4545965" cy="1938655"/>
          </a:xfrm>
          <a:prstGeom prst="rect">
            <a:avLst/>
          </a:prstGeom>
          <a:solidFill>
            <a:srgbClr val="0033CC"/>
          </a:solidFill>
        </p:spPr>
        <p:txBody>
          <a:bodyPr>
            <a:noAutofit/>
          </a:bodyPr>
          <a:lstStyle>
            <a:defPPr>
              <a:defRPr lang="en-US"/>
            </a:defPPr>
            <a:lvl1pPr marL="0" algn="l" defTabSz="457200" rtl="0" eaLnBrk="1" latinLnBrk="0" hangingPunct="1">
              <a:defRPr sz="16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pPr>
            <a:r>
              <a:rPr lang="en-US" altLang="en-US" b="1" smtClean="0">
                <a:latin typeface="Arial" panose="020B0604020202020204" pitchFamily="34" charset="0"/>
                <a:cs typeface="Arial" panose="020B0604020202020204" pitchFamily="34" charset="0"/>
              </a:rPr>
              <a:t>Nhà nước là sản phẩm của </a:t>
            </a:r>
            <a:r>
              <a:rPr lang="en-US" altLang="en-US" b="1" i="1" smtClean="0">
                <a:solidFill>
                  <a:srgbClr val="FFFF00"/>
                </a:solidFill>
                <a:latin typeface="Arial" panose="020B0604020202020204" pitchFamily="34" charset="0"/>
                <a:cs typeface="Arial" panose="020B0604020202020204" pitchFamily="34" charset="0"/>
              </a:rPr>
              <a:t>một khế ước (hợp đồng)</a:t>
            </a:r>
            <a:r>
              <a:rPr lang="en-US" altLang="en-US" b="1" smtClean="0">
                <a:solidFill>
                  <a:srgbClr val="FFFF00"/>
                </a:solidFill>
                <a:latin typeface="Arial" panose="020B0604020202020204" pitchFamily="34" charset="0"/>
                <a:cs typeface="Arial" panose="020B0604020202020204" pitchFamily="34" charset="0"/>
              </a:rPr>
              <a:t> </a:t>
            </a:r>
            <a:r>
              <a:rPr lang="en-US" altLang="en-US" b="1" smtClean="0">
                <a:latin typeface="Arial" panose="020B0604020202020204" pitchFamily="34" charset="0"/>
                <a:cs typeface="Arial" panose="020B0604020202020204" pitchFamily="34" charset="0"/>
              </a:rPr>
              <a:t>giữa những con người sống trong trạng thái tự nhiên không có nhà nước</a:t>
            </a:r>
            <a:endParaRPr lang="en-US" altLang="en-US" b="1">
              <a:latin typeface="Arial" panose="020B0604020202020204" pitchFamily="34" charset="0"/>
              <a:cs typeface="Arial" panose="020B0604020202020204" pitchFamily="34" charset="0"/>
            </a:endParaRPr>
          </a:p>
        </p:txBody>
      </p:sp>
      <p:sp>
        <p:nvSpPr>
          <p:cNvPr id="11" name="AutoShape 6"/>
          <p:cNvSpPr>
            <a:spLocks noChangeArrowheads="1"/>
          </p:cNvSpPr>
          <p:nvPr/>
        </p:nvSpPr>
        <p:spPr bwMode="auto">
          <a:xfrm>
            <a:off x="3124089" y="2362256"/>
            <a:ext cx="628650" cy="342900"/>
          </a:xfrm>
          <a:prstGeom prst="rightArrow">
            <a:avLst>
              <a:gd name="adj1" fmla="val 50000"/>
              <a:gd name="adj2" fmla="val 45833"/>
            </a:avLst>
          </a:prstGeom>
          <a:solidFill>
            <a:srgbClr val="0C01E3"/>
          </a:solidFill>
          <a:ln w="9525">
            <a:solidFill>
              <a:srgbClr val="0C01E3"/>
            </a:solidFill>
            <a:miter lim="800000"/>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350"/>
          </a:p>
        </p:txBody>
      </p:sp>
      <p:sp>
        <p:nvSpPr>
          <p:cNvPr id="8" name="Rectangle 4"/>
          <p:cNvSpPr txBox="1">
            <a:spLocks noChangeArrowheads="1"/>
          </p:cNvSpPr>
          <p:nvPr/>
        </p:nvSpPr>
        <p:spPr>
          <a:xfrm>
            <a:off x="3089112" y="4770120"/>
            <a:ext cx="5913283" cy="11430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tLang="en-US" sz="2000" b="1" smtClean="0">
                <a:latin typeface="Arial" panose="020B0604020202020204" pitchFamily="34" charset="0"/>
                <a:ea typeface="MS PGothic" panose="020B0600070205080204" pitchFamily="34" charset="-128"/>
                <a:cs typeface="Arial" panose="020B0604020202020204" pitchFamily="34" charset="0"/>
              </a:rPr>
              <a:t>Jean Jacques Rousseau (1712 - 1778)</a:t>
            </a:r>
            <a:endParaRPr lang="en-US" altLang="en-US" sz="2000" b="1" smtClean="0">
              <a:latin typeface="Arial" panose="020B0604020202020204" pitchFamily="34" charset="0"/>
              <a:ea typeface="MS PGothic" panose="020B0600070205080204" pitchFamily="34" charset="-128"/>
              <a:cs typeface="Arial" panose="020B0604020202020204" pitchFamily="34" charset="0"/>
            </a:endParaRPr>
          </a:p>
          <a:p>
            <a:pPr marL="0" indent="0" algn="ctr">
              <a:buFont typeface="Arial" panose="020B0604020202020204" pitchFamily="34" charset="0"/>
              <a:buNone/>
            </a:pPr>
            <a:r>
              <a:rPr lang="en-US" altLang="en-US" sz="2000" b="1" smtClean="0">
                <a:latin typeface="Arial" panose="020B0604020202020204" pitchFamily="34" charset="0"/>
                <a:ea typeface="MS PGothic" panose="020B0600070205080204" pitchFamily="34" charset="-128"/>
                <a:cs typeface="Arial" panose="020B0604020202020204" pitchFamily="34" charset="0"/>
              </a:rPr>
              <a:t>John Loke (1632 - 1704)</a:t>
            </a:r>
            <a:endParaRPr lang="en-US" altLang="en-US" sz="2000" b="1">
              <a:latin typeface="Arial" panose="020B0604020202020204" pitchFamily="34" charset="0"/>
              <a:ea typeface="MS PGothic" panose="020B0600070205080204" pitchFamily="34" charset="-128"/>
              <a:cs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1455"/>
            <a:ext cx="8229600" cy="800100"/>
          </a:xfrm>
        </p:spPr>
        <p:txBody>
          <a:bodyPr>
            <a:normAutofit fontScale="90000"/>
          </a:bodyPr>
          <a:p>
            <a:r>
              <a:rPr lang="en-US" altLang="en-US" b="1" smtClean="0">
                <a:solidFill>
                  <a:srgbClr val="FF0000"/>
                </a:solidFill>
                <a:latin typeface="Arial" panose="020B0604020202020204" pitchFamily="34" charset="0"/>
                <a:cs typeface="Arial" panose="020B0604020202020204" pitchFamily="34" charset="0"/>
                <a:sym typeface="+mn-ea"/>
              </a:rPr>
              <a:t>Thuyết bạo lực</a:t>
            </a:r>
            <a:br>
              <a:rPr lang="en-US">
                <a:solidFill>
                  <a:srgbClr val="FF0000"/>
                </a:solidFill>
                <a:latin typeface="Arial" panose="020B0604020202020204" pitchFamily="34" charset="0"/>
                <a:cs typeface="Arial" panose="020B0604020202020204" pitchFamily="34" charset="0"/>
              </a:rPr>
            </a:br>
            <a:endParaRPr lang="en-US"/>
          </a:p>
        </p:txBody>
      </p:sp>
      <p:sp>
        <p:nvSpPr>
          <p:cNvPr id="4" name="Content Placeholder 3"/>
          <p:cNvSpPr>
            <a:spLocks noGrp="1"/>
          </p:cNvSpPr>
          <p:nvPr>
            <p:ph sz="half" idx="2"/>
          </p:nvPr>
        </p:nvSpPr>
        <p:spPr/>
        <p:txBody>
          <a:bodyPr/>
          <a:p>
            <a:endParaRPr lang="en-US"/>
          </a:p>
        </p:txBody>
      </p:sp>
      <p:sp>
        <p:nvSpPr>
          <p:cNvPr id="5" name="Footer Placeholder 4"/>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p>
            <a:fld id="{812AC747-7535-43C5-AB16-59D96E15A904}" type="slidenum">
              <a:rPr lang="en-US" smtClean="0"/>
            </a:fld>
            <a:endParaRPr lang="en-US"/>
          </a:p>
        </p:txBody>
      </p:sp>
      <p:pic>
        <p:nvPicPr>
          <p:cNvPr id="8" name="Picture 5" descr="MC900300932[1]"/>
          <p:cNvPicPr>
            <a:picLocks noChangeAspect="1" noChangeArrowheads="1"/>
          </p:cNvPicPr>
          <p:nvPr>
            <p:ph sz="half" idx="1"/>
          </p:nvPr>
        </p:nvPicPr>
        <p:blipFill>
          <a:blip r:embed="rId1" cstate="print">
            <a:extLst>
              <a:ext uri="{28A0092B-C50C-407E-A947-70E740481C1C}">
                <a14:useLocalDpi xmlns:a14="http://schemas.microsoft.com/office/drawing/2010/main" val="0"/>
              </a:ext>
            </a:extLst>
          </a:blip>
          <a:srcRect/>
          <a:stretch>
            <a:fillRect/>
          </a:stretch>
        </p:blipFill>
        <p:spPr bwMode="auto">
          <a:xfrm>
            <a:off x="381000" y="2133600"/>
            <a:ext cx="1829435" cy="264922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10"/>
          <p:cNvSpPr>
            <a:spLocks noChangeArrowheads="1"/>
          </p:cNvSpPr>
          <p:nvPr/>
        </p:nvSpPr>
        <p:spPr bwMode="auto">
          <a:xfrm>
            <a:off x="3242945" y="1373505"/>
            <a:ext cx="5386705" cy="4170045"/>
          </a:xfrm>
          <a:prstGeom prst="rect">
            <a:avLst/>
          </a:prstGeom>
          <a:gradFill rotWithShape="1">
            <a:gsLst>
              <a:gs pos="0">
                <a:srgbClr val="060069"/>
              </a:gs>
              <a:gs pos="50000">
                <a:srgbClr val="0C01E3"/>
              </a:gs>
              <a:gs pos="100000">
                <a:srgbClr val="060069"/>
              </a:gs>
            </a:gsLst>
            <a:lin ang="5400000" scaled="1"/>
          </a:gradFill>
          <a:ln w="9525">
            <a:solidFill>
              <a:srgbClr val="0C01E3"/>
            </a:solidFill>
            <a:miter lim="800000"/>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400" b="1" err="1">
                <a:solidFill>
                  <a:schemeClr val="bg1"/>
                </a:solidFill>
                <a:latin typeface="Arial" panose="020B0604020202020204" pitchFamily="34" charset="0"/>
                <a:cs typeface="Arial" panose="020B0604020202020204" pitchFamily="34" charset="0"/>
              </a:rPr>
              <a:t>Nhà</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nước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xuất</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hiện</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trực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tiếp</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từ</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sự</a:t>
            </a:r>
            <a:r>
              <a:rPr lang="en-US" altLang="en-US" sz="2400" b="1">
                <a:solidFill>
                  <a:schemeClr val="bg1"/>
                </a:solidFill>
                <a:latin typeface="Arial" panose="020B0604020202020204" pitchFamily="34" charset="0"/>
                <a:cs typeface="Arial" panose="020B0604020202020204" pitchFamily="34" charset="0"/>
              </a:rPr>
              <a:t> </a:t>
            </a:r>
            <a:endParaRPr lang="en-US" altLang="en-US" sz="24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400" b="1" err="1">
                <a:solidFill>
                  <a:schemeClr val="bg1"/>
                </a:solidFill>
                <a:latin typeface="Arial" panose="020B0604020202020204" pitchFamily="34" charset="0"/>
                <a:cs typeface="Arial" panose="020B0604020202020204" pitchFamily="34" charset="0"/>
              </a:rPr>
              <a:t>sử</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dụng</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bạo</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lực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của</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thị</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tộc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này</a:t>
            </a:r>
            <a:r>
              <a:rPr lang="en-US" altLang="en-US" sz="2400" b="1">
                <a:solidFill>
                  <a:schemeClr val="bg1"/>
                </a:solidFill>
                <a:latin typeface="Arial" panose="020B0604020202020204" pitchFamily="34" charset="0"/>
                <a:cs typeface="Arial" panose="020B0604020202020204" pitchFamily="34" charset="0"/>
              </a:rPr>
              <a:t> </a:t>
            </a:r>
            <a:endParaRPr lang="en-US" altLang="en-US" sz="24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400" b="1" err="1">
                <a:solidFill>
                  <a:schemeClr val="bg1"/>
                </a:solidFill>
                <a:latin typeface="Arial" panose="020B0604020202020204" pitchFamily="34" charset="0"/>
                <a:cs typeface="Arial" panose="020B0604020202020204" pitchFamily="34" charset="0"/>
              </a:rPr>
              <a:t>với</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thị</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tộc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khác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mà</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kết</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quả</a:t>
            </a:r>
            <a:r>
              <a:rPr lang="en-US" altLang="en-US" sz="2400" b="1">
                <a:solidFill>
                  <a:schemeClr val="bg1"/>
                </a:solidFill>
                <a:latin typeface="Arial" panose="020B0604020202020204" pitchFamily="34" charset="0"/>
                <a:cs typeface="Arial" panose="020B0604020202020204" pitchFamily="34" charset="0"/>
              </a:rPr>
              <a:t> </a:t>
            </a:r>
            <a:endParaRPr lang="en-US" altLang="en-US" sz="24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400" b="1" err="1">
                <a:solidFill>
                  <a:schemeClr val="bg1"/>
                </a:solidFill>
                <a:latin typeface="Arial" panose="020B0604020202020204" pitchFamily="34" charset="0"/>
                <a:cs typeface="Arial" panose="020B0604020202020204" pitchFamily="34" charset="0"/>
              </a:rPr>
              <a:t>là</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thị</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tộc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chiến</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thắng</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nghĩ</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ra</a:t>
            </a:r>
            <a:r>
              <a:rPr lang="en-US" altLang="en-US" sz="2400" b="1">
                <a:solidFill>
                  <a:schemeClr val="bg1"/>
                </a:solidFill>
                <a:latin typeface="Arial" panose="020B0604020202020204" pitchFamily="34" charset="0"/>
                <a:cs typeface="Arial" panose="020B0604020202020204" pitchFamily="34" charset="0"/>
              </a:rPr>
              <a:t> </a:t>
            </a:r>
            <a:endParaRPr lang="en-US" altLang="en-US" sz="24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400" b="1" err="1">
                <a:solidFill>
                  <a:schemeClr val="bg1"/>
                </a:solidFill>
                <a:latin typeface="Arial" panose="020B0604020202020204" pitchFamily="34" charset="0"/>
                <a:cs typeface="Arial" panose="020B0604020202020204" pitchFamily="34" charset="0"/>
              </a:rPr>
              <a:t>một</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hệ</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thống</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cơ</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quan</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đặc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biệt</a:t>
            </a:r>
            <a:r>
              <a:rPr lang="en-US" altLang="en-US" sz="2400" b="1">
                <a:solidFill>
                  <a:schemeClr val="bg1"/>
                </a:solidFill>
                <a:latin typeface="Arial" panose="020B0604020202020204" pitchFamily="34" charset="0"/>
                <a:cs typeface="Arial" panose="020B0604020202020204" pitchFamily="34" charset="0"/>
              </a:rPr>
              <a:t> </a:t>
            </a:r>
            <a:endParaRPr lang="en-US" altLang="en-US" sz="24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400" b="1">
                <a:solidFill>
                  <a:schemeClr val="bg1"/>
                </a:solidFill>
                <a:latin typeface="Arial" panose="020B0604020202020204" pitchFamily="34" charset="0"/>
                <a:cs typeface="Arial" panose="020B0604020202020204" pitchFamily="34" charset="0"/>
              </a:rPr>
              <a:t>(</a:t>
            </a:r>
            <a:r>
              <a:rPr lang="en-US" altLang="en-US" sz="2400" b="1" err="1">
                <a:solidFill>
                  <a:schemeClr val="bg1"/>
                </a:solidFill>
                <a:latin typeface="Arial" panose="020B0604020202020204" pitchFamily="34" charset="0"/>
                <a:cs typeface="Arial" panose="020B0604020202020204" pitchFamily="34" charset="0"/>
              </a:rPr>
              <a:t>nhà</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nước</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để</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nô</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dịch</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kẻ</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thất</a:t>
            </a:r>
            <a:r>
              <a:rPr lang="en-US" altLang="en-US" sz="2400" b="1">
                <a:solidFill>
                  <a:schemeClr val="bg1"/>
                </a:solidFill>
                <a:latin typeface="Arial" panose="020B0604020202020204" pitchFamily="34" charset="0"/>
                <a:cs typeface="Arial" panose="020B0604020202020204" pitchFamily="34" charset="0"/>
              </a:rPr>
              <a:t> </a:t>
            </a:r>
            <a:r>
              <a:rPr lang="en-US" altLang="en-US" sz="2400" b="1" err="1">
                <a:solidFill>
                  <a:schemeClr val="bg1"/>
                </a:solidFill>
                <a:latin typeface="Arial" panose="020B0604020202020204" pitchFamily="34" charset="0"/>
                <a:cs typeface="Arial" panose="020B0604020202020204" pitchFamily="34" charset="0"/>
              </a:rPr>
              <a:t>bại</a:t>
            </a:r>
            <a:r>
              <a:rPr lang="en-US" altLang="en-US" sz="2400" b="1">
                <a:solidFill>
                  <a:schemeClr val="bg1"/>
                </a:solidFill>
                <a:latin typeface="Arial" panose="020B0604020202020204" pitchFamily="34" charset="0"/>
                <a:cs typeface="Arial" panose="020B0604020202020204" pitchFamily="34" charset="0"/>
              </a:rPr>
              <a:t>….</a:t>
            </a:r>
            <a:endParaRPr lang="en-US" altLang="en-US" sz="2400" b="1">
              <a:solidFill>
                <a:schemeClr val="bg1"/>
              </a:solidFill>
              <a:latin typeface="Arial" panose="020B0604020202020204" pitchFamily="34" charset="0"/>
              <a:cs typeface="Arial" panose="020B0604020202020204" pitchFamily="34" charset="0"/>
            </a:endParaRPr>
          </a:p>
        </p:txBody>
      </p:sp>
      <p:sp>
        <p:nvSpPr>
          <p:cNvPr id="10" name="AutoShape 11"/>
          <p:cNvSpPr>
            <a:spLocks noChangeArrowheads="1"/>
          </p:cNvSpPr>
          <p:nvPr/>
        </p:nvSpPr>
        <p:spPr bwMode="auto">
          <a:xfrm>
            <a:off x="2428875" y="3410779"/>
            <a:ext cx="628650" cy="342900"/>
          </a:xfrm>
          <a:prstGeom prst="rightArrow">
            <a:avLst>
              <a:gd name="adj1" fmla="val 50000"/>
              <a:gd name="adj2" fmla="val 45833"/>
            </a:avLst>
          </a:prstGeom>
          <a:solidFill>
            <a:srgbClr val="0C01E3"/>
          </a:solidFill>
          <a:ln w="9525">
            <a:solidFill>
              <a:srgbClr val="0C01E3"/>
            </a:solidFill>
            <a:miter lim="800000"/>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35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457200" y="158115"/>
            <a:ext cx="8229600" cy="710565"/>
          </a:xfrm>
        </p:spPr>
        <p:txBody>
          <a:bodyPr>
            <a:normAutofit fontScale="90000"/>
          </a:bodyPr>
          <a:p>
            <a:r>
              <a:rPr lang="en-US" sz="3335" smtClean="0">
                <a:sym typeface="+mn-ea"/>
              </a:rPr>
              <a:t>Các học thuyết phi macxit về nguồn gốc nhà nước</a:t>
            </a:r>
            <a:br>
              <a:rPr lang="en-US" sz="3335"/>
            </a:br>
            <a:endParaRPr lang="en-US" sz="3335"/>
          </a:p>
        </p:txBody>
      </p:sp>
      <p:sp>
        <p:nvSpPr>
          <p:cNvPr id="10" name="Content Placeholder 9"/>
          <p:cNvSpPr>
            <a:spLocks noGrp="1"/>
          </p:cNvSpPr>
          <p:nvPr>
            <p:ph idx="1"/>
          </p:nvPr>
        </p:nvSpPr>
        <p:spPr>
          <a:xfrm>
            <a:off x="457200" y="1028065"/>
            <a:ext cx="8229600" cy="5098415"/>
          </a:xfrm>
        </p:spPr>
        <p:txBody>
          <a:bodyPr/>
          <a:p>
            <a:pPr marL="457200" indent="-457200">
              <a:buFontTx/>
              <a:buChar char="-"/>
            </a:pPr>
            <a:r>
              <a:rPr lang="en-US" smtClean="0">
                <a:sym typeface="+mn-ea"/>
              </a:rPr>
              <a:t>Nhà nước là hiện tượng vĩnh cửu</a:t>
            </a:r>
            <a:endParaRPr lang="en-US" smtClean="0"/>
          </a:p>
          <a:p>
            <a:pPr marL="457200" indent="-457200">
              <a:buFontTx/>
              <a:buChar char="-"/>
            </a:pPr>
            <a:r>
              <a:rPr lang="en-US" smtClean="0">
                <a:sym typeface="+mn-ea"/>
              </a:rPr>
              <a:t>Nhà nước tồn tại trong mọi xã hội</a:t>
            </a:r>
            <a:endParaRPr lang="en-US" smtClean="0"/>
          </a:p>
          <a:p>
            <a:pPr marL="457200" indent="-457200">
              <a:buFontTx/>
              <a:buChar char="-"/>
            </a:pPr>
            <a:r>
              <a:rPr lang="en-US" smtClean="0">
                <a:sym typeface="+mn-ea"/>
              </a:rPr>
              <a:t>Nhà nước mang tính bất biến, xuất hiện tự nhiên</a:t>
            </a:r>
            <a:endParaRPr lang="en-US" smtClean="0"/>
          </a:p>
          <a:p>
            <a:pPr marL="457200" indent="-457200">
              <a:buFontTx/>
              <a:buChar char="-"/>
            </a:pPr>
            <a:endParaRPr lang="en-US"/>
          </a:p>
          <a:p>
            <a:endParaRPr lang="en-US"/>
          </a:p>
        </p:txBody>
      </p:sp>
      <p:sp>
        <p:nvSpPr>
          <p:cNvPr id="5" name="Footer Placeholder 4"/>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p>
            <a:fld id="{812AC747-7535-43C5-AB16-59D96E15A904}" type="slidenum">
              <a:rPr lang="en-US" smtClean="0"/>
            </a:fld>
            <a:endParaRPr lang="en-US"/>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600" b="1" smtClean="0">
                <a:solidFill>
                  <a:schemeClr val="bg1"/>
                </a:solidFill>
                <a:latin typeface="Arial" panose="020B0604020202020204" pitchFamily="34" charset="0"/>
                <a:cs typeface="Arial" panose="020B0604020202020204" pitchFamily="34" charset="0"/>
              </a:rPr>
              <a:t>1. Nguồn gốc nhà nước</a:t>
            </a:r>
            <a:endParaRPr lang="en-US" sz="360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762001"/>
            <a:ext cx="9144000" cy="685799"/>
          </a:xfrm>
        </p:spPr>
        <p:txBody>
          <a:bodyPr>
            <a:normAutofit fontScale="92500"/>
          </a:bodyPr>
          <a:lstStyle/>
          <a:p>
            <a:pPr marL="627380" indent="-627380">
              <a:buNone/>
            </a:pPr>
            <a:r>
              <a:rPr lang="en-US" sz="2650" b="1" dirty="0" smtClean="0">
                <a:solidFill>
                  <a:srgbClr val="000099"/>
                </a:solidFill>
                <a:latin typeface="Arial" panose="020B0604020202020204" pitchFamily="34" charset="0"/>
                <a:cs typeface="Arial" panose="020B0604020202020204" pitchFamily="34" charset="0"/>
              </a:rPr>
              <a:t>1.1.2 Q</a:t>
            </a:r>
            <a:r>
              <a:rPr lang="vi-VN" sz="2650" b="1" dirty="0" smtClean="0">
                <a:solidFill>
                  <a:srgbClr val="000099"/>
                </a:solidFill>
                <a:latin typeface="Arial" panose="020B0604020202020204" pitchFamily="34" charset="0"/>
                <a:cs typeface="Arial" panose="020B0604020202020204" pitchFamily="34" charset="0"/>
              </a:rPr>
              <a:t>uan điểm </a:t>
            </a:r>
            <a:r>
              <a:rPr lang="en-US" sz="2650" b="1" dirty="0" smtClean="0">
                <a:solidFill>
                  <a:srgbClr val="000099"/>
                </a:solidFill>
                <a:latin typeface="Arial" panose="020B0604020202020204" pitchFamily="34" charset="0"/>
                <a:cs typeface="Arial" panose="020B0604020202020204" pitchFamily="34" charset="0"/>
              </a:rPr>
              <a:t>CN </a:t>
            </a:r>
            <a:r>
              <a:rPr lang="vi-VN" sz="2650" b="1" dirty="0" smtClean="0">
                <a:solidFill>
                  <a:srgbClr val="000099"/>
                </a:solidFill>
                <a:latin typeface="Arial" panose="020B0604020202020204" pitchFamily="34" charset="0"/>
                <a:cs typeface="Arial" panose="020B0604020202020204" pitchFamily="34" charset="0"/>
              </a:rPr>
              <a:t>Mác – </a:t>
            </a:r>
            <a:r>
              <a:rPr lang="en-US" sz="2650" b="1" dirty="0" err="1" smtClean="0">
                <a:solidFill>
                  <a:srgbClr val="000099"/>
                </a:solidFill>
                <a:latin typeface="Arial" panose="020B0604020202020204" pitchFamily="34" charset="0"/>
                <a:cs typeface="Arial" panose="020B0604020202020204" pitchFamily="34" charset="0"/>
              </a:rPr>
              <a:t>Lênin</a:t>
            </a:r>
            <a:r>
              <a:rPr lang="vi-VN" sz="2650" b="1" dirty="0" smtClean="0">
                <a:solidFill>
                  <a:srgbClr val="000099"/>
                </a:solidFill>
                <a:latin typeface="Arial" panose="020B0604020202020204" pitchFamily="34" charset="0"/>
                <a:cs typeface="Arial" panose="020B0604020202020204" pitchFamily="34" charset="0"/>
              </a:rPr>
              <a:t> về nguồn gốc </a:t>
            </a:r>
            <a:r>
              <a:rPr lang="en-US" sz="2650" b="1" dirty="0" err="1" smtClean="0">
                <a:solidFill>
                  <a:srgbClr val="000099"/>
                </a:solidFill>
                <a:latin typeface="Arial" panose="020B0604020202020204" pitchFamily="34" charset="0"/>
                <a:cs typeface="Arial" panose="020B0604020202020204" pitchFamily="34" charset="0"/>
              </a:rPr>
              <a:t>Nhà</a:t>
            </a:r>
            <a:r>
              <a:rPr lang="en-US" sz="2650" b="1" dirty="0" smtClean="0">
                <a:solidFill>
                  <a:srgbClr val="000099"/>
                </a:solidFill>
                <a:latin typeface="Arial" panose="020B0604020202020204" pitchFamily="34" charset="0"/>
                <a:cs typeface="Arial" panose="020B0604020202020204" pitchFamily="34" charset="0"/>
              </a:rPr>
              <a:t> </a:t>
            </a:r>
            <a:r>
              <a:rPr lang="en-US" sz="2650" b="1" dirty="0" err="1" smtClean="0">
                <a:solidFill>
                  <a:srgbClr val="000099"/>
                </a:solidFill>
                <a:latin typeface="Arial" panose="020B0604020202020204" pitchFamily="34" charset="0"/>
                <a:cs typeface="Arial" panose="020B0604020202020204" pitchFamily="34" charset="0"/>
              </a:rPr>
              <a:t>nước</a:t>
            </a:r>
            <a:endParaRPr lang="en-US" sz="2650" b="1" dirty="0" smtClean="0">
              <a:solidFill>
                <a:srgbClr val="000099"/>
              </a:solidFill>
              <a:latin typeface="Arial" panose="020B0604020202020204" pitchFamily="34" charset="0"/>
              <a:cs typeface="Arial" panose="020B0604020202020204" pitchFamily="34" charset="0"/>
            </a:endParaRPr>
          </a:p>
          <a:p>
            <a:pPr marL="627380" indent="-627380">
              <a:buNone/>
            </a:pPr>
            <a:endParaRPr lang="en-US" sz="2650" dirty="0">
              <a:solidFill>
                <a:srgbClr val="000099"/>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graphicFrame>
        <p:nvGraphicFramePr>
          <p:cNvPr id="10" name="Diagram 9"/>
          <p:cNvGraphicFramePr/>
          <p:nvPr/>
        </p:nvGraphicFramePr>
        <p:xfrm>
          <a:off x="76200" y="1371600"/>
          <a:ext cx="9067800" cy="518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600" b="1" smtClean="0">
                <a:solidFill>
                  <a:schemeClr val="bg1"/>
                </a:solidFill>
                <a:latin typeface="Arial" panose="020B0604020202020204" pitchFamily="34" charset="0"/>
                <a:cs typeface="Arial" panose="020B0604020202020204" pitchFamily="34" charset="0"/>
              </a:rPr>
              <a:t>1. Nguồn gốc nhà nước</a:t>
            </a:r>
            <a:endParaRPr lang="en-US" sz="360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838201"/>
            <a:ext cx="9144000" cy="838199"/>
          </a:xfrm>
        </p:spPr>
        <p:txBody>
          <a:bodyPr>
            <a:normAutofit fontScale="70000" lnSpcReduction="20000"/>
          </a:bodyPr>
          <a:lstStyle/>
          <a:p>
            <a:pPr marL="627380" indent="-627380">
              <a:buNone/>
            </a:pPr>
            <a:r>
              <a:rPr lang="en-US" sz="4000" b="1" smtClean="0">
                <a:solidFill>
                  <a:srgbClr val="000099"/>
                </a:solidFill>
                <a:latin typeface="Arial" panose="020B0604020202020204" pitchFamily="34" charset="0"/>
                <a:cs typeface="Arial" panose="020B0604020202020204" pitchFamily="34" charset="0"/>
              </a:rPr>
              <a:t>1.2 Quá trình hình thành Nhà nước theo q</a:t>
            </a:r>
            <a:r>
              <a:rPr lang="vi-VN" sz="4000" b="1" smtClean="0">
                <a:solidFill>
                  <a:srgbClr val="000099"/>
                </a:solidFill>
                <a:latin typeface="Arial" panose="020B0604020202020204" pitchFamily="34" charset="0"/>
                <a:cs typeface="Arial" panose="020B0604020202020204" pitchFamily="34" charset="0"/>
              </a:rPr>
              <a:t>uan điểm </a:t>
            </a:r>
            <a:r>
              <a:rPr lang="en-US" sz="4000" b="1" smtClean="0">
                <a:solidFill>
                  <a:srgbClr val="000099"/>
                </a:solidFill>
                <a:latin typeface="Arial" panose="020B0604020202020204" pitchFamily="34" charset="0"/>
                <a:cs typeface="Arial" panose="020B0604020202020204" pitchFamily="34" charset="0"/>
              </a:rPr>
              <a:t>CN </a:t>
            </a:r>
            <a:r>
              <a:rPr lang="vi-VN" sz="4000" b="1" smtClean="0">
                <a:solidFill>
                  <a:srgbClr val="000099"/>
                </a:solidFill>
                <a:latin typeface="Arial" panose="020B0604020202020204" pitchFamily="34" charset="0"/>
                <a:cs typeface="Arial" panose="020B0604020202020204" pitchFamily="34" charset="0"/>
              </a:rPr>
              <a:t>Mác – </a:t>
            </a:r>
            <a:r>
              <a:rPr lang="en-US" sz="4000" b="1" smtClean="0">
                <a:solidFill>
                  <a:srgbClr val="000099"/>
                </a:solidFill>
                <a:latin typeface="Arial" panose="020B0604020202020204" pitchFamily="34" charset="0"/>
                <a:cs typeface="Arial" panose="020B0604020202020204" pitchFamily="34" charset="0"/>
              </a:rPr>
              <a:t>Lênin</a:t>
            </a:r>
            <a:endParaRPr lang="en-US" sz="4000" b="1" smtClean="0">
              <a:solidFill>
                <a:srgbClr val="000099"/>
              </a:solidFill>
              <a:latin typeface="Arial" panose="020B0604020202020204" pitchFamily="34" charset="0"/>
              <a:cs typeface="Arial" panose="020B0604020202020204" pitchFamily="34" charset="0"/>
            </a:endParaRPr>
          </a:p>
          <a:p>
            <a:pPr marL="627380" indent="-627380">
              <a:buNone/>
            </a:pPr>
            <a:endParaRPr lang="en-US" sz="2650">
              <a:solidFill>
                <a:srgbClr val="000099"/>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6" name="Text Box 2"/>
          <p:cNvSpPr txBox="1">
            <a:spLocks noChangeArrowheads="1"/>
          </p:cNvSpPr>
          <p:nvPr/>
        </p:nvSpPr>
        <p:spPr bwMode="auto">
          <a:xfrm>
            <a:off x="228600" y="1752600"/>
            <a:ext cx="2971800" cy="2286000"/>
          </a:xfrm>
          <a:prstGeom prst="rect">
            <a:avLst/>
          </a:prstGeom>
          <a:solidFill>
            <a:schemeClr val="bg1">
              <a:lumMod val="85000"/>
            </a:schemeClr>
          </a:solidFill>
          <a:ln>
            <a:noFill/>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ct val="50000"/>
              </a:spcBef>
              <a:spcAft>
                <a:spcPts val="0"/>
              </a:spcAft>
              <a:defRPr/>
            </a:pPr>
            <a:r>
              <a:rPr lang="en-US" sz="3200" b="1" i="1" dirty="0" err="1">
                <a:solidFill>
                  <a:schemeClr val="tx1"/>
                </a:solidFill>
                <a:latin typeface="Times New Roman" panose="02020603050405020304" pitchFamily="18" charset="0"/>
              </a:rPr>
              <a:t>Xã</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hội</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nguyên</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thủy</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và</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tổ</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chức</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thị</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tộc</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bộ</a:t>
            </a:r>
            <a:r>
              <a:rPr lang="en-US" sz="3200" b="1" i="1" dirty="0">
                <a:solidFill>
                  <a:schemeClr val="tx1"/>
                </a:solidFill>
                <a:latin typeface="Times New Roman" panose="02020603050405020304" pitchFamily="18" charset="0"/>
              </a:rPr>
              <a:t> </a:t>
            </a:r>
            <a:r>
              <a:rPr lang="en-US" sz="3200" b="1" i="1" dirty="0" err="1">
                <a:solidFill>
                  <a:schemeClr val="tx1"/>
                </a:solidFill>
                <a:latin typeface="Times New Roman" panose="02020603050405020304" pitchFamily="18" charset="0"/>
              </a:rPr>
              <a:t>lạc</a:t>
            </a:r>
            <a:endParaRPr lang="vi-VN" sz="3200" b="1" i="1" dirty="0">
              <a:solidFill>
                <a:schemeClr val="tx1"/>
              </a:solidFill>
              <a:latin typeface="Times New Roman" panose="02020603050405020304" pitchFamily="18" charset="0"/>
            </a:endParaRPr>
          </a:p>
        </p:txBody>
      </p:sp>
      <p:sp>
        <p:nvSpPr>
          <p:cNvPr id="7" name="Text Box 3"/>
          <p:cNvSpPr txBox="1">
            <a:spLocks noChangeArrowheads="1"/>
          </p:cNvSpPr>
          <p:nvPr/>
        </p:nvSpPr>
        <p:spPr bwMode="auto">
          <a:xfrm>
            <a:off x="5791200" y="1676400"/>
            <a:ext cx="3178175" cy="2214563"/>
          </a:xfrm>
          <a:prstGeom prst="rect">
            <a:avLst/>
          </a:prstGeom>
          <a:solidFill>
            <a:srgbClr val="0070C0"/>
          </a:solidFill>
          <a:ln>
            <a:noFill/>
          </a:ln>
        </p:spPr>
        <p:style>
          <a:lnRef idx="1">
            <a:schemeClr val="accent2"/>
          </a:lnRef>
          <a:fillRef idx="2">
            <a:schemeClr val="accent2"/>
          </a:fillRef>
          <a:effectRef idx="1">
            <a:schemeClr val="accent2"/>
          </a:effectRef>
          <a:fontRef idx="minor">
            <a:schemeClr val="dk1"/>
          </a:fontRef>
        </p:style>
        <p:txBody>
          <a:bodyPr anchor="ctr"/>
          <a:lstStyle/>
          <a:p>
            <a:pPr algn="ctr">
              <a:spcBef>
                <a:spcPct val="50000"/>
              </a:spcBef>
            </a:pPr>
            <a:r>
              <a:rPr lang="en-US" sz="2800" b="1" i="1" dirty="0" err="1">
                <a:solidFill>
                  <a:schemeClr val="bg1"/>
                </a:solidFill>
                <a:latin typeface="Times New Roman" panose="02020603050405020304" pitchFamily="18" charset="0"/>
              </a:rPr>
              <a:t>Sự</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phân</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hóa</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giai</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cấp</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trong</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xã</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hội</a:t>
            </a:r>
            <a:r>
              <a:rPr lang="en-US" sz="2800" b="1" i="1" dirty="0">
                <a:solidFill>
                  <a:schemeClr val="bg1"/>
                </a:solidFill>
                <a:latin typeface="Times New Roman" panose="02020603050405020304" pitchFamily="18" charset="0"/>
              </a:rPr>
              <a:t> qua </a:t>
            </a:r>
            <a:r>
              <a:rPr lang="en-US" sz="2800" b="1" i="1" dirty="0" err="1">
                <a:solidFill>
                  <a:schemeClr val="bg1"/>
                </a:solidFill>
                <a:latin typeface="Times New Roman" panose="02020603050405020304" pitchFamily="18" charset="0"/>
              </a:rPr>
              <a:t>ba</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lần</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phân</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công</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lao</a:t>
            </a:r>
            <a:r>
              <a:rPr lang="en-US" sz="2800" b="1" i="1" dirty="0">
                <a:solidFill>
                  <a:schemeClr val="bg1"/>
                </a:solidFill>
                <a:latin typeface="Times New Roman" panose="02020603050405020304" pitchFamily="18" charset="0"/>
              </a:rPr>
              <a:t> </a:t>
            </a:r>
            <a:r>
              <a:rPr lang="en-US" sz="2800" b="1" i="1" dirty="0" err="1">
                <a:solidFill>
                  <a:schemeClr val="bg1"/>
                </a:solidFill>
                <a:latin typeface="Times New Roman" panose="02020603050405020304" pitchFamily="18" charset="0"/>
              </a:rPr>
              <a:t>động</a:t>
            </a:r>
            <a:endParaRPr lang="vi-VN" sz="2800" b="1" i="1" dirty="0">
              <a:solidFill>
                <a:schemeClr val="bg1"/>
              </a:solidFill>
              <a:latin typeface="Times New Roman" panose="02020603050405020304" pitchFamily="18" charset="0"/>
            </a:endParaRPr>
          </a:p>
        </p:txBody>
      </p:sp>
      <p:sp>
        <p:nvSpPr>
          <p:cNvPr id="8" name="Line 8"/>
          <p:cNvSpPr>
            <a:spLocks noChangeShapeType="1"/>
          </p:cNvSpPr>
          <p:nvPr/>
        </p:nvSpPr>
        <p:spPr bwMode="auto">
          <a:xfrm flipV="1">
            <a:off x="3429000" y="3048000"/>
            <a:ext cx="2232025" cy="0"/>
          </a:xfrm>
          <a:prstGeom prst="line">
            <a:avLst/>
          </a:prstGeom>
          <a:noFill/>
          <a:ln w="158750" cap="rnd">
            <a:solidFill>
              <a:srgbClr val="0000FF"/>
            </a:solidFill>
            <a:prstDash val="sysDot"/>
            <a:round/>
            <a:tailEnd type="triangle" w="med" len="med"/>
          </a:ln>
        </p:spPr>
        <p:txBody>
          <a:bodyPr/>
          <a:lstStyle/>
          <a:p>
            <a:endParaRPr lang="en-US"/>
          </a:p>
        </p:txBody>
      </p:sp>
      <p:sp>
        <p:nvSpPr>
          <p:cNvPr id="9" name="Line 7"/>
          <p:cNvSpPr>
            <a:spLocks noChangeShapeType="1"/>
          </p:cNvSpPr>
          <p:nvPr/>
        </p:nvSpPr>
        <p:spPr bwMode="auto">
          <a:xfrm flipH="1">
            <a:off x="5562600" y="4419600"/>
            <a:ext cx="1428750" cy="1000125"/>
          </a:xfrm>
          <a:prstGeom prst="line">
            <a:avLst/>
          </a:prstGeom>
          <a:noFill/>
          <a:ln w="158750">
            <a:solidFill>
              <a:srgbClr val="FF6600"/>
            </a:solidFill>
            <a:prstDash val="sysDot"/>
            <a:round/>
            <a:tailEnd type="triangle" w="med" len="med"/>
          </a:ln>
        </p:spPr>
        <p:txBody>
          <a:bodyPr/>
          <a:lstStyle/>
          <a:p>
            <a:endParaRPr lang="en-US"/>
          </a:p>
        </p:txBody>
      </p:sp>
      <p:sp>
        <p:nvSpPr>
          <p:cNvPr id="11" name="Oval 4"/>
          <p:cNvSpPr>
            <a:spLocks noChangeArrowheads="1"/>
          </p:cNvSpPr>
          <p:nvPr/>
        </p:nvSpPr>
        <p:spPr bwMode="auto">
          <a:xfrm>
            <a:off x="1219200" y="4876800"/>
            <a:ext cx="4214813" cy="1785938"/>
          </a:xfrm>
          <a:prstGeom prst="ellipse">
            <a:avLst/>
          </a:prstGeom>
        </p:spPr>
        <p:style>
          <a:lnRef idx="0">
            <a:schemeClr val="accent4"/>
          </a:lnRef>
          <a:fillRef idx="3">
            <a:schemeClr val="accent4"/>
          </a:fillRef>
          <a:effectRef idx="3">
            <a:schemeClr val="accent4"/>
          </a:effectRef>
          <a:fontRef idx="minor">
            <a:schemeClr val="lt1"/>
          </a:fontRef>
        </p:style>
        <p:txBody>
          <a:bodyPr wrap="none" anchor="ctr"/>
          <a:lstStyle/>
          <a:p>
            <a:pPr algn="ctr"/>
            <a:r>
              <a:rPr lang="en-US" sz="3600" b="1">
                <a:latin typeface="Times New Roman" panose="02020603050405020304" pitchFamily="18" charset="0"/>
              </a:rPr>
              <a:t>Nhà nước xuất hiện</a:t>
            </a:r>
            <a:endParaRPr lang="vi-VN" sz="3600" b="1">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2"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0-#ppt_w/2"/>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pPr algn="l"/>
            <a:r>
              <a:rPr lang="en-US" sz="2200" b="1" smtClean="0">
                <a:solidFill>
                  <a:schemeClr val="bg1"/>
                </a:solidFill>
                <a:latin typeface="Arial" panose="020B0604020202020204" pitchFamily="34" charset="0"/>
                <a:cs typeface="Arial" panose="020B0604020202020204" pitchFamily="34" charset="0"/>
              </a:rPr>
              <a:t>1.2 Quá trình hình thành Nhà nước theo q</a:t>
            </a:r>
            <a:r>
              <a:rPr lang="vi-VN" sz="2200" b="1" smtClean="0">
                <a:solidFill>
                  <a:schemeClr val="bg1"/>
                </a:solidFill>
                <a:latin typeface="Arial" panose="020B0604020202020204" pitchFamily="34" charset="0"/>
                <a:cs typeface="Arial" panose="020B0604020202020204" pitchFamily="34" charset="0"/>
              </a:rPr>
              <a:t>uan điểm </a:t>
            </a:r>
            <a:r>
              <a:rPr lang="en-US" sz="2200" b="1" smtClean="0">
                <a:solidFill>
                  <a:schemeClr val="bg1"/>
                </a:solidFill>
                <a:latin typeface="Arial" panose="020B0604020202020204" pitchFamily="34" charset="0"/>
                <a:cs typeface="Arial" panose="020B0604020202020204" pitchFamily="34" charset="0"/>
              </a:rPr>
              <a:t>CN </a:t>
            </a:r>
            <a:r>
              <a:rPr lang="vi-VN" sz="2200" b="1" smtClean="0">
                <a:solidFill>
                  <a:schemeClr val="bg1"/>
                </a:solidFill>
                <a:latin typeface="Arial" panose="020B0604020202020204" pitchFamily="34" charset="0"/>
                <a:cs typeface="Arial" panose="020B0604020202020204" pitchFamily="34" charset="0"/>
              </a:rPr>
              <a:t>Mác – </a:t>
            </a:r>
            <a:r>
              <a:rPr lang="en-US" sz="2200" b="1" smtClean="0">
                <a:solidFill>
                  <a:schemeClr val="bg1"/>
                </a:solidFill>
                <a:latin typeface="Arial" panose="020B0604020202020204" pitchFamily="34" charset="0"/>
                <a:cs typeface="Arial" panose="020B0604020202020204" pitchFamily="34" charset="0"/>
              </a:rPr>
              <a:t>Lênin</a:t>
            </a:r>
            <a:endParaRPr lang="en-US" sz="2200" b="1" smtClean="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838201"/>
            <a:ext cx="9144000" cy="685799"/>
          </a:xfrm>
        </p:spPr>
        <p:txBody>
          <a:bodyPr>
            <a:normAutofit fontScale="70000" lnSpcReduction="20000"/>
          </a:bodyPr>
          <a:lstStyle/>
          <a:p>
            <a:pPr marL="627380" indent="-627380">
              <a:buNone/>
            </a:pPr>
            <a:r>
              <a:rPr lang="en-US" sz="4100" b="1" i="1" smtClean="0">
                <a:solidFill>
                  <a:srgbClr val="002060"/>
                </a:solidFill>
                <a:latin typeface="Times New Roman" panose="02020603050405020304" pitchFamily="18" charset="0"/>
              </a:rPr>
              <a:t>1.2.1 Xã hội công xã nguyên thủy và tổ chức thị tộc, bộ lạc</a:t>
            </a:r>
            <a:endParaRPr lang="vi-VN" sz="4100" b="1" i="1" smtClean="0">
              <a:solidFill>
                <a:srgbClr val="002060"/>
              </a:solidFill>
              <a:latin typeface="Times New Roman" panose="02020603050405020304" pitchFamily="18" charset="0"/>
            </a:endParaRPr>
          </a:p>
          <a:p>
            <a:pPr marL="627380" indent="-627380">
              <a:buNone/>
            </a:pPr>
            <a:endParaRPr lang="en-US" sz="4000" b="1" smtClean="0">
              <a:solidFill>
                <a:srgbClr val="002060"/>
              </a:solidFill>
              <a:latin typeface="Arial" panose="020B0604020202020204" pitchFamily="34" charset="0"/>
              <a:cs typeface="Arial" panose="020B0604020202020204" pitchFamily="34" charset="0"/>
            </a:endParaRPr>
          </a:p>
          <a:p>
            <a:pPr marL="627380" indent="-627380">
              <a:buNone/>
            </a:pPr>
            <a:endParaRPr lang="en-US" sz="2650">
              <a:solidFill>
                <a:srgbClr val="002060"/>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10" name="Text Box 2"/>
          <p:cNvSpPr txBox="1">
            <a:spLocks noChangeArrowheads="1"/>
          </p:cNvSpPr>
          <p:nvPr/>
        </p:nvSpPr>
        <p:spPr bwMode="auto">
          <a:xfrm>
            <a:off x="228600" y="1676400"/>
            <a:ext cx="4953000" cy="1219200"/>
          </a:xfrm>
          <a:prstGeom prst="rect">
            <a:avLst/>
          </a:prstGeom>
          <a:solidFill>
            <a:schemeClr val="accent3">
              <a:lumMod val="60000"/>
              <a:lumOff val="40000"/>
            </a:schemeClr>
          </a:solidFill>
        </p:spPr>
        <p:style>
          <a:lnRef idx="1">
            <a:schemeClr val="accent5"/>
          </a:lnRef>
          <a:fillRef idx="2">
            <a:schemeClr val="accent5"/>
          </a:fillRef>
          <a:effectRef idx="1">
            <a:schemeClr val="accent5"/>
          </a:effectRef>
          <a:fontRef idx="minor">
            <a:schemeClr val="dk1"/>
          </a:fontRef>
        </p:style>
        <p:txBody>
          <a:bodyPr anchor="ctr"/>
          <a:lstStyle/>
          <a:p>
            <a:pPr algn="just" fontAlgn="auto">
              <a:spcBef>
                <a:spcPct val="50000"/>
              </a:spcBef>
              <a:spcAft>
                <a:spcPts val="0"/>
              </a:spcAft>
              <a:defRPr/>
            </a:pPr>
            <a:r>
              <a:rPr lang="en-US" sz="2800" b="1" i="1" dirty="0" err="1" smtClean="0">
                <a:solidFill>
                  <a:schemeClr val="tx1"/>
                </a:solidFill>
                <a:latin typeface="Times New Roman" panose="02020603050405020304" pitchFamily="18" charset="0"/>
              </a:rPr>
              <a:t>Cơ</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sở</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kinh</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tế</a:t>
            </a:r>
            <a:r>
              <a:rPr lang="en-US" sz="2800" b="1" i="1"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sở</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hữu</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chung</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về</a:t>
            </a:r>
            <a:r>
              <a:rPr lang="en-US" sz="2800" dirty="0" smtClean="0">
                <a:solidFill>
                  <a:schemeClr val="tx1"/>
                </a:solidFill>
                <a:latin typeface="Times New Roman" panose="02020603050405020304" pitchFamily="18" charset="0"/>
              </a:rPr>
              <a:t> TLSX </a:t>
            </a:r>
            <a:r>
              <a:rPr lang="en-US" sz="2800" dirty="0" err="1" smtClean="0">
                <a:solidFill>
                  <a:schemeClr val="tx1"/>
                </a:solidFill>
                <a:latin typeface="Times New Roman" panose="02020603050405020304" pitchFamily="18" charset="0"/>
              </a:rPr>
              <a:t>và</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sản</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phẩm</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lao</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động</a:t>
            </a:r>
            <a:endParaRPr lang="vi-VN" sz="2800" dirty="0">
              <a:solidFill>
                <a:schemeClr val="tx1"/>
              </a:solidFill>
              <a:latin typeface="Times New Roman" panose="02020603050405020304" pitchFamily="18" charset="0"/>
            </a:endParaRPr>
          </a:p>
        </p:txBody>
      </p:sp>
      <p:sp>
        <p:nvSpPr>
          <p:cNvPr id="12" name="Text Box 2"/>
          <p:cNvSpPr txBox="1">
            <a:spLocks noChangeArrowheads="1"/>
          </p:cNvSpPr>
          <p:nvPr/>
        </p:nvSpPr>
        <p:spPr bwMode="auto">
          <a:xfrm>
            <a:off x="228600" y="3048000"/>
            <a:ext cx="4953000" cy="1676400"/>
          </a:xfrm>
          <a:prstGeom prst="rect">
            <a:avLst/>
          </a:prstGeom>
          <a:solidFill>
            <a:schemeClr val="accent2">
              <a:lumMod val="60000"/>
              <a:lumOff val="40000"/>
            </a:schemeClr>
          </a:solidFill>
        </p:spPr>
        <p:style>
          <a:lnRef idx="1">
            <a:schemeClr val="accent5"/>
          </a:lnRef>
          <a:fillRef idx="3">
            <a:schemeClr val="accent5"/>
          </a:fillRef>
          <a:effectRef idx="2">
            <a:schemeClr val="accent5"/>
          </a:effectRef>
          <a:fontRef idx="minor">
            <a:schemeClr val="lt1"/>
          </a:fontRef>
        </p:style>
        <p:txBody>
          <a:bodyPr anchor="ctr"/>
          <a:lstStyle/>
          <a:p>
            <a:pPr algn="just" fontAlgn="auto">
              <a:spcBef>
                <a:spcPct val="50000"/>
              </a:spcBef>
              <a:spcAft>
                <a:spcPts val="0"/>
              </a:spcAft>
              <a:defRPr/>
            </a:pPr>
            <a:r>
              <a:rPr lang="en-US" sz="2800" b="1" i="1" dirty="0" err="1" smtClean="0">
                <a:solidFill>
                  <a:schemeClr val="tx1"/>
                </a:solidFill>
                <a:latin typeface="Times New Roman" panose="02020603050405020304" pitchFamily="18" charset="0"/>
              </a:rPr>
              <a:t>Cơ</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sở</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xã</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hội</a:t>
            </a:r>
            <a:r>
              <a:rPr lang="en-US" sz="2800" b="1" i="1"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thị</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tộc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là</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tổ</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chức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lao</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động</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và</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sản</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xuất</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theo</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huyết</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thống</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xã</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hội</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chưa</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phân</a:t>
            </a:r>
            <a:r>
              <a:rPr lang="en-US" sz="2800" dirty="0" smtClean="0">
                <a:solidFill>
                  <a:schemeClr val="tx1"/>
                </a:solidFill>
                <a:latin typeface="Times New Roman" panose="02020603050405020304" pitchFamily="18" charset="0"/>
              </a:rPr>
              <a:t> chia </a:t>
            </a:r>
            <a:r>
              <a:rPr lang="en-US" sz="2800" dirty="0" err="1" smtClean="0">
                <a:solidFill>
                  <a:schemeClr val="tx1"/>
                </a:solidFill>
                <a:latin typeface="Times New Roman" panose="02020603050405020304" pitchFamily="18" charset="0"/>
              </a:rPr>
              <a:t>giai</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cấp</a:t>
            </a:r>
            <a:endParaRPr lang="vi-VN" sz="2800" dirty="0">
              <a:solidFill>
                <a:schemeClr val="tx1"/>
              </a:solidFill>
              <a:latin typeface="Times New Roman" panose="02020603050405020304" pitchFamily="18" charset="0"/>
            </a:endParaRPr>
          </a:p>
        </p:txBody>
      </p:sp>
      <p:sp>
        <p:nvSpPr>
          <p:cNvPr id="13" name="Text Box 2"/>
          <p:cNvSpPr txBox="1">
            <a:spLocks noChangeArrowheads="1"/>
          </p:cNvSpPr>
          <p:nvPr/>
        </p:nvSpPr>
        <p:spPr bwMode="auto">
          <a:xfrm>
            <a:off x="228600" y="4953000"/>
            <a:ext cx="5105400" cy="1371600"/>
          </a:xfrm>
          <a:prstGeom prst="rect">
            <a:avLst/>
          </a:prstGeom>
          <a:solidFill>
            <a:schemeClr val="accent5">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fontAlgn="auto">
              <a:spcBef>
                <a:spcPct val="50000"/>
              </a:spcBef>
              <a:spcAft>
                <a:spcPts val="0"/>
              </a:spcAft>
              <a:defRPr/>
            </a:pPr>
            <a:r>
              <a:rPr lang="en-US" sz="2800" b="1" i="1" dirty="0" err="1" smtClean="0">
                <a:solidFill>
                  <a:schemeClr val="tx1"/>
                </a:solidFill>
                <a:latin typeface="Times New Roman" panose="02020603050405020304" pitchFamily="18" charset="0"/>
              </a:rPr>
              <a:t>Tổ</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chức</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quản</a:t>
            </a:r>
            <a:r>
              <a:rPr lang="en-US" sz="2800" b="1" i="1" dirty="0" smtClean="0">
                <a:solidFill>
                  <a:schemeClr val="tx1"/>
                </a:solidFill>
                <a:latin typeface="Times New Roman" panose="02020603050405020304" pitchFamily="18" charset="0"/>
              </a:rPr>
              <a:t> </a:t>
            </a:r>
            <a:r>
              <a:rPr lang="en-US" sz="2800" b="1" i="1" dirty="0" err="1" smtClean="0">
                <a:solidFill>
                  <a:schemeClr val="tx1"/>
                </a:solidFill>
                <a:latin typeface="Times New Roman" panose="02020603050405020304" pitchFamily="18" charset="0"/>
              </a:rPr>
              <a:t>lý</a:t>
            </a:r>
            <a:r>
              <a:rPr lang="en-US" sz="2800" b="1" i="1"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Hội</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đồng</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thị</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tộc</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bao</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gồm</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những</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người</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lớn</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tuổi</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bầu</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ra</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tù</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trưởng</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thủ</a:t>
            </a:r>
            <a:r>
              <a:rPr lang="en-US" sz="2800" dirty="0" smtClean="0">
                <a:solidFill>
                  <a:schemeClr val="tx1"/>
                </a:solidFill>
                <a:latin typeface="Times New Roman" panose="02020603050405020304" pitchFamily="18" charset="0"/>
              </a:rPr>
              <a:t> </a:t>
            </a:r>
            <a:r>
              <a:rPr lang="en-US" sz="2800" dirty="0" err="1" smtClean="0">
                <a:solidFill>
                  <a:schemeClr val="tx1"/>
                </a:solidFill>
                <a:latin typeface="Times New Roman" panose="02020603050405020304" pitchFamily="18" charset="0"/>
              </a:rPr>
              <a:t>lĩnh</a:t>
            </a:r>
            <a:endParaRPr lang="vi-VN" sz="2800" dirty="0">
              <a:solidFill>
                <a:schemeClr val="tx1"/>
              </a:solidFill>
              <a:latin typeface="Times New Roman" panose="02020603050405020304" pitchFamily="18" charset="0"/>
            </a:endParaRPr>
          </a:p>
        </p:txBody>
      </p:sp>
      <p:sp>
        <p:nvSpPr>
          <p:cNvPr id="14" name="Text Box 2"/>
          <p:cNvSpPr txBox="1">
            <a:spLocks noChangeArrowheads="1"/>
          </p:cNvSpPr>
          <p:nvPr/>
        </p:nvSpPr>
        <p:spPr bwMode="auto">
          <a:xfrm>
            <a:off x="5638800" y="1676400"/>
            <a:ext cx="3276600" cy="41910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fontAlgn="auto">
              <a:spcBef>
                <a:spcPts val="1200"/>
              </a:spcBef>
              <a:spcAft>
                <a:spcPts val="0"/>
              </a:spcAft>
              <a:defRPr/>
            </a:pPr>
            <a:r>
              <a:rPr lang="en-US" sz="3200" b="1" i="1" smtClean="0">
                <a:solidFill>
                  <a:srgbClr val="002060"/>
                </a:solidFill>
                <a:latin typeface="Times New Roman" panose="02020603050405020304" pitchFamily="18" charset="0"/>
              </a:rPr>
              <a:t>Quyền lực xã hội:</a:t>
            </a:r>
            <a:endParaRPr lang="en-US" sz="3200" smtClean="0">
              <a:solidFill>
                <a:srgbClr val="002060"/>
              </a:solidFill>
              <a:latin typeface="Times New Roman" panose="02020603050405020304" pitchFamily="18" charset="0"/>
            </a:endParaRPr>
          </a:p>
          <a:p>
            <a:pPr fontAlgn="auto">
              <a:spcBef>
                <a:spcPts val="1200"/>
              </a:spcBef>
              <a:spcAft>
                <a:spcPts val="0"/>
              </a:spcAft>
              <a:buFontTx/>
              <a:buChar char="-"/>
              <a:defRPr/>
            </a:pPr>
            <a:r>
              <a:rPr lang="en-US" sz="3200" smtClean="0">
                <a:solidFill>
                  <a:srgbClr val="002060"/>
                </a:solidFill>
                <a:latin typeface="Times New Roman" panose="02020603050405020304" pitchFamily="18" charset="0"/>
              </a:rPr>
              <a:t> Thuộc về xã hội</a:t>
            </a:r>
            <a:endParaRPr lang="en-US" sz="3200" smtClean="0">
              <a:solidFill>
                <a:srgbClr val="002060"/>
              </a:solidFill>
              <a:latin typeface="Times New Roman" panose="02020603050405020304" pitchFamily="18" charset="0"/>
            </a:endParaRPr>
          </a:p>
          <a:p>
            <a:pPr fontAlgn="auto">
              <a:spcBef>
                <a:spcPts val="1200"/>
              </a:spcBef>
              <a:spcAft>
                <a:spcPts val="0"/>
              </a:spcAft>
              <a:buFontTx/>
              <a:buChar char="-"/>
              <a:defRPr/>
            </a:pPr>
            <a:r>
              <a:rPr lang="en-US" sz="3200" smtClean="0">
                <a:solidFill>
                  <a:srgbClr val="002060"/>
                </a:solidFill>
                <a:latin typeface="Times New Roman" panose="02020603050405020304" pitchFamily="18" charset="0"/>
              </a:rPr>
              <a:t> Phục vụ lợi ích chung cộng đồng</a:t>
            </a:r>
            <a:endParaRPr lang="en-US" sz="3200" smtClean="0">
              <a:solidFill>
                <a:srgbClr val="002060"/>
              </a:solidFill>
              <a:latin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pPr algn="l"/>
            <a:r>
              <a:rPr lang="en-US" sz="2200" b="1" smtClean="0">
                <a:solidFill>
                  <a:schemeClr val="bg1"/>
                </a:solidFill>
                <a:latin typeface="Arial" panose="020B0604020202020204" pitchFamily="34" charset="0"/>
                <a:cs typeface="Arial" panose="020B0604020202020204" pitchFamily="34" charset="0"/>
              </a:rPr>
              <a:t>1.2 Quá trình hình thành Nhà nước theo q</a:t>
            </a:r>
            <a:r>
              <a:rPr lang="vi-VN" sz="2200" b="1" smtClean="0">
                <a:solidFill>
                  <a:schemeClr val="bg1"/>
                </a:solidFill>
                <a:latin typeface="Arial" panose="020B0604020202020204" pitchFamily="34" charset="0"/>
                <a:cs typeface="Arial" panose="020B0604020202020204" pitchFamily="34" charset="0"/>
              </a:rPr>
              <a:t>uan điểm </a:t>
            </a:r>
            <a:r>
              <a:rPr lang="en-US" sz="2200" b="1" smtClean="0">
                <a:solidFill>
                  <a:schemeClr val="bg1"/>
                </a:solidFill>
                <a:latin typeface="Arial" panose="020B0604020202020204" pitchFamily="34" charset="0"/>
                <a:cs typeface="Arial" panose="020B0604020202020204" pitchFamily="34" charset="0"/>
              </a:rPr>
              <a:t>CN </a:t>
            </a:r>
            <a:r>
              <a:rPr lang="vi-VN" sz="2200" b="1" smtClean="0">
                <a:solidFill>
                  <a:schemeClr val="bg1"/>
                </a:solidFill>
                <a:latin typeface="Arial" panose="020B0604020202020204" pitchFamily="34" charset="0"/>
                <a:cs typeface="Arial" panose="020B0604020202020204" pitchFamily="34" charset="0"/>
              </a:rPr>
              <a:t>Mác – </a:t>
            </a:r>
            <a:r>
              <a:rPr lang="en-US" sz="2200" b="1" smtClean="0">
                <a:solidFill>
                  <a:schemeClr val="bg1"/>
                </a:solidFill>
                <a:latin typeface="Arial" panose="020B0604020202020204" pitchFamily="34" charset="0"/>
                <a:cs typeface="Arial" panose="020B0604020202020204" pitchFamily="34" charset="0"/>
              </a:rPr>
              <a:t>Lênin</a:t>
            </a:r>
            <a:endParaRPr lang="en-US" sz="2200" b="1" smtClean="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838201"/>
            <a:ext cx="9144000" cy="838199"/>
          </a:xfrm>
        </p:spPr>
        <p:txBody>
          <a:bodyPr>
            <a:normAutofit fontScale="55000" lnSpcReduction="20000"/>
          </a:bodyPr>
          <a:lstStyle/>
          <a:p>
            <a:pPr marL="914400" indent="-914400">
              <a:buNone/>
            </a:pPr>
            <a:r>
              <a:rPr lang="en-US" sz="5100" b="1" i="1" smtClean="0">
                <a:solidFill>
                  <a:srgbClr val="002060"/>
                </a:solidFill>
                <a:latin typeface="Arial" panose="020B0604020202020204" pitchFamily="34" charset="0"/>
                <a:cs typeface="Arial" panose="020B0604020202020204" pitchFamily="34" charset="0"/>
              </a:rPr>
              <a:t>1.2.2 Sự phân hóa giai cấp trong xã hội qua ba lần phân công lao động</a:t>
            </a:r>
            <a:endParaRPr lang="vi-VN" sz="5100" b="1" i="1" smtClean="0">
              <a:solidFill>
                <a:srgbClr val="002060"/>
              </a:solidFill>
              <a:latin typeface="Arial" panose="020B0604020202020204" pitchFamily="34" charset="0"/>
              <a:cs typeface="Arial" panose="020B0604020202020204" pitchFamily="34" charset="0"/>
            </a:endParaRPr>
          </a:p>
          <a:p>
            <a:pPr marL="627380" indent="-627380">
              <a:buNone/>
            </a:pPr>
            <a:endParaRPr lang="en-US" sz="4000" b="1" smtClean="0">
              <a:solidFill>
                <a:srgbClr val="002060"/>
              </a:solidFill>
              <a:latin typeface="Arial" panose="020B0604020202020204" pitchFamily="34" charset="0"/>
              <a:cs typeface="Arial" panose="020B0604020202020204" pitchFamily="34" charset="0"/>
            </a:endParaRPr>
          </a:p>
          <a:p>
            <a:pPr marL="627380" indent="-627380">
              <a:buNone/>
            </a:pPr>
            <a:endParaRPr lang="en-US" sz="2650">
              <a:solidFill>
                <a:srgbClr val="002060"/>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graphicFrame>
        <p:nvGraphicFramePr>
          <p:cNvPr id="15" name="Diagram 14"/>
          <p:cNvGraphicFramePr/>
          <p:nvPr/>
        </p:nvGraphicFramePr>
        <p:xfrm>
          <a:off x="381000" y="1676400"/>
          <a:ext cx="8382000" cy="106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16" name="Diagram 15"/>
          <p:cNvGraphicFramePr/>
          <p:nvPr/>
        </p:nvGraphicFramePr>
        <p:xfrm>
          <a:off x="304800" y="2971800"/>
          <a:ext cx="8534400" cy="10668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7" name="Diagram 16"/>
          <p:cNvGraphicFramePr/>
          <p:nvPr/>
        </p:nvGraphicFramePr>
        <p:xfrm>
          <a:off x="304800" y="4191000"/>
          <a:ext cx="8610600" cy="11430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8" name="Diagram 17"/>
          <p:cNvGraphicFramePr/>
          <p:nvPr/>
        </p:nvGraphicFramePr>
        <p:xfrm>
          <a:off x="838200" y="5638800"/>
          <a:ext cx="7924800" cy="10668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0-#ppt_w/2"/>
                                          </p:val>
                                        </p:tav>
                                        <p:tav tm="100000">
                                          <p:val>
                                            <p:strVal val="#ppt_x"/>
                                          </p:val>
                                        </p:tav>
                                      </p:tavLst>
                                    </p:anim>
                                    <p:anim calcmode="lin" valueType="num">
                                      <p:cBhvr additive="base">
                                        <p:cTn id="1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6" grpId="0">
        <p:bldAsOne/>
      </p:bldGraphic>
      <p:bldGraphic spid="17" grpId="0">
        <p:bldAsOne/>
      </p:bldGraphic>
      <p:bldGraphic spid="18"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pPr algn="l"/>
            <a:r>
              <a:rPr lang="en-US" sz="2200" b="1" smtClean="0">
                <a:solidFill>
                  <a:schemeClr val="bg1"/>
                </a:solidFill>
                <a:latin typeface="Arial" panose="020B0604020202020204" pitchFamily="34" charset="0"/>
                <a:cs typeface="Arial" panose="020B0604020202020204" pitchFamily="34" charset="0"/>
              </a:rPr>
              <a:t>1.2 Quá trình hình thành Nhà nước theo q</a:t>
            </a:r>
            <a:r>
              <a:rPr lang="vi-VN" sz="2200" b="1" smtClean="0">
                <a:solidFill>
                  <a:schemeClr val="bg1"/>
                </a:solidFill>
                <a:latin typeface="Arial" panose="020B0604020202020204" pitchFamily="34" charset="0"/>
                <a:cs typeface="Arial" panose="020B0604020202020204" pitchFamily="34" charset="0"/>
              </a:rPr>
              <a:t>uan điểm </a:t>
            </a:r>
            <a:r>
              <a:rPr lang="en-US" sz="2200" b="1" smtClean="0">
                <a:solidFill>
                  <a:schemeClr val="bg1"/>
                </a:solidFill>
                <a:latin typeface="Arial" panose="020B0604020202020204" pitchFamily="34" charset="0"/>
                <a:cs typeface="Arial" panose="020B0604020202020204" pitchFamily="34" charset="0"/>
              </a:rPr>
              <a:t>CN </a:t>
            </a:r>
            <a:r>
              <a:rPr lang="vi-VN" sz="2200" b="1" smtClean="0">
                <a:solidFill>
                  <a:schemeClr val="bg1"/>
                </a:solidFill>
                <a:latin typeface="Arial" panose="020B0604020202020204" pitchFamily="34" charset="0"/>
                <a:cs typeface="Arial" panose="020B0604020202020204" pitchFamily="34" charset="0"/>
              </a:rPr>
              <a:t>Mác – </a:t>
            </a:r>
            <a:r>
              <a:rPr lang="en-US" sz="2200" b="1" smtClean="0">
                <a:solidFill>
                  <a:schemeClr val="bg1"/>
                </a:solidFill>
                <a:latin typeface="Arial" panose="020B0604020202020204" pitchFamily="34" charset="0"/>
                <a:cs typeface="Arial" panose="020B0604020202020204" pitchFamily="34" charset="0"/>
              </a:rPr>
              <a:t>Lênin</a:t>
            </a:r>
            <a:endParaRPr lang="en-US" sz="2200" b="1" smtClean="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graphicFrame>
        <p:nvGraphicFramePr>
          <p:cNvPr id="10" name="Content Placeholder 9"/>
          <p:cNvGraphicFramePr>
            <a:graphicFrameLocks noGrp="1"/>
          </p:cNvGraphicFramePr>
          <p:nvPr>
            <p:ph idx="1"/>
          </p:nvPr>
        </p:nvGraphicFramePr>
        <p:xfrm>
          <a:off x="0" y="762000"/>
          <a:ext cx="8991600" cy="5638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Autofit/>
          </a:bodyPr>
          <a:lstStyle/>
          <a:p>
            <a:pPr algn="l"/>
            <a:r>
              <a:rPr lang="en-US" sz="2200" b="1" smtClean="0">
                <a:solidFill>
                  <a:schemeClr val="bg1"/>
                </a:solidFill>
                <a:latin typeface="Arial" panose="020B0604020202020204" pitchFamily="34" charset="0"/>
                <a:cs typeface="Arial" panose="020B0604020202020204" pitchFamily="34" charset="0"/>
              </a:rPr>
              <a:t>1.2 Quá trình hình thành Nhà nước theo q</a:t>
            </a:r>
            <a:r>
              <a:rPr lang="vi-VN" sz="2200" b="1" smtClean="0">
                <a:solidFill>
                  <a:schemeClr val="bg1"/>
                </a:solidFill>
                <a:latin typeface="Arial" panose="020B0604020202020204" pitchFamily="34" charset="0"/>
                <a:cs typeface="Arial" panose="020B0604020202020204" pitchFamily="34" charset="0"/>
              </a:rPr>
              <a:t>uan điểm </a:t>
            </a:r>
            <a:r>
              <a:rPr lang="en-US" sz="2200" b="1" smtClean="0">
                <a:solidFill>
                  <a:schemeClr val="bg1"/>
                </a:solidFill>
                <a:latin typeface="Arial" panose="020B0604020202020204" pitchFamily="34" charset="0"/>
                <a:cs typeface="Arial" panose="020B0604020202020204" pitchFamily="34" charset="0"/>
              </a:rPr>
              <a:t>CN </a:t>
            </a:r>
            <a:r>
              <a:rPr lang="vi-VN" sz="2200" b="1" smtClean="0">
                <a:solidFill>
                  <a:schemeClr val="bg1"/>
                </a:solidFill>
                <a:latin typeface="Arial" panose="020B0604020202020204" pitchFamily="34" charset="0"/>
                <a:cs typeface="Arial" panose="020B0604020202020204" pitchFamily="34" charset="0"/>
              </a:rPr>
              <a:t>Mác – </a:t>
            </a:r>
            <a:r>
              <a:rPr lang="en-US" sz="2200" b="1" smtClean="0">
                <a:solidFill>
                  <a:schemeClr val="bg1"/>
                </a:solidFill>
                <a:latin typeface="Arial" panose="020B0604020202020204" pitchFamily="34" charset="0"/>
                <a:cs typeface="Arial" panose="020B0604020202020204" pitchFamily="34" charset="0"/>
              </a:rPr>
              <a:t>Lênin</a:t>
            </a:r>
            <a:endParaRPr lang="en-US" sz="2200" b="1" smtClean="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6" name="Content Placeholder 5"/>
          <p:cNvSpPr>
            <a:spLocks noGrp="1"/>
          </p:cNvSpPr>
          <p:nvPr>
            <p:ph idx="1"/>
          </p:nvPr>
        </p:nvSpPr>
        <p:spPr>
          <a:xfrm>
            <a:off x="228600" y="1143000"/>
            <a:ext cx="8458200" cy="4571999"/>
          </a:xfrm>
        </p:spPr>
        <p:txBody>
          <a:bodyPr>
            <a:normAutofit/>
          </a:bodyPr>
          <a:lstStyle/>
          <a:p>
            <a:pPr indent="-1905" algn="just">
              <a:lnSpc>
                <a:spcPct val="120000"/>
              </a:lnSpc>
              <a:spcBef>
                <a:spcPts val="600"/>
              </a:spcBef>
              <a:spcAft>
                <a:spcPts val="600"/>
              </a:spcAft>
              <a:buNone/>
            </a:pPr>
            <a:r>
              <a:rPr lang="en-US" sz="3600" b="1" dirty="0" err="1" smtClean="0">
                <a:solidFill>
                  <a:srgbClr val="002060"/>
                </a:solidFill>
                <a:latin typeface="Arial" panose="020B0604020202020204" pitchFamily="34" charset="0"/>
                <a:cs typeface="Arial" panose="020B0604020202020204" pitchFamily="34" charset="0"/>
              </a:rPr>
              <a:t>Nhà</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nước</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là</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một</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bộ</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máy</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quyền</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lực</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chính</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trị</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đặc</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biệt</a:t>
            </a:r>
            <a:r>
              <a:rPr lang="en-US" sz="3600" b="1" dirty="0" smtClean="0">
                <a:solidFill>
                  <a:srgbClr val="002060"/>
                </a:solidFill>
                <a:latin typeface="Arial" panose="020B0604020202020204" pitchFamily="34" charset="0"/>
                <a:cs typeface="Arial" panose="020B0604020202020204" pitchFamily="34" charset="0"/>
              </a:rPr>
              <a:t> do </a:t>
            </a:r>
            <a:r>
              <a:rPr lang="en-US" sz="3600" b="1" dirty="0" err="1" smtClean="0">
                <a:solidFill>
                  <a:srgbClr val="002060"/>
                </a:solidFill>
                <a:latin typeface="Arial" panose="020B0604020202020204" pitchFamily="34" charset="0"/>
                <a:cs typeface="Arial" panose="020B0604020202020204" pitchFamily="34" charset="0"/>
              </a:rPr>
              <a:t>giai</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cấp</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thống</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trị</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lập</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ra</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nhằm</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bảo</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vệ</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lợi</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ích</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của</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giai</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cấp</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thống</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trị</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và</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thực</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hiện</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quản</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lý</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mọi</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mặt</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đời</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sống</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xã</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hội</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theo</a:t>
            </a:r>
            <a:r>
              <a:rPr lang="en-US" sz="3600" b="1" dirty="0" smtClean="0">
                <a:solidFill>
                  <a:srgbClr val="002060"/>
                </a:solidFill>
                <a:latin typeface="Arial" panose="020B0604020202020204" pitchFamily="34" charset="0"/>
                <a:cs typeface="Arial" panose="020B0604020202020204" pitchFamily="34" charset="0"/>
              </a:rPr>
              <a:t> ý </a:t>
            </a:r>
            <a:r>
              <a:rPr lang="en-US" sz="3600" b="1" dirty="0" err="1" smtClean="0">
                <a:solidFill>
                  <a:srgbClr val="002060"/>
                </a:solidFill>
                <a:latin typeface="Arial" panose="020B0604020202020204" pitchFamily="34" charset="0"/>
                <a:cs typeface="Arial" panose="020B0604020202020204" pitchFamily="34" charset="0"/>
              </a:rPr>
              <a:t>chí</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của</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giai</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cấp</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thống</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trị</a:t>
            </a:r>
            <a:r>
              <a:rPr lang="en-US" sz="3600" b="1" dirty="0" smtClean="0">
                <a:solidFill>
                  <a:srgbClr val="002060"/>
                </a:solidFill>
                <a:latin typeface="Arial" panose="020B0604020202020204" pitchFamily="34" charset="0"/>
                <a:cs typeface="Arial" panose="020B0604020202020204" pitchFamily="34" charset="0"/>
              </a:rPr>
              <a:t>.</a:t>
            </a:r>
            <a:endParaRPr lang="en-US" sz="3600" b="1" dirty="0">
              <a:solidFill>
                <a:srgbClr val="002060"/>
              </a:solidFill>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600" b="1" smtClean="0">
                <a:solidFill>
                  <a:schemeClr val="bg1"/>
                </a:solidFill>
                <a:latin typeface="Arial" panose="020B0604020202020204" pitchFamily="34" charset="0"/>
                <a:cs typeface="Arial" panose="020B0604020202020204" pitchFamily="34" charset="0"/>
              </a:rPr>
              <a:t>BÀI TẬP</a:t>
            </a:r>
            <a:endParaRPr lang="en-US" sz="360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838201"/>
            <a:ext cx="9144000" cy="533399"/>
          </a:xfrm>
        </p:spPr>
        <p:txBody>
          <a:bodyPr>
            <a:normAutofit fontScale="70000" lnSpcReduction="20000"/>
          </a:bodyPr>
          <a:lstStyle/>
          <a:p>
            <a:pPr marL="627380" indent="-627380">
              <a:buNone/>
            </a:pPr>
            <a:r>
              <a:rPr lang="en-US" sz="3900" b="1" smtClean="0">
                <a:solidFill>
                  <a:srgbClr val="000099"/>
                </a:solidFill>
                <a:latin typeface="Arial" panose="020B0604020202020204" pitchFamily="34" charset="0"/>
                <a:cs typeface="Arial" panose="020B0604020202020204" pitchFamily="34" charset="0"/>
              </a:rPr>
              <a:t>Các nhận định sau đây đúng hay sai? Giải thích vì sao</a:t>
            </a:r>
            <a:endParaRPr lang="en-US" sz="3900" b="1" smtClean="0">
              <a:solidFill>
                <a:srgbClr val="000099"/>
              </a:solidFill>
              <a:latin typeface="Arial" panose="020B0604020202020204" pitchFamily="34" charset="0"/>
              <a:cs typeface="Arial" panose="020B0604020202020204" pitchFamily="34" charset="0"/>
            </a:endParaRPr>
          </a:p>
          <a:p>
            <a:pPr marL="627380" indent="-627380">
              <a:buNone/>
            </a:pPr>
            <a:endParaRPr lang="en-US" sz="2650">
              <a:solidFill>
                <a:srgbClr val="000099"/>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10" name="Content Placeholder 2"/>
          <p:cNvSpPr txBox="1"/>
          <p:nvPr/>
        </p:nvSpPr>
        <p:spPr>
          <a:xfrm>
            <a:off x="228600" y="1447800"/>
            <a:ext cx="8763000" cy="5181600"/>
          </a:xfrm>
          <a:prstGeom prst="rect">
            <a:avLst/>
          </a:prstGeom>
        </p:spPr>
        <p:txBody>
          <a:bodyPr vert="horz" lIns="91440" tIns="45720" rIns="91440" bIns="45720" rtlCol="0">
            <a:noAutofit/>
          </a:bodyPr>
          <a:lstStyle/>
          <a:p>
            <a:pPr marL="742950" marR="0" lvl="0" indent="-742950" algn="just" defTabSz="914400" rtl="0" eaLnBrk="1" fontAlgn="auto" latinLnBrk="0" hangingPunct="1">
              <a:spcBef>
                <a:spcPts val="600"/>
              </a:spcBef>
              <a:buClrTx/>
              <a:buSzTx/>
              <a:buFont typeface="Arial" panose="020B0604020202020204" pitchFamily="34" charset="0"/>
              <a:buAutoNum type="arabicPeriod"/>
              <a:defRPr/>
            </a:pPr>
            <a:r>
              <a:rPr kumimoji="0" lang="en-US" sz="3200" i="0" u="none" strike="noStrike" kern="1200" cap="none" spc="0" normalizeH="0" baseline="0" noProof="0" dirty="0" err="1" smtClean="0">
                <a:ln>
                  <a:noFill/>
                </a:ln>
                <a:solidFill>
                  <a:srgbClr val="002060"/>
                </a:solidFill>
                <a:effectLst/>
                <a:uLnTx/>
                <a:uFillTx/>
                <a:latin typeface="Arial" panose="020B0604020202020204" pitchFamily="34" charset="0"/>
                <a:cs typeface="Arial" panose="020B0604020202020204" pitchFamily="34" charset="0"/>
              </a:rPr>
              <a:t>Xã</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hội</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có</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giai</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cấp</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là</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xã</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hội</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có</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nhà</a:t>
            </a:r>
            <a:r>
              <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rPr>
              <a:t> </a:t>
            </a:r>
            <a:r>
              <a:rPr kumimoji="0" lang="en-US" sz="3200" i="0" u="none" strike="noStrike" kern="1200" cap="none" spc="0" normalizeH="0" noProof="0" dirty="0" err="1" smtClean="0">
                <a:ln>
                  <a:noFill/>
                </a:ln>
                <a:solidFill>
                  <a:srgbClr val="002060"/>
                </a:solidFill>
                <a:effectLst/>
                <a:uLnTx/>
                <a:uFillTx/>
                <a:latin typeface="Arial" panose="020B0604020202020204" pitchFamily="34" charset="0"/>
                <a:cs typeface="Arial" panose="020B0604020202020204" pitchFamily="34" charset="0"/>
              </a:rPr>
              <a:t>nước</a:t>
            </a:r>
            <a:endParaRPr kumimoji="0" lang="en-US" sz="3200" i="0" u="none" strike="noStrike" kern="1200" cap="none" spc="0" normalizeH="0" noProof="0" dirty="0" smtClean="0">
              <a:ln>
                <a:noFill/>
              </a:ln>
              <a:solidFill>
                <a:srgbClr val="002060"/>
              </a:solidFill>
              <a:effectLst/>
              <a:uLnTx/>
              <a:uFillTx/>
              <a:latin typeface="Arial" panose="020B0604020202020204" pitchFamily="34" charset="0"/>
              <a:cs typeface="Arial" panose="020B0604020202020204" pitchFamily="34" charset="0"/>
            </a:endParaRPr>
          </a:p>
          <a:p>
            <a:pPr marL="627380" marR="0" lvl="0" indent="-627380" algn="just" defTabSz="914400" rtl="0" eaLnBrk="1" fontAlgn="auto" latinLnBrk="0" hangingPunct="1">
              <a:spcBef>
                <a:spcPts val="600"/>
              </a:spcBef>
              <a:buClrTx/>
              <a:buSzTx/>
              <a:buFont typeface="Arial" panose="020B0604020202020204" pitchFamily="34" charset="0"/>
              <a:buAutoNum type="arabicPeriod"/>
              <a:defRPr/>
            </a:pPr>
            <a:r>
              <a:rPr lang="en-US" sz="3200" baseline="0" dirty="0" err="1" smtClean="0">
                <a:solidFill>
                  <a:srgbClr val="FF0000"/>
                </a:solidFill>
                <a:latin typeface="Arial" panose="020B0604020202020204" pitchFamily="34" charset="0"/>
                <a:cs typeface="Arial" panose="020B0604020202020204" pitchFamily="34" charset="0"/>
              </a:rPr>
              <a:t>Quyền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lực</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chỉ</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tồn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tại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trong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xã</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hội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có</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giai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cấp</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và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đấu</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tranh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giai</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cấp</a:t>
            </a:r>
            <a:endParaRPr lang="en-US" sz="3200" dirty="0" smtClean="0">
              <a:solidFill>
                <a:srgbClr val="FF0000"/>
              </a:solidFill>
              <a:latin typeface="Arial" panose="020B0604020202020204" pitchFamily="34" charset="0"/>
              <a:cs typeface="Arial" panose="020B0604020202020204" pitchFamily="34" charset="0"/>
            </a:endParaRPr>
          </a:p>
          <a:p>
            <a:pPr marL="627380" marR="0" lvl="0" indent="-627380" algn="just" defTabSz="914400" rtl="0" eaLnBrk="1" fontAlgn="auto" latinLnBrk="0" hangingPunct="1">
              <a:spcBef>
                <a:spcPts val="600"/>
              </a:spcBef>
              <a:buClrTx/>
              <a:buSzTx/>
              <a:buFont typeface="Arial" panose="020B0604020202020204" pitchFamily="34" charset="0"/>
              <a:buAutoNum type="arabicPeriod"/>
              <a:defRPr/>
            </a:pPr>
            <a:r>
              <a:rPr lang="en-US" sz="3200" dirty="0" err="1" smtClean="0">
                <a:solidFill>
                  <a:srgbClr val="002060"/>
                </a:solidFill>
                <a:latin typeface="Arial" panose="020B0604020202020204" pitchFamily="34" charset="0"/>
                <a:cs typeface="Arial" panose="020B0604020202020204" pitchFamily="34" charset="0"/>
              </a:rPr>
              <a:t>Nhà</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nước</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là</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một</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hiện</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tượng</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bất</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biến</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của</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xã</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hội</a:t>
            </a:r>
            <a:endParaRPr lang="en-US" sz="3200" dirty="0" smtClean="0">
              <a:solidFill>
                <a:srgbClr val="002060"/>
              </a:solidFill>
              <a:latin typeface="Arial" panose="020B0604020202020204" pitchFamily="34" charset="0"/>
              <a:cs typeface="Arial" panose="020B0604020202020204" pitchFamily="34" charset="0"/>
            </a:endParaRPr>
          </a:p>
          <a:p>
            <a:pPr marL="627380" marR="0" lvl="0" indent="-627380" algn="just" defTabSz="914400" rtl="0" eaLnBrk="1" fontAlgn="auto" latinLnBrk="0" hangingPunct="1">
              <a:spcBef>
                <a:spcPts val="600"/>
              </a:spcBef>
              <a:buClrTx/>
              <a:buSzTx/>
              <a:buFont typeface="Arial" panose="020B0604020202020204" pitchFamily="34" charset="0"/>
              <a:buAutoNum type="arabicPeriod"/>
              <a:defRPr/>
            </a:pPr>
            <a:r>
              <a:rPr lang="en-US" sz="3200" dirty="0" smtClean="0">
                <a:solidFill>
                  <a:srgbClr val="FF0000"/>
                </a:solidFill>
                <a:latin typeface="Arial" panose="020B0604020202020204" pitchFamily="34" charset="0"/>
                <a:cs typeface="Arial" panose="020B0604020202020204" pitchFamily="34" charset="0"/>
              </a:rPr>
              <a:t>Ba </a:t>
            </a:r>
            <a:r>
              <a:rPr lang="en-US" sz="3200" dirty="0" err="1" smtClean="0">
                <a:solidFill>
                  <a:srgbClr val="FF0000"/>
                </a:solidFill>
                <a:latin typeface="Arial" panose="020B0604020202020204" pitchFamily="34" charset="0"/>
                <a:cs typeface="Arial" panose="020B0604020202020204" pitchFamily="34" charset="0"/>
              </a:rPr>
              <a:t>lần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phân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công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lao</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động</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đã</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dẫn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đến</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sự</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hình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thành</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nhà</a:t>
            </a:r>
            <a:r>
              <a:rPr lang="en-US" sz="3200" dirty="0" smtClean="0">
                <a:solidFill>
                  <a:srgbClr val="FF0000"/>
                </a:solidFill>
                <a:latin typeface="Arial" panose="020B0604020202020204" pitchFamily="34" charset="0"/>
                <a:cs typeface="Arial" panose="020B0604020202020204" pitchFamily="34" charset="0"/>
              </a:rPr>
              <a:t> </a:t>
            </a:r>
            <a:r>
              <a:rPr lang="en-US" sz="3200" dirty="0" err="1" smtClean="0">
                <a:solidFill>
                  <a:srgbClr val="FF0000"/>
                </a:solidFill>
                <a:latin typeface="Arial" panose="020B0604020202020204" pitchFamily="34" charset="0"/>
                <a:cs typeface="Arial" panose="020B0604020202020204" pitchFamily="34" charset="0"/>
              </a:rPr>
              <a:t>nước</a:t>
            </a:r>
            <a:endParaRPr lang="en-US" sz="3200" dirty="0" smtClean="0">
              <a:solidFill>
                <a:srgbClr val="FF0000"/>
              </a:solidFill>
              <a:latin typeface="Arial" panose="020B0604020202020204" pitchFamily="34" charset="0"/>
              <a:cs typeface="Arial" panose="020B0604020202020204" pitchFamily="34" charset="0"/>
            </a:endParaRPr>
          </a:p>
          <a:p>
            <a:pPr marL="627380" marR="0" lvl="0" indent="-627380" algn="just" defTabSz="914400" rtl="0" eaLnBrk="1" fontAlgn="auto" latinLnBrk="0" hangingPunct="1">
              <a:spcBef>
                <a:spcPts val="600"/>
              </a:spcBef>
              <a:buClrTx/>
              <a:buSzTx/>
              <a:buFont typeface="Arial" panose="020B0604020202020204" pitchFamily="34" charset="0"/>
              <a:buAutoNum type="arabicPeriod"/>
              <a:defRPr/>
            </a:pPr>
            <a:r>
              <a:rPr lang="en-US" sz="3200" dirty="0" err="1" smtClean="0">
                <a:solidFill>
                  <a:srgbClr val="002060"/>
                </a:solidFill>
                <a:latin typeface="Arial" panose="020B0604020202020204" pitchFamily="34" charset="0"/>
                <a:cs typeface="Arial" panose="020B0604020202020204" pitchFamily="34" charset="0"/>
              </a:rPr>
              <a:t>Nhà</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nước</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chỉ</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xuất</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hiện</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khi</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xã</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hội</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phát</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triển</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đến</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một</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giai</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đoạn</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nhất</a:t>
            </a:r>
            <a:r>
              <a:rPr lang="en-US" sz="3200" dirty="0" smtClean="0">
                <a:solidFill>
                  <a:srgbClr val="002060"/>
                </a:solidFill>
                <a:latin typeface="Arial" panose="020B0604020202020204" pitchFamily="34" charset="0"/>
                <a:cs typeface="Arial" panose="020B0604020202020204" pitchFamily="34" charset="0"/>
              </a:rPr>
              <a:t> </a:t>
            </a:r>
            <a:r>
              <a:rPr lang="en-US" sz="3200" dirty="0" err="1" smtClean="0">
                <a:solidFill>
                  <a:srgbClr val="002060"/>
                </a:solidFill>
                <a:latin typeface="Arial" panose="020B0604020202020204" pitchFamily="34" charset="0"/>
                <a:cs typeface="Arial" panose="020B0604020202020204" pitchFamily="34" charset="0"/>
              </a:rPr>
              <a:t>định</a:t>
            </a:r>
            <a:r>
              <a:rPr lang="en-US" sz="3200" dirty="0" smtClean="0">
                <a:solidFill>
                  <a:srgbClr val="002060"/>
                </a:solidFill>
                <a:latin typeface="Arial" panose="020B0604020202020204" pitchFamily="34" charset="0"/>
                <a:cs typeface="Arial" panose="020B0604020202020204" pitchFamily="34" charset="0"/>
              </a:rPr>
              <a:t>.</a:t>
            </a:r>
            <a:endParaRPr kumimoji="0" lang="en-US" sz="3200" b="0" i="0" u="none" strike="noStrike" kern="1200" cap="none" spc="0" normalizeH="0" baseline="0" noProof="0" dirty="0">
              <a:ln>
                <a:noFill/>
              </a:ln>
              <a:solidFill>
                <a:srgbClr val="000099"/>
              </a:solidFill>
              <a:effectLst/>
              <a:uLnTx/>
              <a:uFillTx/>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400" b="1" smtClean="0">
                <a:solidFill>
                  <a:schemeClr val="bg1"/>
                </a:solidFill>
                <a:latin typeface="Arial" panose="020B0604020202020204" pitchFamily="34" charset="0"/>
                <a:cs typeface="Arial" panose="020B0604020202020204" pitchFamily="34" charset="0"/>
              </a:rPr>
              <a:t>TÀI LIỆU HỌC TẬP</a:t>
            </a:r>
            <a:endParaRPr lang="en-US" sz="3400" b="1">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6" name="Content Placeholder 1"/>
          <p:cNvSpPr>
            <a:spLocks noGrp="1"/>
          </p:cNvSpPr>
          <p:nvPr>
            <p:ph idx="1"/>
          </p:nvPr>
        </p:nvSpPr>
        <p:spPr>
          <a:xfrm>
            <a:off x="228600" y="762000"/>
            <a:ext cx="8686800" cy="5638799"/>
          </a:xfrm>
        </p:spPr>
        <p:txBody>
          <a:bodyPr>
            <a:normAutofit fontScale="55000" lnSpcReduction="20000"/>
          </a:bodyPr>
          <a:lstStyle/>
          <a:p>
            <a:pPr marL="55880" indent="3175" algn="ctr" eaLnBrk="1" fontAlgn="auto" hangingPunct="1">
              <a:spcAft>
                <a:spcPts val="0"/>
              </a:spcAft>
              <a:buFont typeface="Wingdings 3"/>
              <a:buNone/>
              <a:defRPr/>
            </a:pPr>
            <a:r>
              <a:rPr lang="en-US" sz="5100" b="1" i="1" u="sng" dirty="0" err="1" smtClean="0">
                <a:solidFill>
                  <a:srgbClr val="FF0000"/>
                </a:solidFill>
                <a:latin typeface="Times New Roman" panose="02020603050405020304" pitchFamily="18" charset="0"/>
                <a:cs typeface="Times New Roman" panose="02020603050405020304" pitchFamily="18" charset="0"/>
              </a:rPr>
              <a:t>Tài</a:t>
            </a:r>
            <a:r>
              <a:rPr lang="en-US" sz="5100" b="1" i="1" u="sng" dirty="0" smtClean="0">
                <a:solidFill>
                  <a:srgbClr val="FF0000"/>
                </a:solidFill>
                <a:latin typeface="Times New Roman" panose="02020603050405020304" pitchFamily="18" charset="0"/>
                <a:cs typeface="Times New Roman" panose="02020603050405020304" pitchFamily="18" charset="0"/>
              </a:rPr>
              <a:t> </a:t>
            </a:r>
            <a:r>
              <a:rPr lang="en-US" sz="5100" b="1" i="1" u="sng" dirty="0" err="1" smtClean="0">
                <a:solidFill>
                  <a:srgbClr val="FF0000"/>
                </a:solidFill>
                <a:latin typeface="Times New Roman" panose="02020603050405020304" pitchFamily="18" charset="0"/>
                <a:cs typeface="Times New Roman" panose="02020603050405020304" pitchFamily="18" charset="0"/>
              </a:rPr>
              <a:t>liệu</a:t>
            </a:r>
            <a:r>
              <a:rPr lang="en-US" sz="5100" b="1" i="1" u="sng" dirty="0" smtClean="0">
                <a:solidFill>
                  <a:srgbClr val="FF0000"/>
                </a:solidFill>
                <a:latin typeface="Times New Roman" panose="02020603050405020304" pitchFamily="18" charset="0"/>
                <a:cs typeface="Times New Roman" panose="02020603050405020304" pitchFamily="18" charset="0"/>
              </a:rPr>
              <a:t> </a:t>
            </a:r>
            <a:r>
              <a:rPr lang="en-US" sz="5100" b="1" i="1" u="sng" dirty="0" err="1" smtClean="0">
                <a:solidFill>
                  <a:srgbClr val="FF0000"/>
                </a:solidFill>
                <a:latin typeface="Times New Roman" panose="02020603050405020304" pitchFamily="18" charset="0"/>
                <a:cs typeface="Times New Roman" panose="02020603050405020304" pitchFamily="18" charset="0"/>
              </a:rPr>
              <a:t>bắt</a:t>
            </a:r>
            <a:r>
              <a:rPr lang="en-US" sz="5100" b="1" i="1" u="sng" dirty="0" smtClean="0">
                <a:solidFill>
                  <a:srgbClr val="FF0000"/>
                </a:solidFill>
                <a:latin typeface="Times New Roman" panose="02020603050405020304" pitchFamily="18" charset="0"/>
                <a:cs typeface="Times New Roman" panose="02020603050405020304" pitchFamily="18" charset="0"/>
              </a:rPr>
              <a:t> </a:t>
            </a:r>
            <a:r>
              <a:rPr lang="en-US" sz="5100" b="1" i="1" u="sng" dirty="0" err="1" smtClean="0">
                <a:solidFill>
                  <a:srgbClr val="FF0000"/>
                </a:solidFill>
                <a:latin typeface="Times New Roman" panose="02020603050405020304" pitchFamily="18" charset="0"/>
                <a:cs typeface="Times New Roman" panose="02020603050405020304" pitchFamily="18" charset="0"/>
              </a:rPr>
              <a:t>buộc</a:t>
            </a:r>
            <a:endParaRPr lang="en-US" sz="5100" b="1" u="sng" dirty="0" smtClean="0">
              <a:solidFill>
                <a:srgbClr val="FF0000"/>
              </a:solidFill>
              <a:latin typeface="Times New Roman" panose="02020603050405020304" pitchFamily="18" charset="0"/>
              <a:cs typeface="Times New Roman" panose="02020603050405020304" pitchFamily="18" charset="0"/>
            </a:endParaRPr>
          </a:p>
          <a:p>
            <a:pPr marL="287655" indent="-228600" algn="just">
              <a:lnSpc>
                <a:spcPct val="130000"/>
              </a:lnSpc>
              <a:spcBef>
                <a:spcPts val="600"/>
              </a:spcBef>
              <a:buFontTx/>
              <a:buChar char="-"/>
              <a:defRPr/>
            </a:pPr>
            <a:r>
              <a:rPr lang="en-US" sz="5100" i="1" dirty="0" err="1" smtClean="0">
                <a:latin typeface="Times New Roman" panose="02020603050405020304" pitchFamily="18" charset="0"/>
                <a:cs typeface="Times New Roman" panose="02020603050405020304" pitchFamily="18" charset="0"/>
              </a:rPr>
              <a:t>Giáo</a:t>
            </a:r>
            <a:r>
              <a:rPr lang="en-US" sz="5100" i="1" dirty="0" smtClean="0">
                <a:latin typeface="Times New Roman" panose="02020603050405020304" pitchFamily="18" charset="0"/>
                <a:cs typeface="Times New Roman" panose="02020603050405020304" pitchFamily="18" charset="0"/>
              </a:rPr>
              <a:t> </a:t>
            </a:r>
            <a:r>
              <a:rPr lang="en-US" sz="5100" i="1" dirty="0" err="1" smtClean="0">
                <a:latin typeface="Times New Roman" panose="02020603050405020304" pitchFamily="18" charset="0"/>
                <a:cs typeface="Times New Roman" panose="02020603050405020304" pitchFamily="18" charset="0"/>
              </a:rPr>
              <a:t>trình</a:t>
            </a:r>
            <a:r>
              <a:rPr lang="en-US" sz="5100" i="1" dirty="0" smtClean="0">
                <a:latin typeface="Times New Roman" panose="02020603050405020304" pitchFamily="18" charset="0"/>
                <a:cs typeface="Times New Roman" panose="02020603050405020304" pitchFamily="18" charset="0"/>
              </a:rPr>
              <a:t> </a:t>
            </a:r>
            <a:r>
              <a:rPr lang="en-US" sz="5100" i="1" dirty="0" err="1" smtClean="0">
                <a:latin typeface="Times New Roman" panose="02020603050405020304" pitchFamily="18" charset="0"/>
                <a:cs typeface="Times New Roman" panose="02020603050405020304" pitchFamily="18" charset="0"/>
              </a:rPr>
              <a:t>pháp</a:t>
            </a:r>
            <a:r>
              <a:rPr lang="en-US" sz="5100" i="1" dirty="0" smtClean="0">
                <a:latin typeface="Times New Roman" panose="02020603050405020304" pitchFamily="18" charset="0"/>
                <a:cs typeface="Times New Roman" panose="02020603050405020304" pitchFamily="18" charset="0"/>
              </a:rPr>
              <a:t> </a:t>
            </a:r>
            <a:r>
              <a:rPr lang="en-US" sz="5100" i="1" dirty="0" err="1" smtClean="0">
                <a:latin typeface="Times New Roman" panose="02020603050405020304" pitchFamily="18" charset="0"/>
                <a:cs typeface="Times New Roman" panose="02020603050405020304" pitchFamily="18" charset="0"/>
              </a:rPr>
              <a:t>luật</a:t>
            </a:r>
            <a:r>
              <a:rPr lang="en-US" sz="5100" i="1" dirty="0" smtClean="0">
                <a:latin typeface="Times New Roman" panose="02020603050405020304" pitchFamily="18" charset="0"/>
                <a:cs typeface="Times New Roman" panose="02020603050405020304" pitchFamily="18" charset="0"/>
              </a:rPr>
              <a:t> </a:t>
            </a:r>
            <a:r>
              <a:rPr lang="en-US" sz="5100" i="1" dirty="0" err="1" smtClean="0">
                <a:latin typeface="Times New Roman" panose="02020603050405020304" pitchFamily="18" charset="0"/>
                <a:cs typeface="Times New Roman" panose="02020603050405020304" pitchFamily="18" charset="0"/>
              </a:rPr>
              <a:t>đại</a:t>
            </a:r>
            <a:r>
              <a:rPr lang="en-US" sz="5100" i="1" dirty="0" smtClean="0">
                <a:latin typeface="Times New Roman" panose="02020603050405020304" pitchFamily="18" charset="0"/>
                <a:cs typeface="Times New Roman" panose="02020603050405020304" pitchFamily="18" charset="0"/>
              </a:rPr>
              <a:t> </a:t>
            </a:r>
            <a:r>
              <a:rPr lang="en-US" sz="5100" i="1" dirty="0" err="1" smtClean="0">
                <a:latin typeface="Times New Roman" panose="02020603050405020304" pitchFamily="18" charset="0"/>
                <a:cs typeface="Times New Roman" panose="02020603050405020304" pitchFamily="18" charset="0"/>
              </a:rPr>
              <a:t>cương</a:t>
            </a:r>
            <a:r>
              <a:rPr lang="en-US" sz="5100" i="1" dirty="0" smtClean="0">
                <a:latin typeface="Times New Roman" panose="02020603050405020304" pitchFamily="18" charset="0"/>
                <a:cs typeface="Times New Roman" panose="02020603050405020304" pitchFamily="18" charset="0"/>
              </a:rPr>
              <a:t>: TS Dang Cong </a:t>
            </a:r>
            <a:r>
              <a:rPr lang="en-US" sz="5100" i="1" smtClean="0">
                <a:latin typeface="Times New Roman" panose="02020603050405020304" pitchFamily="18" charset="0"/>
                <a:cs typeface="Times New Roman" panose="02020603050405020304" pitchFamily="18" charset="0"/>
              </a:rPr>
              <a:t>Trang </a:t>
            </a:r>
            <a:r>
              <a:rPr lang="en-US" sz="5100" i="1" dirty="0" smtClean="0">
                <a:latin typeface="Times New Roman" panose="02020603050405020304" pitchFamily="18" charset="0"/>
                <a:cs typeface="Times New Roman" panose="02020603050405020304" pitchFamily="18" charset="0"/>
              </a:rPr>
              <a:t>(2019)</a:t>
            </a:r>
            <a:r>
              <a:rPr lang="en-US" sz="5100" dirty="0" smtClean="0">
                <a:latin typeface="Times New Roman" panose="02020603050405020304" pitchFamily="18" charset="0"/>
                <a:cs typeface="Times New Roman" panose="02020603050405020304" pitchFamily="18" charset="0"/>
              </a:rPr>
              <a:t>, NXB ĐH </a:t>
            </a:r>
            <a:r>
              <a:rPr lang="en-US" sz="5100" dirty="0" err="1" smtClean="0">
                <a:latin typeface="Times New Roman" panose="02020603050405020304" pitchFamily="18" charset="0"/>
                <a:cs typeface="Times New Roman" panose="02020603050405020304" pitchFamily="18" charset="0"/>
              </a:rPr>
              <a:t>Công</a:t>
            </a:r>
            <a:r>
              <a:rPr lang="en-US" sz="5100" dirty="0" smtClean="0">
                <a:latin typeface="Times New Roman" panose="02020603050405020304" pitchFamily="18" charset="0"/>
                <a:cs typeface="Times New Roman" panose="02020603050405020304" pitchFamily="18" charset="0"/>
              </a:rPr>
              <a:t> </a:t>
            </a:r>
            <a:r>
              <a:rPr lang="en-US" sz="5100" dirty="0" err="1" smtClean="0">
                <a:latin typeface="Times New Roman" panose="02020603050405020304" pitchFamily="18" charset="0"/>
                <a:cs typeface="Times New Roman" panose="02020603050405020304" pitchFamily="18" charset="0"/>
              </a:rPr>
              <a:t>Nghiệp</a:t>
            </a:r>
            <a:r>
              <a:rPr lang="en-US" sz="5100" dirty="0" smtClean="0">
                <a:latin typeface="Times New Roman" panose="02020603050405020304" pitchFamily="18" charset="0"/>
                <a:cs typeface="Times New Roman" panose="02020603050405020304" pitchFamily="18" charset="0"/>
              </a:rPr>
              <a:t> TP.HCM.</a:t>
            </a:r>
            <a:endParaRPr lang="en-US" sz="5100" dirty="0" smtClean="0">
              <a:latin typeface="Times New Roman" panose="02020603050405020304" pitchFamily="18" charset="0"/>
              <a:cs typeface="Times New Roman" panose="02020603050405020304" pitchFamily="18" charset="0"/>
            </a:endParaRPr>
          </a:p>
          <a:p>
            <a:pPr marL="231775" indent="-173355" algn="just">
              <a:lnSpc>
                <a:spcPct val="130000"/>
              </a:lnSpc>
              <a:spcBef>
                <a:spcPts val="600"/>
              </a:spcBef>
              <a:buFontTx/>
              <a:buChar char="-"/>
              <a:defRPr/>
            </a:pPr>
            <a:r>
              <a:rPr lang="en-US" sz="5100" dirty="0" smtClean="0">
                <a:latin typeface="Times New Roman" panose="02020603050405020304" pitchFamily="18" charset="0"/>
                <a:cs typeface="Times New Roman" panose="02020603050405020304" pitchFamily="18" charset="0"/>
              </a:rPr>
              <a:t> </a:t>
            </a:r>
            <a:r>
              <a:rPr lang="pt-BR" sz="5100" dirty="0" smtClean="0">
                <a:latin typeface="Times New Roman" panose="02020603050405020304" pitchFamily="18" charset="0"/>
                <a:cs typeface="Times New Roman" panose="02020603050405020304" pitchFamily="18" charset="0"/>
              </a:rPr>
              <a:t>Bộ Giáo dục và Đào tạo (2014), </a:t>
            </a:r>
            <a:r>
              <a:rPr lang="pt-BR" sz="5100" i="1" dirty="0" smtClean="0">
                <a:latin typeface="Times New Roman" panose="02020603050405020304" pitchFamily="18" charset="0"/>
                <a:cs typeface="Times New Roman" panose="02020603050405020304" pitchFamily="18" charset="0"/>
              </a:rPr>
              <a:t>Giáo trình pháp luật đại cương,</a:t>
            </a:r>
            <a:r>
              <a:rPr lang="pt-BR" sz="5100" dirty="0" smtClean="0">
                <a:latin typeface="Times New Roman" panose="02020603050405020304" pitchFamily="18" charset="0"/>
                <a:cs typeface="Times New Roman" panose="02020603050405020304" pitchFamily="18" charset="0"/>
              </a:rPr>
              <a:t> Nxb Đại học Sư phạm.</a:t>
            </a:r>
            <a:endParaRPr lang="en-US" sz="5100" dirty="0" smtClean="0">
              <a:latin typeface="Times New Roman" panose="02020603050405020304" pitchFamily="18" charset="0"/>
              <a:cs typeface="Times New Roman" panose="02020603050405020304" pitchFamily="18" charset="0"/>
            </a:endParaRPr>
          </a:p>
          <a:p>
            <a:pPr marL="55880" indent="3175" algn="just" eaLnBrk="1" fontAlgn="auto" hangingPunct="1">
              <a:spcAft>
                <a:spcPts val="0"/>
              </a:spcAft>
              <a:buFontTx/>
              <a:buChar char="-"/>
              <a:defRPr/>
            </a:pPr>
            <a:endParaRPr lang="en-US" dirty="0" smtClean="0">
              <a:latin typeface="Times New Roman" panose="02020603050405020304" pitchFamily="18" charset="0"/>
              <a:cs typeface="Times New Roman" panose="02020603050405020304" pitchFamily="18" charset="0"/>
            </a:endParaRPr>
          </a:p>
          <a:p>
            <a:pPr marL="55880" indent="3175" algn="ctr" eaLnBrk="1" fontAlgn="auto" hangingPunct="1">
              <a:spcAft>
                <a:spcPts val="0"/>
              </a:spcAft>
              <a:buFont typeface="Wingdings 3"/>
              <a:buNone/>
              <a:defRPr/>
            </a:pPr>
            <a:r>
              <a:rPr lang="en-US" sz="4600" b="1" i="1" u="sng" dirty="0" err="1" smtClean="0">
                <a:latin typeface="Times New Roman" panose="02020603050405020304" pitchFamily="18" charset="0"/>
                <a:cs typeface="Times New Roman" panose="02020603050405020304" pitchFamily="18" charset="0"/>
              </a:rPr>
              <a:t>Tài</a:t>
            </a:r>
            <a:r>
              <a:rPr lang="en-US" sz="4600" b="1" i="1" u="sng" dirty="0" smtClean="0">
                <a:latin typeface="Times New Roman" panose="02020603050405020304" pitchFamily="18" charset="0"/>
                <a:cs typeface="Times New Roman" panose="02020603050405020304" pitchFamily="18" charset="0"/>
              </a:rPr>
              <a:t> </a:t>
            </a:r>
            <a:r>
              <a:rPr lang="en-US" sz="4600" b="1" i="1" u="sng" dirty="0" err="1" smtClean="0">
                <a:latin typeface="Times New Roman" panose="02020603050405020304" pitchFamily="18" charset="0"/>
                <a:cs typeface="Times New Roman" panose="02020603050405020304" pitchFamily="18" charset="0"/>
              </a:rPr>
              <a:t>liệu</a:t>
            </a:r>
            <a:r>
              <a:rPr lang="en-US" sz="4600" b="1" i="1" u="sng" dirty="0" smtClean="0">
                <a:latin typeface="Times New Roman" panose="02020603050405020304" pitchFamily="18" charset="0"/>
                <a:cs typeface="Times New Roman" panose="02020603050405020304" pitchFamily="18" charset="0"/>
              </a:rPr>
              <a:t> </a:t>
            </a:r>
            <a:r>
              <a:rPr lang="en-US" sz="4600" b="1" i="1" u="sng" dirty="0" err="1" smtClean="0">
                <a:latin typeface="Times New Roman" panose="02020603050405020304" pitchFamily="18" charset="0"/>
                <a:cs typeface="Times New Roman" panose="02020603050405020304" pitchFamily="18" charset="0"/>
              </a:rPr>
              <a:t>tham</a:t>
            </a:r>
            <a:r>
              <a:rPr lang="en-US" sz="4600" b="1" i="1" u="sng" dirty="0" smtClean="0">
                <a:latin typeface="Times New Roman" panose="02020603050405020304" pitchFamily="18" charset="0"/>
                <a:cs typeface="Times New Roman" panose="02020603050405020304" pitchFamily="18" charset="0"/>
              </a:rPr>
              <a:t> </a:t>
            </a:r>
            <a:r>
              <a:rPr lang="en-US" sz="4600" b="1" i="1" u="sng" dirty="0" err="1" smtClean="0">
                <a:latin typeface="Times New Roman" panose="02020603050405020304" pitchFamily="18" charset="0"/>
                <a:cs typeface="Times New Roman" panose="02020603050405020304" pitchFamily="18" charset="0"/>
              </a:rPr>
              <a:t>khảo</a:t>
            </a:r>
            <a:endParaRPr lang="en-US" sz="4600" dirty="0" smtClean="0">
              <a:latin typeface="Times New Roman" panose="02020603050405020304" pitchFamily="18" charset="0"/>
              <a:cs typeface="Times New Roman" panose="02020603050405020304" pitchFamily="18" charset="0"/>
            </a:endParaRPr>
          </a:p>
          <a:p>
            <a:pPr marL="365760" indent="-255905" algn="just" eaLnBrk="1" fontAlgn="auto" hangingPunct="1">
              <a:lnSpc>
                <a:spcPct val="120000"/>
              </a:lnSpc>
              <a:spcBef>
                <a:spcPts val="0"/>
              </a:spcBef>
              <a:spcAft>
                <a:spcPts val="600"/>
              </a:spcAft>
              <a:buFont typeface="Wingdings 3"/>
              <a:buChar char=""/>
              <a:defRPr/>
            </a:pPr>
            <a:r>
              <a:rPr lang="pt-BR" sz="4600" dirty="0" smtClean="0">
                <a:latin typeface="Times New Roman" panose="02020603050405020304" pitchFamily="18" charset="0"/>
                <a:cs typeface="Times New Roman" panose="02020603050405020304" pitchFamily="18" charset="0"/>
              </a:rPr>
              <a:t>Nguyễn Minh Đoan (2010), </a:t>
            </a:r>
            <a:r>
              <a:rPr lang="pt-BR" sz="4600" i="1" dirty="0" smtClean="0">
                <a:latin typeface="Times New Roman" panose="02020603050405020304" pitchFamily="18" charset="0"/>
                <a:cs typeface="Times New Roman" panose="02020603050405020304" pitchFamily="18" charset="0"/>
              </a:rPr>
              <a:t>Giáo trình lý luận nhà nước và pháp luật, </a:t>
            </a:r>
            <a:r>
              <a:rPr lang="pt-BR" sz="4600" dirty="0" smtClean="0">
                <a:latin typeface="Times New Roman" panose="02020603050405020304" pitchFamily="18" charset="0"/>
                <a:cs typeface="Times New Roman" panose="02020603050405020304" pitchFamily="18" charset="0"/>
              </a:rPr>
              <a:t> Nxb Chính trị Quốc gia.</a:t>
            </a:r>
            <a:endParaRPr lang="pt-BR" sz="4600" dirty="0" smtClean="0">
              <a:latin typeface="Times New Roman" panose="02020603050405020304" pitchFamily="18" charset="0"/>
              <a:cs typeface="Times New Roman" panose="02020603050405020304" pitchFamily="18" charset="0"/>
            </a:endParaRPr>
          </a:p>
          <a:p>
            <a:pPr marL="365760" indent="-255905" algn="just">
              <a:lnSpc>
                <a:spcPct val="120000"/>
              </a:lnSpc>
              <a:spcBef>
                <a:spcPts val="0"/>
              </a:spcBef>
              <a:spcAft>
                <a:spcPts val="600"/>
              </a:spcAft>
              <a:buFont typeface="Wingdings 3"/>
              <a:buChar char=""/>
              <a:defRPr/>
            </a:pPr>
            <a:r>
              <a:rPr lang="pt-BR" sz="4600" dirty="0" smtClean="0">
                <a:latin typeface="Times New Roman" panose="02020603050405020304" pitchFamily="18" charset="0"/>
                <a:cs typeface="Times New Roman" panose="02020603050405020304" pitchFamily="18" charset="0"/>
              </a:rPr>
              <a:t>Phạm Duy Nghĩa (2011), </a:t>
            </a:r>
            <a:r>
              <a:rPr lang="pt-BR" sz="4600" i="1" dirty="0" smtClean="0">
                <a:latin typeface="Times New Roman" panose="02020603050405020304" pitchFamily="18" charset="0"/>
                <a:cs typeface="Times New Roman" panose="02020603050405020304" pitchFamily="18" charset="0"/>
              </a:rPr>
              <a:t>Pháp luật đại cương,</a:t>
            </a:r>
            <a:r>
              <a:rPr lang="pt-BR" sz="4600" dirty="0" smtClean="0">
                <a:latin typeface="Times New Roman" panose="02020603050405020304" pitchFamily="18" charset="0"/>
                <a:cs typeface="Times New Roman" panose="02020603050405020304" pitchFamily="18" charset="0"/>
              </a:rPr>
              <a:t> Nxb Công an nhân dân.</a:t>
            </a:r>
            <a:endParaRPr lang="en-US" sz="4600" dirty="0" smtClean="0">
              <a:latin typeface="Times New Roman" panose="02020603050405020304" pitchFamily="18" charset="0"/>
              <a:cs typeface="Times New Roman" panose="02020603050405020304" pitchFamily="18" charset="0"/>
            </a:endParaRPr>
          </a:p>
          <a:p>
            <a:pPr marL="365760" indent="-255905" algn="just" eaLnBrk="1" fontAlgn="auto" hangingPunct="1">
              <a:lnSpc>
                <a:spcPct val="120000"/>
              </a:lnSpc>
              <a:spcBef>
                <a:spcPts val="0"/>
              </a:spcBef>
              <a:spcAft>
                <a:spcPts val="600"/>
              </a:spcAft>
              <a:buFont typeface="Wingdings 3"/>
              <a:buChar char=""/>
              <a:defRPr/>
            </a:pPr>
            <a:r>
              <a:rPr lang="pt-BR" sz="4600" dirty="0" smtClean="0">
                <a:latin typeface="Times New Roman" panose="02020603050405020304" pitchFamily="18" charset="0"/>
                <a:cs typeface="Times New Roman" panose="02020603050405020304" pitchFamily="18" charset="0"/>
              </a:rPr>
              <a:t>Trường Đại học Luật Hà Nội (2012), </a:t>
            </a:r>
            <a:r>
              <a:rPr lang="pt-BR" sz="4600" i="1" dirty="0" smtClean="0">
                <a:latin typeface="Times New Roman" panose="02020603050405020304" pitchFamily="18" charset="0"/>
                <a:cs typeface="Times New Roman" panose="02020603050405020304" pitchFamily="18" charset="0"/>
              </a:rPr>
              <a:t>Giáo trình lý luận về nhà nước và pháp luật,</a:t>
            </a:r>
            <a:r>
              <a:rPr lang="pt-BR" sz="4600" dirty="0" smtClean="0">
                <a:latin typeface="Times New Roman" panose="02020603050405020304" pitchFamily="18" charset="0"/>
                <a:cs typeface="Times New Roman" panose="02020603050405020304" pitchFamily="18" charset="0"/>
              </a:rPr>
              <a:t> Nxb Công an nhân dân.</a:t>
            </a:r>
            <a:endParaRPr lang="en-US" sz="4600" dirty="0" smtClean="0">
              <a:latin typeface="Times New Roman" panose="02020603050405020304" pitchFamily="18" charset="0"/>
              <a:cs typeface="Times New Roman" panose="02020603050405020304" pitchFamily="18" charset="0"/>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200" b="1" smtClean="0">
                <a:solidFill>
                  <a:schemeClr val="bg1"/>
                </a:solidFill>
                <a:latin typeface="Arial" panose="020B0604020202020204" pitchFamily="34" charset="0"/>
                <a:cs typeface="Arial" panose="020B0604020202020204" pitchFamily="34" charset="0"/>
              </a:rPr>
              <a:t>2. BẢN CHẤT NHÀ NƯỚC</a:t>
            </a:r>
            <a:endParaRPr lang="en-US" sz="320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2057400"/>
            <a:ext cx="8458200" cy="3581400"/>
          </a:xfrm>
        </p:spPr>
        <p:txBody>
          <a:bodyPr>
            <a:noAutofit/>
          </a:bodyPr>
          <a:lstStyle/>
          <a:p>
            <a:pPr marL="627380" indent="0" algn="just">
              <a:lnSpc>
                <a:spcPct val="120000"/>
              </a:lnSpc>
              <a:buNone/>
            </a:pPr>
            <a:r>
              <a:rPr lang="en-US" sz="3600" i="1" smtClean="0">
                <a:solidFill>
                  <a:srgbClr val="002060"/>
                </a:solidFill>
                <a:latin typeface="Arial" panose="020B0604020202020204" pitchFamily="34" charset="0"/>
                <a:cs typeface="Arial" panose="020B0604020202020204" pitchFamily="34" charset="0"/>
              </a:rPr>
              <a:t>Bản chất của nhà nước là tất cả những phương diện cơ bản quy định sự tồn tại và phát triển của nhà nước, thể hiện ở hai phương diện giai cấp và xã hội.</a:t>
            </a:r>
            <a:endParaRPr lang="en-US" sz="3600" i="1">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200" b="1" smtClean="0">
                <a:solidFill>
                  <a:schemeClr val="bg1"/>
                </a:solidFill>
                <a:latin typeface="Arial" panose="020B0604020202020204" pitchFamily="34" charset="0"/>
                <a:cs typeface="Arial" panose="020B0604020202020204" pitchFamily="34" charset="0"/>
              </a:rPr>
              <a:t>2. BẢN CHẤT NHÀ NƯỚC</a:t>
            </a:r>
            <a:endParaRPr lang="en-US" sz="320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914400"/>
            <a:ext cx="8915400" cy="533399"/>
          </a:xfrm>
        </p:spPr>
        <p:txBody>
          <a:bodyPr>
            <a:normAutofit fontScale="85000" lnSpcReduction="20000"/>
          </a:bodyPr>
          <a:lstStyle/>
          <a:p>
            <a:pPr marL="627380" indent="-627380">
              <a:buNone/>
            </a:pPr>
            <a:r>
              <a:rPr lang="en-US" sz="3900" b="1" smtClean="0">
                <a:solidFill>
                  <a:srgbClr val="000099"/>
                </a:solidFill>
                <a:latin typeface="Arial" panose="020B0604020202020204" pitchFamily="34" charset="0"/>
                <a:cs typeface="Arial" panose="020B0604020202020204" pitchFamily="34" charset="0"/>
              </a:rPr>
              <a:t>2.1 Bản chất giai cấp</a:t>
            </a:r>
            <a:endParaRPr lang="en-US" sz="3900" b="1" smtClean="0">
              <a:solidFill>
                <a:srgbClr val="000099"/>
              </a:solidFill>
              <a:latin typeface="Arial" panose="020B0604020202020204" pitchFamily="34" charset="0"/>
              <a:cs typeface="Arial" panose="020B0604020202020204" pitchFamily="34" charset="0"/>
            </a:endParaRPr>
          </a:p>
          <a:p>
            <a:pPr marL="627380" indent="-627380">
              <a:buNone/>
            </a:pPr>
            <a:endParaRPr lang="en-US" sz="2650">
              <a:solidFill>
                <a:srgbClr val="000099"/>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8" name="Rectangle 14"/>
          <p:cNvSpPr>
            <a:spLocks noChangeArrowheads="1"/>
          </p:cNvSpPr>
          <p:nvPr/>
        </p:nvSpPr>
        <p:spPr bwMode="auto">
          <a:xfrm>
            <a:off x="152400" y="1752600"/>
            <a:ext cx="8839200" cy="169277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3200" b="1" i="1" dirty="0">
                <a:latin typeface="Lucida Sans Unicode" panose="020B0602030504020204" pitchFamily="34" charset="0"/>
              </a:rPr>
              <a:t>“</a:t>
            </a:r>
            <a:r>
              <a:rPr lang="en-US" sz="3600" b="1" i="1" dirty="0" err="1">
                <a:solidFill>
                  <a:srgbClr val="002060"/>
                </a:solidFill>
                <a:latin typeface="Times New Roman" panose="02020603050405020304" pitchFamily="18" charset="0"/>
                <a:cs typeface="Times New Roman" panose="02020603050405020304" pitchFamily="18" charset="0"/>
              </a:rPr>
              <a:t>Nhà</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nước</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chẳng</a:t>
            </a:r>
            <a:r>
              <a:rPr lang="en-US" sz="3600" b="1" i="1" dirty="0">
                <a:solidFill>
                  <a:srgbClr val="002060"/>
                </a:solidFill>
                <a:latin typeface="Times New Roman" panose="02020603050405020304" pitchFamily="18" charset="0"/>
                <a:cs typeface="Times New Roman" panose="02020603050405020304" pitchFamily="18" charset="0"/>
              </a:rPr>
              <a:t> qua </a:t>
            </a:r>
            <a:r>
              <a:rPr lang="en-US" sz="3600" b="1" i="1" dirty="0" err="1">
                <a:solidFill>
                  <a:srgbClr val="002060"/>
                </a:solidFill>
                <a:latin typeface="Times New Roman" panose="02020603050405020304" pitchFamily="18" charset="0"/>
                <a:cs typeface="Times New Roman" panose="02020603050405020304" pitchFamily="18" charset="0"/>
              </a:rPr>
              <a:t>chỉ</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là</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bộ</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máy</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của</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giai</a:t>
            </a:r>
            <a:r>
              <a:rPr lang="en-US" sz="3600" b="1" i="1" dirty="0">
                <a:solidFill>
                  <a:srgbClr val="002060"/>
                </a:solidFill>
                <a:latin typeface="Times New Roman" panose="02020603050405020304" pitchFamily="18" charset="0"/>
                <a:cs typeface="Times New Roman" panose="02020603050405020304" pitchFamily="18" charset="0"/>
              </a:rPr>
              <a:t> </a:t>
            </a:r>
            <a:endParaRPr lang="en-US" sz="3600" b="1" i="1" dirty="0">
              <a:solidFill>
                <a:srgbClr val="002060"/>
              </a:solidFill>
              <a:latin typeface="Times New Roman" panose="02020603050405020304" pitchFamily="18" charset="0"/>
              <a:cs typeface="Times New Roman" panose="02020603050405020304" pitchFamily="18" charset="0"/>
            </a:endParaRPr>
          </a:p>
          <a:p>
            <a:pPr algn="ctr"/>
            <a:r>
              <a:rPr lang="en-US" sz="3600" b="1" i="1" dirty="0" err="1">
                <a:solidFill>
                  <a:srgbClr val="002060"/>
                </a:solidFill>
                <a:latin typeface="Times New Roman" panose="02020603050405020304" pitchFamily="18" charset="0"/>
                <a:cs typeface="Times New Roman" panose="02020603050405020304" pitchFamily="18" charset="0"/>
              </a:rPr>
              <a:t>cấp</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này</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dùng</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để</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trấn</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áp</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một</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giai</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cấp</a:t>
            </a:r>
            <a:r>
              <a:rPr lang="en-US" sz="3600" b="1" i="1" dirty="0">
                <a:solidFill>
                  <a:srgbClr val="002060"/>
                </a:solidFill>
                <a:latin typeface="Times New Roman" panose="02020603050405020304" pitchFamily="18" charset="0"/>
                <a:cs typeface="Times New Roman" panose="02020603050405020304" pitchFamily="18" charset="0"/>
              </a:rPr>
              <a:t> </a:t>
            </a:r>
            <a:r>
              <a:rPr lang="en-US" sz="3600" b="1" i="1" dirty="0" err="1">
                <a:solidFill>
                  <a:srgbClr val="002060"/>
                </a:solidFill>
                <a:latin typeface="Times New Roman" panose="02020603050405020304" pitchFamily="18" charset="0"/>
                <a:cs typeface="Times New Roman" panose="02020603050405020304" pitchFamily="18" charset="0"/>
              </a:rPr>
              <a:t>khác</a:t>
            </a:r>
            <a:r>
              <a:rPr lang="en-US" sz="3600" b="1" i="1" dirty="0">
                <a:solidFill>
                  <a:srgbClr val="002060"/>
                </a:solidFill>
                <a:latin typeface="Times New Roman" panose="02020603050405020304" pitchFamily="18" charset="0"/>
                <a:cs typeface="Times New Roman" panose="02020603050405020304" pitchFamily="18" charset="0"/>
              </a:rPr>
              <a:t>” </a:t>
            </a:r>
            <a:r>
              <a:rPr lang="en-US" sz="3200" b="1" i="1" dirty="0" smtClean="0">
                <a:solidFill>
                  <a:srgbClr val="002060"/>
                </a:solidFill>
                <a:latin typeface="Times New Roman" panose="02020603050405020304" pitchFamily="18" charset="0"/>
                <a:cs typeface="Times New Roman" panose="02020603050405020304" pitchFamily="18" charset="0"/>
              </a:rPr>
              <a:t>(Engels)</a:t>
            </a:r>
            <a:r>
              <a:rPr lang="en-US" sz="3200" dirty="0" smtClean="0">
                <a:solidFill>
                  <a:srgbClr val="002060"/>
                </a:solidFill>
                <a:latin typeface="Times New Roman" panose="02020603050405020304" pitchFamily="18" charset="0"/>
                <a:cs typeface="Times New Roman" panose="02020603050405020304" pitchFamily="18" charset="0"/>
              </a:rPr>
              <a:t> </a:t>
            </a:r>
            <a:endParaRPr lang="en-US" sz="3200" dirty="0">
              <a:solidFill>
                <a:srgbClr val="002060"/>
              </a:solidFill>
              <a:latin typeface="Times New Roman" panose="02020603050405020304" pitchFamily="18" charset="0"/>
              <a:cs typeface="Times New Roman" panose="02020603050405020304" pitchFamily="18" charset="0"/>
            </a:endParaRPr>
          </a:p>
        </p:txBody>
      </p:sp>
      <p:sp>
        <p:nvSpPr>
          <p:cNvPr id="9" name="Text Box 6"/>
          <p:cNvSpPr txBox="1">
            <a:spLocks noChangeArrowheads="1"/>
          </p:cNvSpPr>
          <p:nvPr/>
        </p:nvSpPr>
        <p:spPr bwMode="auto">
          <a:xfrm>
            <a:off x="609600" y="4038600"/>
            <a:ext cx="2514600" cy="1077913"/>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sz="3200" b="1" dirty="0" err="1">
                <a:latin typeface="Times New Roman" panose="02020603050405020304" pitchFamily="18" charset="0"/>
                <a:cs typeface="Times New Roman" panose="02020603050405020304" pitchFamily="18" charset="0"/>
              </a:rPr>
              <a:t>Giai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cấp</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thống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trị</a:t>
            </a:r>
            <a:endParaRPr lang="en-US" sz="3200" b="1" dirty="0">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5638800" y="4038600"/>
            <a:ext cx="2514600" cy="1077913"/>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a:spAutoFit/>
          </a:bodyPr>
          <a:lstStyle/>
          <a:p>
            <a:pPr algn="ctr">
              <a:spcBef>
                <a:spcPct val="50000"/>
              </a:spcBef>
            </a:pPr>
            <a:r>
              <a:rPr lang="en-US" sz="3200" b="1" dirty="0" err="1">
                <a:latin typeface="Times New Roman" panose="02020603050405020304" pitchFamily="18" charset="0"/>
                <a:cs typeface="Times New Roman" panose="02020603050405020304" pitchFamily="18" charset="0"/>
              </a:rPr>
              <a:t>Giai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cấp</a:t>
            </a:r>
            <a:r>
              <a:rPr lang="en-US" sz="3200" b="1" dirty="0">
                <a:latin typeface="Times New Roman" panose="02020603050405020304" pitchFamily="18" charset="0"/>
                <a:cs typeface="Times New Roman" panose="02020603050405020304" pitchFamily="18" charset="0"/>
              </a:rPr>
              <a:t> </a:t>
            </a:r>
            <a:r>
              <a:rPr lang="en-US" sz="3200" b="1" dirty="0" err="1" smtClean="0">
                <a:latin typeface="Times New Roman" panose="02020603050405020304" pitchFamily="18" charset="0"/>
                <a:cs typeface="Times New Roman" panose="02020603050405020304" pitchFamily="18" charset="0"/>
              </a:rPr>
              <a:t>bị</a:t>
            </a:r>
            <a:r>
              <a:rPr lang="en-US" sz="3200" b="1" dirty="0" smtClean="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trị</a:t>
            </a:r>
            <a:endParaRPr lang="en-US" sz="3200" b="1" dirty="0">
              <a:latin typeface="Times New Roman" panose="02020603050405020304" pitchFamily="18" charset="0"/>
              <a:cs typeface="Times New Roman" panose="02020603050405020304" pitchFamily="18" charset="0"/>
            </a:endParaRPr>
          </a:p>
        </p:txBody>
      </p:sp>
      <p:sp>
        <p:nvSpPr>
          <p:cNvPr id="12" name="Text Box 18"/>
          <p:cNvSpPr txBox="1">
            <a:spLocks noChangeArrowheads="1"/>
          </p:cNvSpPr>
          <p:nvPr/>
        </p:nvSpPr>
        <p:spPr bwMode="auto">
          <a:xfrm>
            <a:off x="3048000" y="4572000"/>
            <a:ext cx="2743200" cy="1938992"/>
          </a:xfrm>
          <a:prstGeom prst="rect">
            <a:avLst/>
          </a:prstGeom>
          <a:noFill/>
          <a:ln w="9525">
            <a:noFill/>
            <a:miter lim="800000"/>
          </a:ln>
        </p:spPr>
        <p:txBody>
          <a:bodyPr>
            <a:spAutoFit/>
          </a:bodyPr>
          <a:lstStyle/>
          <a:p>
            <a:pPr algn="ctr">
              <a:spcBef>
                <a:spcPct val="50000"/>
              </a:spcBef>
            </a:pPr>
            <a:r>
              <a:rPr lang="en-US" sz="3000" b="1" dirty="0" err="1" smtClean="0">
                <a:solidFill>
                  <a:srgbClr val="FF0000"/>
                </a:solidFill>
                <a:latin typeface="Times New Roman" panose="02020603050405020304" pitchFamily="18" charset="0"/>
                <a:cs typeface="Times New Roman" panose="02020603050405020304" pitchFamily="18" charset="0"/>
              </a:rPr>
              <a:t>Kinh</a:t>
            </a:r>
            <a:r>
              <a:rPr lang="en-US" sz="3000" b="1" dirty="0" smtClean="0">
                <a:solidFill>
                  <a:srgbClr val="FF0000"/>
                </a:solidFill>
                <a:latin typeface="Times New Roman" panose="02020603050405020304" pitchFamily="18" charset="0"/>
                <a:cs typeface="Times New Roman" panose="02020603050405020304" pitchFamily="18" charset="0"/>
              </a:rPr>
              <a:t> </a:t>
            </a:r>
            <a:r>
              <a:rPr lang="en-US" sz="3000" b="1" dirty="0" err="1" smtClean="0">
                <a:solidFill>
                  <a:srgbClr val="FF0000"/>
                </a:solidFill>
                <a:latin typeface="Times New Roman" panose="02020603050405020304" pitchFamily="18" charset="0"/>
                <a:cs typeface="Times New Roman" panose="02020603050405020304" pitchFamily="18" charset="0"/>
              </a:rPr>
              <a:t>tế</a:t>
            </a:r>
            <a:endParaRPr lang="en-US" sz="3000" b="1" dirty="0">
              <a:solidFill>
                <a:srgbClr val="FF0000"/>
              </a:solidFill>
              <a:latin typeface="Times New Roman" panose="02020603050405020304" pitchFamily="18" charset="0"/>
              <a:cs typeface="Times New Roman" panose="02020603050405020304" pitchFamily="18" charset="0"/>
            </a:endParaRPr>
          </a:p>
          <a:p>
            <a:pPr algn="ctr">
              <a:spcBef>
                <a:spcPct val="50000"/>
              </a:spcBef>
            </a:pPr>
            <a:r>
              <a:rPr lang="en-US" sz="3000" b="1" dirty="0" err="1" smtClean="0">
                <a:solidFill>
                  <a:srgbClr val="FF0000"/>
                </a:solidFill>
                <a:latin typeface="Times New Roman" panose="02020603050405020304" pitchFamily="18" charset="0"/>
                <a:cs typeface="Times New Roman" panose="02020603050405020304" pitchFamily="18" charset="0"/>
              </a:rPr>
              <a:t>Chính</a:t>
            </a:r>
            <a:r>
              <a:rPr lang="en-US" sz="3000" b="1" dirty="0" smtClean="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trị</a:t>
            </a:r>
            <a:endParaRPr lang="en-US" sz="3000" b="1" dirty="0">
              <a:solidFill>
                <a:srgbClr val="FF0000"/>
              </a:solidFill>
              <a:latin typeface="Times New Roman" panose="02020603050405020304" pitchFamily="18" charset="0"/>
              <a:cs typeface="Times New Roman" panose="02020603050405020304" pitchFamily="18" charset="0"/>
            </a:endParaRPr>
          </a:p>
          <a:p>
            <a:pPr algn="ctr">
              <a:spcBef>
                <a:spcPct val="50000"/>
              </a:spcBef>
            </a:pPr>
            <a:r>
              <a:rPr lang="en-US" sz="3000" b="1" dirty="0" err="1" smtClean="0">
                <a:solidFill>
                  <a:srgbClr val="FF0000"/>
                </a:solidFill>
                <a:latin typeface="Times New Roman" panose="02020603050405020304" pitchFamily="18" charset="0"/>
                <a:cs typeface="Times New Roman" panose="02020603050405020304" pitchFamily="18" charset="0"/>
              </a:rPr>
              <a:t>Tư</a:t>
            </a:r>
            <a:r>
              <a:rPr lang="en-US" sz="3000" b="1" dirty="0" smtClean="0">
                <a:solidFill>
                  <a:srgbClr val="FF0000"/>
                </a:solidFill>
                <a:latin typeface="Times New Roman" panose="02020603050405020304" pitchFamily="18" charset="0"/>
                <a:cs typeface="Times New Roman" panose="02020603050405020304" pitchFamily="18" charset="0"/>
              </a:rPr>
              <a:t> </a:t>
            </a:r>
            <a:r>
              <a:rPr lang="en-US" sz="3000" b="1" dirty="0" err="1">
                <a:solidFill>
                  <a:srgbClr val="FF0000"/>
                </a:solidFill>
                <a:latin typeface="Times New Roman" panose="02020603050405020304" pitchFamily="18" charset="0"/>
                <a:cs typeface="Times New Roman" panose="02020603050405020304" pitchFamily="18" charset="0"/>
              </a:rPr>
              <a:t>tưởng</a:t>
            </a:r>
            <a:endParaRPr lang="en-US" sz="30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200" b="1" smtClean="0">
                <a:solidFill>
                  <a:schemeClr val="bg1"/>
                </a:solidFill>
                <a:latin typeface="Arial" panose="020B0604020202020204" pitchFamily="34" charset="0"/>
                <a:cs typeface="Arial" panose="020B0604020202020204" pitchFamily="34" charset="0"/>
              </a:rPr>
              <a:t>2. BẢN CHẤT NHÀ NƯỚC</a:t>
            </a:r>
            <a:endParaRPr lang="en-US" sz="320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914400"/>
            <a:ext cx="8915400" cy="533399"/>
          </a:xfrm>
        </p:spPr>
        <p:txBody>
          <a:bodyPr>
            <a:normAutofit fontScale="85000" lnSpcReduction="20000"/>
          </a:bodyPr>
          <a:lstStyle/>
          <a:p>
            <a:pPr marL="627380" indent="-627380">
              <a:buNone/>
            </a:pPr>
            <a:r>
              <a:rPr lang="en-US" sz="3900" b="1" smtClean="0">
                <a:solidFill>
                  <a:srgbClr val="000099"/>
                </a:solidFill>
                <a:latin typeface="Arial" panose="020B0604020202020204" pitchFamily="34" charset="0"/>
                <a:cs typeface="Arial" panose="020B0604020202020204" pitchFamily="34" charset="0"/>
              </a:rPr>
              <a:t>2.1 Bản chất xã hội</a:t>
            </a:r>
            <a:endParaRPr lang="en-US" sz="3900" b="1" smtClean="0">
              <a:solidFill>
                <a:srgbClr val="000099"/>
              </a:solidFill>
              <a:latin typeface="Arial" panose="020B0604020202020204" pitchFamily="34" charset="0"/>
              <a:cs typeface="Arial" panose="020B0604020202020204" pitchFamily="34" charset="0"/>
            </a:endParaRPr>
          </a:p>
          <a:p>
            <a:pPr marL="627380" indent="-627380">
              <a:buNone/>
            </a:pPr>
            <a:endParaRPr lang="en-US" sz="2650">
              <a:solidFill>
                <a:srgbClr val="000099"/>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8" name="Rectangle 14"/>
          <p:cNvSpPr>
            <a:spLocks noChangeArrowheads="1"/>
          </p:cNvSpPr>
          <p:nvPr/>
        </p:nvSpPr>
        <p:spPr bwMode="auto">
          <a:xfrm>
            <a:off x="228600" y="1905000"/>
            <a:ext cx="8610600" cy="3631763"/>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257175" indent="-282575">
              <a:lnSpc>
                <a:spcPct val="110000"/>
              </a:lnSpc>
              <a:spcBef>
                <a:spcPts val="600"/>
              </a:spcBef>
              <a:spcAft>
                <a:spcPts val="600"/>
              </a:spcAft>
              <a:defRPr/>
            </a:pP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Nhà</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nước</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đảm</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bảo</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trật</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tự</a:t>
            </a:r>
            <a:r>
              <a:rPr lang="en-US" sz="4000" dirty="0" smtClean="0">
                <a:solidFill>
                  <a:srgbClr val="002060"/>
                </a:solidFill>
                <a:latin typeface="Times New Roman" panose="02020603050405020304" pitchFamily="18" charset="0"/>
                <a:cs typeface="Times New Roman" panose="02020603050405020304" pitchFamily="18" charset="0"/>
              </a:rPr>
              <a:t> an </a:t>
            </a:r>
            <a:r>
              <a:rPr lang="en-US" sz="4000" dirty="0" err="1" smtClean="0">
                <a:solidFill>
                  <a:srgbClr val="002060"/>
                </a:solidFill>
                <a:latin typeface="Times New Roman" panose="02020603050405020304" pitchFamily="18" charset="0"/>
                <a:cs typeface="Times New Roman" panose="02020603050405020304" pitchFamily="18" charset="0"/>
              </a:rPr>
              <a:t>toàn</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xã</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hội</a:t>
            </a:r>
            <a:r>
              <a:rPr lang="en-US" sz="4000" dirty="0" smtClean="0">
                <a:solidFill>
                  <a:srgbClr val="002060"/>
                </a:solidFill>
                <a:latin typeface="Times New Roman" panose="02020603050405020304" pitchFamily="18" charset="0"/>
                <a:cs typeface="Times New Roman" panose="02020603050405020304" pitchFamily="18" charset="0"/>
              </a:rPr>
              <a:t>. </a:t>
            </a:r>
            <a:endParaRPr lang="en-US" sz="4000" dirty="0" smtClean="0">
              <a:solidFill>
                <a:srgbClr val="002060"/>
              </a:solidFill>
              <a:latin typeface="Times New Roman" panose="02020603050405020304" pitchFamily="18" charset="0"/>
              <a:cs typeface="Times New Roman" panose="02020603050405020304" pitchFamily="18" charset="0"/>
            </a:endParaRPr>
          </a:p>
          <a:p>
            <a:pPr marL="257175" indent="-282575">
              <a:lnSpc>
                <a:spcPct val="110000"/>
              </a:lnSpc>
              <a:spcBef>
                <a:spcPts val="600"/>
              </a:spcBef>
              <a:spcAft>
                <a:spcPts val="600"/>
              </a:spcAft>
              <a:defRPr/>
            </a:pP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Nhà</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nước</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giải</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quyết</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những</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công</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việc</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chung</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của</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xã</a:t>
            </a:r>
            <a:r>
              <a:rPr lang="en-US" sz="4000" b="1" i="1" dirty="0" smtClean="0">
                <a:solidFill>
                  <a:srgbClr val="002060"/>
                </a:solidFill>
                <a:latin typeface="Times New Roman" panose="02020603050405020304" pitchFamily="18" charset="0"/>
                <a:cs typeface="Times New Roman" panose="02020603050405020304" pitchFamily="18" charset="0"/>
              </a:rPr>
              <a:t> </a:t>
            </a:r>
            <a:r>
              <a:rPr lang="en-US" sz="4000" b="1" i="1" dirty="0" err="1" smtClean="0">
                <a:solidFill>
                  <a:srgbClr val="002060"/>
                </a:solidFill>
                <a:latin typeface="Times New Roman" panose="02020603050405020304" pitchFamily="18" charset="0"/>
                <a:cs typeface="Times New Roman" panose="02020603050405020304" pitchFamily="18" charset="0"/>
              </a:rPr>
              <a:t>hội</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xây</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dựng</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các</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công</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trình</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phúc</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lợi</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trường</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học</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bệnh</a:t>
            </a:r>
            <a:r>
              <a:rPr lang="en-US" sz="4000" dirty="0" smtClean="0">
                <a:solidFill>
                  <a:srgbClr val="002060"/>
                </a:solidFill>
                <a:latin typeface="Times New Roman" panose="02020603050405020304" pitchFamily="18" charset="0"/>
                <a:cs typeface="Times New Roman" panose="02020603050405020304" pitchFamily="18" charset="0"/>
              </a:rPr>
              <a:t> </a:t>
            </a:r>
            <a:r>
              <a:rPr lang="en-US" sz="4000" dirty="0" err="1" smtClean="0">
                <a:solidFill>
                  <a:srgbClr val="002060"/>
                </a:solidFill>
                <a:latin typeface="Times New Roman" panose="02020603050405020304" pitchFamily="18" charset="0"/>
                <a:cs typeface="Times New Roman" panose="02020603050405020304" pitchFamily="18" charset="0"/>
              </a:rPr>
              <a:t>viện</a:t>
            </a:r>
            <a:r>
              <a:rPr lang="en-US" sz="4000" dirty="0" smtClean="0">
                <a:solidFill>
                  <a:srgbClr val="002060"/>
                </a:solidFill>
                <a:latin typeface="Times New Roman" panose="02020603050405020304" pitchFamily="18" charset="0"/>
                <a:cs typeface="Times New Roman" panose="02020603050405020304" pitchFamily="18" charset="0"/>
              </a:rPr>
              <a:t>…</a:t>
            </a:r>
            <a:endParaRPr lang="en-US" sz="4000" dirty="0" smtClean="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3200" b="1" smtClean="0">
                <a:solidFill>
                  <a:schemeClr val="bg1"/>
                </a:solidFill>
                <a:latin typeface="Arial" panose="020B0604020202020204" pitchFamily="34" charset="0"/>
                <a:cs typeface="Arial" panose="020B0604020202020204" pitchFamily="34" charset="0"/>
              </a:rPr>
              <a:t>3. ĐẶC TRƯNG CƠ BẢN CỦA NHÀ NƯỚC</a:t>
            </a:r>
            <a:endParaRPr lang="en-US" sz="32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6" name="AutoShape 4"/>
          <p:cNvSpPr>
            <a:spLocks noChangeArrowheads="1"/>
          </p:cNvSpPr>
          <p:nvPr/>
        </p:nvSpPr>
        <p:spPr bwMode="auto">
          <a:xfrm>
            <a:off x="3429000" y="2209800"/>
            <a:ext cx="2895600" cy="2743200"/>
          </a:xfrm>
          <a:prstGeom prst="star5">
            <a:avLst>
              <a:gd name="adj" fmla="val 23598"/>
              <a:gd name="hf" fmla="val 105146"/>
              <a:gd name="vf" fmla="val 110557"/>
            </a:avLst>
          </a:prstGeom>
          <a:noFill/>
          <a:ln w="38100">
            <a:solidFill>
              <a:srgbClr val="FF0000"/>
            </a:solidFill>
            <a:miter lim="800000"/>
          </a:ln>
          <a:effectLst/>
        </p:spPr>
        <p:txBody>
          <a:bodyPr wrap="none" anchor="ctr"/>
          <a:lstStyle/>
          <a:p>
            <a:pPr algn="ctr" eaLnBrk="0" hangingPunct="0">
              <a:defRPr/>
            </a:pPr>
            <a:r>
              <a:rPr lang="en-US" sz="2000" b="1" dirty="0" smtClean="0">
                <a:solidFill>
                  <a:srgbClr val="FF0000"/>
                </a:solidFill>
                <a:latin typeface="Arial" panose="020B0604020202020204" pitchFamily="34" charset="0"/>
                <a:cs typeface="Arial" panose="020B0604020202020204" pitchFamily="34" charset="0"/>
              </a:rPr>
              <a:t>NHÀ NƯỚC</a:t>
            </a:r>
            <a:endParaRPr lang="en-US" sz="2000" b="1" dirty="0">
              <a:solidFill>
                <a:srgbClr val="FF0000"/>
              </a:solidFill>
              <a:latin typeface="Arial" panose="020B0604020202020204" pitchFamily="34" charset="0"/>
              <a:cs typeface="Arial" panose="020B0604020202020204" pitchFamily="34" charset="0"/>
            </a:endParaRPr>
          </a:p>
        </p:txBody>
      </p:sp>
      <p:sp>
        <p:nvSpPr>
          <p:cNvPr id="7" name="Rectangle 5"/>
          <p:cNvSpPr>
            <a:spLocks noChangeArrowheads="1"/>
          </p:cNvSpPr>
          <p:nvPr/>
        </p:nvSpPr>
        <p:spPr bwMode="auto">
          <a:xfrm>
            <a:off x="2895600" y="914400"/>
            <a:ext cx="3962400" cy="1189038"/>
          </a:xfrm>
          <a:prstGeom prst="rect">
            <a:avLst/>
          </a:prstGeom>
          <a:solidFill>
            <a:schemeClr val="accent2">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defRPr/>
            </a:pPr>
            <a:r>
              <a:rPr lang="en-US" sz="2800"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Thiết</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lập</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quyền</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lực</a:t>
            </a:r>
            <a:r>
              <a:rPr lang="en-US" sz="2800" b="1" dirty="0">
                <a:solidFill>
                  <a:srgbClr val="002060"/>
                </a:solidFill>
                <a:latin typeface="Arial" panose="020B0604020202020204" pitchFamily="34" charset="0"/>
                <a:cs typeface="Arial" panose="020B0604020202020204" pitchFamily="34" charset="0"/>
              </a:rPr>
              <a:t> </a:t>
            </a:r>
            <a:endParaRPr lang="en-US" sz="2800" b="1" dirty="0">
              <a:solidFill>
                <a:srgbClr val="002060"/>
              </a:solidFill>
              <a:latin typeface="Arial" panose="020B0604020202020204" pitchFamily="34" charset="0"/>
              <a:cs typeface="Arial" panose="020B0604020202020204" pitchFamily="34" charset="0"/>
            </a:endParaRPr>
          </a:p>
          <a:p>
            <a:pPr algn="ctr" eaLnBrk="0" hangingPunct="0">
              <a:defRPr/>
            </a:pPr>
            <a:r>
              <a:rPr lang="en-US" sz="2800" b="1" dirty="0" err="1" smtClean="0">
                <a:solidFill>
                  <a:srgbClr val="002060"/>
                </a:solidFill>
                <a:latin typeface="Arial" panose="020B0604020202020204" pitchFamily="34" charset="0"/>
                <a:cs typeface="Arial" panose="020B0604020202020204" pitchFamily="34" charset="0"/>
              </a:rPr>
              <a:t>công</a:t>
            </a:r>
            <a:r>
              <a:rPr lang="en-US" sz="2800" b="1" dirty="0" smtClean="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cộng</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đặc</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biệt</a:t>
            </a:r>
            <a:endParaRPr lang="en-US" sz="2800" b="1" dirty="0">
              <a:solidFill>
                <a:srgbClr val="002060"/>
              </a:solidFill>
              <a:latin typeface="Arial" panose="020B0604020202020204" pitchFamily="34" charset="0"/>
              <a:cs typeface="Arial" panose="020B0604020202020204" pitchFamily="34" charset="0"/>
            </a:endParaRPr>
          </a:p>
        </p:txBody>
      </p:sp>
      <p:sp>
        <p:nvSpPr>
          <p:cNvPr id="9" name="Rectangle 6"/>
          <p:cNvSpPr>
            <a:spLocks noChangeArrowheads="1"/>
          </p:cNvSpPr>
          <p:nvPr/>
        </p:nvSpPr>
        <p:spPr bwMode="auto">
          <a:xfrm>
            <a:off x="76200" y="2362200"/>
            <a:ext cx="3352800" cy="1874838"/>
          </a:xfrm>
          <a:prstGeom prst="rect">
            <a:avLst/>
          </a:prstGeom>
          <a:solidFill>
            <a:schemeClr val="bg2">
              <a:lumMod val="90000"/>
            </a:schemeClr>
          </a:solidFill>
          <a:ln>
            <a:noFill/>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2400" b="1" dirty="0" err="1" smtClean="0">
                <a:solidFill>
                  <a:srgbClr val="002060"/>
                </a:solidFill>
                <a:latin typeface="Arial" panose="020B0604020202020204" pitchFamily="34" charset="0"/>
                <a:cs typeface="Arial" panose="020B0604020202020204" pitchFamily="34" charset="0"/>
              </a:rPr>
              <a:t>Phân</a:t>
            </a:r>
            <a:r>
              <a:rPr lang="en-US" sz="2400" b="1" dirty="0" smtClean="0">
                <a:solidFill>
                  <a:srgbClr val="002060"/>
                </a:solidFill>
                <a:latin typeface="Arial" panose="020B0604020202020204" pitchFamily="34" charset="0"/>
                <a:cs typeface="Arial" panose="020B0604020202020204" pitchFamily="34" charset="0"/>
              </a:rPr>
              <a:t> chia </a:t>
            </a:r>
            <a:r>
              <a:rPr lang="en-US" sz="2400" b="1" dirty="0" err="1" smtClean="0">
                <a:solidFill>
                  <a:srgbClr val="002060"/>
                </a:solidFill>
                <a:latin typeface="Arial" panose="020B0604020202020204" pitchFamily="34" charset="0"/>
                <a:cs typeface="Arial" panose="020B0604020202020204" pitchFamily="34" charset="0"/>
              </a:rPr>
              <a:t>và</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quản</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lý</a:t>
            </a:r>
            <a:r>
              <a:rPr lang="en-US" sz="2400" b="1" dirty="0" smtClean="0">
                <a:solidFill>
                  <a:srgbClr val="002060"/>
                </a:solidFill>
                <a:latin typeface="Arial" panose="020B0604020202020204" pitchFamily="34" charset="0"/>
                <a:cs typeface="Arial" panose="020B0604020202020204" pitchFamily="34" charset="0"/>
              </a:rPr>
              <a:t> </a:t>
            </a:r>
            <a:endParaRPr lang="en-US" sz="2400" b="1" dirty="0" smtClean="0">
              <a:solidFill>
                <a:srgbClr val="002060"/>
              </a:solidFill>
              <a:latin typeface="Arial" panose="020B0604020202020204" pitchFamily="34" charset="0"/>
              <a:cs typeface="Arial" panose="020B0604020202020204" pitchFamily="34" charset="0"/>
            </a:endParaRPr>
          </a:p>
          <a:p>
            <a:pPr algn="ctr">
              <a:defRPr/>
            </a:pPr>
            <a:r>
              <a:rPr lang="en-US" sz="2400" b="1" dirty="0" err="1" smtClean="0">
                <a:solidFill>
                  <a:srgbClr val="002060"/>
                </a:solidFill>
                <a:latin typeface="Arial" panose="020B0604020202020204" pitchFamily="34" charset="0"/>
                <a:cs typeface="Arial" panose="020B0604020202020204" pitchFamily="34" charset="0"/>
              </a:rPr>
              <a:t>dân</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cư</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theo</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đơn</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vị</a:t>
            </a:r>
            <a:r>
              <a:rPr lang="en-US" sz="2400" b="1" dirty="0" smtClean="0">
                <a:solidFill>
                  <a:srgbClr val="002060"/>
                </a:solidFill>
                <a:latin typeface="Arial" panose="020B0604020202020204" pitchFamily="34" charset="0"/>
                <a:cs typeface="Arial" panose="020B0604020202020204" pitchFamily="34" charset="0"/>
              </a:rPr>
              <a:t> </a:t>
            </a:r>
            <a:endParaRPr lang="en-US" sz="2400" b="1" dirty="0" smtClean="0">
              <a:solidFill>
                <a:srgbClr val="002060"/>
              </a:solidFill>
              <a:latin typeface="Arial" panose="020B0604020202020204" pitchFamily="34" charset="0"/>
              <a:cs typeface="Arial" panose="020B0604020202020204" pitchFamily="34" charset="0"/>
            </a:endParaRPr>
          </a:p>
          <a:p>
            <a:pPr algn="ctr">
              <a:defRPr/>
            </a:pPr>
            <a:r>
              <a:rPr lang="en-US" sz="2400" b="1" dirty="0" err="1" smtClean="0">
                <a:solidFill>
                  <a:srgbClr val="002060"/>
                </a:solidFill>
                <a:latin typeface="Arial" panose="020B0604020202020204" pitchFamily="34" charset="0"/>
                <a:cs typeface="Arial" panose="020B0604020202020204" pitchFamily="34" charset="0"/>
              </a:rPr>
              <a:t>hành</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chính</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lãnh</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thổ</a:t>
            </a:r>
            <a:endParaRPr lang="en-US" sz="2400" b="1" dirty="0">
              <a:solidFill>
                <a:srgbClr val="002060"/>
              </a:solidFill>
              <a:latin typeface="Arial" panose="020B0604020202020204" pitchFamily="34" charset="0"/>
              <a:cs typeface="Arial" panose="020B0604020202020204" pitchFamily="34" charset="0"/>
            </a:endParaRPr>
          </a:p>
        </p:txBody>
      </p:sp>
      <p:sp>
        <p:nvSpPr>
          <p:cNvPr id="10" name="Rectangle 7"/>
          <p:cNvSpPr>
            <a:spLocks noChangeArrowheads="1"/>
          </p:cNvSpPr>
          <p:nvPr/>
        </p:nvSpPr>
        <p:spPr bwMode="auto">
          <a:xfrm>
            <a:off x="6324600" y="2362200"/>
            <a:ext cx="2590800" cy="1295400"/>
          </a:xfrm>
          <a:prstGeom prst="rect">
            <a:avLst/>
          </a:prstGeom>
          <a:solidFill>
            <a:schemeClr val="accent3">
              <a:lumMod val="60000"/>
              <a:lumOff val="40000"/>
            </a:schemeClr>
          </a:solidFill>
          <a:ln w="9525">
            <a:noFill/>
            <a:miter lim="800000"/>
          </a:ln>
        </p:spPr>
        <p:txBody>
          <a:bodyPr wrap="none" anchor="ctr"/>
          <a:lstStyle/>
          <a:p>
            <a:pPr algn="ctr" eaLnBrk="0" hangingPunct="0"/>
            <a:r>
              <a:rPr lang="en-US" sz="2800" b="1" dirty="0" err="1">
                <a:solidFill>
                  <a:srgbClr val="002060"/>
                </a:solidFill>
                <a:latin typeface="Arial" panose="020B0604020202020204" pitchFamily="34" charset="0"/>
                <a:cs typeface="Arial" panose="020B0604020202020204" pitchFamily="34" charset="0"/>
              </a:rPr>
              <a:t>Có</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chủ</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quyền</a:t>
            </a:r>
            <a:r>
              <a:rPr lang="en-US" sz="2800" b="1" dirty="0">
                <a:solidFill>
                  <a:srgbClr val="002060"/>
                </a:solidFill>
                <a:latin typeface="Arial" panose="020B0604020202020204" pitchFamily="34" charset="0"/>
                <a:cs typeface="Arial" panose="020B0604020202020204" pitchFamily="34" charset="0"/>
              </a:rPr>
              <a:t> </a:t>
            </a:r>
            <a:endParaRPr lang="en-US" sz="2800" b="1" dirty="0">
              <a:solidFill>
                <a:srgbClr val="002060"/>
              </a:solidFill>
              <a:latin typeface="Arial" panose="020B0604020202020204" pitchFamily="34" charset="0"/>
              <a:cs typeface="Arial" panose="020B0604020202020204" pitchFamily="34" charset="0"/>
            </a:endParaRPr>
          </a:p>
          <a:p>
            <a:pPr algn="ctr" eaLnBrk="0" hangingPunct="0"/>
            <a:r>
              <a:rPr lang="en-US" sz="2800" b="1" dirty="0" err="1">
                <a:solidFill>
                  <a:srgbClr val="002060"/>
                </a:solidFill>
                <a:latin typeface="Arial" panose="020B0604020202020204" pitchFamily="34" charset="0"/>
                <a:cs typeface="Arial" panose="020B0604020202020204" pitchFamily="34" charset="0"/>
              </a:rPr>
              <a:t>quốc</a:t>
            </a:r>
            <a:r>
              <a:rPr lang="en-US" sz="2800" b="1" dirty="0">
                <a:solidFill>
                  <a:srgbClr val="002060"/>
                </a:solidFill>
                <a:latin typeface="Arial" panose="020B0604020202020204" pitchFamily="34" charset="0"/>
                <a:cs typeface="Arial" panose="020B0604020202020204" pitchFamily="34" charset="0"/>
              </a:rPr>
              <a:t> </a:t>
            </a:r>
            <a:r>
              <a:rPr lang="en-US" sz="2800" b="1" dirty="0" err="1">
                <a:solidFill>
                  <a:srgbClr val="002060"/>
                </a:solidFill>
                <a:latin typeface="Arial" panose="020B0604020202020204" pitchFamily="34" charset="0"/>
                <a:cs typeface="Arial" panose="020B0604020202020204" pitchFamily="34" charset="0"/>
              </a:rPr>
              <a:t>gia</a:t>
            </a:r>
            <a:endParaRPr lang="en-US" sz="2800" b="1" dirty="0">
              <a:solidFill>
                <a:srgbClr val="002060"/>
              </a:solidFill>
              <a:latin typeface="Arial" panose="020B0604020202020204" pitchFamily="34" charset="0"/>
              <a:cs typeface="Arial" panose="020B0604020202020204" pitchFamily="34" charset="0"/>
            </a:endParaRPr>
          </a:p>
        </p:txBody>
      </p:sp>
      <p:sp>
        <p:nvSpPr>
          <p:cNvPr id="12" name="Rectangle 8"/>
          <p:cNvSpPr>
            <a:spLocks noChangeArrowheads="1"/>
          </p:cNvSpPr>
          <p:nvPr/>
        </p:nvSpPr>
        <p:spPr bwMode="auto">
          <a:xfrm>
            <a:off x="76200" y="5029200"/>
            <a:ext cx="3886200" cy="1676400"/>
          </a:xfrm>
          <a:prstGeom prst="rect">
            <a:avLst/>
          </a:prstGeom>
          <a:solidFill>
            <a:srgbClr val="C00000"/>
          </a:solidFill>
          <a:ln w="9525">
            <a:noFill/>
            <a:miter lim="800000"/>
          </a:ln>
        </p:spPr>
        <p:txBody>
          <a:bodyPr wrap="none" anchor="ctr"/>
          <a:lstStyle/>
          <a:p>
            <a:pPr algn="ctr" eaLnBrk="0" hangingPunct="0"/>
            <a:r>
              <a:rPr lang="en-US" sz="2800" b="1" dirty="0">
                <a:solidFill>
                  <a:schemeClr val="bg1"/>
                </a:solidFill>
                <a:latin typeface="Arial" panose="020B0604020202020204" pitchFamily="34" charset="0"/>
                <a:cs typeface="Arial" panose="020B0604020202020204" pitchFamily="34" charset="0"/>
              </a:rPr>
              <a:t>Ban </a:t>
            </a:r>
            <a:r>
              <a:rPr lang="en-US" sz="2800" b="1" dirty="0" err="1">
                <a:solidFill>
                  <a:schemeClr val="bg1"/>
                </a:solidFill>
                <a:latin typeface="Arial" panose="020B0604020202020204" pitchFamily="34" charset="0"/>
                <a:cs typeface="Arial" panose="020B0604020202020204" pitchFamily="34" charset="0"/>
              </a:rPr>
              <a:t>hành</a:t>
            </a:r>
            <a:r>
              <a:rPr lang="en-US" sz="2800" b="1" dirty="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pháp</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luật</a:t>
            </a:r>
            <a:r>
              <a:rPr lang="en-US" sz="2800" b="1" dirty="0" smtClean="0">
                <a:solidFill>
                  <a:schemeClr val="bg1"/>
                </a:solidFill>
                <a:latin typeface="Arial" panose="020B0604020202020204" pitchFamily="34" charset="0"/>
                <a:cs typeface="Arial" panose="020B0604020202020204" pitchFamily="34" charset="0"/>
              </a:rPr>
              <a:t> </a:t>
            </a:r>
            <a:endParaRPr lang="en-US" sz="2800" b="1" dirty="0">
              <a:solidFill>
                <a:schemeClr val="bg1"/>
              </a:solidFill>
              <a:latin typeface="Arial" panose="020B0604020202020204" pitchFamily="34" charset="0"/>
              <a:cs typeface="Arial" panose="020B0604020202020204" pitchFamily="34" charset="0"/>
            </a:endParaRPr>
          </a:p>
          <a:p>
            <a:pPr algn="ctr" eaLnBrk="0" hangingPunct="0"/>
            <a:r>
              <a:rPr lang="en-US" sz="2800" b="1" dirty="0">
                <a:solidFill>
                  <a:schemeClr val="bg1"/>
                </a:solidFill>
                <a:latin typeface="Arial" panose="020B0604020202020204" pitchFamily="34" charset="0"/>
                <a:cs typeface="Arial" panose="020B0604020202020204" pitchFamily="34" charset="0"/>
              </a:rPr>
              <a:t>&amp; </a:t>
            </a:r>
            <a:r>
              <a:rPr lang="en-US" sz="2800" b="1" dirty="0" err="1" smtClean="0">
                <a:solidFill>
                  <a:schemeClr val="bg1"/>
                </a:solidFill>
                <a:latin typeface="Arial" panose="020B0604020202020204" pitchFamily="34" charset="0"/>
                <a:cs typeface="Arial" panose="020B0604020202020204" pitchFamily="34" charset="0"/>
              </a:rPr>
              <a:t>quản</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lý</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xã</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hội</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bằng</a:t>
            </a:r>
            <a:r>
              <a:rPr lang="en-US" sz="2800" b="1" dirty="0" smtClean="0">
                <a:solidFill>
                  <a:schemeClr val="bg1"/>
                </a:solidFill>
                <a:latin typeface="Arial" panose="020B0604020202020204" pitchFamily="34" charset="0"/>
                <a:cs typeface="Arial" panose="020B0604020202020204" pitchFamily="34" charset="0"/>
              </a:rPr>
              <a:t> </a:t>
            </a:r>
            <a:endParaRPr lang="en-US" sz="2800" b="1" dirty="0" smtClean="0">
              <a:solidFill>
                <a:schemeClr val="bg1"/>
              </a:solidFill>
              <a:latin typeface="Arial" panose="020B0604020202020204" pitchFamily="34" charset="0"/>
              <a:cs typeface="Arial" panose="020B0604020202020204" pitchFamily="34" charset="0"/>
            </a:endParaRPr>
          </a:p>
          <a:p>
            <a:pPr algn="ctr" eaLnBrk="0" hangingPunct="0"/>
            <a:r>
              <a:rPr lang="en-US" sz="2800" b="1" dirty="0" err="1" smtClean="0">
                <a:solidFill>
                  <a:schemeClr val="bg1"/>
                </a:solidFill>
                <a:latin typeface="Arial" panose="020B0604020202020204" pitchFamily="34" charset="0"/>
                <a:cs typeface="Arial" panose="020B0604020202020204" pitchFamily="34" charset="0"/>
              </a:rPr>
              <a:t>pháp</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luật</a:t>
            </a:r>
            <a:endParaRPr lang="en-US" sz="2800" b="1" dirty="0">
              <a:solidFill>
                <a:schemeClr val="bg1"/>
              </a:solidFill>
              <a:latin typeface="Arial" panose="020B0604020202020204" pitchFamily="34" charset="0"/>
              <a:cs typeface="Arial" panose="020B0604020202020204" pitchFamily="34" charset="0"/>
            </a:endParaRPr>
          </a:p>
        </p:txBody>
      </p:sp>
      <p:sp>
        <p:nvSpPr>
          <p:cNvPr id="13" name="Rectangle 9"/>
          <p:cNvSpPr>
            <a:spLocks noChangeArrowheads="1"/>
          </p:cNvSpPr>
          <p:nvPr/>
        </p:nvSpPr>
        <p:spPr bwMode="auto">
          <a:xfrm>
            <a:off x="5638800" y="5029200"/>
            <a:ext cx="3429000" cy="1676400"/>
          </a:xfrm>
          <a:prstGeom prst="rect">
            <a:avLst/>
          </a:prstGeom>
          <a:solidFill>
            <a:schemeClr val="accent5">
              <a:lumMod val="75000"/>
            </a:schemeClr>
          </a:solidFill>
          <a:ln w="9525">
            <a:noFill/>
            <a:miter lim="800000"/>
          </a:ln>
        </p:spPr>
        <p:txBody>
          <a:bodyPr wrap="none" anchor="ctr"/>
          <a:lstStyle/>
          <a:p>
            <a:pPr algn="ctr" eaLnBrk="0" hangingPunct="0"/>
            <a:r>
              <a:rPr lang="en-US" sz="2800" b="1" dirty="0" err="1" smtClean="0">
                <a:solidFill>
                  <a:schemeClr val="bg1"/>
                </a:solidFill>
                <a:latin typeface="Arial" panose="020B0604020202020204" pitchFamily="34" charset="0"/>
                <a:cs typeface="Arial" panose="020B0604020202020204" pitchFamily="34" charset="0"/>
              </a:rPr>
              <a:t>Đặt</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ra</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các</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loại</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thuế</a:t>
            </a:r>
            <a:r>
              <a:rPr lang="en-US" sz="2800" b="1" dirty="0" smtClean="0">
                <a:solidFill>
                  <a:schemeClr val="bg1"/>
                </a:solidFill>
                <a:latin typeface="Arial" panose="020B0604020202020204" pitchFamily="34" charset="0"/>
                <a:cs typeface="Arial" panose="020B0604020202020204" pitchFamily="34" charset="0"/>
              </a:rPr>
              <a:t> </a:t>
            </a:r>
            <a:endParaRPr lang="en-US" sz="2800" b="1" dirty="0" smtClean="0">
              <a:solidFill>
                <a:schemeClr val="bg1"/>
              </a:solidFill>
              <a:latin typeface="Arial" panose="020B0604020202020204" pitchFamily="34" charset="0"/>
              <a:cs typeface="Arial" panose="020B0604020202020204" pitchFamily="34" charset="0"/>
            </a:endParaRPr>
          </a:p>
          <a:p>
            <a:pPr algn="ctr" eaLnBrk="0" hangingPunct="0"/>
            <a:r>
              <a:rPr lang="en-US" sz="2800" b="1" dirty="0" err="1" smtClean="0">
                <a:solidFill>
                  <a:schemeClr val="bg1"/>
                </a:solidFill>
                <a:latin typeface="Arial" panose="020B0604020202020204" pitchFamily="34" charset="0"/>
                <a:cs typeface="Arial" panose="020B0604020202020204" pitchFamily="34" charset="0"/>
              </a:rPr>
              <a:t>và</a:t>
            </a:r>
            <a:r>
              <a:rPr lang="en-US" sz="2800" b="1" dirty="0" smtClean="0">
                <a:solidFill>
                  <a:schemeClr val="bg1"/>
                </a:solidFill>
                <a:latin typeface="Arial" panose="020B0604020202020204" pitchFamily="34" charset="0"/>
                <a:cs typeface="Arial" panose="020B0604020202020204" pitchFamily="34" charset="0"/>
              </a:rPr>
              <a:t> </a:t>
            </a:r>
            <a:endParaRPr lang="en-US" sz="2800" b="1" dirty="0" smtClean="0">
              <a:solidFill>
                <a:schemeClr val="bg1"/>
              </a:solidFill>
              <a:latin typeface="Arial" panose="020B0604020202020204" pitchFamily="34" charset="0"/>
              <a:cs typeface="Arial" panose="020B0604020202020204" pitchFamily="34" charset="0"/>
            </a:endParaRPr>
          </a:p>
          <a:p>
            <a:pPr algn="ctr" eaLnBrk="0" hangingPunct="0"/>
            <a:r>
              <a:rPr lang="en-US" sz="2800" b="1" dirty="0" err="1" smtClean="0">
                <a:solidFill>
                  <a:schemeClr val="bg1"/>
                </a:solidFill>
                <a:latin typeface="Arial" panose="020B0604020202020204" pitchFamily="34" charset="0"/>
                <a:cs typeface="Arial" panose="020B0604020202020204" pitchFamily="34" charset="0"/>
              </a:rPr>
              <a:t>thu</a:t>
            </a:r>
            <a:r>
              <a:rPr lang="en-US" sz="2800" b="1" dirty="0" smtClean="0">
                <a:solidFill>
                  <a:schemeClr val="bg1"/>
                </a:solidFill>
                <a:latin typeface="Arial" panose="020B0604020202020204" pitchFamily="34" charset="0"/>
                <a:cs typeface="Arial" panose="020B0604020202020204" pitchFamily="34" charset="0"/>
              </a:rPr>
              <a:t> </a:t>
            </a:r>
            <a:r>
              <a:rPr lang="en-US" sz="2800" b="1" dirty="0" err="1" smtClean="0">
                <a:solidFill>
                  <a:schemeClr val="bg1"/>
                </a:solidFill>
                <a:latin typeface="Arial" panose="020B0604020202020204" pitchFamily="34" charset="0"/>
                <a:cs typeface="Arial" panose="020B0604020202020204" pitchFamily="34" charset="0"/>
              </a:rPr>
              <a:t>thuế</a:t>
            </a:r>
            <a:endParaRPr lang="en-US" sz="28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1+#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amond(in)">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diamond(in)">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smtClean="0">
                <a:solidFill>
                  <a:schemeClr val="bg1"/>
                </a:solidFill>
                <a:latin typeface="Arial" panose="020B0604020202020204" pitchFamily="34" charset="0"/>
                <a:cs typeface="Arial" panose="020B0604020202020204" pitchFamily="34" charset="0"/>
              </a:rPr>
              <a:t>4. Chức năng của nhà nước</a:t>
            </a:r>
            <a:endParaRPr lang="en-US"/>
          </a:p>
        </p:txBody>
      </p:sp>
      <p:sp>
        <p:nvSpPr>
          <p:cNvPr id="3" name="Content Placeholder 2"/>
          <p:cNvSpPr>
            <a:spLocks noGrp="1"/>
          </p:cNvSpPr>
          <p:nvPr>
            <p:ph idx="1"/>
          </p:nvPr>
        </p:nvSpPr>
        <p:spPr>
          <a:xfrm>
            <a:off x="0" y="838200"/>
            <a:ext cx="8915400" cy="5791200"/>
          </a:xfrm>
        </p:spPr>
        <p:txBody>
          <a:bodyPr>
            <a:normAutofit fontScale="85000" lnSpcReduction="20000"/>
          </a:bodyPr>
          <a:lstStyle/>
          <a:p>
            <a:pPr>
              <a:spcBef>
                <a:spcPts val="600"/>
              </a:spcBef>
              <a:buFont typeface="Wingdings" panose="05000000000000000000" pitchFamily="2" charset="2"/>
              <a:buChar char="v"/>
            </a:pPr>
            <a:r>
              <a:rPr lang="en-US" b="1" smtClean="0">
                <a:solidFill>
                  <a:srgbClr val="002060"/>
                </a:solidFill>
                <a:latin typeface="Arial" panose="020B0604020202020204" pitchFamily="34" charset="0"/>
                <a:cs typeface="Arial" panose="020B0604020202020204" pitchFamily="34" charset="0"/>
              </a:rPr>
              <a:t> Khái niệm chức năng của nhà nước</a:t>
            </a:r>
            <a:endParaRPr lang="en-US" b="1" smtClean="0">
              <a:solidFill>
                <a:srgbClr val="002060"/>
              </a:solidFill>
              <a:latin typeface="Arial" panose="020B0604020202020204" pitchFamily="34" charset="0"/>
              <a:cs typeface="Arial" panose="020B0604020202020204" pitchFamily="34" charset="0"/>
            </a:endParaRPr>
          </a:p>
          <a:p>
            <a:pPr marL="862330" algn="just">
              <a:lnSpc>
                <a:spcPct val="130000"/>
              </a:lnSpc>
              <a:spcBef>
                <a:spcPts val="600"/>
              </a:spcBef>
              <a:buFontTx/>
              <a:buChar char="-"/>
            </a:pPr>
            <a:r>
              <a:rPr lang="en-US" smtClean="0">
                <a:solidFill>
                  <a:srgbClr val="002060"/>
                </a:solidFill>
                <a:latin typeface="Arial" panose="020B0604020202020204" pitchFamily="34" charset="0"/>
                <a:cs typeface="Arial" panose="020B0604020202020204" pitchFamily="34" charset="0"/>
              </a:rPr>
              <a:t>Là những phương diện hoăc mặt hoạt động của nhà nước nhằm thực hiện các nhiệm vụ cơ bản của nhà nước;</a:t>
            </a:r>
            <a:endParaRPr lang="en-US" smtClean="0">
              <a:solidFill>
                <a:srgbClr val="002060"/>
              </a:solidFill>
              <a:latin typeface="Arial" panose="020B0604020202020204" pitchFamily="34" charset="0"/>
              <a:cs typeface="Arial" panose="020B0604020202020204" pitchFamily="34" charset="0"/>
            </a:endParaRPr>
          </a:p>
          <a:p>
            <a:pPr marL="862330" algn="just">
              <a:lnSpc>
                <a:spcPct val="130000"/>
              </a:lnSpc>
              <a:spcBef>
                <a:spcPts val="600"/>
              </a:spcBef>
              <a:buFontTx/>
              <a:buChar char="-"/>
            </a:pPr>
            <a:r>
              <a:rPr lang="en-US" smtClean="0">
                <a:solidFill>
                  <a:srgbClr val="002060"/>
                </a:solidFill>
                <a:latin typeface="Arial" panose="020B0604020202020204" pitchFamily="34" charset="0"/>
                <a:cs typeface="Arial" panose="020B0604020202020204" pitchFamily="34" charset="0"/>
              </a:rPr>
              <a:t>Là hoạt động nhà nước cơ bản nhất, mang tính thường xuyên, liên tục, ổn định tương đối và có ý nghĩa quyết định đến sự tồn tại và phát triển của nhà nước.</a:t>
            </a:r>
            <a:endParaRPr lang="en-US" smtClean="0">
              <a:solidFill>
                <a:srgbClr val="002060"/>
              </a:solidFill>
              <a:latin typeface="Arial" panose="020B0604020202020204" pitchFamily="34" charset="0"/>
              <a:cs typeface="Arial" panose="020B0604020202020204" pitchFamily="34" charset="0"/>
            </a:endParaRPr>
          </a:p>
          <a:p>
            <a:pPr marL="862330" algn="just">
              <a:spcBef>
                <a:spcPts val="600"/>
              </a:spcBef>
              <a:buNone/>
            </a:pPr>
            <a:endParaRPr lang="en-US" smtClean="0">
              <a:solidFill>
                <a:srgbClr val="002060"/>
              </a:solidFill>
              <a:latin typeface="Arial" panose="020B0604020202020204" pitchFamily="34" charset="0"/>
              <a:cs typeface="Arial" panose="020B0604020202020204" pitchFamily="34" charset="0"/>
            </a:endParaRPr>
          </a:p>
          <a:p>
            <a:pPr>
              <a:spcBef>
                <a:spcPts val="600"/>
              </a:spcBef>
              <a:buFont typeface="Wingdings" panose="05000000000000000000" pitchFamily="2" charset="2"/>
              <a:buChar char="v"/>
            </a:pPr>
            <a:r>
              <a:rPr lang="en-US" b="1" smtClean="0">
                <a:solidFill>
                  <a:srgbClr val="002060"/>
                </a:solidFill>
                <a:latin typeface="Arial" panose="020B0604020202020204" pitchFamily="34" charset="0"/>
                <a:cs typeface="Arial" panose="020B0604020202020204" pitchFamily="34" charset="0"/>
              </a:rPr>
              <a:t> Phân loại chức năng nhà nước</a:t>
            </a:r>
            <a:endParaRPr lang="en-US" b="1" smtClean="0">
              <a:solidFill>
                <a:srgbClr val="002060"/>
              </a:solidFill>
              <a:latin typeface="Arial" panose="020B0604020202020204" pitchFamily="34" charset="0"/>
              <a:cs typeface="Arial" panose="020B0604020202020204" pitchFamily="34" charset="0"/>
            </a:endParaRPr>
          </a:p>
          <a:p>
            <a:pPr marL="862330">
              <a:lnSpc>
                <a:spcPct val="120000"/>
              </a:lnSpc>
              <a:spcBef>
                <a:spcPts val="600"/>
              </a:spcBef>
              <a:buFontTx/>
              <a:buChar char="-"/>
            </a:pPr>
            <a:r>
              <a:rPr lang="en-US" smtClean="0">
                <a:solidFill>
                  <a:srgbClr val="002060"/>
                </a:solidFill>
                <a:latin typeface="Arial" panose="020B0604020202020204" pitchFamily="34" charset="0"/>
                <a:cs typeface="Arial" panose="020B0604020202020204" pitchFamily="34" charset="0"/>
              </a:rPr>
              <a:t>Căn cứ lĩnh vực hoạt động</a:t>
            </a:r>
            <a:endParaRPr lang="en-US" smtClean="0">
              <a:solidFill>
                <a:srgbClr val="002060"/>
              </a:solidFill>
              <a:latin typeface="Arial" panose="020B0604020202020204" pitchFamily="34" charset="0"/>
              <a:cs typeface="Arial" panose="020B0604020202020204" pitchFamily="34" charset="0"/>
            </a:endParaRPr>
          </a:p>
          <a:p>
            <a:pPr marL="862330">
              <a:lnSpc>
                <a:spcPct val="120000"/>
              </a:lnSpc>
              <a:spcBef>
                <a:spcPts val="600"/>
              </a:spcBef>
              <a:buFontTx/>
              <a:buChar char="-"/>
            </a:pPr>
            <a:r>
              <a:rPr lang="en-US" smtClean="0">
                <a:solidFill>
                  <a:srgbClr val="002060"/>
                </a:solidFill>
                <a:latin typeface="Arial" panose="020B0604020202020204" pitchFamily="34" charset="0"/>
                <a:cs typeface="Arial" panose="020B0604020202020204" pitchFamily="34" charset="0"/>
              </a:rPr>
              <a:t>Căn cứ hình thức thực hiện quyền lực nhà nước</a:t>
            </a:r>
            <a:endParaRPr lang="en-US" smtClean="0">
              <a:solidFill>
                <a:srgbClr val="002060"/>
              </a:solidFill>
              <a:latin typeface="Arial" panose="020B0604020202020204" pitchFamily="34" charset="0"/>
              <a:cs typeface="Arial" panose="020B0604020202020204" pitchFamily="34" charset="0"/>
            </a:endParaRPr>
          </a:p>
          <a:p>
            <a:pPr>
              <a:spcBef>
                <a:spcPts val="600"/>
              </a:spcBef>
              <a:buNone/>
            </a:pPr>
            <a:endParaRPr lang="en-US" smtClean="0">
              <a:solidFill>
                <a:srgbClr val="002060"/>
              </a:solidFill>
              <a:latin typeface="Arial" panose="020B0604020202020204" pitchFamily="34" charset="0"/>
              <a:cs typeface="Arial" panose="020B0604020202020204" pitchFamily="34" charset="0"/>
            </a:endParaRPr>
          </a:p>
          <a:p>
            <a:pPr>
              <a:spcBef>
                <a:spcPts val="600"/>
              </a:spcBef>
              <a:buNone/>
            </a:pPr>
            <a:endParaRPr lang="en-US" smtClean="0">
              <a:solidFill>
                <a:srgbClr val="002060"/>
              </a:solidFill>
              <a:latin typeface="Arial" panose="020B0604020202020204" pitchFamily="34" charset="0"/>
              <a:cs typeface="Arial" panose="020B0604020202020204" pitchFamily="34" charset="0"/>
            </a:endParaRPr>
          </a:p>
          <a:p>
            <a:pPr>
              <a:spcBef>
                <a:spcPts val="600"/>
              </a:spcBef>
              <a:buNone/>
            </a:pPr>
            <a:endParaRPr lang="en-US"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33400"/>
          </a:xfrm>
        </p:spPr>
        <p:txBody>
          <a:bodyPr>
            <a:normAutofit fontScale="90000"/>
          </a:bodyPr>
          <a:lstStyle/>
          <a:p>
            <a:r>
              <a:rPr lang="en-US" b="1" smtClean="0">
                <a:solidFill>
                  <a:schemeClr val="bg1"/>
                </a:solidFill>
                <a:latin typeface="Arial" panose="020B0604020202020204" pitchFamily="34" charset="0"/>
                <a:cs typeface="Arial" panose="020B0604020202020204" pitchFamily="34" charset="0"/>
              </a:rPr>
              <a:t>4. Chức năng của nhà nước</a:t>
            </a:r>
            <a:endParaRPr lang="en-US"/>
          </a:p>
        </p:txBody>
      </p:sp>
      <p:sp>
        <p:nvSpPr>
          <p:cNvPr id="3" name="Content Placeholder 2"/>
          <p:cNvSpPr>
            <a:spLocks noGrp="1"/>
          </p:cNvSpPr>
          <p:nvPr>
            <p:ph idx="1"/>
          </p:nvPr>
        </p:nvSpPr>
        <p:spPr>
          <a:xfrm>
            <a:off x="0" y="762000"/>
            <a:ext cx="8686800" cy="5364163"/>
          </a:xfrm>
        </p:spPr>
        <p:txBody>
          <a:bodyPr/>
          <a:lstStyle/>
          <a:p>
            <a:pPr>
              <a:spcBef>
                <a:spcPts val="600"/>
              </a:spcBef>
            </a:pPr>
            <a:r>
              <a:rPr lang="en-US" sz="3600" b="1" i="1" smtClean="0">
                <a:solidFill>
                  <a:srgbClr val="002060"/>
                </a:solidFill>
                <a:latin typeface="Arial" panose="020B0604020202020204" pitchFamily="34" charset="0"/>
                <a:cs typeface="Arial" panose="020B0604020202020204" pitchFamily="34" charset="0"/>
              </a:rPr>
              <a:t>Chức năng đối nội</a:t>
            </a:r>
            <a:endParaRPr lang="en-US" sz="3600"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r>
              <a:rPr lang="en-US" sz="3600" b="1" i="1" smtClean="0">
                <a:solidFill>
                  <a:srgbClr val="002060"/>
                </a:solidFill>
                <a:latin typeface="Arial" panose="020B0604020202020204" pitchFamily="34" charset="0"/>
                <a:cs typeface="Arial" panose="020B0604020202020204" pitchFamily="34" charset="0"/>
              </a:rPr>
              <a:t>Chức năng đối ngoại </a:t>
            </a:r>
            <a:endParaRPr lang="en-US" sz="3600" b="1" i="1">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8" name="Rectangle 7"/>
          <p:cNvSpPr/>
          <p:nvPr/>
        </p:nvSpPr>
        <p:spPr>
          <a:xfrm>
            <a:off x="1371600" y="1371600"/>
            <a:ext cx="7543800" cy="2133600"/>
          </a:xfrm>
          <a:prstGeom prst="rect">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lvl="1" algn="just"/>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Bảo</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vệ</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chế</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độ</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chính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trị</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tế</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văn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hóa</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xã</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hội</a:t>
            </a:r>
            <a:endParaRPr lang="en-US" sz="3000" dirty="0" smtClean="0">
              <a:latin typeface="Times New Roman" panose="02020603050405020304" pitchFamily="18" charset="0"/>
              <a:cs typeface="Times New Roman" panose="02020603050405020304" pitchFamily="18" charset="0"/>
            </a:endParaRPr>
          </a:p>
          <a:p>
            <a:pPr lvl="1" algn="just"/>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áp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phần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chống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nhà</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nước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gìn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trật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tự</a:t>
            </a:r>
            <a:r>
              <a:rPr lang="en-US" sz="3000" dirty="0" smtClean="0">
                <a:latin typeface="Times New Roman" panose="02020603050405020304" pitchFamily="18" charset="0"/>
                <a:cs typeface="Times New Roman" panose="02020603050405020304" pitchFamily="18" charset="0"/>
              </a:rPr>
              <a:t> XH</a:t>
            </a:r>
            <a:endParaRPr lang="en-US" sz="3000" dirty="0" smtClean="0">
              <a:latin typeface="Times New Roman" panose="02020603050405020304" pitchFamily="18" charset="0"/>
              <a:cs typeface="Times New Roman" panose="02020603050405020304" pitchFamily="18" charset="0"/>
            </a:endParaRPr>
          </a:p>
          <a:p>
            <a:pPr algn="ctr"/>
            <a:endParaRPr lang="en-US" dirty="0"/>
          </a:p>
        </p:txBody>
      </p:sp>
      <p:sp>
        <p:nvSpPr>
          <p:cNvPr id="9" name="Rectangle 8"/>
          <p:cNvSpPr/>
          <p:nvPr/>
        </p:nvSpPr>
        <p:spPr>
          <a:xfrm>
            <a:off x="1219200" y="4343400"/>
            <a:ext cx="7772400" cy="251460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900" dirty="0" err="1" smtClean="0">
                <a:latin typeface="Times New Roman" panose="02020603050405020304" pitchFamily="18" charset="0"/>
              </a:rPr>
              <a:t>Thể</a:t>
            </a:r>
            <a:r>
              <a:rPr lang="en-US" sz="2900" dirty="0" smtClean="0">
                <a:latin typeface="Times New Roman" panose="02020603050405020304" pitchFamily="18" charset="0"/>
              </a:rPr>
              <a:t> </a:t>
            </a:r>
            <a:r>
              <a:rPr lang="en-US" sz="2900" dirty="0" err="1" smtClean="0">
                <a:latin typeface="Times New Roman" panose="02020603050405020304" pitchFamily="18" charset="0"/>
              </a:rPr>
              <a:t>hiện</a:t>
            </a:r>
            <a:r>
              <a:rPr lang="en-US" sz="2900" dirty="0" smtClean="0">
                <a:latin typeface="Times New Roman" panose="02020603050405020304" pitchFamily="18" charset="0"/>
              </a:rPr>
              <a:t> </a:t>
            </a:r>
            <a:r>
              <a:rPr lang="en-US" sz="2900" dirty="0" err="1" smtClean="0">
                <a:latin typeface="Times New Roman" panose="02020603050405020304" pitchFamily="18" charset="0"/>
              </a:rPr>
              <a:t>vai</a:t>
            </a:r>
            <a:r>
              <a:rPr lang="en-US" sz="2900" dirty="0" smtClean="0">
                <a:latin typeface="Times New Roman" panose="02020603050405020304" pitchFamily="18" charset="0"/>
              </a:rPr>
              <a:t> </a:t>
            </a:r>
            <a:r>
              <a:rPr lang="en-US" sz="2900" dirty="0" err="1" smtClean="0">
                <a:latin typeface="Times New Roman" panose="02020603050405020304" pitchFamily="18" charset="0"/>
              </a:rPr>
              <a:t>trò</a:t>
            </a:r>
            <a:r>
              <a:rPr lang="en-US" sz="2900" dirty="0" smtClean="0">
                <a:latin typeface="Times New Roman" panose="02020603050405020304" pitchFamily="18" charset="0"/>
              </a:rPr>
              <a:t> </a:t>
            </a:r>
            <a:r>
              <a:rPr lang="en-US" sz="2900" dirty="0" err="1" smtClean="0">
                <a:latin typeface="Times New Roman" panose="02020603050405020304" pitchFamily="18" charset="0"/>
              </a:rPr>
              <a:t>của</a:t>
            </a:r>
            <a:r>
              <a:rPr lang="en-US" sz="2900" dirty="0" smtClean="0">
                <a:latin typeface="Times New Roman" panose="02020603050405020304" pitchFamily="18" charset="0"/>
              </a:rPr>
              <a:t> </a:t>
            </a:r>
            <a:r>
              <a:rPr lang="en-US" sz="2900" dirty="0" err="1" smtClean="0">
                <a:latin typeface="Times New Roman" panose="02020603050405020304" pitchFamily="18" charset="0"/>
              </a:rPr>
              <a:t>nhà</a:t>
            </a:r>
            <a:r>
              <a:rPr lang="en-US" sz="2900" dirty="0" smtClean="0">
                <a:latin typeface="Times New Roman" panose="02020603050405020304" pitchFamily="18" charset="0"/>
              </a:rPr>
              <a:t> </a:t>
            </a:r>
            <a:r>
              <a:rPr lang="en-US" sz="2900" dirty="0" err="1" smtClean="0">
                <a:latin typeface="Times New Roman" panose="02020603050405020304" pitchFamily="18" charset="0"/>
              </a:rPr>
              <a:t>nước</a:t>
            </a:r>
            <a:r>
              <a:rPr lang="en-US" sz="2900" dirty="0" smtClean="0">
                <a:latin typeface="Times New Roman" panose="02020603050405020304" pitchFamily="18" charset="0"/>
              </a:rPr>
              <a:t> </a:t>
            </a:r>
            <a:r>
              <a:rPr lang="en-US" sz="2900" dirty="0" err="1" smtClean="0">
                <a:latin typeface="Times New Roman" panose="02020603050405020304" pitchFamily="18" charset="0"/>
              </a:rPr>
              <a:t>trong</a:t>
            </a:r>
            <a:r>
              <a:rPr lang="en-US" sz="2900" dirty="0" smtClean="0">
                <a:latin typeface="Times New Roman" panose="02020603050405020304" pitchFamily="18" charset="0"/>
              </a:rPr>
              <a:t> </a:t>
            </a:r>
            <a:r>
              <a:rPr lang="en-US" sz="2900" dirty="0" err="1" smtClean="0">
                <a:latin typeface="Times New Roman" panose="02020603050405020304" pitchFamily="18" charset="0"/>
              </a:rPr>
              <a:t>quan</a:t>
            </a:r>
            <a:r>
              <a:rPr lang="en-US" sz="2900" dirty="0" smtClean="0">
                <a:latin typeface="Times New Roman" panose="02020603050405020304" pitchFamily="18" charset="0"/>
              </a:rPr>
              <a:t> </a:t>
            </a:r>
            <a:r>
              <a:rPr lang="en-US" sz="2900" dirty="0" err="1" smtClean="0">
                <a:latin typeface="Times New Roman" panose="02020603050405020304" pitchFamily="18" charset="0"/>
              </a:rPr>
              <a:t>hệ</a:t>
            </a:r>
            <a:r>
              <a:rPr lang="en-US" sz="2900" dirty="0" smtClean="0">
                <a:latin typeface="Times New Roman" panose="02020603050405020304" pitchFamily="18" charset="0"/>
              </a:rPr>
              <a:t> </a:t>
            </a:r>
            <a:r>
              <a:rPr lang="en-US" sz="2900" dirty="0" err="1" smtClean="0">
                <a:latin typeface="Times New Roman" panose="02020603050405020304" pitchFamily="18" charset="0"/>
              </a:rPr>
              <a:t>với</a:t>
            </a:r>
            <a:r>
              <a:rPr lang="en-US" sz="2900" dirty="0" smtClean="0">
                <a:latin typeface="Times New Roman" panose="02020603050405020304" pitchFamily="18" charset="0"/>
              </a:rPr>
              <a:t> </a:t>
            </a:r>
            <a:r>
              <a:rPr lang="en-US" sz="2900" dirty="0" err="1" smtClean="0">
                <a:latin typeface="Times New Roman" panose="02020603050405020304" pitchFamily="18" charset="0"/>
              </a:rPr>
              <a:t>các</a:t>
            </a:r>
            <a:r>
              <a:rPr lang="en-US" sz="2900" dirty="0" smtClean="0">
                <a:latin typeface="Times New Roman" panose="02020603050405020304" pitchFamily="18" charset="0"/>
              </a:rPr>
              <a:t> </a:t>
            </a:r>
            <a:r>
              <a:rPr lang="en-US" sz="2900" dirty="0" err="1" smtClean="0">
                <a:latin typeface="Times New Roman" panose="02020603050405020304" pitchFamily="18" charset="0"/>
              </a:rPr>
              <a:t>nước</a:t>
            </a:r>
            <a:r>
              <a:rPr lang="en-US" sz="2900" dirty="0" smtClean="0">
                <a:latin typeface="Times New Roman" panose="02020603050405020304" pitchFamily="18" charset="0"/>
              </a:rPr>
              <a:t>, </a:t>
            </a:r>
            <a:r>
              <a:rPr lang="en-US" sz="2900" dirty="0" err="1" smtClean="0">
                <a:latin typeface="Times New Roman" panose="02020603050405020304" pitchFamily="18" charset="0"/>
              </a:rPr>
              <a:t>các</a:t>
            </a:r>
            <a:r>
              <a:rPr lang="en-US" sz="2900" dirty="0" smtClean="0">
                <a:latin typeface="Times New Roman" panose="02020603050405020304" pitchFamily="18" charset="0"/>
              </a:rPr>
              <a:t> </a:t>
            </a:r>
            <a:r>
              <a:rPr lang="en-US" sz="2900" dirty="0" err="1" smtClean="0">
                <a:latin typeface="Times New Roman" panose="02020603050405020304" pitchFamily="18" charset="0"/>
              </a:rPr>
              <a:t>dân</a:t>
            </a:r>
            <a:r>
              <a:rPr lang="en-US" sz="2900" dirty="0" smtClean="0">
                <a:latin typeface="Times New Roman" panose="02020603050405020304" pitchFamily="18" charset="0"/>
              </a:rPr>
              <a:t> </a:t>
            </a:r>
            <a:r>
              <a:rPr lang="en-US" sz="2900" dirty="0" err="1" smtClean="0">
                <a:latin typeface="Times New Roman" panose="02020603050405020304" pitchFamily="18" charset="0"/>
              </a:rPr>
              <a:t>tộc</a:t>
            </a:r>
            <a:r>
              <a:rPr lang="en-US" sz="2900" dirty="0" smtClean="0">
                <a:latin typeface="Times New Roman" panose="02020603050405020304" pitchFamily="18" charset="0"/>
              </a:rPr>
              <a:t> </a:t>
            </a:r>
            <a:r>
              <a:rPr lang="en-US" sz="2900" dirty="0" err="1" smtClean="0">
                <a:latin typeface="Times New Roman" panose="02020603050405020304" pitchFamily="18" charset="0"/>
              </a:rPr>
              <a:t>trên</a:t>
            </a:r>
            <a:r>
              <a:rPr lang="en-US" sz="2900" dirty="0" smtClean="0">
                <a:latin typeface="Times New Roman" panose="02020603050405020304" pitchFamily="18" charset="0"/>
              </a:rPr>
              <a:t> </a:t>
            </a:r>
            <a:r>
              <a:rPr lang="en-US" sz="2900" dirty="0" err="1" smtClean="0">
                <a:latin typeface="Times New Roman" panose="02020603050405020304" pitchFamily="18" charset="0"/>
              </a:rPr>
              <a:t>thế</a:t>
            </a:r>
            <a:r>
              <a:rPr lang="en-US" sz="2900" dirty="0" smtClean="0">
                <a:latin typeface="Times New Roman" panose="02020603050405020304" pitchFamily="18" charset="0"/>
              </a:rPr>
              <a:t> </a:t>
            </a:r>
            <a:r>
              <a:rPr lang="en-US" sz="2900" dirty="0" err="1" smtClean="0">
                <a:latin typeface="Times New Roman" panose="02020603050405020304" pitchFamily="18" charset="0"/>
              </a:rPr>
              <a:t>giới</a:t>
            </a:r>
            <a:r>
              <a:rPr lang="en-US" sz="2900" dirty="0" smtClean="0">
                <a:latin typeface="Times New Roman" panose="02020603050405020304" pitchFamily="18" charset="0"/>
              </a:rPr>
              <a:t>, </a:t>
            </a:r>
            <a:r>
              <a:rPr lang="en-US" sz="2900" dirty="0" err="1" smtClean="0">
                <a:latin typeface="Times New Roman" panose="02020603050405020304" pitchFamily="18" charset="0"/>
              </a:rPr>
              <a:t>các</a:t>
            </a:r>
            <a:r>
              <a:rPr lang="en-US" sz="2900" dirty="0" smtClean="0">
                <a:latin typeface="Times New Roman" panose="02020603050405020304" pitchFamily="18" charset="0"/>
              </a:rPr>
              <a:t> </a:t>
            </a:r>
            <a:r>
              <a:rPr lang="en-US" sz="2900" dirty="0" err="1" smtClean="0">
                <a:latin typeface="Times New Roman" panose="02020603050405020304" pitchFamily="18" charset="0"/>
              </a:rPr>
              <a:t>tổ</a:t>
            </a:r>
            <a:r>
              <a:rPr lang="en-US" sz="2900" dirty="0" smtClean="0">
                <a:latin typeface="Times New Roman" panose="02020603050405020304" pitchFamily="18" charset="0"/>
              </a:rPr>
              <a:t> </a:t>
            </a:r>
            <a:r>
              <a:rPr lang="en-US" sz="2900" dirty="0" err="1" smtClean="0">
                <a:latin typeface="Times New Roman" panose="02020603050405020304" pitchFamily="18" charset="0"/>
              </a:rPr>
              <a:t>chức</a:t>
            </a:r>
            <a:r>
              <a:rPr lang="en-US" sz="2900" dirty="0" smtClean="0">
                <a:latin typeface="Times New Roman" panose="02020603050405020304" pitchFamily="18" charset="0"/>
              </a:rPr>
              <a:t> </a:t>
            </a:r>
            <a:r>
              <a:rPr lang="en-US" sz="2900" dirty="0" err="1" smtClean="0">
                <a:latin typeface="Times New Roman" panose="02020603050405020304" pitchFamily="18" charset="0"/>
              </a:rPr>
              <a:t>quốc</a:t>
            </a:r>
            <a:r>
              <a:rPr lang="en-US" sz="2900" dirty="0" smtClean="0">
                <a:latin typeface="Times New Roman" panose="02020603050405020304" pitchFamily="18" charset="0"/>
              </a:rPr>
              <a:t> </a:t>
            </a:r>
            <a:r>
              <a:rPr lang="en-US" sz="2900" dirty="0" err="1" smtClean="0">
                <a:latin typeface="Times New Roman" panose="02020603050405020304" pitchFamily="18" charset="0"/>
              </a:rPr>
              <a:t>tế</a:t>
            </a:r>
            <a:r>
              <a:rPr lang="en-US" sz="2900" dirty="0" smtClean="0">
                <a:latin typeface="Times New Roman" panose="02020603050405020304" pitchFamily="18" charset="0"/>
              </a:rPr>
              <a:t> </a:t>
            </a:r>
            <a:endParaRPr lang="en-US" sz="2900" dirty="0" smtClean="0">
              <a:latin typeface="Times New Roman" panose="02020603050405020304" pitchFamily="18" charset="0"/>
            </a:endParaRPr>
          </a:p>
          <a:p>
            <a:pPr marL="177800" indent="-177800" algn="just"/>
            <a:r>
              <a:rPr lang="en-US" sz="2900" dirty="0" smtClean="0">
                <a:latin typeface="Times New Roman" panose="02020603050405020304" pitchFamily="18" charset="0"/>
              </a:rPr>
              <a:t>  (</a:t>
            </a:r>
            <a:r>
              <a:rPr lang="en-US" sz="2900" dirty="0" err="1" smtClean="0">
                <a:latin typeface="Times New Roman" panose="02020603050405020304" pitchFamily="18" charset="0"/>
              </a:rPr>
              <a:t>chống</a:t>
            </a:r>
            <a:r>
              <a:rPr lang="en-US" sz="2900" dirty="0" smtClean="0">
                <a:latin typeface="Times New Roman" panose="02020603050405020304" pitchFamily="18" charset="0"/>
              </a:rPr>
              <a:t> </a:t>
            </a:r>
            <a:r>
              <a:rPr lang="en-US" sz="2900" dirty="0" err="1" smtClean="0">
                <a:latin typeface="Times New Roman" panose="02020603050405020304" pitchFamily="18" charset="0"/>
              </a:rPr>
              <a:t>ngoại</a:t>
            </a:r>
            <a:r>
              <a:rPr lang="en-US" sz="2900" dirty="0" smtClean="0">
                <a:latin typeface="Times New Roman" panose="02020603050405020304" pitchFamily="18" charset="0"/>
              </a:rPr>
              <a:t> </a:t>
            </a:r>
            <a:r>
              <a:rPr lang="en-US" sz="2900" dirty="0" err="1" smtClean="0">
                <a:latin typeface="Times New Roman" panose="02020603050405020304" pitchFamily="18" charset="0"/>
              </a:rPr>
              <a:t>xâm</a:t>
            </a:r>
            <a:r>
              <a:rPr lang="en-US" sz="2900" dirty="0" smtClean="0">
                <a:latin typeface="Times New Roman" panose="02020603050405020304" pitchFamily="18" charset="0"/>
              </a:rPr>
              <a:t>, </a:t>
            </a:r>
            <a:r>
              <a:rPr lang="en-US" sz="2900" dirty="0" err="1" smtClean="0">
                <a:latin typeface="Times New Roman" panose="02020603050405020304" pitchFamily="18" charset="0"/>
              </a:rPr>
              <a:t>thiết</a:t>
            </a:r>
            <a:r>
              <a:rPr lang="en-US" sz="2900" dirty="0" smtClean="0">
                <a:latin typeface="Times New Roman" panose="02020603050405020304" pitchFamily="18" charset="0"/>
              </a:rPr>
              <a:t> </a:t>
            </a:r>
            <a:r>
              <a:rPr lang="en-US" sz="2900" dirty="0" err="1" smtClean="0">
                <a:latin typeface="Times New Roman" panose="02020603050405020304" pitchFamily="18" charset="0"/>
              </a:rPr>
              <a:t>lập</a:t>
            </a:r>
            <a:r>
              <a:rPr lang="en-US" sz="2900" dirty="0" smtClean="0">
                <a:latin typeface="Times New Roman" panose="02020603050405020304" pitchFamily="18" charset="0"/>
              </a:rPr>
              <a:t> </a:t>
            </a:r>
            <a:r>
              <a:rPr lang="en-US" sz="2900" dirty="0" err="1" smtClean="0">
                <a:latin typeface="Times New Roman" panose="02020603050405020304" pitchFamily="18" charset="0"/>
              </a:rPr>
              <a:t>quan</a:t>
            </a:r>
            <a:r>
              <a:rPr lang="en-US" sz="2900" dirty="0" smtClean="0">
                <a:latin typeface="Times New Roman" panose="02020603050405020304" pitchFamily="18" charset="0"/>
              </a:rPr>
              <a:t> </a:t>
            </a:r>
            <a:r>
              <a:rPr lang="en-US" sz="2900" dirty="0" err="1" smtClean="0">
                <a:latin typeface="Times New Roman" panose="02020603050405020304" pitchFamily="18" charset="0"/>
              </a:rPr>
              <a:t>hệ</a:t>
            </a:r>
            <a:r>
              <a:rPr lang="en-US" sz="2900" dirty="0" smtClean="0">
                <a:latin typeface="Times New Roman" panose="02020603050405020304" pitchFamily="18" charset="0"/>
              </a:rPr>
              <a:t> </a:t>
            </a:r>
            <a:r>
              <a:rPr lang="en-US" sz="2900" dirty="0" err="1" smtClean="0">
                <a:latin typeface="Times New Roman" panose="02020603050405020304" pitchFamily="18" charset="0"/>
              </a:rPr>
              <a:t>ngoại</a:t>
            </a:r>
            <a:r>
              <a:rPr lang="en-US" sz="2900" dirty="0" smtClean="0">
                <a:latin typeface="Times New Roman" panose="02020603050405020304" pitchFamily="18" charset="0"/>
              </a:rPr>
              <a:t> </a:t>
            </a:r>
            <a:r>
              <a:rPr lang="en-US" sz="2900" dirty="0" err="1" smtClean="0">
                <a:latin typeface="Times New Roman" panose="02020603050405020304" pitchFamily="18" charset="0"/>
              </a:rPr>
              <a:t>giao</a:t>
            </a:r>
            <a:r>
              <a:rPr lang="en-US" sz="2900" dirty="0" smtClean="0">
                <a:latin typeface="Times New Roman" panose="02020603050405020304" pitchFamily="18" charset="0"/>
              </a:rPr>
              <a:t>, </a:t>
            </a:r>
            <a:r>
              <a:rPr lang="en-US" sz="2900" dirty="0" err="1" smtClean="0">
                <a:latin typeface="Times New Roman" panose="02020603050405020304" pitchFamily="18" charset="0"/>
              </a:rPr>
              <a:t>hợp</a:t>
            </a:r>
            <a:r>
              <a:rPr lang="en-US" sz="2900" dirty="0" smtClean="0">
                <a:latin typeface="Times New Roman" panose="02020603050405020304" pitchFamily="18" charset="0"/>
              </a:rPr>
              <a:t> </a:t>
            </a:r>
            <a:r>
              <a:rPr lang="en-US" sz="2900" dirty="0" err="1" smtClean="0">
                <a:latin typeface="Times New Roman" panose="02020603050405020304" pitchFamily="18" charset="0"/>
              </a:rPr>
              <a:t>tác</a:t>
            </a:r>
            <a:r>
              <a:rPr lang="en-US" sz="2900" dirty="0" smtClean="0">
                <a:latin typeface="Times New Roman" panose="02020603050405020304" pitchFamily="18" charset="0"/>
              </a:rPr>
              <a:t> </a:t>
            </a:r>
            <a:r>
              <a:rPr lang="en-US" sz="2900" dirty="0" err="1" smtClean="0">
                <a:latin typeface="Times New Roman" panose="02020603050405020304" pitchFamily="18" charset="0"/>
              </a:rPr>
              <a:t>quốc</a:t>
            </a:r>
            <a:r>
              <a:rPr lang="en-US" sz="2900" dirty="0" smtClean="0">
                <a:latin typeface="Times New Roman" panose="02020603050405020304" pitchFamily="18" charset="0"/>
              </a:rPr>
              <a:t> </a:t>
            </a:r>
            <a:r>
              <a:rPr lang="en-US" sz="2900" dirty="0" err="1" smtClean="0">
                <a:latin typeface="Times New Roman" panose="02020603050405020304" pitchFamily="18" charset="0"/>
              </a:rPr>
              <a:t>tế</a:t>
            </a:r>
            <a:r>
              <a:rPr lang="en-US" sz="2900" dirty="0" smtClean="0">
                <a:latin typeface="Times New Roman" panose="02020603050405020304" pitchFamily="18" charset="0"/>
              </a:rPr>
              <a:t>…)</a:t>
            </a:r>
            <a:endParaRPr lang="en-US" sz="2900" dirty="0" smtClean="0">
              <a:latin typeface="Times New Roman" panose="02020603050405020304" pitchFamily="18" charset="0"/>
            </a:endParaRPr>
          </a:p>
          <a:p>
            <a:pPr algn="ctr"/>
            <a:endParaRPr lang="en-US" sz="3000"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 calcmode="lin" valueType="num">
                                      <p:cBhvr additive="base">
                                        <p:cTn id="3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Autofit/>
          </a:bodyPr>
          <a:lstStyle/>
          <a:p>
            <a:r>
              <a:rPr lang="en-US" sz="3400" b="1" smtClean="0">
                <a:solidFill>
                  <a:schemeClr val="bg1"/>
                </a:solidFill>
                <a:latin typeface="Arial" panose="020B0604020202020204" pitchFamily="34" charset="0"/>
                <a:cs typeface="Arial" panose="020B0604020202020204" pitchFamily="34" charset="0"/>
              </a:rPr>
              <a:t>5. Kiểu nhà nước và hình thức nhà nước</a:t>
            </a:r>
            <a:endParaRPr lang="en-US" sz="3400"/>
          </a:p>
        </p:txBody>
      </p:sp>
      <p:sp>
        <p:nvSpPr>
          <p:cNvPr id="3" name="Content Placeholder 2"/>
          <p:cNvSpPr>
            <a:spLocks noGrp="1"/>
          </p:cNvSpPr>
          <p:nvPr>
            <p:ph idx="1"/>
          </p:nvPr>
        </p:nvSpPr>
        <p:spPr>
          <a:xfrm>
            <a:off x="0" y="762000"/>
            <a:ext cx="8686800" cy="5364163"/>
          </a:xfrm>
        </p:spPr>
        <p:txBody>
          <a:bodyPr/>
          <a:lstStyle/>
          <a:p>
            <a:pPr>
              <a:spcBef>
                <a:spcPts val="600"/>
              </a:spcBef>
              <a:buNone/>
            </a:pPr>
            <a:endParaRPr lang="en-US" sz="3600"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Rectangle 6"/>
          <p:cNvSpPr/>
          <p:nvPr/>
        </p:nvSpPr>
        <p:spPr>
          <a:xfrm>
            <a:off x="228600" y="914400"/>
            <a:ext cx="8610600" cy="4114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3200" b="1" i="1" smtClean="0">
                <a:solidFill>
                  <a:srgbClr val="002060"/>
                </a:solidFill>
                <a:latin typeface="Arial" panose="020B0604020202020204" pitchFamily="34" charset="0"/>
                <a:cs typeface="Arial" panose="020B0604020202020204" pitchFamily="34" charset="0"/>
              </a:rPr>
              <a:t>5.1 Kiểu nhà nước</a:t>
            </a:r>
            <a:endParaRPr lang="en-US" sz="3200" b="1" i="1" smtClean="0">
              <a:solidFill>
                <a:srgbClr val="002060"/>
              </a:solidFill>
              <a:latin typeface="Arial" panose="020B0604020202020204" pitchFamily="34" charset="0"/>
              <a:cs typeface="Arial" panose="020B0604020202020204" pitchFamily="34" charset="0"/>
            </a:endParaRPr>
          </a:p>
          <a:p>
            <a:pPr marL="463550" algn="just"/>
            <a:endParaRPr lang="en-US" sz="2800" smtClean="0">
              <a:solidFill>
                <a:srgbClr val="002060"/>
              </a:solidFill>
              <a:latin typeface="Arial" panose="020B0604020202020204" pitchFamily="34" charset="0"/>
              <a:cs typeface="Arial" panose="020B0604020202020204" pitchFamily="34" charset="0"/>
            </a:endParaRPr>
          </a:p>
          <a:p>
            <a:pPr marL="463550" algn="just"/>
            <a:r>
              <a:rPr lang="en-US" sz="3200" smtClean="0">
                <a:solidFill>
                  <a:srgbClr val="002060"/>
                </a:solidFill>
                <a:latin typeface="Arial" panose="020B0604020202020204" pitchFamily="34" charset="0"/>
                <a:cs typeface="Arial" panose="020B0604020202020204" pitchFamily="34" charset="0"/>
              </a:rPr>
              <a:t>Là tổng thể những đặc điểm cơ bản của nhà nước, thể hiện bản chất, vai trò xã hội, những điều kiện phát sinh, tồn tại và phát triển của nhà nước trong một hình thái kinh tế - xã hội có giai cấp nhất định.</a:t>
            </a:r>
            <a:endParaRPr lang="en-US" sz="3200">
              <a:solidFill>
                <a:srgbClr val="002060"/>
              </a:solidFill>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Autofit/>
          </a:bodyPr>
          <a:lstStyle/>
          <a:p>
            <a:r>
              <a:rPr lang="en-US" sz="3400" b="1" smtClean="0">
                <a:solidFill>
                  <a:schemeClr val="bg1"/>
                </a:solidFill>
                <a:latin typeface="Arial" panose="020B0604020202020204" pitchFamily="34" charset="0"/>
                <a:cs typeface="Arial" panose="020B0604020202020204" pitchFamily="34" charset="0"/>
              </a:rPr>
              <a:t>5. Kiểu nhà nước và hình thức nhà nước</a:t>
            </a:r>
            <a:endParaRPr lang="en-US" sz="3400"/>
          </a:p>
        </p:txBody>
      </p:sp>
      <p:sp>
        <p:nvSpPr>
          <p:cNvPr id="3" name="Content Placeholder 2"/>
          <p:cNvSpPr>
            <a:spLocks noGrp="1"/>
          </p:cNvSpPr>
          <p:nvPr>
            <p:ph idx="1"/>
          </p:nvPr>
        </p:nvSpPr>
        <p:spPr>
          <a:xfrm>
            <a:off x="0" y="762000"/>
            <a:ext cx="8686800" cy="5364163"/>
          </a:xfrm>
        </p:spPr>
        <p:txBody>
          <a:bodyPr/>
          <a:lstStyle/>
          <a:p>
            <a:pPr>
              <a:spcBef>
                <a:spcPts val="600"/>
              </a:spcBef>
              <a:buNone/>
            </a:pPr>
            <a:endParaRPr lang="en-US" sz="3600"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Rectangle 6"/>
          <p:cNvSpPr/>
          <p:nvPr/>
        </p:nvSpPr>
        <p:spPr>
          <a:xfrm>
            <a:off x="0" y="762000"/>
            <a:ext cx="8610600" cy="7620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3200" b="1" i="1" dirty="0" smtClean="0">
                <a:solidFill>
                  <a:srgbClr val="002060"/>
                </a:solidFill>
                <a:latin typeface="Arial" panose="020B0604020202020204" pitchFamily="34" charset="0"/>
                <a:cs typeface="Arial" panose="020B0604020202020204" pitchFamily="34" charset="0"/>
              </a:rPr>
              <a:t>5.1 </a:t>
            </a:r>
            <a:r>
              <a:rPr lang="en-US" sz="3200" b="1" i="1" dirty="0" err="1" smtClean="0">
                <a:solidFill>
                  <a:srgbClr val="002060"/>
                </a:solidFill>
                <a:latin typeface="Arial" panose="020B0604020202020204" pitchFamily="34" charset="0"/>
                <a:cs typeface="Arial" panose="020B0604020202020204" pitchFamily="34" charset="0"/>
              </a:rPr>
              <a:t>Kiểu</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nhà</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nước</a:t>
            </a:r>
            <a:endParaRPr lang="en-US" sz="2800" dirty="0" smtClean="0">
              <a:solidFill>
                <a:srgbClr val="002060"/>
              </a:solidFill>
              <a:latin typeface="Arial" panose="020B0604020202020204" pitchFamily="34" charset="0"/>
              <a:cs typeface="Arial" panose="020B0604020202020204" pitchFamily="34" charset="0"/>
            </a:endParaRPr>
          </a:p>
        </p:txBody>
      </p:sp>
      <p:graphicFrame>
        <p:nvGraphicFramePr>
          <p:cNvPr id="8" name="Diagram 7"/>
          <p:cNvGraphicFramePr/>
          <p:nvPr/>
        </p:nvGraphicFramePr>
        <p:xfrm>
          <a:off x="609600" y="1600200"/>
          <a:ext cx="8153400" cy="4648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Rectangle 8"/>
          <p:cNvSpPr/>
          <p:nvPr/>
        </p:nvSpPr>
        <p:spPr>
          <a:xfrm>
            <a:off x="7848600" y="1447800"/>
            <a:ext cx="1295400" cy="2286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b="1" dirty="0" err="1" smtClean="0">
                <a:latin typeface="Arial" panose="020B0604020202020204" pitchFamily="34" charset="0"/>
                <a:cs typeface="Arial" panose="020B0604020202020204" pitchFamily="34" charset="0"/>
              </a:rPr>
              <a:t>Tất</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yếu</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khách</a:t>
            </a:r>
            <a:r>
              <a:rPr lang="en-US" sz="2600" b="1" dirty="0" smtClean="0">
                <a:latin typeface="Arial" panose="020B0604020202020204" pitchFamily="34" charset="0"/>
                <a:cs typeface="Arial" panose="020B0604020202020204" pitchFamily="34" charset="0"/>
              </a:rPr>
              <a:t> </a:t>
            </a:r>
            <a:r>
              <a:rPr lang="en-US" sz="2600" b="1" dirty="0" err="1" smtClean="0">
                <a:latin typeface="Arial" panose="020B0604020202020204" pitchFamily="34" charset="0"/>
                <a:cs typeface="Arial" panose="020B0604020202020204" pitchFamily="34" charset="0"/>
              </a:rPr>
              <a:t>quan</a:t>
            </a:r>
            <a:endParaRPr lang="en-US" sz="2600" b="1" dirty="0">
              <a:latin typeface="Arial" panose="020B0604020202020204" pitchFamily="34" charset="0"/>
              <a:cs typeface="Arial" panose="020B0604020202020204" pitchFamily="34" charset="0"/>
            </a:endParaRPr>
          </a:p>
        </p:txBody>
      </p:sp>
      <p:sp>
        <p:nvSpPr>
          <p:cNvPr id="10" name="Rectangle 9"/>
          <p:cNvSpPr/>
          <p:nvPr/>
        </p:nvSpPr>
        <p:spPr>
          <a:xfrm>
            <a:off x="76200" y="4724400"/>
            <a:ext cx="1524000" cy="1676400"/>
          </a:xfrm>
          <a:prstGeom prst="rect">
            <a:avLst/>
          </a:prstGeom>
          <a:solidFill>
            <a:srgbClr val="CC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err="1" smtClean="0">
                <a:latin typeface="Arial" panose="020B0604020202020204" pitchFamily="34" charset="0"/>
                <a:cs typeface="Arial" panose="020B0604020202020204" pitchFamily="34" charset="0"/>
              </a:rPr>
              <a:t>Cách</a:t>
            </a:r>
            <a:r>
              <a:rPr lang="en-US" sz="3600" b="1" dirty="0" smtClean="0">
                <a:latin typeface="Arial" panose="020B0604020202020204" pitchFamily="34" charset="0"/>
                <a:cs typeface="Arial" panose="020B0604020202020204" pitchFamily="34" charset="0"/>
              </a:rPr>
              <a:t> </a:t>
            </a:r>
            <a:r>
              <a:rPr lang="en-US" sz="3600" b="1" dirty="0" err="1" smtClean="0">
                <a:latin typeface="Arial" panose="020B0604020202020204" pitchFamily="34" charset="0"/>
                <a:cs typeface="Arial" panose="020B0604020202020204" pitchFamily="34" charset="0"/>
              </a:rPr>
              <a:t>mạng</a:t>
            </a:r>
            <a:endParaRPr lang="en-US" sz="3600" b="1" dirty="0">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Autofit/>
          </a:bodyPr>
          <a:lstStyle/>
          <a:p>
            <a:r>
              <a:rPr lang="en-US" sz="3400" b="1" smtClean="0">
                <a:solidFill>
                  <a:schemeClr val="bg1"/>
                </a:solidFill>
                <a:latin typeface="Arial" panose="020B0604020202020204" pitchFamily="34" charset="0"/>
                <a:cs typeface="Arial" panose="020B0604020202020204" pitchFamily="34" charset="0"/>
              </a:rPr>
              <a:t>5. Kiểu nhà nước và hình thức nhà nước</a:t>
            </a:r>
            <a:endParaRPr lang="en-US" sz="3400"/>
          </a:p>
        </p:txBody>
      </p:sp>
      <p:sp>
        <p:nvSpPr>
          <p:cNvPr id="3" name="Content Placeholder 2"/>
          <p:cNvSpPr>
            <a:spLocks noGrp="1"/>
          </p:cNvSpPr>
          <p:nvPr>
            <p:ph idx="1"/>
          </p:nvPr>
        </p:nvSpPr>
        <p:spPr>
          <a:xfrm>
            <a:off x="0" y="762000"/>
            <a:ext cx="8686800" cy="5364163"/>
          </a:xfrm>
        </p:spPr>
        <p:txBody>
          <a:bodyPr/>
          <a:lstStyle/>
          <a:p>
            <a:pPr>
              <a:spcBef>
                <a:spcPts val="600"/>
              </a:spcBef>
              <a:buNone/>
            </a:pPr>
            <a:endParaRPr lang="en-US" sz="3600" b="1" i="1" dirty="0" smtClean="0">
              <a:solidFill>
                <a:srgbClr val="002060"/>
              </a:solidFill>
              <a:latin typeface="Arial" panose="020B0604020202020204" pitchFamily="34" charset="0"/>
              <a:cs typeface="Arial" panose="020B0604020202020204" pitchFamily="34" charset="0"/>
            </a:endParaRPr>
          </a:p>
          <a:p>
            <a:pPr>
              <a:spcBef>
                <a:spcPts val="600"/>
              </a:spcBef>
            </a:pPr>
            <a:endParaRPr lang="en-US" b="1" i="1" dirty="0" smtClean="0">
              <a:solidFill>
                <a:srgbClr val="002060"/>
              </a:solidFill>
              <a:latin typeface="Arial" panose="020B0604020202020204" pitchFamily="34" charset="0"/>
              <a:cs typeface="Arial" panose="020B0604020202020204" pitchFamily="34" charset="0"/>
            </a:endParaRPr>
          </a:p>
          <a:p>
            <a:pPr>
              <a:spcBef>
                <a:spcPts val="600"/>
              </a:spcBef>
            </a:pPr>
            <a:endParaRPr lang="en-US" b="1" i="1" dirty="0"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dirty="0"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dirty="0"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Rectangle 6"/>
          <p:cNvSpPr/>
          <p:nvPr/>
        </p:nvSpPr>
        <p:spPr>
          <a:xfrm>
            <a:off x="76200" y="914400"/>
            <a:ext cx="8915400" cy="17526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3200" b="1" i="1" dirty="0" smtClean="0">
                <a:solidFill>
                  <a:srgbClr val="002060"/>
                </a:solidFill>
                <a:latin typeface="Arial" panose="020B0604020202020204" pitchFamily="34" charset="0"/>
                <a:cs typeface="Arial" panose="020B0604020202020204" pitchFamily="34" charset="0"/>
              </a:rPr>
              <a:t>5.2 </a:t>
            </a:r>
            <a:r>
              <a:rPr lang="en-US" sz="3200" b="1" i="1" dirty="0" err="1" smtClean="0">
                <a:solidFill>
                  <a:srgbClr val="002060"/>
                </a:solidFill>
                <a:latin typeface="Arial" panose="020B0604020202020204" pitchFamily="34" charset="0"/>
                <a:cs typeface="Arial" panose="020B0604020202020204" pitchFamily="34" charset="0"/>
              </a:rPr>
              <a:t>Hình</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thức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nhà</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nước</a:t>
            </a:r>
            <a:endParaRPr lang="en-US" sz="3200" b="1" i="1" dirty="0" smtClean="0">
              <a:solidFill>
                <a:srgbClr val="002060"/>
              </a:solidFill>
              <a:latin typeface="Arial" panose="020B0604020202020204" pitchFamily="34" charset="0"/>
              <a:cs typeface="Arial" panose="020B0604020202020204" pitchFamily="34" charset="0"/>
            </a:endParaRPr>
          </a:p>
          <a:p>
            <a:pPr marL="463550" algn="just"/>
            <a:endParaRPr lang="en-US" sz="3300" b="1" i="1" dirty="0" smtClean="0">
              <a:solidFill>
                <a:srgbClr val="002060"/>
              </a:solidFill>
              <a:latin typeface="Arial" panose="020B0604020202020204" pitchFamily="34" charset="0"/>
              <a:cs typeface="Arial" panose="020B0604020202020204" pitchFamily="34" charset="0"/>
            </a:endParaRPr>
          </a:p>
          <a:p>
            <a:pPr marL="463550" algn="just"/>
            <a:r>
              <a:rPr lang="en-US" sz="3300" b="1" i="1" dirty="0" err="1" smtClean="0">
                <a:solidFill>
                  <a:srgbClr val="002060"/>
                </a:solidFill>
                <a:latin typeface="Arial" panose="020B0604020202020204" pitchFamily="34" charset="0"/>
                <a:cs typeface="Arial" panose="020B0604020202020204" pitchFamily="34" charset="0"/>
              </a:rPr>
              <a:t>Là</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cách</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thức</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tổ</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chức</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và</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phương</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pháp</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thực</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hiện</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quyền</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lực</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nhà</a:t>
            </a:r>
            <a:r>
              <a:rPr lang="en-US" sz="3300" b="1" i="1" dirty="0" smtClean="0">
                <a:solidFill>
                  <a:srgbClr val="002060"/>
                </a:solidFill>
                <a:latin typeface="Arial" panose="020B0604020202020204" pitchFamily="34" charset="0"/>
                <a:cs typeface="Arial" panose="020B0604020202020204" pitchFamily="34" charset="0"/>
              </a:rPr>
              <a:t> </a:t>
            </a:r>
            <a:r>
              <a:rPr lang="en-US" sz="3300" b="1" i="1" dirty="0" err="1" smtClean="0">
                <a:solidFill>
                  <a:srgbClr val="002060"/>
                </a:solidFill>
                <a:latin typeface="Arial" panose="020B0604020202020204" pitchFamily="34" charset="0"/>
                <a:cs typeface="Arial" panose="020B0604020202020204" pitchFamily="34" charset="0"/>
              </a:rPr>
              <a:t>nước</a:t>
            </a:r>
            <a:r>
              <a:rPr lang="en-US" sz="3300" dirty="0" smtClean="0">
                <a:solidFill>
                  <a:srgbClr val="002060"/>
                </a:solidFill>
                <a:latin typeface="Arial" panose="020B0604020202020204" pitchFamily="34" charset="0"/>
                <a:cs typeface="Arial" panose="020B0604020202020204" pitchFamily="34" charset="0"/>
              </a:rPr>
              <a:t>.</a:t>
            </a:r>
            <a:endParaRPr lang="en-US" sz="3300" dirty="0">
              <a:solidFill>
                <a:srgbClr val="002060"/>
              </a:solidFill>
              <a:latin typeface="Arial" panose="020B0604020202020204" pitchFamily="34" charset="0"/>
              <a:cs typeface="Arial" panose="020B0604020202020204" pitchFamily="34" charset="0"/>
            </a:endParaRPr>
          </a:p>
        </p:txBody>
      </p:sp>
      <p:sp>
        <p:nvSpPr>
          <p:cNvPr id="6" name="Rectangle 5"/>
          <p:cNvSpPr/>
          <p:nvPr/>
        </p:nvSpPr>
        <p:spPr>
          <a:xfrm>
            <a:off x="2438400" y="3657600"/>
            <a:ext cx="6400800" cy="2743200"/>
          </a:xfrm>
          <a:prstGeom prst="rect">
            <a:avLst/>
          </a:prstGeom>
          <a:ln>
            <a:noFill/>
          </a:ln>
        </p:spPr>
        <p:style>
          <a:lnRef idx="1">
            <a:schemeClr val="accent6"/>
          </a:lnRef>
          <a:fillRef idx="2">
            <a:schemeClr val="accent6"/>
          </a:fillRef>
          <a:effectRef idx="1">
            <a:schemeClr val="accent6"/>
          </a:effectRef>
          <a:fontRef idx="minor">
            <a:schemeClr val="dk1"/>
          </a:fontRef>
        </p:style>
        <p:txBody>
          <a:bodyPr rtlCol="0" anchor="ctr"/>
          <a:lstStyle/>
          <a:p>
            <a:pPr marL="463550" indent="-463550">
              <a:buFontTx/>
              <a:buChar char="-"/>
            </a:pPr>
            <a:r>
              <a:rPr lang="en-US" sz="3600" b="1" dirty="0" err="1" smtClean="0">
                <a:solidFill>
                  <a:srgbClr val="FF0000"/>
                </a:solidFill>
                <a:latin typeface="Arial" panose="020B0604020202020204" pitchFamily="34" charset="0"/>
                <a:cs typeface="Arial" panose="020B0604020202020204" pitchFamily="34" charset="0"/>
              </a:rPr>
              <a:t>Chính</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thể</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nhà</a:t>
            </a:r>
            <a:r>
              <a:rPr lang="en-US" sz="3600" b="1" dirty="0" smtClean="0">
                <a:solidFill>
                  <a:srgbClr val="FF0000"/>
                </a:solidFill>
                <a:latin typeface="Arial" panose="020B0604020202020204" pitchFamily="34" charset="0"/>
                <a:cs typeface="Arial" panose="020B0604020202020204" pitchFamily="34" charset="0"/>
              </a:rPr>
              <a:t> </a:t>
            </a:r>
            <a:r>
              <a:rPr lang="en-US" sz="3600" b="1" dirty="0" err="1" smtClean="0">
                <a:solidFill>
                  <a:srgbClr val="FF0000"/>
                </a:solidFill>
                <a:latin typeface="Arial" panose="020B0604020202020204" pitchFamily="34" charset="0"/>
                <a:cs typeface="Arial" panose="020B0604020202020204" pitchFamily="34" charset="0"/>
              </a:rPr>
              <a:t>nước</a:t>
            </a:r>
            <a:endParaRPr lang="en-US" sz="3600" b="1" dirty="0" smtClean="0">
              <a:solidFill>
                <a:srgbClr val="FF0000"/>
              </a:solidFill>
              <a:latin typeface="Arial" panose="020B0604020202020204" pitchFamily="34" charset="0"/>
              <a:cs typeface="Arial" panose="020B0604020202020204" pitchFamily="34" charset="0"/>
            </a:endParaRPr>
          </a:p>
          <a:p>
            <a:pPr marL="463550" indent="-463550"/>
            <a:endParaRPr lang="en-US" sz="3200" b="1" dirty="0" smtClean="0">
              <a:solidFill>
                <a:srgbClr val="002060"/>
              </a:solidFill>
              <a:latin typeface="Arial" panose="020B0604020202020204" pitchFamily="34" charset="0"/>
              <a:cs typeface="Arial" panose="020B0604020202020204" pitchFamily="34" charset="0"/>
            </a:endParaRPr>
          </a:p>
          <a:p>
            <a:pPr marL="463550" indent="-463550">
              <a:buFontTx/>
              <a:buChar char="-"/>
            </a:pPr>
            <a:r>
              <a:rPr lang="en-US" sz="3600" b="1" dirty="0" smtClean="0">
                <a:solidFill>
                  <a:schemeClr val="accent2">
                    <a:lumMod val="75000"/>
                  </a:schemeClr>
                </a:solidFill>
                <a:latin typeface="Arial" panose="020B0604020202020204" pitchFamily="34" charset="0"/>
                <a:cs typeface="Arial" panose="020B0604020202020204" pitchFamily="34" charset="0"/>
              </a:rPr>
              <a:t> </a:t>
            </a:r>
            <a:r>
              <a:rPr lang="en-US" sz="3600" b="1" dirty="0" err="1" smtClean="0">
                <a:solidFill>
                  <a:schemeClr val="accent2">
                    <a:lumMod val="75000"/>
                  </a:schemeClr>
                </a:solidFill>
                <a:latin typeface="Arial" panose="020B0604020202020204" pitchFamily="34" charset="0"/>
                <a:cs typeface="Arial" panose="020B0604020202020204" pitchFamily="34" charset="0"/>
              </a:rPr>
              <a:t>Cấu</a:t>
            </a:r>
            <a:r>
              <a:rPr lang="en-US" sz="3600" b="1" dirty="0" smtClean="0">
                <a:solidFill>
                  <a:schemeClr val="accent2">
                    <a:lumMod val="75000"/>
                  </a:schemeClr>
                </a:solidFill>
                <a:latin typeface="Arial" panose="020B0604020202020204" pitchFamily="34" charset="0"/>
                <a:cs typeface="Arial" panose="020B0604020202020204" pitchFamily="34" charset="0"/>
              </a:rPr>
              <a:t> </a:t>
            </a:r>
            <a:r>
              <a:rPr lang="en-US" sz="3600" b="1" dirty="0" err="1" smtClean="0">
                <a:solidFill>
                  <a:schemeClr val="accent2">
                    <a:lumMod val="75000"/>
                  </a:schemeClr>
                </a:solidFill>
                <a:latin typeface="Arial" panose="020B0604020202020204" pitchFamily="34" charset="0"/>
                <a:cs typeface="Arial" panose="020B0604020202020204" pitchFamily="34" charset="0"/>
              </a:rPr>
              <a:t>trúc</a:t>
            </a:r>
            <a:r>
              <a:rPr lang="en-US" sz="3600" b="1" dirty="0" smtClean="0">
                <a:solidFill>
                  <a:schemeClr val="accent2">
                    <a:lumMod val="75000"/>
                  </a:schemeClr>
                </a:solidFill>
                <a:latin typeface="Arial" panose="020B0604020202020204" pitchFamily="34" charset="0"/>
                <a:cs typeface="Arial" panose="020B0604020202020204" pitchFamily="34" charset="0"/>
              </a:rPr>
              <a:t> </a:t>
            </a:r>
            <a:r>
              <a:rPr lang="en-US" sz="3600" b="1" dirty="0" err="1" smtClean="0">
                <a:solidFill>
                  <a:schemeClr val="accent2">
                    <a:lumMod val="75000"/>
                  </a:schemeClr>
                </a:solidFill>
                <a:latin typeface="Arial" panose="020B0604020202020204" pitchFamily="34" charset="0"/>
                <a:cs typeface="Arial" panose="020B0604020202020204" pitchFamily="34" charset="0"/>
              </a:rPr>
              <a:t>nhà</a:t>
            </a:r>
            <a:r>
              <a:rPr lang="en-US" sz="3600" b="1" dirty="0" smtClean="0">
                <a:solidFill>
                  <a:schemeClr val="accent2">
                    <a:lumMod val="75000"/>
                  </a:schemeClr>
                </a:solidFill>
                <a:latin typeface="Arial" panose="020B0604020202020204" pitchFamily="34" charset="0"/>
                <a:cs typeface="Arial" panose="020B0604020202020204" pitchFamily="34" charset="0"/>
              </a:rPr>
              <a:t> </a:t>
            </a:r>
            <a:r>
              <a:rPr lang="en-US" sz="3600" b="1" dirty="0" err="1" smtClean="0">
                <a:solidFill>
                  <a:schemeClr val="accent2">
                    <a:lumMod val="75000"/>
                  </a:schemeClr>
                </a:solidFill>
                <a:latin typeface="Arial" panose="020B0604020202020204" pitchFamily="34" charset="0"/>
                <a:cs typeface="Arial" panose="020B0604020202020204" pitchFamily="34" charset="0"/>
              </a:rPr>
              <a:t>nước</a:t>
            </a:r>
            <a:endParaRPr lang="en-US" sz="3600" b="1" dirty="0" smtClean="0">
              <a:solidFill>
                <a:schemeClr val="accent2">
                  <a:lumMod val="75000"/>
                </a:schemeClr>
              </a:solidFill>
              <a:latin typeface="Arial" panose="020B0604020202020204" pitchFamily="34" charset="0"/>
              <a:cs typeface="Arial" panose="020B0604020202020204" pitchFamily="34" charset="0"/>
            </a:endParaRPr>
          </a:p>
          <a:p>
            <a:pPr marL="463550" indent="-463550"/>
            <a:endParaRPr lang="en-US" sz="3200" b="1" dirty="0" smtClean="0">
              <a:solidFill>
                <a:srgbClr val="002060"/>
              </a:solidFill>
              <a:latin typeface="Arial" panose="020B0604020202020204" pitchFamily="34" charset="0"/>
              <a:cs typeface="Arial" panose="020B0604020202020204" pitchFamily="34" charset="0"/>
            </a:endParaRPr>
          </a:p>
          <a:p>
            <a:pPr marL="463550" indent="-463550">
              <a:buFontTx/>
              <a:buChar char="-"/>
            </a:pP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Chế</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độ</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chính</a:t>
            </a:r>
            <a:r>
              <a:rPr lang="en-US" sz="3600" b="1" dirty="0" smtClean="0">
                <a:solidFill>
                  <a:srgbClr val="002060"/>
                </a:solidFill>
                <a:latin typeface="Arial" panose="020B0604020202020204" pitchFamily="34" charset="0"/>
                <a:cs typeface="Arial" panose="020B0604020202020204" pitchFamily="34" charset="0"/>
              </a:rPr>
              <a:t> </a:t>
            </a:r>
            <a:r>
              <a:rPr lang="en-US" sz="3600" b="1" dirty="0" err="1" smtClean="0">
                <a:solidFill>
                  <a:srgbClr val="002060"/>
                </a:solidFill>
                <a:latin typeface="Arial" panose="020B0604020202020204" pitchFamily="34" charset="0"/>
                <a:cs typeface="Arial" panose="020B0604020202020204" pitchFamily="34" charset="0"/>
              </a:rPr>
              <a:t>trị</a:t>
            </a:r>
            <a:endParaRPr lang="en-US" sz="3600" b="1" dirty="0">
              <a:solidFill>
                <a:srgbClr val="002060"/>
              </a:solidFill>
              <a:latin typeface="Arial" panose="020B0604020202020204" pitchFamily="34" charset="0"/>
              <a:cs typeface="Arial" panose="020B0604020202020204" pitchFamily="34" charset="0"/>
            </a:endParaRPr>
          </a:p>
        </p:txBody>
      </p:sp>
      <p:sp>
        <p:nvSpPr>
          <p:cNvPr id="8" name="Right Arrow 7"/>
          <p:cNvSpPr/>
          <p:nvPr/>
        </p:nvSpPr>
        <p:spPr>
          <a:xfrm rot="5400000">
            <a:off x="6819900" y="2095500"/>
            <a:ext cx="1295400" cy="1828800"/>
          </a:xfrm>
          <a:prstGeom prst="rightArrow">
            <a:avLst>
              <a:gd name="adj1" fmla="val 65337"/>
              <a:gd name="adj2" fmla="val 48007"/>
            </a:avLst>
          </a:prstGeom>
        </p:spPr>
        <p:style>
          <a:lnRef idx="2">
            <a:schemeClr val="accent6"/>
          </a:lnRef>
          <a:fillRef idx="1">
            <a:schemeClr val="lt1"/>
          </a:fillRef>
          <a:effectRef idx="0">
            <a:schemeClr val="accent6"/>
          </a:effectRef>
          <a:fontRef idx="minor">
            <a:schemeClr val="dk1"/>
          </a:fontRef>
        </p:style>
        <p:txBody>
          <a:bodyPr vert="wordArtVert" rtlCol="0" anchor="ctr"/>
          <a:lstStyle/>
          <a:p>
            <a:pPr algn="ctr"/>
            <a:endParaRPr lang="en-US" dirty="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 calcmode="lin" valueType="num">
                                      <p:cBhvr additive="base">
                                        <p:cTn id="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Autofit/>
          </a:bodyPr>
          <a:lstStyle/>
          <a:p>
            <a:r>
              <a:rPr lang="en-US" sz="3400" b="1" smtClean="0">
                <a:solidFill>
                  <a:schemeClr val="bg1"/>
                </a:solidFill>
                <a:latin typeface="Arial" panose="020B0604020202020204" pitchFamily="34" charset="0"/>
                <a:cs typeface="Arial" panose="020B0604020202020204" pitchFamily="34" charset="0"/>
              </a:rPr>
              <a:t>5. Kiểu nhà nước và hình thức nhà nước</a:t>
            </a:r>
            <a:endParaRPr lang="en-US" sz="3400"/>
          </a:p>
        </p:txBody>
      </p:sp>
      <p:sp>
        <p:nvSpPr>
          <p:cNvPr id="3" name="Content Placeholder 2"/>
          <p:cNvSpPr>
            <a:spLocks noGrp="1"/>
          </p:cNvSpPr>
          <p:nvPr>
            <p:ph idx="1"/>
          </p:nvPr>
        </p:nvSpPr>
        <p:spPr>
          <a:xfrm>
            <a:off x="0" y="762000"/>
            <a:ext cx="8686800" cy="5364163"/>
          </a:xfrm>
        </p:spPr>
        <p:txBody>
          <a:bodyPr/>
          <a:lstStyle/>
          <a:p>
            <a:pPr>
              <a:spcBef>
                <a:spcPts val="600"/>
              </a:spcBef>
              <a:buNone/>
            </a:pPr>
            <a:endParaRPr lang="en-US" sz="3600"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Rectangle 6"/>
          <p:cNvSpPr/>
          <p:nvPr/>
        </p:nvSpPr>
        <p:spPr>
          <a:xfrm>
            <a:off x="228600" y="838200"/>
            <a:ext cx="8610600" cy="9144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3000" b="1" i="1" dirty="0" smtClean="0">
                <a:solidFill>
                  <a:srgbClr val="002060"/>
                </a:solidFill>
                <a:latin typeface="Arial" panose="020B0604020202020204" pitchFamily="34" charset="0"/>
                <a:cs typeface="Arial" panose="020B0604020202020204" pitchFamily="34" charset="0"/>
              </a:rPr>
              <a:t>5.2 </a:t>
            </a:r>
            <a:r>
              <a:rPr lang="en-US" sz="3000" b="1" i="1" dirty="0" err="1" smtClean="0">
                <a:solidFill>
                  <a:srgbClr val="002060"/>
                </a:solidFill>
                <a:latin typeface="Arial" panose="020B0604020202020204" pitchFamily="34" charset="0"/>
                <a:cs typeface="Arial" panose="020B0604020202020204" pitchFamily="34" charset="0"/>
              </a:rPr>
              <a:t>Hình</a:t>
            </a:r>
            <a:r>
              <a:rPr lang="en-US" sz="3000" b="1" i="1" dirty="0" smtClean="0">
                <a:solidFill>
                  <a:srgbClr val="002060"/>
                </a:solidFill>
                <a:latin typeface="Arial" panose="020B0604020202020204" pitchFamily="34" charset="0"/>
                <a:cs typeface="Arial" panose="020B0604020202020204" pitchFamily="34" charset="0"/>
              </a:rPr>
              <a:t> </a:t>
            </a:r>
            <a:r>
              <a:rPr lang="en-US" sz="3000" b="1" i="1" dirty="0" err="1" smtClean="0">
                <a:solidFill>
                  <a:srgbClr val="002060"/>
                </a:solidFill>
                <a:latin typeface="Arial" panose="020B0604020202020204" pitchFamily="34" charset="0"/>
                <a:cs typeface="Arial" panose="020B0604020202020204" pitchFamily="34" charset="0"/>
              </a:rPr>
              <a:t>thức</a:t>
            </a:r>
            <a:r>
              <a:rPr lang="en-US" sz="3000" b="1" i="1" dirty="0" smtClean="0">
                <a:solidFill>
                  <a:srgbClr val="002060"/>
                </a:solidFill>
                <a:latin typeface="Arial" panose="020B0604020202020204" pitchFamily="34" charset="0"/>
                <a:cs typeface="Arial" panose="020B0604020202020204" pitchFamily="34" charset="0"/>
              </a:rPr>
              <a:t> </a:t>
            </a:r>
            <a:r>
              <a:rPr lang="en-US" sz="3000" b="1" i="1" dirty="0" err="1" smtClean="0">
                <a:solidFill>
                  <a:srgbClr val="002060"/>
                </a:solidFill>
                <a:latin typeface="Arial" panose="020B0604020202020204" pitchFamily="34" charset="0"/>
                <a:cs typeface="Arial" panose="020B0604020202020204" pitchFamily="34" charset="0"/>
              </a:rPr>
              <a:t>nhà</a:t>
            </a:r>
            <a:r>
              <a:rPr lang="en-US" sz="3000" b="1" i="1" dirty="0" smtClean="0">
                <a:solidFill>
                  <a:srgbClr val="002060"/>
                </a:solidFill>
                <a:latin typeface="Arial" panose="020B0604020202020204" pitchFamily="34" charset="0"/>
                <a:cs typeface="Arial" panose="020B0604020202020204" pitchFamily="34" charset="0"/>
              </a:rPr>
              <a:t> </a:t>
            </a:r>
            <a:r>
              <a:rPr lang="en-US" sz="3000" b="1" i="1" dirty="0" err="1" smtClean="0">
                <a:solidFill>
                  <a:srgbClr val="002060"/>
                </a:solidFill>
                <a:latin typeface="Arial" panose="020B0604020202020204" pitchFamily="34" charset="0"/>
                <a:cs typeface="Arial" panose="020B0604020202020204" pitchFamily="34" charset="0"/>
              </a:rPr>
              <a:t>nước</a:t>
            </a:r>
            <a:endParaRPr lang="en-US" sz="3000" b="1" i="1" dirty="0" smtClean="0">
              <a:solidFill>
                <a:srgbClr val="002060"/>
              </a:solidFill>
              <a:latin typeface="Arial" panose="020B0604020202020204" pitchFamily="34" charset="0"/>
              <a:cs typeface="Arial" panose="020B0604020202020204" pitchFamily="34" charset="0"/>
            </a:endParaRPr>
          </a:p>
          <a:p>
            <a:pPr marL="463550" algn="just"/>
            <a:endParaRPr lang="en-US" sz="2800" dirty="0" smtClean="0">
              <a:solidFill>
                <a:srgbClr val="002060"/>
              </a:solidFill>
              <a:latin typeface="Arial" panose="020B0604020202020204" pitchFamily="34" charset="0"/>
              <a:cs typeface="Arial" panose="020B0604020202020204" pitchFamily="34" charset="0"/>
            </a:endParaRPr>
          </a:p>
        </p:txBody>
      </p:sp>
      <p:graphicFrame>
        <p:nvGraphicFramePr>
          <p:cNvPr id="9" name="Diagram 8"/>
          <p:cNvGraphicFramePr/>
          <p:nvPr/>
        </p:nvGraphicFramePr>
        <p:xfrm>
          <a:off x="0" y="1295400"/>
          <a:ext cx="9144000" cy="5232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graphicEl>
                                              <a:dgm id="{BD68A99D-4B96-4A99-88DA-303323E5C75E}"/>
                                            </p:graphicEl>
                                          </p:spTgt>
                                        </p:tgtEl>
                                        <p:attrNameLst>
                                          <p:attrName>style.visibility</p:attrName>
                                        </p:attrNameLst>
                                      </p:cBhvr>
                                      <p:to>
                                        <p:strVal val="visible"/>
                                      </p:to>
                                    </p:set>
                                    <p:anim calcmode="lin" valueType="num">
                                      <p:cBhvr additive="base">
                                        <p:cTn id="7" dur="500" fill="hold"/>
                                        <p:tgtEl>
                                          <p:spTgt spid="9">
                                            <p:graphicEl>
                                              <a:dgm id="{BD68A99D-4B96-4A99-88DA-303323E5C75E}"/>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graphicEl>
                                              <a:dgm id="{BD68A99D-4B96-4A99-88DA-303323E5C75E}"/>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graphicEl>
                                              <a:dgm id="{78B3A700-353D-49D2-A8E7-BE631C9709B3}"/>
                                            </p:graphicEl>
                                          </p:spTgt>
                                        </p:tgtEl>
                                        <p:attrNameLst>
                                          <p:attrName>style.visibility</p:attrName>
                                        </p:attrNameLst>
                                      </p:cBhvr>
                                      <p:to>
                                        <p:strVal val="visible"/>
                                      </p:to>
                                    </p:set>
                                    <p:anim calcmode="lin" valueType="num">
                                      <p:cBhvr additive="base">
                                        <p:cTn id="13" dur="500" fill="hold"/>
                                        <p:tgtEl>
                                          <p:spTgt spid="9">
                                            <p:graphicEl>
                                              <a:dgm id="{78B3A700-353D-49D2-A8E7-BE631C9709B3}"/>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graphicEl>
                                              <a:dgm id="{78B3A700-353D-49D2-A8E7-BE631C9709B3}"/>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graphicEl>
                                              <a:dgm id="{41F9BAE1-2AF0-482D-864B-409870127054}"/>
                                            </p:graphicEl>
                                          </p:spTgt>
                                        </p:tgtEl>
                                        <p:attrNameLst>
                                          <p:attrName>style.visibility</p:attrName>
                                        </p:attrNameLst>
                                      </p:cBhvr>
                                      <p:to>
                                        <p:strVal val="visible"/>
                                      </p:to>
                                    </p:set>
                                    <p:anim calcmode="lin" valueType="num">
                                      <p:cBhvr additive="base">
                                        <p:cTn id="17" dur="500" fill="hold"/>
                                        <p:tgtEl>
                                          <p:spTgt spid="9">
                                            <p:graphicEl>
                                              <a:dgm id="{41F9BAE1-2AF0-482D-864B-409870127054}"/>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graphicEl>
                                              <a:dgm id="{41F9BAE1-2AF0-482D-864B-409870127054}"/>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graphicEl>
                                              <a:dgm id="{C131381D-9C23-4D3E-B098-75F18F0EC2CB}"/>
                                            </p:graphicEl>
                                          </p:spTgt>
                                        </p:tgtEl>
                                        <p:attrNameLst>
                                          <p:attrName>style.visibility</p:attrName>
                                        </p:attrNameLst>
                                      </p:cBhvr>
                                      <p:to>
                                        <p:strVal val="visible"/>
                                      </p:to>
                                    </p:set>
                                    <p:anim calcmode="lin" valueType="num">
                                      <p:cBhvr additive="base">
                                        <p:cTn id="21" dur="500" fill="hold"/>
                                        <p:tgtEl>
                                          <p:spTgt spid="9">
                                            <p:graphicEl>
                                              <a:dgm id="{C131381D-9C23-4D3E-B098-75F18F0EC2CB}"/>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graphicEl>
                                              <a:dgm id="{C131381D-9C23-4D3E-B098-75F18F0EC2CB}"/>
                                            </p:graphic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graphicEl>
                                              <a:dgm id="{7B2CBB67-B3FC-4FEC-B853-C293FE97B50F}"/>
                                            </p:graphicEl>
                                          </p:spTgt>
                                        </p:tgtEl>
                                        <p:attrNameLst>
                                          <p:attrName>style.visibility</p:attrName>
                                        </p:attrNameLst>
                                      </p:cBhvr>
                                      <p:to>
                                        <p:strVal val="visible"/>
                                      </p:to>
                                    </p:set>
                                    <p:anim calcmode="lin" valueType="num">
                                      <p:cBhvr additive="base">
                                        <p:cTn id="25" dur="500" fill="hold"/>
                                        <p:tgtEl>
                                          <p:spTgt spid="9">
                                            <p:graphicEl>
                                              <a:dgm id="{7B2CBB67-B3FC-4FEC-B853-C293FE97B50F}"/>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graphicEl>
                                              <a:dgm id="{7B2CBB67-B3FC-4FEC-B853-C293FE97B50F}"/>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graphicEl>
                                              <a:dgm id="{702F8D34-23C9-40D2-9963-1BDBF3B810B5}"/>
                                            </p:graphicEl>
                                          </p:spTgt>
                                        </p:tgtEl>
                                        <p:attrNameLst>
                                          <p:attrName>style.visibility</p:attrName>
                                        </p:attrNameLst>
                                      </p:cBhvr>
                                      <p:to>
                                        <p:strVal val="visible"/>
                                      </p:to>
                                    </p:set>
                                    <p:anim calcmode="lin" valueType="num">
                                      <p:cBhvr additive="base">
                                        <p:cTn id="31" dur="500" fill="hold"/>
                                        <p:tgtEl>
                                          <p:spTgt spid="9">
                                            <p:graphicEl>
                                              <a:dgm id="{702F8D34-23C9-40D2-9963-1BDBF3B810B5}"/>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graphicEl>
                                              <a:dgm id="{702F8D34-23C9-40D2-9963-1BDBF3B810B5}"/>
                                            </p:graphic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graphicEl>
                                              <a:dgm id="{5C2E23FC-940A-488A-9C94-4CB2B783AA83}"/>
                                            </p:graphicEl>
                                          </p:spTgt>
                                        </p:tgtEl>
                                        <p:attrNameLst>
                                          <p:attrName>style.visibility</p:attrName>
                                        </p:attrNameLst>
                                      </p:cBhvr>
                                      <p:to>
                                        <p:strVal val="visible"/>
                                      </p:to>
                                    </p:set>
                                    <p:anim calcmode="lin" valueType="num">
                                      <p:cBhvr additive="base">
                                        <p:cTn id="35" dur="500" fill="hold"/>
                                        <p:tgtEl>
                                          <p:spTgt spid="9">
                                            <p:graphicEl>
                                              <a:dgm id="{5C2E23FC-940A-488A-9C94-4CB2B783AA83}"/>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graphicEl>
                                              <a:dgm id="{5C2E23FC-940A-488A-9C94-4CB2B783AA83}"/>
                                            </p:graphic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9">
                                            <p:graphicEl>
                                              <a:dgm id="{82BBF04F-6BE0-442C-8818-E78A66262968}"/>
                                            </p:graphicEl>
                                          </p:spTgt>
                                        </p:tgtEl>
                                        <p:attrNameLst>
                                          <p:attrName>style.visibility</p:attrName>
                                        </p:attrNameLst>
                                      </p:cBhvr>
                                      <p:to>
                                        <p:strVal val="visible"/>
                                      </p:to>
                                    </p:set>
                                    <p:anim calcmode="lin" valueType="num">
                                      <p:cBhvr additive="base">
                                        <p:cTn id="39" dur="500" fill="hold"/>
                                        <p:tgtEl>
                                          <p:spTgt spid="9">
                                            <p:graphicEl>
                                              <a:dgm id="{82BBF04F-6BE0-442C-8818-E78A66262968}"/>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graphicEl>
                                              <a:dgm id="{82BBF04F-6BE0-442C-8818-E78A66262968}"/>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9">
                                            <p:graphicEl>
                                              <a:dgm id="{9AC3F74D-09C2-42CF-B761-2B8A67A76AE1}"/>
                                            </p:graphicEl>
                                          </p:spTgt>
                                        </p:tgtEl>
                                        <p:attrNameLst>
                                          <p:attrName>style.visibility</p:attrName>
                                        </p:attrNameLst>
                                      </p:cBhvr>
                                      <p:to>
                                        <p:strVal val="visible"/>
                                      </p:to>
                                    </p:set>
                                    <p:anim calcmode="lin" valueType="num">
                                      <p:cBhvr additive="base">
                                        <p:cTn id="43" dur="500" fill="hold"/>
                                        <p:tgtEl>
                                          <p:spTgt spid="9">
                                            <p:graphicEl>
                                              <a:dgm id="{9AC3F74D-09C2-42CF-B761-2B8A67A76AE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graphicEl>
                                              <a:dgm id="{9AC3F74D-09C2-42CF-B761-2B8A67A76AE1}"/>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
                                            <p:graphicEl>
                                              <a:dgm id="{70B883BE-E952-45F3-A260-BF670BB6C2F9}"/>
                                            </p:graphicEl>
                                          </p:spTgt>
                                        </p:tgtEl>
                                        <p:attrNameLst>
                                          <p:attrName>style.visibility</p:attrName>
                                        </p:attrNameLst>
                                      </p:cBhvr>
                                      <p:to>
                                        <p:strVal val="visible"/>
                                      </p:to>
                                    </p:set>
                                    <p:anim calcmode="lin" valueType="num">
                                      <p:cBhvr additive="base">
                                        <p:cTn id="47" dur="500" fill="hold"/>
                                        <p:tgtEl>
                                          <p:spTgt spid="9">
                                            <p:graphicEl>
                                              <a:dgm id="{70B883BE-E952-45F3-A260-BF670BB6C2F9}"/>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graphicEl>
                                              <a:dgm id="{70B883BE-E952-45F3-A260-BF670BB6C2F9}"/>
                                            </p:graphic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graphicEl>
                                              <a:dgm id="{45E1F5FD-5A25-4103-BD94-21E512AC8EBE}"/>
                                            </p:graphicEl>
                                          </p:spTgt>
                                        </p:tgtEl>
                                        <p:attrNameLst>
                                          <p:attrName>style.visibility</p:attrName>
                                        </p:attrNameLst>
                                      </p:cBhvr>
                                      <p:to>
                                        <p:strVal val="visible"/>
                                      </p:to>
                                    </p:set>
                                    <p:anim calcmode="lin" valueType="num">
                                      <p:cBhvr additive="base">
                                        <p:cTn id="51" dur="500" fill="hold"/>
                                        <p:tgtEl>
                                          <p:spTgt spid="9">
                                            <p:graphicEl>
                                              <a:dgm id="{45E1F5FD-5A25-4103-BD94-21E512AC8EBE}"/>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graphicEl>
                                              <a:dgm id="{45E1F5FD-5A25-4103-BD94-21E512AC8EBE}"/>
                                            </p:graphic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9">
                                            <p:graphicEl>
                                              <a:dgm id="{73E9A881-348E-4B3C-9494-4EF4A99D9134}"/>
                                            </p:graphicEl>
                                          </p:spTgt>
                                        </p:tgtEl>
                                        <p:attrNameLst>
                                          <p:attrName>style.visibility</p:attrName>
                                        </p:attrNameLst>
                                      </p:cBhvr>
                                      <p:to>
                                        <p:strVal val="visible"/>
                                      </p:to>
                                    </p:set>
                                    <p:anim calcmode="lin" valueType="num">
                                      <p:cBhvr additive="base">
                                        <p:cTn id="55" dur="500" fill="hold"/>
                                        <p:tgtEl>
                                          <p:spTgt spid="9">
                                            <p:graphicEl>
                                              <a:dgm id="{73E9A881-348E-4B3C-9494-4EF4A99D9134}"/>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graphicEl>
                                              <a:dgm id="{73E9A881-348E-4B3C-9494-4EF4A99D9134}"/>
                                            </p:graphic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graphicEl>
                                              <a:dgm id="{11241C18-BB7D-47E4-AF0F-FB5A3201D435}"/>
                                            </p:graphicEl>
                                          </p:spTgt>
                                        </p:tgtEl>
                                        <p:attrNameLst>
                                          <p:attrName>style.visibility</p:attrName>
                                        </p:attrNameLst>
                                      </p:cBhvr>
                                      <p:to>
                                        <p:strVal val="visible"/>
                                      </p:to>
                                    </p:set>
                                    <p:anim calcmode="lin" valueType="num">
                                      <p:cBhvr additive="base">
                                        <p:cTn id="59" dur="500" fill="hold"/>
                                        <p:tgtEl>
                                          <p:spTgt spid="9">
                                            <p:graphicEl>
                                              <a:dgm id="{11241C18-BB7D-47E4-AF0F-FB5A3201D435}"/>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graphicEl>
                                              <a:dgm id="{11241C18-BB7D-47E4-AF0F-FB5A3201D435}"/>
                                            </p:graphic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graphicEl>
                                              <a:dgm id="{A81C5FD5-7E9A-4F36-89AA-6C4D5CB75625}"/>
                                            </p:graphicEl>
                                          </p:spTgt>
                                        </p:tgtEl>
                                        <p:attrNameLst>
                                          <p:attrName>style.visibility</p:attrName>
                                        </p:attrNameLst>
                                      </p:cBhvr>
                                      <p:to>
                                        <p:strVal val="visible"/>
                                      </p:to>
                                    </p:set>
                                    <p:anim calcmode="lin" valueType="num">
                                      <p:cBhvr additive="base">
                                        <p:cTn id="63" dur="500" fill="hold"/>
                                        <p:tgtEl>
                                          <p:spTgt spid="9">
                                            <p:graphicEl>
                                              <a:dgm id="{A81C5FD5-7E9A-4F36-89AA-6C4D5CB75625}"/>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graphicEl>
                                              <a:dgm id="{A81C5FD5-7E9A-4F36-89AA-6C4D5CB75625}"/>
                                            </p:graphic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
                                            <p:graphicEl>
                                              <a:dgm id="{2BBE21C2-20D6-4790-9E6C-6EAC9CDEA8E7}"/>
                                            </p:graphicEl>
                                          </p:spTgt>
                                        </p:tgtEl>
                                        <p:attrNameLst>
                                          <p:attrName>style.visibility</p:attrName>
                                        </p:attrNameLst>
                                      </p:cBhvr>
                                      <p:to>
                                        <p:strVal val="visible"/>
                                      </p:to>
                                    </p:set>
                                    <p:anim calcmode="lin" valueType="num">
                                      <p:cBhvr additive="base">
                                        <p:cTn id="67" dur="500" fill="hold"/>
                                        <p:tgtEl>
                                          <p:spTgt spid="9">
                                            <p:graphicEl>
                                              <a:dgm id="{2BBE21C2-20D6-4790-9E6C-6EAC9CDEA8E7}"/>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graphicEl>
                                              <a:dgm id="{2BBE21C2-20D6-4790-9E6C-6EAC9CDEA8E7}"/>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Dgm bld="lvlAtOnce"/>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6" name="Rectangle 5"/>
          <p:cNvSpPr/>
          <p:nvPr/>
        </p:nvSpPr>
        <p:spPr>
          <a:xfrm>
            <a:off x="2209800" y="152400"/>
            <a:ext cx="4343400" cy="584775"/>
          </a:xfrm>
          <a:prstGeom prst="rect">
            <a:avLst/>
          </a:prstGeom>
        </p:spPr>
        <p:txBody>
          <a:bodyPr wrap="square">
            <a:spAutoFit/>
          </a:bodyPr>
          <a:lstStyle/>
          <a:p>
            <a:pPr algn="ctr"/>
            <a:r>
              <a:rPr lang="en-US" sz="3200" b="1" smtClean="0">
                <a:solidFill>
                  <a:schemeClr val="bg1"/>
                </a:solidFill>
                <a:latin typeface="Arial" panose="020B0604020202020204" pitchFamily="34" charset="0"/>
                <a:cs typeface="Arial" panose="020B0604020202020204" pitchFamily="34" charset="0"/>
              </a:rPr>
              <a:t>NỘI DUNG MÔN HỌC</a:t>
            </a:r>
            <a:endParaRPr lang="en-US" sz="3200">
              <a:solidFill>
                <a:schemeClr val="bg1"/>
              </a:solidFill>
            </a:endParaRPr>
          </a:p>
        </p:txBody>
      </p:sp>
      <p:sp>
        <p:nvSpPr>
          <p:cNvPr id="7" name="Content Placeholder 1"/>
          <p:cNvSpPr>
            <a:spLocks noGrp="1"/>
          </p:cNvSpPr>
          <p:nvPr>
            <p:ph idx="1"/>
          </p:nvPr>
        </p:nvSpPr>
        <p:spPr>
          <a:xfrm>
            <a:off x="685800" y="1600200"/>
            <a:ext cx="7848600" cy="4114800"/>
          </a:xfrm>
        </p:spPr>
        <p:txBody>
          <a:bodyPr>
            <a:normAutofit fontScale="25000" lnSpcReduction="20000"/>
          </a:bodyPr>
          <a:lstStyle/>
          <a:p>
            <a:pPr marL="365760" indent="-255905" eaLnBrk="1" fontAlgn="auto" hangingPunct="1">
              <a:spcAft>
                <a:spcPts val="0"/>
              </a:spcAft>
              <a:buFont typeface="Wingdings 3"/>
              <a:buNone/>
              <a:defRPr/>
            </a:pPr>
            <a:r>
              <a:rPr lang="en-US" dirty="0" smtClean="0">
                <a:solidFill>
                  <a:srgbClr val="F12E07"/>
                </a:solidFill>
                <a:latin typeface="Arial" panose="020B0604020202020204" pitchFamily="34" charset="0"/>
                <a:cs typeface="Arial" panose="020B0604020202020204" pitchFamily="34" charset="0"/>
              </a:rPr>
              <a:t>   </a:t>
            </a:r>
            <a:endParaRPr lang="en-US" dirty="0" smtClean="0">
              <a:solidFill>
                <a:srgbClr val="F12E07"/>
              </a:solidFill>
              <a:latin typeface="Arial" panose="020B0604020202020204" pitchFamily="34" charset="0"/>
              <a:cs typeface="Arial" panose="020B0604020202020204" pitchFamily="34" charset="0"/>
            </a:endParaRPr>
          </a:p>
          <a:p>
            <a:pPr marL="365760" indent="-255905" eaLnBrk="1" fontAlgn="auto" hangingPunct="1">
              <a:spcAft>
                <a:spcPts val="0"/>
              </a:spcAft>
              <a:buFont typeface="Wingdings 3"/>
              <a:buNone/>
              <a:defRPr/>
            </a:pPr>
            <a:endParaRPr lang="en-US" dirty="0" smtClean="0">
              <a:solidFill>
                <a:srgbClr val="F12E07"/>
              </a:solidFill>
              <a:latin typeface="Arial" panose="020B0604020202020204" pitchFamily="34" charset="0"/>
              <a:cs typeface="Arial" panose="020B0604020202020204" pitchFamily="34" charset="0"/>
            </a:endParaRPr>
          </a:p>
          <a:p>
            <a:pPr marL="1938655" indent="-1879600" eaLnBrk="1" fontAlgn="auto" hangingPunct="1">
              <a:lnSpc>
                <a:spcPct val="140000"/>
              </a:lnSpc>
              <a:spcBef>
                <a:spcPts val="600"/>
              </a:spcBef>
              <a:spcAft>
                <a:spcPts val="600"/>
              </a:spcAft>
              <a:buFont typeface="Wingdings 3"/>
              <a:buNone/>
              <a:defRPr/>
            </a:pPr>
            <a:r>
              <a:rPr lang="en-US" sz="13600" b="1" dirty="0" smtClean="0">
                <a:solidFill>
                  <a:srgbClr val="5A4573"/>
                </a:solidFill>
                <a:latin typeface="Arial" panose="020B0604020202020204" pitchFamily="34" charset="0"/>
                <a:cs typeface="Arial" panose="020B0604020202020204" pitchFamily="34" charset="0"/>
              </a:rPr>
              <a:t>PHẦN 1</a:t>
            </a:r>
            <a:r>
              <a:rPr lang="en-US" sz="13600" b="1" smtClean="0">
                <a:solidFill>
                  <a:srgbClr val="5A4573"/>
                </a:solidFill>
                <a:latin typeface="Arial" panose="020B0604020202020204" pitchFamily="34" charset="0"/>
                <a:cs typeface="Arial" panose="020B0604020202020204" pitchFamily="34" charset="0"/>
              </a:rPr>
              <a:t>: </a:t>
            </a:r>
            <a:r>
              <a:rPr lang="en-US" sz="14400" b="1" smtClean="0">
                <a:solidFill>
                  <a:srgbClr val="5A4573"/>
                </a:solidFill>
                <a:latin typeface="Arial" panose="020B0604020202020204" pitchFamily="34" charset="0"/>
                <a:cs typeface="Arial" panose="020B0604020202020204" pitchFamily="34" charset="0"/>
              </a:rPr>
              <a:t>Những vấn đề chung về nhà nước và pháp luật</a:t>
            </a:r>
            <a:endParaRPr lang="en-US" sz="13600" b="1" dirty="0" smtClean="0">
              <a:solidFill>
                <a:srgbClr val="5A4573"/>
              </a:solidFill>
              <a:latin typeface="Arial" panose="020B0604020202020204" pitchFamily="34" charset="0"/>
              <a:cs typeface="Arial" panose="020B0604020202020204" pitchFamily="34" charset="0"/>
            </a:endParaRPr>
          </a:p>
          <a:p>
            <a:pPr marL="55880" indent="3175" algn="ctr" eaLnBrk="1" fontAlgn="auto" hangingPunct="1">
              <a:lnSpc>
                <a:spcPct val="140000"/>
              </a:lnSpc>
              <a:spcBef>
                <a:spcPts val="600"/>
              </a:spcBef>
              <a:spcAft>
                <a:spcPts val="600"/>
              </a:spcAft>
              <a:buFont typeface="Wingdings 3"/>
              <a:buNone/>
              <a:defRPr/>
            </a:pPr>
            <a:endParaRPr lang="en-US" sz="13600" b="1" dirty="0" smtClean="0">
              <a:solidFill>
                <a:srgbClr val="5A4573"/>
              </a:solidFill>
              <a:latin typeface="Arial" panose="020B0604020202020204" pitchFamily="34" charset="0"/>
              <a:cs typeface="Arial" panose="020B0604020202020204" pitchFamily="34" charset="0"/>
            </a:endParaRPr>
          </a:p>
          <a:p>
            <a:pPr marL="1938655" indent="-1879600" eaLnBrk="1" fontAlgn="auto" hangingPunct="1">
              <a:lnSpc>
                <a:spcPct val="140000"/>
              </a:lnSpc>
              <a:spcBef>
                <a:spcPts val="600"/>
              </a:spcBef>
              <a:spcAft>
                <a:spcPts val="600"/>
              </a:spcAft>
              <a:buFont typeface="Wingdings 3"/>
              <a:buNone/>
              <a:defRPr/>
            </a:pPr>
            <a:r>
              <a:rPr lang="en-US" sz="13600" b="1" smtClean="0">
                <a:solidFill>
                  <a:srgbClr val="5A4573"/>
                </a:solidFill>
                <a:latin typeface="Arial" panose="020B0604020202020204" pitchFamily="34" charset="0"/>
                <a:cs typeface="Arial" panose="020B0604020202020204" pitchFamily="34" charset="0"/>
              </a:rPr>
              <a:t>PHẦN 2: </a:t>
            </a:r>
            <a:r>
              <a:rPr lang="en-US" sz="14400" b="1" smtClean="0">
                <a:solidFill>
                  <a:srgbClr val="5A4573"/>
                </a:solidFill>
                <a:latin typeface="Arial" panose="020B0604020202020204" pitchFamily="34" charset="0"/>
                <a:cs typeface="Arial" panose="020B0604020202020204" pitchFamily="34" charset="0"/>
              </a:rPr>
              <a:t>Các ngành luật trong hệ thống pháp luật Việt Nam </a:t>
            </a:r>
            <a:endParaRPr lang="en-US" sz="13600" b="1" dirty="0">
              <a:solidFill>
                <a:srgbClr val="5A4573"/>
              </a:solidFill>
            </a:endParaRPr>
          </a:p>
        </p:txBody>
      </p:sp>
    </p:spTree>
  </p:cSld>
  <p:clrMapOvr>
    <a:masterClrMapping/>
  </p:clrMapOvr>
  <p:transition>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Autofit/>
          </a:bodyPr>
          <a:lstStyle/>
          <a:p>
            <a:r>
              <a:rPr lang="en-US" sz="3400" b="1" smtClean="0">
                <a:solidFill>
                  <a:schemeClr val="bg1"/>
                </a:solidFill>
                <a:latin typeface="Arial" panose="020B0604020202020204" pitchFamily="34" charset="0"/>
                <a:cs typeface="Arial" panose="020B0604020202020204" pitchFamily="34" charset="0"/>
              </a:rPr>
              <a:t>5. Kiểu nhà nước và hình thức nhà nước</a:t>
            </a:r>
            <a:endParaRPr lang="en-US" sz="3400"/>
          </a:p>
        </p:txBody>
      </p:sp>
      <p:sp>
        <p:nvSpPr>
          <p:cNvPr id="3" name="Content Placeholder 2"/>
          <p:cNvSpPr>
            <a:spLocks noGrp="1"/>
          </p:cNvSpPr>
          <p:nvPr>
            <p:ph idx="1"/>
          </p:nvPr>
        </p:nvSpPr>
        <p:spPr>
          <a:xfrm>
            <a:off x="0" y="762000"/>
            <a:ext cx="8686800" cy="5364163"/>
          </a:xfrm>
        </p:spPr>
        <p:txBody>
          <a:bodyPr/>
          <a:lstStyle/>
          <a:p>
            <a:pPr>
              <a:spcBef>
                <a:spcPts val="600"/>
              </a:spcBef>
              <a:buNone/>
            </a:pPr>
            <a:endParaRPr lang="en-US" sz="3600"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Rectangle 6"/>
          <p:cNvSpPr/>
          <p:nvPr/>
        </p:nvSpPr>
        <p:spPr>
          <a:xfrm>
            <a:off x="228600" y="838200"/>
            <a:ext cx="8610600" cy="9144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just"/>
            <a:r>
              <a:rPr lang="en-US" sz="3200" b="1" i="1" smtClean="0">
                <a:solidFill>
                  <a:srgbClr val="002060"/>
                </a:solidFill>
                <a:latin typeface="Arial" panose="020B0604020202020204" pitchFamily="34" charset="0"/>
                <a:cs typeface="Arial" panose="020B0604020202020204" pitchFamily="34" charset="0"/>
              </a:rPr>
              <a:t>5.2 Hình thức nhà nước</a:t>
            </a:r>
            <a:endParaRPr lang="en-US" sz="3200" b="1" i="1" smtClean="0">
              <a:solidFill>
                <a:srgbClr val="002060"/>
              </a:solidFill>
              <a:latin typeface="Arial" panose="020B0604020202020204" pitchFamily="34" charset="0"/>
              <a:cs typeface="Arial" panose="020B0604020202020204" pitchFamily="34" charset="0"/>
            </a:endParaRPr>
          </a:p>
          <a:p>
            <a:pPr marL="463550" algn="just"/>
            <a:endParaRPr lang="en-US" sz="2800" smtClean="0">
              <a:solidFill>
                <a:srgbClr val="002060"/>
              </a:solidFill>
              <a:latin typeface="Arial" panose="020B0604020202020204" pitchFamily="34" charset="0"/>
              <a:cs typeface="Arial" panose="020B0604020202020204" pitchFamily="34" charset="0"/>
            </a:endParaRPr>
          </a:p>
        </p:txBody>
      </p:sp>
      <p:graphicFrame>
        <p:nvGraphicFramePr>
          <p:cNvPr id="9" name="Diagram 8"/>
          <p:cNvGraphicFramePr/>
          <p:nvPr/>
        </p:nvGraphicFramePr>
        <p:xfrm>
          <a:off x="228600" y="1397000"/>
          <a:ext cx="8458200" cy="226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Diagram 7"/>
          <p:cNvGraphicFramePr/>
          <p:nvPr/>
        </p:nvGraphicFramePr>
        <p:xfrm>
          <a:off x="685800" y="4191000"/>
          <a:ext cx="8458200" cy="22606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8"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b="1" smtClean="0">
                <a:solidFill>
                  <a:schemeClr val="bg1"/>
                </a:solidFill>
                <a:latin typeface="Arial" panose="020B0604020202020204" pitchFamily="34" charset="0"/>
                <a:cs typeface="Arial" panose="020B0604020202020204" pitchFamily="34" charset="0"/>
              </a:rPr>
              <a:t>BÀI TẬP</a:t>
            </a:r>
            <a:endParaRPr lang="en-US" b="1">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600" y="838200"/>
            <a:ext cx="8610600" cy="1066801"/>
          </a:xfrm>
        </p:spPr>
        <p:txBody>
          <a:bodyPr>
            <a:normAutofit/>
          </a:bodyPr>
          <a:lstStyle/>
          <a:p>
            <a:pPr marL="0" indent="0">
              <a:buNone/>
            </a:pPr>
            <a:r>
              <a:rPr lang="en-US" smtClean="0">
                <a:solidFill>
                  <a:srgbClr val="C00000"/>
                </a:solidFill>
                <a:latin typeface="Arial" panose="020B0604020202020204" pitchFamily="34" charset="0"/>
                <a:cs typeface="Arial" panose="020B0604020202020204" pitchFamily="34" charset="0"/>
              </a:rPr>
              <a:t>Xác định cấu trúc nhà nước của các quốc gia sau đây là nhà nước liên bang hay đơn nhất ?</a:t>
            </a:r>
            <a:endParaRPr lang="en-US" smtClean="0">
              <a:solidFill>
                <a:srgbClr val="C0000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6" name="Rectangle 5"/>
          <p:cNvSpPr/>
          <p:nvPr/>
        </p:nvSpPr>
        <p:spPr>
          <a:xfrm>
            <a:off x="609600" y="1856631"/>
            <a:ext cx="8229600" cy="5001369"/>
          </a:xfrm>
          <a:prstGeom prst="rect">
            <a:avLst/>
          </a:prstGeom>
        </p:spPr>
        <p:txBody>
          <a:bodyPr wrap="square" numCol="2">
            <a:spAutoFit/>
          </a:bodyPr>
          <a:lstStyle/>
          <a:p>
            <a:pPr marL="514350" indent="-514350">
              <a:spcBef>
                <a:spcPts val="600"/>
              </a:spcBef>
              <a:spcAft>
                <a:spcPts val="600"/>
              </a:spcAft>
              <a:buAutoNum type="arabicPeriod"/>
            </a:pPr>
            <a:r>
              <a:rPr lang="en-US" sz="4400" dirty="0">
                <a:solidFill>
                  <a:srgbClr val="002060"/>
                </a:solidFill>
                <a:latin typeface="Arial" panose="020B0604020202020204" pitchFamily="34" charset="0"/>
                <a:cs typeface="Arial" panose="020B0604020202020204" pitchFamily="34" charset="0"/>
              </a:rPr>
              <a:t> </a:t>
            </a:r>
            <a:r>
              <a:rPr lang="en-US" sz="4400" dirty="0" err="1" smtClean="0">
                <a:solidFill>
                  <a:srgbClr val="002060"/>
                </a:solidFill>
                <a:latin typeface="Arial" panose="020B0604020202020204" pitchFamily="34" charset="0"/>
                <a:cs typeface="Arial" panose="020B0604020202020204" pitchFamily="34" charset="0"/>
              </a:rPr>
              <a:t>Bỉ</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smtClean="0">
                <a:solidFill>
                  <a:srgbClr val="002060"/>
                </a:solidFill>
                <a:latin typeface="Arial" panose="020B0604020202020204" pitchFamily="34" charset="0"/>
                <a:cs typeface="Arial" panose="020B0604020202020204" pitchFamily="34" charset="0"/>
              </a:rPr>
              <a:t>Bhutan</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smtClean="0">
                <a:solidFill>
                  <a:srgbClr val="002060"/>
                </a:solidFill>
                <a:latin typeface="Arial" panose="020B0604020202020204" pitchFamily="34" charset="0"/>
                <a:cs typeface="Arial" panose="020B0604020202020204" pitchFamily="34" charset="0"/>
              </a:rPr>
              <a:t>Singapore</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err="1" smtClean="0">
                <a:solidFill>
                  <a:srgbClr val="002060"/>
                </a:solidFill>
                <a:latin typeface="Arial" panose="020B0604020202020204" pitchFamily="34" charset="0"/>
                <a:cs typeface="Arial" panose="020B0604020202020204" pitchFamily="34" charset="0"/>
              </a:rPr>
              <a:t>Hy</a:t>
            </a:r>
            <a:r>
              <a:rPr lang="en-US" sz="4400" dirty="0" smtClean="0">
                <a:solidFill>
                  <a:srgbClr val="002060"/>
                </a:solidFill>
                <a:latin typeface="Arial" panose="020B0604020202020204" pitchFamily="34" charset="0"/>
                <a:cs typeface="Arial" panose="020B0604020202020204" pitchFamily="34" charset="0"/>
              </a:rPr>
              <a:t> </a:t>
            </a:r>
            <a:r>
              <a:rPr lang="en-US" sz="4400" dirty="0" err="1" smtClean="0">
                <a:solidFill>
                  <a:srgbClr val="002060"/>
                </a:solidFill>
                <a:latin typeface="Arial" panose="020B0604020202020204" pitchFamily="34" charset="0"/>
                <a:cs typeface="Arial" panose="020B0604020202020204" pitchFamily="34" charset="0"/>
              </a:rPr>
              <a:t>Lạp</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err="1" smtClean="0">
                <a:solidFill>
                  <a:srgbClr val="002060"/>
                </a:solidFill>
                <a:latin typeface="Arial" panose="020B0604020202020204" pitchFamily="34" charset="0"/>
                <a:cs typeface="Arial" panose="020B0604020202020204" pitchFamily="34" charset="0"/>
              </a:rPr>
              <a:t>Pháp</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err="1" smtClean="0">
                <a:solidFill>
                  <a:srgbClr val="002060"/>
                </a:solidFill>
                <a:latin typeface="Arial" panose="020B0604020202020204" pitchFamily="34" charset="0"/>
                <a:cs typeface="Arial" panose="020B0604020202020204" pitchFamily="34" charset="0"/>
              </a:rPr>
              <a:t>Thụy</a:t>
            </a:r>
            <a:r>
              <a:rPr lang="en-US" sz="4400" dirty="0" smtClean="0">
                <a:solidFill>
                  <a:srgbClr val="002060"/>
                </a:solidFill>
                <a:latin typeface="Arial" panose="020B0604020202020204" pitchFamily="34" charset="0"/>
                <a:cs typeface="Arial" panose="020B0604020202020204" pitchFamily="34" charset="0"/>
              </a:rPr>
              <a:t> </a:t>
            </a:r>
            <a:r>
              <a:rPr lang="en-US" sz="4400" dirty="0" err="1" smtClean="0">
                <a:solidFill>
                  <a:srgbClr val="002060"/>
                </a:solidFill>
                <a:latin typeface="Arial" panose="020B0604020202020204" pitchFamily="34" charset="0"/>
                <a:cs typeface="Arial" panose="020B0604020202020204" pitchFamily="34" charset="0"/>
              </a:rPr>
              <a:t>Điển</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err="1" smtClean="0">
                <a:solidFill>
                  <a:srgbClr val="002060"/>
                </a:solidFill>
                <a:latin typeface="Arial" panose="020B0604020202020204" pitchFamily="34" charset="0"/>
                <a:cs typeface="Arial" panose="020B0604020202020204" pitchFamily="34" charset="0"/>
              </a:rPr>
              <a:t>Thụy</a:t>
            </a:r>
            <a:r>
              <a:rPr lang="en-US" sz="4400" dirty="0" smtClean="0">
                <a:solidFill>
                  <a:srgbClr val="002060"/>
                </a:solidFill>
                <a:latin typeface="Arial" panose="020B0604020202020204" pitchFamily="34" charset="0"/>
                <a:cs typeface="Arial" panose="020B0604020202020204" pitchFamily="34" charset="0"/>
              </a:rPr>
              <a:t> </a:t>
            </a:r>
            <a:r>
              <a:rPr lang="en-US" sz="4400" dirty="0" err="1" smtClean="0">
                <a:solidFill>
                  <a:srgbClr val="002060"/>
                </a:solidFill>
                <a:latin typeface="Arial" panose="020B0604020202020204" pitchFamily="34" charset="0"/>
                <a:cs typeface="Arial" panose="020B0604020202020204" pitchFamily="34" charset="0"/>
              </a:rPr>
              <a:t>Sĩ</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err="1" smtClean="0">
                <a:solidFill>
                  <a:srgbClr val="002060"/>
                </a:solidFill>
                <a:latin typeface="Arial" panose="020B0604020202020204" pitchFamily="34" charset="0"/>
                <a:cs typeface="Arial" panose="020B0604020202020204" pitchFamily="34" charset="0"/>
              </a:rPr>
              <a:t>Đài</a:t>
            </a:r>
            <a:r>
              <a:rPr lang="en-US" sz="4400" dirty="0" smtClean="0">
                <a:solidFill>
                  <a:srgbClr val="002060"/>
                </a:solidFill>
                <a:latin typeface="Arial" panose="020B0604020202020204" pitchFamily="34" charset="0"/>
                <a:cs typeface="Arial" panose="020B0604020202020204" pitchFamily="34" charset="0"/>
              </a:rPr>
              <a:t> Loan</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smtClean="0">
                <a:solidFill>
                  <a:srgbClr val="002060"/>
                </a:solidFill>
                <a:latin typeface="Arial" panose="020B0604020202020204" pitchFamily="34" charset="0"/>
                <a:cs typeface="Arial" panose="020B0604020202020204" pitchFamily="34" charset="0"/>
              </a:rPr>
              <a:t>Mexico</a:t>
            </a:r>
            <a:endParaRPr lang="en-US" sz="4400" dirty="0" smtClean="0">
              <a:solidFill>
                <a:srgbClr val="002060"/>
              </a:solidFill>
              <a:latin typeface="Arial" panose="020B0604020202020204" pitchFamily="34" charset="0"/>
              <a:cs typeface="Arial" panose="020B0604020202020204" pitchFamily="34" charset="0"/>
            </a:endParaRPr>
          </a:p>
          <a:p>
            <a:pPr marL="514350" indent="-514350">
              <a:spcBef>
                <a:spcPts val="600"/>
              </a:spcBef>
              <a:spcAft>
                <a:spcPts val="600"/>
              </a:spcAft>
              <a:buAutoNum type="arabicPeriod"/>
            </a:pPr>
            <a:r>
              <a:rPr lang="en-US" sz="4400" dirty="0">
                <a:solidFill>
                  <a:srgbClr val="002060"/>
                </a:solidFill>
                <a:latin typeface="Arial" panose="020B0604020202020204" pitchFamily="34" charset="0"/>
                <a:cs typeface="Arial" panose="020B0604020202020204" pitchFamily="34" charset="0"/>
              </a:rPr>
              <a:t> </a:t>
            </a:r>
            <a:r>
              <a:rPr lang="en-US" sz="4400" dirty="0" err="1" smtClean="0">
                <a:solidFill>
                  <a:srgbClr val="002060"/>
                </a:solidFill>
                <a:latin typeface="Arial" panose="020B0604020202020204" pitchFamily="34" charset="0"/>
                <a:cs typeface="Arial" panose="020B0604020202020204" pitchFamily="34" charset="0"/>
              </a:rPr>
              <a:t>Ấn</a:t>
            </a:r>
            <a:r>
              <a:rPr lang="en-US" sz="4400" dirty="0" smtClean="0">
                <a:solidFill>
                  <a:srgbClr val="002060"/>
                </a:solidFill>
                <a:latin typeface="Arial" panose="020B0604020202020204" pitchFamily="34" charset="0"/>
                <a:cs typeface="Arial" panose="020B0604020202020204" pitchFamily="34" charset="0"/>
              </a:rPr>
              <a:t> </a:t>
            </a:r>
            <a:r>
              <a:rPr lang="en-US" sz="4400" dirty="0" err="1" smtClean="0">
                <a:solidFill>
                  <a:srgbClr val="002060"/>
                </a:solidFill>
                <a:latin typeface="Arial" panose="020B0604020202020204" pitchFamily="34" charset="0"/>
                <a:cs typeface="Arial" panose="020B0604020202020204" pitchFamily="34" charset="0"/>
              </a:rPr>
              <a:t>Độ</a:t>
            </a:r>
            <a:endParaRPr lang="en-US" sz="4400" dirty="0">
              <a:solidFill>
                <a:srgbClr val="002060"/>
              </a:solidFill>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Autofit/>
          </a:bodyPr>
          <a:lstStyle/>
          <a:p>
            <a:r>
              <a:rPr lang="en-US" sz="3400" b="1" smtClean="0">
                <a:solidFill>
                  <a:schemeClr val="bg1"/>
                </a:solidFill>
                <a:latin typeface="Arial" panose="020B0604020202020204" pitchFamily="34" charset="0"/>
                <a:cs typeface="Arial" panose="020B0604020202020204" pitchFamily="34" charset="0"/>
              </a:rPr>
              <a:t>6. Bộ máy nhà nước</a:t>
            </a:r>
            <a:endParaRPr lang="en-US" sz="3400"/>
          </a:p>
        </p:txBody>
      </p:sp>
      <p:sp>
        <p:nvSpPr>
          <p:cNvPr id="3" name="Content Placeholder 2"/>
          <p:cNvSpPr>
            <a:spLocks noGrp="1"/>
          </p:cNvSpPr>
          <p:nvPr>
            <p:ph idx="1"/>
          </p:nvPr>
        </p:nvSpPr>
        <p:spPr>
          <a:xfrm>
            <a:off x="0" y="762000"/>
            <a:ext cx="8686800" cy="5364163"/>
          </a:xfrm>
        </p:spPr>
        <p:txBody>
          <a:bodyPr/>
          <a:lstStyle/>
          <a:p>
            <a:pPr>
              <a:spcBef>
                <a:spcPts val="600"/>
              </a:spcBef>
              <a:buNone/>
            </a:pPr>
            <a:endParaRPr lang="en-US" sz="3600"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Rectangle 6"/>
          <p:cNvSpPr/>
          <p:nvPr/>
        </p:nvSpPr>
        <p:spPr>
          <a:xfrm>
            <a:off x="304800" y="1524000"/>
            <a:ext cx="8610600" cy="38862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marL="341630" indent="-341630" algn="just"/>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Là</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hệ</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thống</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các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cơ</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quan</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nhà</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nước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từ</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trung</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ương</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đến</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cơ</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sở</a:t>
            </a:r>
            <a:r>
              <a:rPr lang="en-US" sz="3200" b="1" i="1" dirty="0" smtClean="0">
                <a:solidFill>
                  <a:srgbClr val="002060"/>
                </a:solidFill>
                <a:latin typeface="Arial" panose="020B0604020202020204" pitchFamily="34" charset="0"/>
                <a:cs typeface="Arial" panose="020B0604020202020204" pitchFamily="34" charset="0"/>
              </a:rPr>
              <a:t>;</a:t>
            </a:r>
            <a:endParaRPr lang="en-US" sz="3200" b="1" i="1" dirty="0" smtClean="0">
              <a:solidFill>
                <a:srgbClr val="002060"/>
              </a:solidFill>
              <a:latin typeface="Arial" panose="020B0604020202020204" pitchFamily="34" charset="0"/>
              <a:cs typeface="Arial" panose="020B0604020202020204" pitchFamily="34" charset="0"/>
            </a:endParaRPr>
          </a:p>
          <a:p>
            <a:pPr marL="341630" indent="-341630" algn="just"/>
            <a:endParaRPr lang="en-US" sz="3200" b="1" i="1" dirty="0" smtClean="0">
              <a:solidFill>
                <a:srgbClr val="002060"/>
              </a:solidFill>
              <a:latin typeface="Arial" panose="020B0604020202020204" pitchFamily="34" charset="0"/>
              <a:cs typeface="Arial" panose="020B0604020202020204" pitchFamily="34" charset="0"/>
            </a:endParaRPr>
          </a:p>
          <a:p>
            <a:pPr marL="341630" indent="-341630" algn="just"/>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Được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tổ</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chức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và</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hoạt</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động</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theo</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những</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nguyên</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tắc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thống</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nhất</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nhằm</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thực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hiện</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chức</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năng</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nhiệm</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vụ</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của</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nhà</a:t>
            </a:r>
            <a:r>
              <a:rPr lang="en-US" sz="3200" b="1" i="1" dirty="0" smtClean="0">
                <a:solidFill>
                  <a:srgbClr val="002060"/>
                </a:solidFill>
                <a:latin typeface="Arial" panose="020B0604020202020204" pitchFamily="34" charset="0"/>
                <a:cs typeface="Arial" panose="020B0604020202020204" pitchFamily="34" charset="0"/>
              </a:rPr>
              <a:t> </a:t>
            </a:r>
            <a:r>
              <a:rPr lang="en-US" sz="3200" b="1" i="1" dirty="0" err="1" smtClean="0">
                <a:solidFill>
                  <a:srgbClr val="002060"/>
                </a:solidFill>
                <a:latin typeface="Arial" panose="020B0604020202020204" pitchFamily="34" charset="0"/>
                <a:cs typeface="Arial" panose="020B0604020202020204" pitchFamily="34" charset="0"/>
              </a:rPr>
              <a:t>nước</a:t>
            </a:r>
            <a:r>
              <a:rPr lang="en-US" sz="3200" b="1" i="1" dirty="0" smtClean="0">
                <a:solidFill>
                  <a:srgbClr val="002060"/>
                </a:solidFill>
                <a:latin typeface="Arial" panose="020B0604020202020204" pitchFamily="34" charset="0"/>
                <a:cs typeface="Arial" panose="020B0604020202020204" pitchFamily="34" charset="0"/>
              </a:rPr>
              <a:t>.</a:t>
            </a:r>
            <a:endParaRPr lang="en-US" sz="3200" b="1" i="1" dirty="0" smtClean="0">
              <a:solidFill>
                <a:srgbClr val="002060"/>
              </a:solidFill>
              <a:latin typeface="Arial" panose="020B0604020202020204" pitchFamily="34" charset="0"/>
              <a:cs typeface="Arial" panose="020B0604020202020204" pitchFamily="34" charset="0"/>
            </a:endParaRPr>
          </a:p>
          <a:p>
            <a:pPr marL="341630" indent="-341630" algn="just"/>
            <a:endParaRPr lang="en-US" sz="2800" dirty="0" smtClean="0">
              <a:solidFill>
                <a:srgbClr val="002060"/>
              </a:solidFill>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533400"/>
          </a:xfrm>
        </p:spPr>
        <p:txBody>
          <a:bodyPr>
            <a:noAutofit/>
          </a:bodyPr>
          <a:lstStyle/>
          <a:p>
            <a:r>
              <a:rPr lang="en-US" sz="3400" b="1" smtClean="0">
                <a:solidFill>
                  <a:schemeClr val="bg1"/>
                </a:solidFill>
                <a:latin typeface="Arial" panose="020B0604020202020204" pitchFamily="34" charset="0"/>
                <a:cs typeface="Arial" panose="020B0604020202020204" pitchFamily="34" charset="0"/>
              </a:rPr>
              <a:t>6. Bộ máy nhà nước</a:t>
            </a:r>
            <a:endParaRPr lang="en-US" sz="3400"/>
          </a:p>
        </p:txBody>
      </p:sp>
      <p:sp>
        <p:nvSpPr>
          <p:cNvPr id="3" name="Content Placeholder 2"/>
          <p:cNvSpPr>
            <a:spLocks noGrp="1"/>
          </p:cNvSpPr>
          <p:nvPr>
            <p:ph idx="1"/>
          </p:nvPr>
        </p:nvSpPr>
        <p:spPr>
          <a:xfrm>
            <a:off x="0" y="762000"/>
            <a:ext cx="8686800" cy="5364163"/>
          </a:xfrm>
        </p:spPr>
        <p:txBody>
          <a:bodyPr/>
          <a:lstStyle/>
          <a:p>
            <a:pPr>
              <a:spcBef>
                <a:spcPts val="600"/>
              </a:spcBef>
              <a:buNone/>
            </a:pPr>
            <a:endParaRPr lang="en-US" sz="3600"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a:p>
            <a:pPr>
              <a:spcBef>
                <a:spcPts val="600"/>
              </a:spcBef>
              <a:buNone/>
            </a:pPr>
            <a:endParaRPr lang="en-US" b="1" i="1" smtClean="0">
              <a:solidFill>
                <a:srgbClr val="002060"/>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Rectangle 6"/>
          <p:cNvSpPr/>
          <p:nvPr/>
        </p:nvSpPr>
        <p:spPr>
          <a:xfrm>
            <a:off x="228600" y="914400"/>
            <a:ext cx="8610600" cy="106680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marL="341630" indent="-341630" algn="just"/>
            <a:r>
              <a:rPr lang="en-US" sz="3200" b="1" i="1" smtClean="0">
                <a:solidFill>
                  <a:srgbClr val="002060"/>
                </a:solidFill>
                <a:latin typeface="Arial" panose="020B0604020202020204" pitchFamily="34" charset="0"/>
                <a:cs typeface="Arial" panose="020B0604020202020204" pitchFamily="34" charset="0"/>
              </a:rPr>
              <a:t>Các loại cơ quan trong bộ máy nhà nước:</a:t>
            </a:r>
            <a:endParaRPr lang="en-US" sz="3200" b="1" i="1" smtClean="0">
              <a:solidFill>
                <a:srgbClr val="002060"/>
              </a:solidFill>
              <a:latin typeface="Arial" panose="020B0604020202020204" pitchFamily="34" charset="0"/>
              <a:cs typeface="Arial" panose="020B0604020202020204" pitchFamily="34" charset="0"/>
            </a:endParaRPr>
          </a:p>
          <a:p>
            <a:pPr marL="341630" indent="-341630" algn="just"/>
            <a:endParaRPr lang="en-US" sz="2800" smtClean="0">
              <a:solidFill>
                <a:srgbClr val="002060"/>
              </a:solidFill>
              <a:latin typeface="Arial" panose="020B0604020202020204" pitchFamily="34" charset="0"/>
              <a:cs typeface="Arial" panose="020B0604020202020204" pitchFamily="34" charset="0"/>
            </a:endParaRPr>
          </a:p>
        </p:txBody>
      </p:sp>
      <p:graphicFrame>
        <p:nvGraphicFramePr>
          <p:cNvPr id="8" name="Diagram 7"/>
          <p:cNvGraphicFramePr/>
          <p:nvPr/>
        </p:nvGraphicFramePr>
        <p:xfrm>
          <a:off x="0" y="1905000"/>
          <a:ext cx="9144000" cy="2641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noChangeArrowheads="1"/>
          </p:cNvSpPr>
          <p:nvPr>
            <p:ph idx="1"/>
          </p:nvPr>
        </p:nvSpPr>
        <p:spPr>
          <a:xfrm>
            <a:off x="0" y="762000"/>
            <a:ext cx="9144000" cy="6096000"/>
          </a:xfrm>
          <a:ln>
            <a:noFill/>
          </a:ln>
        </p:spPr>
        <p:txBody>
          <a:bodyPr/>
          <a:lstStyle/>
          <a:p>
            <a:pPr eaLnBrk="1" hangingPunct="1"/>
            <a:endParaRPr lang="en-US" dirty="0" smtClean="0"/>
          </a:p>
          <a:p>
            <a:pPr eaLnBrk="1" hangingPunct="1"/>
            <a:endParaRPr lang="en-US" dirty="0" smtClean="0"/>
          </a:p>
          <a:p>
            <a:pPr eaLnBrk="1" hangingPunct="1"/>
            <a:endParaRPr lang="en-US" dirty="0" smtClean="0"/>
          </a:p>
          <a:p>
            <a:pPr lvl="4" eaLnBrk="1" hangingPunct="1">
              <a:buFontTx/>
              <a:buNone/>
            </a:pPr>
            <a:r>
              <a:rPr lang="en-US" dirty="0" smtClean="0"/>
              <a:t>                                           </a:t>
            </a:r>
            <a:endParaRPr lang="en-US" dirty="0" smtClean="0"/>
          </a:p>
        </p:txBody>
      </p:sp>
      <p:sp>
        <p:nvSpPr>
          <p:cNvPr id="60418" name="Slide Number Placeholder 5"/>
          <p:cNvSpPr>
            <a:spLocks noGrp="1"/>
          </p:cNvSpPr>
          <p:nvPr>
            <p:ph type="sldNum" sz="quarter" idx="12"/>
          </p:nvPr>
        </p:nvSpPr>
        <p:spPr bwMode="auto">
          <a:ln>
            <a:noFill/>
            <a:miter lim="800000"/>
          </a:ln>
        </p:spPr>
        <p:txBody>
          <a:bodyPr wrap="square" lIns="91440" tIns="45720" rIns="91440" bIns="45720" numCol="1" anchorCtr="0" compatLnSpc="1"/>
          <a:lstStyle/>
          <a:p>
            <a:pPr fontAlgn="base">
              <a:spcBef>
                <a:spcPct val="0"/>
              </a:spcBef>
              <a:spcAft>
                <a:spcPct val="0"/>
              </a:spcAft>
              <a:defRPr/>
            </a:pPr>
            <a:fld id="{9D5C6C85-7631-4CF4-B2C4-DB52E1B548C5}" type="slidenum">
              <a:rPr lang="en-US"/>
            </a:fld>
            <a:endParaRPr lang="en-US" dirty="0"/>
          </a:p>
        </p:txBody>
      </p:sp>
      <p:sp>
        <p:nvSpPr>
          <p:cNvPr id="60420" name="Rectangle 4"/>
          <p:cNvSpPr>
            <a:spLocks noChangeArrowheads="1"/>
          </p:cNvSpPr>
          <p:nvPr/>
        </p:nvSpPr>
        <p:spPr bwMode="auto">
          <a:xfrm>
            <a:off x="4572000" y="914400"/>
            <a:ext cx="3962400" cy="609600"/>
          </a:xfrm>
          <a:prstGeom prst="rect">
            <a:avLst/>
          </a:prstGeom>
          <a:noFill/>
          <a:ln w="9525">
            <a:noFill/>
            <a:miter lim="800000"/>
          </a:ln>
        </p:spPr>
        <p:txBody>
          <a:bodyPr wrap="none" anchor="ctr"/>
          <a:lstStyle/>
          <a:p>
            <a:pPr algn="ctr"/>
            <a:r>
              <a:rPr lang="en-US" sz="3600" b="1" dirty="0" err="1" smtClean="0">
                <a:solidFill>
                  <a:srgbClr val="FF0000"/>
                </a:solidFill>
                <a:latin typeface="Ravie" pitchFamily="82" charset="0"/>
              </a:rPr>
              <a:t>Chủ</a:t>
            </a:r>
            <a:r>
              <a:rPr lang="en-US" sz="3600" b="1" dirty="0" smtClean="0">
                <a:solidFill>
                  <a:srgbClr val="FF0000"/>
                </a:solidFill>
                <a:latin typeface="Ravie" pitchFamily="82" charset="0"/>
              </a:rPr>
              <a:t> </a:t>
            </a:r>
            <a:r>
              <a:rPr lang="en-US" sz="3600" b="1" dirty="0" err="1" smtClean="0">
                <a:solidFill>
                  <a:srgbClr val="FF0000"/>
                </a:solidFill>
                <a:latin typeface="Ravie" pitchFamily="82" charset="0"/>
              </a:rPr>
              <a:t>tịch</a:t>
            </a:r>
            <a:r>
              <a:rPr lang="en-US" sz="3600" b="1" dirty="0" smtClean="0">
                <a:solidFill>
                  <a:srgbClr val="FF0000"/>
                </a:solidFill>
                <a:latin typeface="Ravie" pitchFamily="82" charset="0"/>
              </a:rPr>
              <a:t> </a:t>
            </a:r>
            <a:r>
              <a:rPr lang="en-US" sz="3600" b="1" dirty="0" err="1" smtClean="0">
                <a:solidFill>
                  <a:srgbClr val="FF0000"/>
                </a:solidFill>
                <a:latin typeface="Ravie" pitchFamily="82" charset="0"/>
              </a:rPr>
              <a:t>nước</a:t>
            </a:r>
            <a:endParaRPr lang="en-US" sz="3600" b="1" dirty="0">
              <a:solidFill>
                <a:srgbClr val="FF0000"/>
              </a:solidFill>
              <a:latin typeface="Ravie" pitchFamily="82" charset="0"/>
            </a:endParaRPr>
          </a:p>
        </p:txBody>
      </p:sp>
      <p:sp>
        <p:nvSpPr>
          <p:cNvPr id="60421" name="Rectangle 5"/>
          <p:cNvSpPr>
            <a:spLocks noChangeArrowheads="1"/>
          </p:cNvSpPr>
          <p:nvPr/>
        </p:nvSpPr>
        <p:spPr bwMode="auto">
          <a:xfrm>
            <a:off x="2514600" y="2209800"/>
            <a:ext cx="2057400" cy="685800"/>
          </a:xfrm>
          <a:prstGeom prst="rect">
            <a:avLst/>
          </a:prstGeom>
          <a:solidFill>
            <a:schemeClr val="accent2">
              <a:lumMod val="50000"/>
            </a:schemeClr>
          </a:solidFill>
          <a:ln w="9525">
            <a:noFill/>
            <a:miter lim="800000"/>
          </a:ln>
        </p:spPr>
        <p:txBody>
          <a:bodyPr wrap="none" anchor="ctr"/>
          <a:lstStyle/>
          <a:p>
            <a:pPr algn="ctr"/>
            <a:r>
              <a:rPr lang="en-US" sz="2400" b="1" dirty="0" smtClean="0">
                <a:solidFill>
                  <a:schemeClr val="bg1"/>
                </a:solidFill>
                <a:latin typeface="Lucida Sans Unicode" panose="020B0602030504020204" pitchFamily="34" charset="0"/>
              </a:rPr>
              <a:t>CHÍNH</a:t>
            </a:r>
            <a:r>
              <a:rPr lang="en-US" sz="2400" dirty="0" smtClean="0">
                <a:solidFill>
                  <a:schemeClr val="bg1"/>
                </a:solidFill>
                <a:latin typeface="Lucida Sans Unicode" panose="020B0602030504020204" pitchFamily="34" charset="0"/>
              </a:rPr>
              <a:t> </a:t>
            </a:r>
            <a:r>
              <a:rPr lang="en-US" sz="2400" b="1" dirty="0" smtClean="0">
                <a:solidFill>
                  <a:schemeClr val="bg1"/>
                </a:solidFill>
                <a:latin typeface="Lucida Sans Unicode" panose="020B0602030504020204" pitchFamily="34" charset="0"/>
              </a:rPr>
              <a:t>PHỦ</a:t>
            </a:r>
            <a:endParaRPr lang="en-US" sz="2400" b="1" dirty="0">
              <a:solidFill>
                <a:schemeClr val="bg1"/>
              </a:solidFill>
              <a:latin typeface="Lucida Sans Unicode" panose="020B0602030504020204" pitchFamily="34" charset="0"/>
            </a:endParaRPr>
          </a:p>
        </p:txBody>
      </p:sp>
      <p:sp>
        <p:nvSpPr>
          <p:cNvPr id="60422" name="Rectangle 6"/>
          <p:cNvSpPr>
            <a:spLocks noChangeArrowheads="1"/>
          </p:cNvSpPr>
          <p:nvPr/>
        </p:nvSpPr>
        <p:spPr bwMode="auto">
          <a:xfrm>
            <a:off x="4876800" y="2209800"/>
            <a:ext cx="1828800" cy="685800"/>
          </a:xfrm>
          <a:prstGeom prst="rect">
            <a:avLst/>
          </a:prstGeom>
          <a:solidFill>
            <a:schemeClr val="accent3">
              <a:lumMod val="50000"/>
            </a:schemeClr>
          </a:solidFill>
          <a:ln w="9525">
            <a:noFill/>
            <a:miter lim="800000"/>
          </a:ln>
        </p:spPr>
        <p:txBody>
          <a:bodyPr wrap="none" anchor="ctr"/>
          <a:lstStyle/>
          <a:p>
            <a:r>
              <a:rPr lang="en-US" sz="2800" b="1" dirty="0" smtClean="0">
                <a:solidFill>
                  <a:schemeClr val="bg1"/>
                </a:solidFill>
                <a:latin typeface="Lucida Sans Unicode" panose="020B0602030504020204" pitchFamily="34" charset="0"/>
              </a:rPr>
              <a:t>TANDTC</a:t>
            </a:r>
            <a:endParaRPr lang="en-US" sz="2800" b="1" dirty="0">
              <a:solidFill>
                <a:schemeClr val="bg1"/>
              </a:solidFill>
              <a:latin typeface="Lucida Sans Unicode" panose="020B0602030504020204" pitchFamily="34" charset="0"/>
            </a:endParaRPr>
          </a:p>
        </p:txBody>
      </p:sp>
      <p:sp>
        <p:nvSpPr>
          <p:cNvPr id="60423" name="Rectangle 7"/>
          <p:cNvSpPr>
            <a:spLocks noChangeArrowheads="1"/>
          </p:cNvSpPr>
          <p:nvPr/>
        </p:nvSpPr>
        <p:spPr bwMode="auto">
          <a:xfrm>
            <a:off x="7010400" y="2209800"/>
            <a:ext cx="1981200" cy="685800"/>
          </a:xfrm>
          <a:prstGeom prst="rect">
            <a:avLst/>
          </a:prstGeom>
          <a:solidFill>
            <a:schemeClr val="accent4">
              <a:lumMod val="50000"/>
            </a:schemeClr>
          </a:solidFill>
          <a:ln w="9525">
            <a:noFill/>
            <a:miter lim="800000"/>
          </a:ln>
        </p:spPr>
        <p:txBody>
          <a:bodyPr wrap="none" anchor="ctr"/>
          <a:lstStyle/>
          <a:p>
            <a:pPr algn="ctr" eaLnBrk="0" hangingPunct="0">
              <a:spcBef>
                <a:spcPct val="50000"/>
              </a:spcBef>
            </a:pPr>
            <a:r>
              <a:rPr lang="en-US" sz="2800" b="1" dirty="0">
                <a:solidFill>
                  <a:schemeClr val="bg1"/>
                </a:solidFill>
                <a:latin typeface="Lucida Sans Unicode" panose="020B0602030504020204" pitchFamily="34" charset="0"/>
              </a:rPr>
              <a:t>VKSNDTC</a:t>
            </a:r>
            <a:endParaRPr lang="en-US" sz="2800" b="1" dirty="0">
              <a:solidFill>
                <a:schemeClr val="bg1"/>
              </a:solidFill>
              <a:latin typeface="Lucida Sans Unicode" panose="020B0602030504020204" pitchFamily="34" charset="0"/>
            </a:endParaRPr>
          </a:p>
        </p:txBody>
      </p:sp>
      <p:sp>
        <p:nvSpPr>
          <p:cNvPr id="60424" name="Rectangle 8"/>
          <p:cNvSpPr>
            <a:spLocks noChangeArrowheads="1"/>
          </p:cNvSpPr>
          <p:nvPr/>
        </p:nvSpPr>
        <p:spPr bwMode="auto">
          <a:xfrm>
            <a:off x="2514600" y="3429000"/>
            <a:ext cx="2057400" cy="685800"/>
          </a:xfrm>
          <a:prstGeom prst="rect">
            <a:avLst/>
          </a:prstGeom>
          <a:solidFill>
            <a:schemeClr val="accent2">
              <a:lumMod val="75000"/>
            </a:schemeClr>
          </a:solidFill>
          <a:ln w="9525">
            <a:noFill/>
            <a:miter lim="800000"/>
          </a:ln>
        </p:spPr>
        <p:txBody>
          <a:bodyPr wrap="none" anchor="ctr"/>
          <a:lstStyle/>
          <a:p>
            <a:pPr algn="ctr"/>
            <a:r>
              <a:rPr lang="en-US" dirty="0" smtClean="0">
                <a:solidFill>
                  <a:schemeClr val="bg1"/>
                </a:solidFill>
                <a:latin typeface="Lucida Sans Unicode" panose="020B0602030504020204" pitchFamily="34" charset="0"/>
              </a:rPr>
              <a:t>UBND </a:t>
            </a:r>
            <a:r>
              <a:rPr lang="en-US" dirty="0" err="1" smtClean="0">
                <a:solidFill>
                  <a:schemeClr val="bg1"/>
                </a:solidFill>
                <a:latin typeface="Lucida Sans Unicode" panose="020B0602030504020204" pitchFamily="34" charset="0"/>
              </a:rPr>
              <a:t>cấp</a:t>
            </a:r>
            <a:r>
              <a:rPr lang="en-US" dirty="0" smtClean="0">
                <a:solidFill>
                  <a:schemeClr val="bg1"/>
                </a:solidFill>
                <a:latin typeface="Lucida Sans Unicode" panose="020B0602030504020204" pitchFamily="34" charset="0"/>
              </a:rPr>
              <a:t> </a:t>
            </a:r>
            <a:r>
              <a:rPr lang="en-US" dirty="0" err="1" smtClean="0">
                <a:solidFill>
                  <a:schemeClr val="bg1"/>
                </a:solidFill>
                <a:latin typeface="Lucida Sans Unicode" panose="020B0602030504020204" pitchFamily="34" charset="0"/>
              </a:rPr>
              <a:t>tỉnh</a:t>
            </a:r>
            <a:endParaRPr lang="en-US" dirty="0">
              <a:solidFill>
                <a:schemeClr val="bg1"/>
              </a:solidFill>
              <a:latin typeface="Lucida Sans Unicode" panose="020B0602030504020204" pitchFamily="34" charset="0"/>
            </a:endParaRPr>
          </a:p>
        </p:txBody>
      </p:sp>
      <p:sp>
        <p:nvSpPr>
          <p:cNvPr id="60425" name="Rectangle 9"/>
          <p:cNvSpPr>
            <a:spLocks noChangeArrowheads="1"/>
          </p:cNvSpPr>
          <p:nvPr/>
        </p:nvSpPr>
        <p:spPr bwMode="auto">
          <a:xfrm>
            <a:off x="152400" y="3429000"/>
            <a:ext cx="2133600" cy="685800"/>
          </a:xfrm>
          <a:prstGeom prst="rect">
            <a:avLst/>
          </a:prstGeom>
          <a:solidFill>
            <a:schemeClr val="accent1">
              <a:lumMod val="75000"/>
            </a:schemeClr>
          </a:solidFill>
          <a:ln w="9525">
            <a:noFill/>
            <a:miter lim="800000"/>
          </a:ln>
        </p:spPr>
        <p:txBody>
          <a:bodyPr wrap="none" anchor="ctr"/>
          <a:lstStyle/>
          <a:p>
            <a:pPr algn="ctr"/>
            <a:r>
              <a:rPr lang="en-US" sz="2000" b="1" dirty="0" smtClean="0">
                <a:solidFill>
                  <a:schemeClr val="bg1"/>
                </a:solidFill>
                <a:latin typeface="Lucida Sans Unicode" panose="020B0602030504020204" pitchFamily="34" charset="0"/>
              </a:rPr>
              <a:t>HĐND </a:t>
            </a:r>
            <a:r>
              <a:rPr lang="en-US" sz="2000" b="1" dirty="0" err="1" smtClean="0">
                <a:solidFill>
                  <a:schemeClr val="bg1"/>
                </a:solidFill>
                <a:latin typeface="Lucida Sans Unicode" panose="020B0602030504020204" pitchFamily="34" charset="0"/>
              </a:rPr>
              <a:t>cấp</a:t>
            </a:r>
            <a:r>
              <a:rPr lang="en-US" sz="2000" b="1" dirty="0" smtClean="0">
                <a:solidFill>
                  <a:schemeClr val="bg1"/>
                </a:solidFill>
                <a:latin typeface="Lucida Sans Unicode" panose="020B0602030504020204" pitchFamily="34" charset="0"/>
              </a:rPr>
              <a:t> </a:t>
            </a:r>
            <a:r>
              <a:rPr lang="en-US" sz="2000" b="1" dirty="0" err="1" smtClean="0">
                <a:solidFill>
                  <a:schemeClr val="bg1"/>
                </a:solidFill>
                <a:latin typeface="Lucida Sans Unicode" panose="020B0602030504020204" pitchFamily="34" charset="0"/>
              </a:rPr>
              <a:t>tỉnh</a:t>
            </a:r>
            <a:endParaRPr lang="en-US" sz="2000" b="1" dirty="0">
              <a:solidFill>
                <a:schemeClr val="bg1"/>
              </a:solidFill>
              <a:latin typeface="Lucida Sans Unicode" panose="020B0602030504020204" pitchFamily="34" charset="0"/>
            </a:endParaRPr>
          </a:p>
        </p:txBody>
      </p:sp>
      <p:sp>
        <p:nvSpPr>
          <p:cNvPr id="60426" name="Rectangle 10"/>
          <p:cNvSpPr>
            <a:spLocks noChangeArrowheads="1"/>
          </p:cNvSpPr>
          <p:nvPr/>
        </p:nvSpPr>
        <p:spPr bwMode="auto">
          <a:xfrm>
            <a:off x="4876800" y="4572000"/>
            <a:ext cx="1905000" cy="685800"/>
          </a:xfrm>
          <a:prstGeom prst="rect">
            <a:avLst/>
          </a:prstGeom>
          <a:solidFill>
            <a:schemeClr val="accent3">
              <a:lumMod val="75000"/>
            </a:schemeClr>
          </a:solidFill>
          <a:ln w="9525">
            <a:noFill/>
            <a:miter lim="800000"/>
          </a:ln>
        </p:spPr>
        <p:txBody>
          <a:bodyPr wrap="none" anchor="ctr"/>
          <a:lstStyle/>
          <a:p>
            <a:pPr algn="ctr"/>
            <a:r>
              <a:rPr lang="en-US" sz="2000" dirty="0" smtClean="0">
                <a:solidFill>
                  <a:schemeClr val="bg1"/>
                </a:solidFill>
                <a:latin typeface="Lucida Sans Unicode" panose="020B0602030504020204" pitchFamily="34" charset="0"/>
              </a:rPr>
              <a:t>TAND </a:t>
            </a:r>
            <a:r>
              <a:rPr lang="en-US" sz="2000" dirty="0" err="1" smtClean="0">
                <a:solidFill>
                  <a:schemeClr val="bg1"/>
                </a:solidFill>
                <a:latin typeface="Lucida Sans Unicode" panose="020B0602030504020204" pitchFamily="34" charset="0"/>
              </a:rPr>
              <a:t>cấp</a:t>
            </a:r>
            <a:r>
              <a:rPr lang="en-US" sz="2000" dirty="0" smtClean="0">
                <a:solidFill>
                  <a:schemeClr val="bg1"/>
                </a:solidFill>
                <a:latin typeface="Lucida Sans Unicode" panose="020B0602030504020204" pitchFamily="34" charset="0"/>
              </a:rPr>
              <a:t> </a:t>
            </a:r>
            <a:r>
              <a:rPr lang="en-US" sz="2000" dirty="0" err="1" smtClean="0">
                <a:solidFill>
                  <a:schemeClr val="bg1"/>
                </a:solidFill>
                <a:latin typeface="Lucida Sans Unicode" panose="020B0602030504020204" pitchFamily="34" charset="0"/>
              </a:rPr>
              <a:t>tỉnh</a:t>
            </a:r>
            <a:endParaRPr lang="en-US" sz="2000" dirty="0">
              <a:solidFill>
                <a:schemeClr val="bg1"/>
              </a:solidFill>
              <a:latin typeface="Lucida Sans Unicode" panose="020B0602030504020204" pitchFamily="34" charset="0"/>
            </a:endParaRPr>
          </a:p>
        </p:txBody>
      </p:sp>
      <p:sp>
        <p:nvSpPr>
          <p:cNvPr id="60427" name="Rectangle 11"/>
          <p:cNvSpPr>
            <a:spLocks noChangeArrowheads="1"/>
          </p:cNvSpPr>
          <p:nvPr/>
        </p:nvSpPr>
        <p:spPr bwMode="auto">
          <a:xfrm>
            <a:off x="7010400" y="3429000"/>
            <a:ext cx="2057400" cy="685800"/>
          </a:xfrm>
          <a:prstGeom prst="rect">
            <a:avLst/>
          </a:prstGeom>
          <a:solidFill>
            <a:schemeClr val="accent4">
              <a:lumMod val="75000"/>
            </a:schemeClr>
          </a:solidFill>
          <a:ln w="9525">
            <a:noFill/>
            <a:miter lim="800000"/>
          </a:ln>
        </p:spPr>
        <p:txBody>
          <a:bodyPr wrap="none" anchor="ctr"/>
          <a:lstStyle/>
          <a:p>
            <a:pPr algn="ctr"/>
            <a:r>
              <a:rPr lang="en-US" sz="2000" dirty="0" smtClean="0">
                <a:solidFill>
                  <a:schemeClr val="bg1"/>
                </a:solidFill>
                <a:latin typeface="Lucida Sans Unicode" panose="020B0602030504020204" pitchFamily="34" charset="0"/>
              </a:rPr>
              <a:t>VKSND </a:t>
            </a:r>
            <a:r>
              <a:rPr lang="en-US" sz="2000" dirty="0" err="1" smtClean="0">
                <a:solidFill>
                  <a:schemeClr val="bg1"/>
                </a:solidFill>
                <a:latin typeface="Lucida Sans Unicode" panose="020B0602030504020204" pitchFamily="34" charset="0"/>
              </a:rPr>
              <a:t>cấp</a:t>
            </a:r>
            <a:r>
              <a:rPr lang="en-US" sz="2000" dirty="0" smtClean="0">
                <a:solidFill>
                  <a:schemeClr val="bg1"/>
                </a:solidFill>
                <a:latin typeface="Lucida Sans Unicode" panose="020B0602030504020204" pitchFamily="34" charset="0"/>
              </a:rPr>
              <a:t> </a:t>
            </a:r>
            <a:r>
              <a:rPr lang="en-US" sz="2000" dirty="0" err="1" smtClean="0">
                <a:solidFill>
                  <a:schemeClr val="bg1"/>
                </a:solidFill>
                <a:latin typeface="Lucida Sans Unicode" panose="020B0602030504020204" pitchFamily="34" charset="0"/>
              </a:rPr>
              <a:t>cao</a:t>
            </a:r>
            <a:endParaRPr lang="en-US" sz="2000" dirty="0">
              <a:solidFill>
                <a:schemeClr val="bg1"/>
              </a:solidFill>
              <a:latin typeface="Lucida Sans Unicode" panose="020B0602030504020204" pitchFamily="34" charset="0"/>
            </a:endParaRPr>
          </a:p>
        </p:txBody>
      </p:sp>
      <p:sp>
        <p:nvSpPr>
          <p:cNvPr id="60428" name="Rectangle 12"/>
          <p:cNvSpPr>
            <a:spLocks noChangeArrowheads="1"/>
          </p:cNvSpPr>
          <p:nvPr/>
        </p:nvSpPr>
        <p:spPr bwMode="auto">
          <a:xfrm>
            <a:off x="152400" y="5486400"/>
            <a:ext cx="2133600" cy="685800"/>
          </a:xfrm>
          <a:prstGeom prst="rect">
            <a:avLst/>
          </a:prstGeom>
          <a:solidFill>
            <a:schemeClr val="accent1">
              <a:lumMod val="75000"/>
            </a:schemeClr>
          </a:solidFill>
          <a:ln w="9525">
            <a:noFill/>
            <a:miter lim="800000"/>
          </a:ln>
        </p:spPr>
        <p:txBody>
          <a:bodyPr wrap="none" anchor="ctr"/>
          <a:lstStyle/>
          <a:p>
            <a:pPr algn="ctr"/>
            <a:r>
              <a:rPr lang="en-US" sz="2000" b="1" dirty="0" smtClean="0">
                <a:solidFill>
                  <a:schemeClr val="bg1"/>
                </a:solidFill>
                <a:latin typeface="Lucida Sans Unicode" panose="020B0602030504020204" pitchFamily="34" charset="0"/>
              </a:rPr>
              <a:t>HĐND </a:t>
            </a:r>
            <a:r>
              <a:rPr lang="en-US" sz="2000" b="1" dirty="0" err="1" smtClean="0">
                <a:solidFill>
                  <a:schemeClr val="bg1"/>
                </a:solidFill>
                <a:latin typeface="Lucida Sans Unicode" panose="020B0602030504020204" pitchFamily="34" charset="0"/>
              </a:rPr>
              <a:t>cấp</a:t>
            </a:r>
            <a:r>
              <a:rPr lang="en-US" sz="2000" b="1" dirty="0" smtClean="0">
                <a:solidFill>
                  <a:schemeClr val="bg1"/>
                </a:solidFill>
                <a:latin typeface="Lucida Sans Unicode" panose="020B0602030504020204" pitchFamily="34" charset="0"/>
              </a:rPr>
              <a:t> </a:t>
            </a:r>
            <a:r>
              <a:rPr lang="en-US" sz="2000" b="1" dirty="0" err="1" smtClean="0">
                <a:solidFill>
                  <a:schemeClr val="bg1"/>
                </a:solidFill>
                <a:latin typeface="Lucida Sans Unicode" panose="020B0602030504020204" pitchFamily="34" charset="0"/>
              </a:rPr>
              <a:t>xã</a:t>
            </a:r>
            <a:endParaRPr lang="en-US" sz="2000" b="1" dirty="0">
              <a:solidFill>
                <a:schemeClr val="bg1"/>
              </a:solidFill>
              <a:latin typeface="Lucida Sans Unicode" panose="020B0602030504020204" pitchFamily="34" charset="0"/>
            </a:endParaRPr>
          </a:p>
        </p:txBody>
      </p:sp>
      <p:sp>
        <p:nvSpPr>
          <p:cNvPr id="60429" name="Rectangle 13"/>
          <p:cNvSpPr>
            <a:spLocks noChangeArrowheads="1"/>
          </p:cNvSpPr>
          <p:nvPr/>
        </p:nvSpPr>
        <p:spPr bwMode="auto">
          <a:xfrm>
            <a:off x="76200" y="4495800"/>
            <a:ext cx="2286000" cy="685800"/>
          </a:xfrm>
          <a:prstGeom prst="rect">
            <a:avLst/>
          </a:prstGeom>
          <a:solidFill>
            <a:schemeClr val="accent1">
              <a:lumMod val="75000"/>
            </a:schemeClr>
          </a:solidFill>
          <a:ln w="9525">
            <a:noFill/>
            <a:miter lim="800000"/>
          </a:ln>
        </p:spPr>
        <p:txBody>
          <a:bodyPr wrap="none" anchor="ctr"/>
          <a:lstStyle/>
          <a:p>
            <a:pPr algn="ctr"/>
            <a:r>
              <a:rPr lang="en-US" sz="2000" b="1" dirty="0" smtClean="0">
                <a:solidFill>
                  <a:schemeClr val="bg1"/>
                </a:solidFill>
                <a:latin typeface="Lucida Sans Unicode" panose="020B0602030504020204" pitchFamily="34" charset="0"/>
              </a:rPr>
              <a:t>HĐND </a:t>
            </a:r>
            <a:r>
              <a:rPr lang="en-US" sz="2000" b="1" dirty="0" err="1" smtClean="0">
                <a:solidFill>
                  <a:schemeClr val="bg1"/>
                </a:solidFill>
                <a:latin typeface="Lucida Sans Unicode" panose="020B0602030504020204" pitchFamily="34" charset="0"/>
              </a:rPr>
              <a:t>cấp</a:t>
            </a:r>
            <a:r>
              <a:rPr lang="en-US" sz="2000" b="1" dirty="0" smtClean="0">
                <a:solidFill>
                  <a:schemeClr val="bg1"/>
                </a:solidFill>
                <a:latin typeface="Lucida Sans Unicode" panose="020B0602030504020204" pitchFamily="34" charset="0"/>
              </a:rPr>
              <a:t> </a:t>
            </a:r>
            <a:r>
              <a:rPr lang="en-US" sz="2000" b="1" dirty="0" err="1" smtClean="0">
                <a:solidFill>
                  <a:schemeClr val="bg1"/>
                </a:solidFill>
                <a:latin typeface="Lucida Sans Unicode" panose="020B0602030504020204" pitchFamily="34" charset="0"/>
              </a:rPr>
              <a:t>huyện</a:t>
            </a:r>
            <a:endParaRPr lang="en-US" sz="2000" b="1" dirty="0">
              <a:solidFill>
                <a:schemeClr val="bg1"/>
              </a:solidFill>
              <a:latin typeface="Lucida Sans Unicode" panose="020B0602030504020204" pitchFamily="34" charset="0"/>
            </a:endParaRPr>
          </a:p>
        </p:txBody>
      </p:sp>
      <p:sp>
        <p:nvSpPr>
          <p:cNvPr id="60430" name="Rectangle 14"/>
          <p:cNvSpPr>
            <a:spLocks noChangeArrowheads="1"/>
          </p:cNvSpPr>
          <p:nvPr/>
        </p:nvSpPr>
        <p:spPr bwMode="auto">
          <a:xfrm>
            <a:off x="2514600" y="4495800"/>
            <a:ext cx="2209800" cy="685800"/>
          </a:xfrm>
          <a:prstGeom prst="rect">
            <a:avLst/>
          </a:prstGeom>
          <a:solidFill>
            <a:schemeClr val="accent2">
              <a:lumMod val="75000"/>
            </a:schemeClr>
          </a:solidFill>
          <a:ln w="9525">
            <a:noFill/>
            <a:miter lim="800000"/>
          </a:ln>
        </p:spPr>
        <p:txBody>
          <a:bodyPr wrap="none" anchor="ctr"/>
          <a:lstStyle/>
          <a:p>
            <a:pPr algn="ctr"/>
            <a:r>
              <a:rPr lang="en-US" sz="2000" dirty="0" smtClean="0">
                <a:solidFill>
                  <a:schemeClr val="bg1"/>
                </a:solidFill>
                <a:latin typeface="Lucida Sans Unicode" panose="020B0602030504020204" pitchFamily="34" charset="0"/>
              </a:rPr>
              <a:t>UBND </a:t>
            </a:r>
            <a:r>
              <a:rPr lang="en-US" sz="2000" dirty="0" err="1" smtClean="0">
                <a:solidFill>
                  <a:schemeClr val="bg1"/>
                </a:solidFill>
                <a:latin typeface="Lucida Sans Unicode" panose="020B0602030504020204" pitchFamily="34" charset="0"/>
              </a:rPr>
              <a:t>cấp</a:t>
            </a:r>
            <a:r>
              <a:rPr lang="en-US" sz="2000" dirty="0" smtClean="0">
                <a:solidFill>
                  <a:schemeClr val="bg1"/>
                </a:solidFill>
                <a:latin typeface="Lucida Sans Unicode" panose="020B0602030504020204" pitchFamily="34" charset="0"/>
              </a:rPr>
              <a:t> </a:t>
            </a:r>
            <a:r>
              <a:rPr lang="en-US" sz="2000" dirty="0" err="1" smtClean="0">
                <a:solidFill>
                  <a:schemeClr val="bg1"/>
                </a:solidFill>
                <a:latin typeface="Lucida Sans Unicode" panose="020B0602030504020204" pitchFamily="34" charset="0"/>
              </a:rPr>
              <a:t>huyện</a:t>
            </a:r>
            <a:endParaRPr lang="en-US" sz="2000" dirty="0">
              <a:solidFill>
                <a:schemeClr val="bg1"/>
              </a:solidFill>
              <a:latin typeface="Lucida Sans Unicode" panose="020B0602030504020204" pitchFamily="34" charset="0"/>
            </a:endParaRPr>
          </a:p>
        </p:txBody>
      </p:sp>
      <p:sp>
        <p:nvSpPr>
          <p:cNvPr id="60431" name="Rectangle 15"/>
          <p:cNvSpPr>
            <a:spLocks noChangeArrowheads="1"/>
          </p:cNvSpPr>
          <p:nvPr/>
        </p:nvSpPr>
        <p:spPr bwMode="auto">
          <a:xfrm>
            <a:off x="4724400" y="5486400"/>
            <a:ext cx="2133600" cy="685800"/>
          </a:xfrm>
          <a:prstGeom prst="rect">
            <a:avLst/>
          </a:prstGeom>
          <a:solidFill>
            <a:schemeClr val="accent3">
              <a:lumMod val="75000"/>
            </a:schemeClr>
          </a:solidFill>
          <a:ln w="9525">
            <a:noFill/>
            <a:miter lim="800000"/>
          </a:ln>
        </p:spPr>
        <p:txBody>
          <a:bodyPr wrap="none" anchor="ctr"/>
          <a:lstStyle/>
          <a:p>
            <a:pPr algn="ctr"/>
            <a:r>
              <a:rPr lang="en-US" sz="2000" dirty="0">
                <a:solidFill>
                  <a:schemeClr val="bg1"/>
                </a:solidFill>
                <a:latin typeface="Lucida Sans Unicode" panose="020B0602030504020204" pitchFamily="34" charset="0"/>
              </a:rPr>
              <a:t>TAND </a:t>
            </a:r>
            <a:r>
              <a:rPr lang="en-US" sz="2000" dirty="0" err="1">
                <a:solidFill>
                  <a:schemeClr val="bg1"/>
                </a:solidFill>
                <a:latin typeface="Lucida Sans Unicode" panose="020B0602030504020204" pitchFamily="34" charset="0"/>
              </a:rPr>
              <a:t>cấp</a:t>
            </a:r>
            <a:r>
              <a:rPr lang="en-US" sz="2000" dirty="0">
                <a:solidFill>
                  <a:schemeClr val="bg1"/>
                </a:solidFill>
                <a:latin typeface="Lucida Sans Unicode" panose="020B0602030504020204" pitchFamily="34" charset="0"/>
              </a:rPr>
              <a:t> </a:t>
            </a:r>
            <a:r>
              <a:rPr lang="en-US" sz="2000" dirty="0" err="1">
                <a:solidFill>
                  <a:schemeClr val="bg1"/>
                </a:solidFill>
                <a:latin typeface="Lucida Sans Unicode" panose="020B0602030504020204" pitchFamily="34" charset="0"/>
              </a:rPr>
              <a:t>huyện</a:t>
            </a:r>
            <a:endParaRPr lang="en-US" sz="2000" dirty="0">
              <a:solidFill>
                <a:schemeClr val="bg1"/>
              </a:solidFill>
              <a:latin typeface="Lucida Sans Unicode" panose="020B0602030504020204" pitchFamily="34" charset="0"/>
            </a:endParaRPr>
          </a:p>
        </p:txBody>
      </p:sp>
      <p:sp>
        <p:nvSpPr>
          <p:cNvPr id="60432" name="Rectangle 16"/>
          <p:cNvSpPr>
            <a:spLocks noChangeArrowheads="1"/>
          </p:cNvSpPr>
          <p:nvPr/>
        </p:nvSpPr>
        <p:spPr bwMode="auto">
          <a:xfrm>
            <a:off x="7010400" y="4572000"/>
            <a:ext cx="2057400" cy="685800"/>
          </a:xfrm>
          <a:prstGeom prst="rect">
            <a:avLst/>
          </a:prstGeom>
          <a:solidFill>
            <a:schemeClr val="accent4">
              <a:lumMod val="75000"/>
            </a:schemeClr>
          </a:solidFill>
          <a:ln w="9525">
            <a:noFill/>
            <a:miter lim="800000"/>
          </a:ln>
        </p:spPr>
        <p:txBody>
          <a:bodyPr wrap="none" anchor="ctr"/>
          <a:lstStyle/>
          <a:p>
            <a:pPr algn="ctr"/>
            <a:r>
              <a:rPr lang="en-US" sz="2000" dirty="0" smtClean="0">
                <a:solidFill>
                  <a:schemeClr val="bg1"/>
                </a:solidFill>
                <a:latin typeface="Lucida Sans Unicode" panose="020B0602030504020204" pitchFamily="34" charset="0"/>
              </a:rPr>
              <a:t>VKSND </a:t>
            </a:r>
            <a:r>
              <a:rPr lang="en-US" sz="2000" dirty="0" err="1" smtClean="0">
                <a:solidFill>
                  <a:schemeClr val="bg1"/>
                </a:solidFill>
                <a:latin typeface="Lucida Sans Unicode" panose="020B0602030504020204" pitchFamily="34" charset="0"/>
              </a:rPr>
              <a:t>cấp</a:t>
            </a:r>
            <a:r>
              <a:rPr lang="en-US" sz="2000" dirty="0" smtClean="0">
                <a:solidFill>
                  <a:schemeClr val="bg1"/>
                </a:solidFill>
                <a:latin typeface="Lucida Sans Unicode" panose="020B0602030504020204" pitchFamily="34" charset="0"/>
              </a:rPr>
              <a:t> </a:t>
            </a:r>
            <a:r>
              <a:rPr lang="en-US" sz="2000" dirty="0" err="1" smtClean="0">
                <a:solidFill>
                  <a:schemeClr val="bg1"/>
                </a:solidFill>
                <a:latin typeface="Lucida Sans Unicode" panose="020B0602030504020204" pitchFamily="34" charset="0"/>
              </a:rPr>
              <a:t>tỉnh</a:t>
            </a:r>
            <a:endParaRPr lang="en-US" sz="2000" dirty="0">
              <a:solidFill>
                <a:schemeClr val="bg1"/>
              </a:solidFill>
              <a:latin typeface="Lucida Sans Unicode" panose="020B0602030504020204" pitchFamily="34" charset="0"/>
            </a:endParaRPr>
          </a:p>
        </p:txBody>
      </p:sp>
      <p:sp>
        <p:nvSpPr>
          <p:cNvPr id="60433" name="Rectangle 17"/>
          <p:cNvSpPr>
            <a:spLocks noChangeArrowheads="1"/>
          </p:cNvSpPr>
          <p:nvPr/>
        </p:nvSpPr>
        <p:spPr bwMode="auto">
          <a:xfrm>
            <a:off x="2514600" y="5486400"/>
            <a:ext cx="2057400" cy="685800"/>
          </a:xfrm>
          <a:prstGeom prst="rect">
            <a:avLst/>
          </a:prstGeom>
          <a:solidFill>
            <a:schemeClr val="accent2">
              <a:lumMod val="75000"/>
            </a:schemeClr>
          </a:solidFill>
          <a:ln w="9525">
            <a:noFill/>
            <a:miter lim="800000"/>
          </a:ln>
        </p:spPr>
        <p:txBody>
          <a:bodyPr wrap="none" anchor="ctr"/>
          <a:lstStyle/>
          <a:p>
            <a:pPr algn="ctr"/>
            <a:r>
              <a:rPr lang="en-US" sz="2000" dirty="0" smtClean="0">
                <a:solidFill>
                  <a:schemeClr val="bg1"/>
                </a:solidFill>
                <a:latin typeface="Lucida Sans Unicode" panose="020B0602030504020204" pitchFamily="34" charset="0"/>
              </a:rPr>
              <a:t>UBND </a:t>
            </a:r>
            <a:r>
              <a:rPr lang="en-US" sz="2000" dirty="0" err="1" smtClean="0">
                <a:solidFill>
                  <a:schemeClr val="bg1"/>
                </a:solidFill>
                <a:latin typeface="Lucida Sans Unicode" panose="020B0602030504020204" pitchFamily="34" charset="0"/>
              </a:rPr>
              <a:t>cấp</a:t>
            </a:r>
            <a:r>
              <a:rPr lang="en-US" sz="2000" dirty="0" smtClean="0">
                <a:solidFill>
                  <a:schemeClr val="bg1"/>
                </a:solidFill>
                <a:latin typeface="Lucida Sans Unicode" panose="020B0602030504020204" pitchFamily="34" charset="0"/>
              </a:rPr>
              <a:t> </a:t>
            </a:r>
            <a:r>
              <a:rPr lang="en-US" sz="2000" dirty="0" err="1" smtClean="0">
                <a:solidFill>
                  <a:schemeClr val="bg1"/>
                </a:solidFill>
                <a:latin typeface="Lucida Sans Unicode" panose="020B0602030504020204" pitchFamily="34" charset="0"/>
              </a:rPr>
              <a:t>xã</a:t>
            </a:r>
            <a:endParaRPr lang="en-US" sz="2000" dirty="0">
              <a:solidFill>
                <a:schemeClr val="bg1"/>
              </a:solidFill>
              <a:latin typeface="Lucida Sans Unicode" panose="020B0602030504020204" pitchFamily="34" charset="0"/>
            </a:endParaRPr>
          </a:p>
        </p:txBody>
      </p:sp>
      <p:sp>
        <p:nvSpPr>
          <p:cNvPr id="60439" name="Rectangle 23"/>
          <p:cNvSpPr>
            <a:spLocks noChangeArrowheads="1"/>
          </p:cNvSpPr>
          <p:nvPr/>
        </p:nvSpPr>
        <p:spPr bwMode="auto">
          <a:xfrm>
            <a:off x="152400" y="838200"/>
            <a:ext cx="2133600" cy="762000"/>
          </a:xfrm>
          <a:prstGeom prst="rect">
            <a:avLst/>
          </a:prstGeom>
          <a:solidFill>
            <a:schemeClr val="tx2">
              <a:lumMod val="75000"/>
            </a:schemeClr>
          </a:solidFill>
          <a:ln w="9525">
            <a:noFill/>
            <a:miter lim="800000"/>
          </a:ln>
        </p:spPr>
        <p:txBody>
          <a:bodyPr wrap="none" anchor="ctr"/>
          <a:lstStyle/>
          <a:p>
            <a:pPr algn="ctr"/>
            <a:r>
              <a:rPr lang="en-US" sz="2800" b="1" dirty="0" smtClean="0">
                <a:solidFill>
                  <a:schemeClr val="bg1"/>
                </a:solidFill>
                <a:latin typeface="Arial" panose="020B0604020202020204" pitchFamily="34" charset="0"/>
                <a:cs typeface="Arial" panose="020B0604020202020204" pitchFamily="34" charset="0"/>
              </a:rPr>
              <a:t>QUỐC HỘI</a:t>
            </a:r>
            <a:endParaRPr lang="en-US" sz="2800" b="1" dirty="0">
              <a:solidFill>
                <a:schemeClr val="bg1"/>
              </a:solidFill>
              <a:latin typeface="Arial" panose="020B0604020202020204" pitchFamily="34" charset="0"/>
              <a:cs typeface="Arial" panose="020B0604020202020204" pitchFamily="34" charset="0"/>
            </a:endParaRPr>
          </a:p>
        </p:txBody>
      </p:sp>
      <p:sp>
        <p:nvSpPr>
          <p:cNvPr id="60454" name="Line 40"/>
          <p:cNvSpPr>
            <a:spLocks noChangeShapeType="1"/>
          </p:cNvSpPr>
          <p:nvPr/>
        </p:nvSpPr>
        <p:spPr bwMode="auto">
          <a:xfrm flipV="1">
            <a:off x="3581400" y="1143000"/>
            <a:ext cx="1219200" cy="0"/>
          </a:xfrm>
          <a:prstGeom prst="line">
            <a:avLst/>
          </a:prstGeom>
          <a:noFill/>
          <a:ln w="38100">
            <a:noFill/>
            <a:round/>
            <a:tailEnd type="triangle" w="med" len="med"/>
          </a:ln>
        </p:spPr>
        <p:txBody>
          <a:bodyPr/>
          <a:lstStyle/>
          <a:p>
            <a:endParaRPr lang="en-US"/>
          </a:p>
        </p:txBody>
      </p:sp>
      <p:sp>
        <p:nvSpPr>
          <p:cNvPr id="60455" name="Line 41"/>
          <p:cNvSpPr>
            <a:spLocks noChangeShapeType="1"/>
          </p:cNvSpPr>
          <p:nvPr/>
        </p:nvSpPr>
        <p:spPr bwMode="auto">
          <a:xfrm flipH="1">
            <a:off x="3733800" y="1447800"/>
            <a:ext cx="2133600" cy="685800"/>
          </a:xfrm>
          <a:prstGeom prst="line">
            <a:avLst/>
          </a:prstGeom>
          <a:noFill/>
          <a:ln w="38100">
            <a:noFill/>
            <a:round/>
            <a:tailEnd type="triangle" w="med" len="med"/>
          </a:ln>
        </p:spPr>
        <p:txBody>
          <a:bodyPr/>
          <a:lstStyle/>
          <a:p>
            <a:endParaRPr lang="en-US"/>
          </a:p>
        </p:txBody>
      </p:sp>
      <p:sp>
        <p:nvSpPr>
          <p:cNvPr id="60456" name="Line 42"/>
          <p:cNvSpPr>
            <a:spLocks noChangeShapeType="1"/>
          </p:cNvSpPr>
          <p:nvPr/>
        </p:nvSpPr>
        <p:spPr bwMode="auto">
          <a:xfrm>
            <a:off x="5867400" y="1447800"/>
            <a:ext cx="2057400" cy="685800"/>
          </a:xfrm>
          <a:prstGeom prst="line">
            <a:avLst/>
          </a:prstGeom>
          <a:noFill/>
          <a:ln w="38100">
            <a:noFill/>
            <a:round/>
            <a:tailEnd type="triangle" w="med" len="med"/>
          </a:ln>
        </p:spPr>
        <p:txBody>
          <a:bodyPr/>
          <a:lstStyle/>
          <a:p>
            <a:endParaRPr lang="en-US"/>
          </a:p>
        </p:txBody>
      </p:sp>
      <p:sp>
        <p:nvSpPr>
          <p:cNvPr id="60457" name="Line 43"/>
          <p:cNvSpPr>
            <a:spLocks noChangeShapeType="1"/>
          </p:cNvSpPr>
          <p:nvPr/>
        </p:nvSpPr>
        <p:spPr bwMode="auto">
          <a:xfrm>
            <a:off x="5867400" y="1447800"/>
            <a:ext cx="0" cy="685800"/>
          </a:xfrm>
          <a:prstGeom prst="line">
            <a:avLst/>
          </a:prstGeom>
          <a:noFill/>
          <a:ln w="38100">
            <a:noFill/>
            <a:round/>
            <a:tailEnd type="triangle" w="med" len="med"/>
          </a:ln>
        </p:spPr>
        <p:txBody>
          <a:bodyPr/>
          <a:lstStyle/>
          <a:p>
            <a:endParaRPr lang="en-US"/>
          </a:p>
        </p:txBody>
      </p:sp>
      <p:sp>
        <p:nvSpPr>
          <p:cNvPr id="60458" name="Line 45"/>
          <p:cNvSpPr>
            <a:spLocks noChangeShapeType="1"/>
          </p:cNvSpPr>
          <p:nvPr/>
        </p:nvSpPr>
        <p:spPr bwMode="auto">
          <a:xfrm>
            <a:off x="5867400" y="2895600"/>
            <a:ext cx="0" cy="533400"/>
          </a:xfrm>
          <a:prstGeom prst="line">
            <a:avLst/>
          </a:prstGeom>
          <a:noFill/>
          <a:ln w="9525">
            <a:noFill/>
            <a:round/>
            <a:tailEnd type="triangle" w="med" len="med"/>
          </a:ln>
        </p:spPr>
        <p:txBody>
          <a:bodyPr/>
          <a:lstStyle/>
          <a:p>
            <a:endParaRPr lang="en-US"/>
          </a:p>
        </p:txBody>
      </p:sp>
      <p:sp>
        <p:nvSpPr>
          <p:cNvPr id="60459" name="Line 46"/>
          <p:cNvSpPr>
            <a:spLocks noChangeShapeType="1"/>
          </p:cNvSpPr>
          <p:nvPr/>
        </p:nvSpPr>
        <p:spPr bwMode="auto">
          <a:xfrm>
            <a:off x="7924800" y="2895600"/>
            <a:ext cx="0" cy="457200"/>
          </a:xfrm>
          <a:prstGeom prst="line">
            <a:avLst/>
          </a:prstGeom>
          <a:noFill/>
          <a:ln w="9525">
            <a:noFill/>
            <a:round/>
            <a:tailEnd type="triangle" w="med" len="med"/>
          </a:ln>
        </p:spPr>
        <p:txBody>
          <a:bodyPr/>
          <a:lstStyle/>
          <a:p>
            <a:endParaRPr lang="en-US"/>
          </a:p>
        </p:txBody>
      </p:sp>
      <p:sp>
        <p:nvSpPr>
          <p:cNvPr id="60460" name="Line 47"/>
          <p:cNvSpPr>
            <a:spLocks noChangeShapeType="1"/>
          </p:cNvSpPr>
          <p:nvPr/>
        </p:nvSpPr>
        <p:spPr bwMode="auto">
          <a:xfrm>
            <a:off x="381000" y="3733800"/>
            <a:ext cx="304800" cy="0"/>
          </a:xfrm>
          <a:prstGeom prst="line">
            <a:avLst/>
          </a:prstGeom>
          <a:noFill/>
          <a:ln w="9525">
            <a:noFill/>
            <a:round/>
            <a:tailEnd type="triangle" w="med" len="med"/>
          </a:ln>
        </p:spPr>
        <p:txBody>
          <a:bodyPr/>
          <a:lstStyle/>
          <a:p>
            <a:endParaRPr lang="en-US"/>
          </a:p>
        </p:txBody>
      </p:sp>
      <p:sp>
        <p:nvSpPr>
          <p:cNvPr id="60461" name="Line 48"/>
          <p:cNvSpPr>
            <a:spLocks noChangeShapeType="1"/>
          </p:cNvSpPr>
          <p:nvPr/>
        </p:nvSpPr>
        <p:spPr bwMode="auto">
          <a:xfrm>
            <a:off x="381000" y="4953000"/>
            <a:ext cx="304800" cy="0"/>
          </a:xfrm>
          <a:prstGeom prst="line">
            <a:avLst/>
          </a:prstGeom>
          <a:noFill/>
          <a:ln w="9525">
            <a:noFill/>
            <a:round/>
            <a:tailEnd type="triangle" w="med" len="med"/>
          </a:ln>
        </p:spPr>
        <p:txBody>
          <a:bodyPr/>
          <a:lstStyle/>
          <a:p>
            <a:endParaRPr lang="en-US"/>
          </a:p>
        </p:txBody>
      </p:sp>
      <p:sp>
        <p:nvSpPr>
          <p:cNvPr id="60462" name="Line 52"/>
          <p:cNvSpPr>
            <a:spLocks noChangeShapeType="1"/>
          </p:cNvSpPr>
          <p:nvPr/>
        </p:nvSpPr>
        <p:spPr bwMode="auto">
          <a:xfrm>
            <a:off x="5867400" y="4114800"/>
            <a:ext cx="0" cy="457200"/>
          </a:xfrm>
          <a:prstGeom prst="line">
            <a:avLst/>
          </a:prstGeom>
          <a:noFill/>
          <a:ln w="9525">
            <a:noFill/>
            <a:round/>
            <a:tailEnd type="triangle" w="med" len="med"/>
          </a:ln>
        </p:spPr>
        <p:txBody>
          <a:bodyPr/>
          <a:lstStyle/>
          <a:p>
            <a:endParaRPr lang="en-US"/>
          </a:p>
        </p:txBody>
      </p:sp>
      <p:sp>
        <p:nvSpPr>
          <p:cNvPr id="60463" name="Line 53"/>
          <p:cNvSpPr>
            <a:spLocks noChangeShapeType="1"/>
          </p:cNvSpPr>
          <p:nvPr/>
        </p:nvSpPr>
        <p:spPr bwMode="auto">
          <a:xfrm>
            <a:off x="7924800" y="4114800"/>
            <a:ext cx="0" cy="381000"/>
          </a:xfrm>
          <a:prstGeom prst="line">
            <a:avLst/>
          </a:prstGeom>
          <a:noFill/>
          <a:ln w="9525">
            <a:noFill/>
            <a:round/>
            <a:tailEnd type="triangle" w="med" len="med"/>
          </a:ln>
        </p:spPr>
        <p:txBody>
          <a:bodyPr/>
          <a:lstStyle/>
          <a:p>
            <a:endParaRPr lang="en-US"/>
          </a:p>
        </p:txBody>
      </p:sp>
      <p:sp>
        <p:nvSpPr>
          <p:cNvPr id="60464" name="Line 54"/>
          <p:cNvSpPr>
            <a:spLocks noChangeShapeType="1"/>
          </p:cNvSpPr>
          <p:nvPr/>
        </p:nvSpPr>
        <p:spPr bwMode="auto">
          <a:xfrm>
            <a:off x="2362200" y="3733800"/>
            <a:ext cx="457200" cy="0"/>
          </a:xfrm>
          <a:prstGeom prst="line">
            <a:avLst/>
          </a:prstGeom>
          <a:noFill/>
          <a:ln w="9525">
            <a:noFill/>
            <a:round/>
            <a:tailEnd type="triangle" w="med" len="med"/>
          </a:ln>
        </p:spPr>
        <p:txBody>
          <a:bodyPr/>
          <a:lstStyle/>
          <a:p>
            <a:endParaRPr lang="en-US"/>
          </a:p>
        </p:txBody>
      </p:sp>
      <p:sp>
        <p:nvSpPr>
          <p:cNvPr id="60465" name="Line 55"/>
          <p:cNvSpPr>
            <a:spLocks noChangeShapeType="1"/>
          </p:cNvSpPr>
          <p:nvPr/>
        </p:nvSpPr>
        <p:spPr bwMode="auto">
          <a:xfrm>
            <a:off x="2362200" y="5029200"/>
            <a:ext cx="533400" cy="0"/>
          </a:xfrm>
          <a:prstGeom prst="line">
            <a:avLst/>
          </a:prstGeom>
          <a:noFill/>
          <a:ln w="9525">
            <a:noFill/>
            <a:round/>
            <a:tailEnd type="triangle" w="med" len="med"/>
          </a:ln>
        </p:spPr>
        <p:txBody>
          <a:bodyPr/>
          <a:lstStyle/>
          <a:p>
            <a:endParaRPr lang="en-US"/>
          </a:p>
        </p:txBody>
      </p:sp>
      <p:sp>
        <p:nvSpPr>
          <p:cNvPr id="60466" name="Line 56"/>
          <p:cNvSpPr>
            <a:spLocks noChangeShapeType="1"/>
          </p:cNvSpPr>
          <p:nvPr/>
        </p:nvSpPr>
        <p:spPr bwMode="auto">
          <a:xfrm>
            <a:off x="2362200" y="5791200"/>
            <a:ext cx="533400" cy="0"/>
          </a:xfrm>
          <a:prstGeom prst="line">
            <a:avLst/>
          </a:prstGeom>
          <a:noFill/>
          <a:ln w="9525">
            <a:noFill/>
            <a:round/>
            <a:tailEnd type="triangle" w="med" len="med"/>
          </a:ln>
        </p:spPr>
        <p:txBody>
          <a:bodyPr/>
          <a:lstStyle/>
          <a:p>
            <a:endParaRPr lang="en-US"/>
          </a:p>
        </p:txBody>
      </p:sp>
      <p:sp>
        <p:nvSpPr>
          <p:cNvPr id="60467" name="Text Box 57"/>
          <p:cNvSpPr txBox="1">
            <a:spLocks noChangeArrowheads="1"/>
          </p:cNvSpPr>
          <p:nvPr/>
        </p:nvSpPr>
        <p:spPr bwMode="auto">
          <a:xfrm>
            <a:off x="76200" y="1752600"/>
            <a:ext cx="2996821" cy="457200"/>
          </a:xfrm>
          <a:prstGeom prst="rect">
            <a:avLst/>
          </a:prstGeom>
          <a:noFill/>
          <a:ln w="9525">
            <a:noFill/>
            <a:miter lim="800000"/>
          </a:ln>
        </p:spPr>
        <p:txBody>
          <a:bodyPr wrap="square">
            <a:spAutoFit/>
          </a:bodyPr>
          <a:lstStyle/>
          <a:p>
            <a:pPr eaLnBrk="0" hangingPunct="0">
              <a:spcBef>
                <a:spcPct val="50000"/>
              </a:spcBef>
            </a:pPr>
            <a:r>
              <a:rPr lang="en-US" sz="2400" b="1" dirty="0" err="1">
                <a:solidFill>
                  <a:srgbClr val="002060"/>
                </a:solidFill>
                <a:latin typeface="Lucida Sans Unicode" panose="020B0602030504020204" pitchFamily="34" charset="0"/>
              </a:rPr>
              <a:t>Thông</a:t>
            </a:r>
            <a:r>
              <a:rPr lang="en-US" sz="2400" b="1" dirty="0">
                <a:solidFill>
                  <a:srgbClr val="002060"/>
                </a:solidFill>
                <a:latin typeface="Lucida Sans Unicode" panose="020B0602030504020204" pitchFamily="34" charset="0"/>
              </a:rPr>
              <a:t> qua </a:t>
            </a:r>
            <a:r>
              <a:rPr lang="en-US" sz="2400" b="1" dirty="0" err="1">
                <a:solidFill>
                  <a:srgbClr val="002060"/>
                </a:solidFill>
                <a:latin typeface="Lucida Sans Unicode" panose="020B0602030504020204" pitchFamily="34" charset="0"/>
              </a:rPr>
              <a:t>bầu</a:t>
            </a:r>
            <a:r>
              <a:rPr lang="en-US" sz="2400" b="1" dirty="0">
                <a:solidFill>
                  <a:srgbClr val="002060"/>
                </a:solidFill>
                <a:latin typeface="Lucida Sans Unicode" panose="020B0602030504020204" pitchFamily="34" charset="0"/>
              </a:rPr>
              <a:t> </a:t>
            </a:r>
            <a:r>
              <a:rPr lang="en-US" sz="2400" b="1" dirty="0" err="1">
                <a:solidFill>
                  <a:srgbClr val="002060"/>
                </a:solidFill>
                <a:latin typeface="Lucida Sans Unicode" panose="020B0602030504020204" pitchFamily="34" charset="0"/>
              </a:rPr>
              <a:t>cử</a:t>
            </a:r>
            <a:endParaRPr lang="en-US" sz="2400" b="1" dirty="0">
              <a:solidFill>
                <a:srgbClr val="002060"/>
              </a:solidFill>
              <a:latin typeface="Lucida Sans Unicode" panose="020B0602030504020204" pitchFamily="34" charset="0"/>
            </a:endParaRPr>
          </a:p>
        </p:txBody>
      </p:sp>
      <p:cxnSp>
        <p:nvCxnSpPr>
          <p:cNvPr id="68" name="Straight Arrow Connector 67"/>
          <p:cNvCxnSpPr/>
          <p:nvPr/>
        </p:nvCxnSpPr>
        <p:spPr>
          <a:xfrm>
            <a:off x="228600" y="5867400"/>
            <a:ext cx="457200" cy="1588"/>
          </a:xfrm>
          <a:prstGeom prst="straightConnector1">
            <a:avLst/>
          </a:prstGeom>
          <a:ln>
            <a:noFill/>
            <a:tailEnd type="arrow"/>
          </a:ln>
        </p:spPr>
        <p:style>
          <a:lnRef idx="1">
            <a:schemeClr val="accent1"/>
          </a:lnRef>
          <a:fillRef idx="0">
            <a:schemeClr val="accent1"/>
          </a:fillRef>
          <a:effectRef idx="0">
            <a:schemeClr val="accent1"/>
          </a:effectRef>
          <a:fontRef idx="minor">
            <a:schemeClr val="tx1"/>
          </a:fontRef>
        </p:style>
      </p:cxnSp>
      <p:sp>
        <p:nvSpPr>
          <p:cNvPr id="81" name="Down Arrow 80"/>
          <p:cNvSpPr/>
          <p:nvPr/>
        </p:nvSpPr>
        <p:spPr>
          <a:xfrm>
            <a:off x="3581400" y="2895600"/>
            <a:ext cx="304800" cy="457200"/>
          </a:xfrm>
          <a:prstGeom prst="downArrow">
            <a:avLst/>
          </a:prstGeom>
          <a:ln>
            <a:noFill/>
          </a:ln>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en-US"/>
          </a:p>
        </p:txBody>
      </p:sp>
      <p:sp>
        <p:nvSpPr>
          <p:cNvPr id="65" name="Title 1"/>
          <p:cNvSpPr>
            <a:spLocks noGrp="1"/>
          </p:cNvSpPr>
          <p:nvPr>
            <p:ph type="title"/>
          </p:nvPr>
        </p:nvSpPr>
        <p:spPr>
          <a:xfrm>
            <a:off x="-152400" y="76200"/>
            <a:ext cx="9296400" cy="533400"/>
          </a:xfrm>
          <a:ln>
            <a:noFill/>
          </a:ln>
        </p:spPr>
        <p:txBody>
          <a:bodyPr>
            <a:noAutofit/>
          </a:bodyPr>
          <a:lstStyle/>
          <a:p>
            <a:r>
              <a:rPr lang="en-US" sz="3200" b="1" dirty="0" smtClean="0">
                <a:solidFill>
                  <a:schemeClr val="bg1"/>
                </a:solidFill>
                <a:latin typeface="Arial" panose="020B0604020202020204" pitchFamily="34" charset="0"/>
                <a:cs typeface="Arial" panose="020B0604020202020204" pitchFamily="34" charset="0"/>
              </a:rPr>
              <a:t>7. </a:t>
            </a:r>
            <a:r>
              <a:rPr lang="en-US" sz="3200" b="1" dirty="0" err="1" smtClean="0">
                <a:solidFill>
                  <a:schemeClr val="bg1"/>
                </a:solidFill>
                <a:latin typeface="Arial" panose="020B0604020202020204" pitchFamily="34" charset="0"/>
                <a:cs typeface="Arial" panose="020B0604020202020204" pitchFamily="34" charset="0"/>
              </a:rPr>
              <a:t>Bộ</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máy</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nhà</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nước</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Cộng</a:t>
            </a:r>
            <a:r>
              <a:rPr lang="en-US" sz="3200" b="1" dirty="0" smtClean="0">
                <a:solidFill>
                  <a:schemeClr val="bg1"/>
                </a:solidFill>
                <a:latin typeface="Arial" panose="020B0604020202020204" pitchFamily="34" charset="0"/>
                <a:cs typeface="Arial" panose="020B0604020202020204" pitchFamily="34" charset="0"/>
              </a:rPr>
              <a:t> </a:t>
            </a:r>
            <a:r>
              <a:rPr lang="en-US" sz="3200" b="1" dirty="0" err="1" smtClean="0">
                <a:solidFill>
                  <a:schemeClr val="bg1"/>
                </a:solidFill>
                <a:latin typeface="Arial" panose="020B0604020202020204" pitchFamily="34" charset="0"/>
                <a:cs typeface="Arial" panose="020B0604020202020204" pitchFamily="34" charset="0"/>
              </a:rPr>
              <a:t>hòa</a:t>
            </a:r>
            <a:r>
              <a:rPr lang="en-US" sz="3200" b="1" dirty="0" smtClean="0">
                <a:solidFill>
                  <a:schemeClr val="bg1"/>
                </a:solidFill>
                <a:latin typeface="Arial" panose="020B0604020202020204" pitchFamily="34" charset="0"/>
                <a:cs typeface="Arial" panose="020B0604020202020204" pitchFamily="34" charset="0"/>
              </a:rPr>
              <a:t> XHCN </a:t>
            </a:r>
            <a:r>
              <a:rPr lang="en-US" sz="3200" b="1" dirty="0" err="1" smtClean="0">
                <a:solidFill>
                  <a:schemeClr val="bg1"/>
                </a:solidFill>
                <a:latin typeface="Arial" panose="020B0604020202020204" pitchFamily="34" charset="0"/>
                <a:cs typeface="Arial" panose="020B0604020202020204" pitchFamily="34" charset="0"/>
              </a:rPr>
              <a:t>Việt</a:t>
            </a:r>
            <a:r>
              <a:rPr lang="en-US" sz="3200" b="1" dirty="0" smtClean="0">
                <a:solidFill>
                  <a:schemeClr val="bg1"/>
                </a:solidFill>
                <a:latin typeface="Arial" panose="020B0604020202020204" pitchFamily="34" charset="0"/>
                <a:cs typeface="Arial" panose="020B0604020202020204" pitchFamily="34" charset="0"/>
              </a:rPr>
              <a:t> Nam</a:t>
            </a:r>
            <a:endParaRPr lang="en-US" sz="3200" dirty="0"/>
          </a:p>
        </p:txBody>
      </p:sp>
      <p:sp>
        <p:nvSpPr>
          <p:cNvPr id="63" name="Rectangle 6"/>
          <p:cNvSpPr>
            <a:spLocks noChangeArrowheads="1"/>
          </p:cNvSpPr>
          <p:nvPr/>
        </p:nvSpPr>
        <p:spPr bwMode="auto">
          <a:xfrm>
            <a:off x="4876800" y="3429000"/>
            <a:ext cx="1828800" cy="685800"/>
          </a:xfrm>
          <a:prstGeom prst="rect">
            <a:avLst/>
          </a:prstGeom>
          <a:solidFill>
            <a:schemeClr val="accent3">
              <a:lumMod val="75000"/>
            </a:schemeClr>
          </a:solidFill>
          <a:ln w="9525">
            <a:noFill/>
            <a:miter lim="800000"/>
          </a:ln>
        </p:spPr>
        <p:txBody>
          <a:bodyPr wrap="none" anchor="ctr"/>
          <a:lstStyle/>
          <a:p>
            <a:pPr algn="ctr"/>
            <a:r>
              <a:rPr lang="en-US" sz="2000" dirty="0" smtClean="0">
                <a:solidFill>
                  <a:schemeClr val="bg1"/>
                </a:solidFill>
                <a:latin typeface="Lucida Sans Unicode" panose="020B0602030504020204" pitchFamily="34" charset="0"/>
              </a:rPr>
              <a:t>TAND </a:t>
            </a:r>
            <a:r>
              <a:rPr lang="en-US" sz="2000" dirty="0" err="1" smtClean="0">
                <a:solidFill>
                  <a:schemeClr val="bg1"/>
                </a:solidFill>
                <a:latin typeface="Lucida Sans Unicode" panose="020B0602030504020204" pitchFamily="34" charset="0"/>
              </a:rPr>
              <a:t>cấp</a:t>
            </a:r>
            <a:r>
              <a:rPr lang="en-US" sz="2000" dirty="0" smtClean="0">
                <a:solidFill>
                  <a:schemeClr val="bg1"/>
                </a:solidFill>
                <a:latin typeface="Lucida Sans Unicode" panose="020B0602030504020204" pitchFamily="34" charset="0"/>
              </a:rPr>
              <a:t> </a:t>
            </a:r>
            <a:r>
              <a:rPr lang="en-US" sz="2000" dirty="0" err="1" smtClean="0">
                <a:solidFill>
                  <a:schemeClr val="bg1"/>
                </a:solidFill>
                <a:latin typeface="Lucida Sans Unicode" panose="020B0602030504020204" pitchFamily="34" charset="0"/>
              </a:rPr>
              <a:t>cao</a:t>
            </a:r>
            <a:endParaRPr lang="en-US" sz="2000" dirty="0">
              <a:solidFill>
                <a:schemeClr val="bg1"/>
              </a:solidFill>
              <a:latin typeface="Lucida Sans Unicode" panose="020B0602030504020204" pitchFamily="34" charset="0"/>
            </a:endParaRPr>
          </a:p>
        </p:txBody>
      </p:sp>
      <p:sp>
        <p:nvSpPr>
          <p:cNvPr id="64" name="Line 53"/>
          <p:cNvSpPr>
            <a:spLocks noChangeShapeType="1"/>
          </p:cNvSpPr>
          <p:nvPr/>
        </p:nvSpPr>
        <p:spPr bwMode="auto">
          <a:xfrm>
            <a:off x="5867400" y="5105400"/>
            <a:ext cx="0" cy="381000"/>
          </a:xfrm>
          <a:prstGeom prst="line">
            <a:avLst/>
          </a:prstGeom>
          <a:noFill/>
          <a:ln w="9525">
            <a:noFill/>
            <a:round/>
            <a:tailEnd type="triangle" w="med" len="med"/>
          </a:ln>
        </p:spPr>
        <p:txBody>
          <a:bodyPr/>
          <a:lstStyle/>
          <a:p>
            <a:endParaRPr lang="en-US"/>
          </a:p>
        </p:txBody>
      </p:sp>
      <p:sp>
        <p:nvSpPr>
          <p:cNvPr id="67" name="Rectangle 16"/>
          <p:cNvSpPr>
            <a:spLocks noChangeArrowheads="1"/>
          </p:cNvSpPr>
          <p:nvPr/>
        </p:nvSpPr>
        <p:spPr bwMode="auto">
          <a:xfrm>
            <a:off x="6934200" y="5486400"/>
            <a:ext cx="2209800" cy="685800"/>
          </a:xfrm>
          <a:prstGeom prst="rect">
            <a:avLst/>
          </a:prstGeom>
          <a:solidFill>
            <a:schemeClr val="accent4">
              <a:lumMod val="75000"/>
            </a:schemeClr>
          </a:solidFill>
          <a:ln w="9525">
            <a:noFill/>
            <a:miter lim="800000"/>
          </a:ln>
        </p:spPr>
        <p:txBody>
          <a:bodyPr wrap="none" anchor="ctr"/>
          <a:lstStyle/>
          <a:p>
            <a:pPr algn="ctr"/>
            <a:r>
              <a:rPr lang="en-US" sz="2000" dirty="0">
                <a:solidFill>
                  <a:schemeClr val="bg1"/>
                </a:solidFill>
                <a:latin typeface="Lucida Sans Unicode" panose="020B0602030504020204" pitchFamily="34" charset="0"/>
              </a:rPr>
              <a:t>VKSND </a:t>
            </a:r>
            <a:r>
              <a:rPr lang="en-US" sz="2000" dirty="0" err="1">
                <a:solidFill>
                  <a:schemeClr val="bg1"/>
                </a:solidFill>
                <a:latin typeface="Lucida Sans Unicode" panose="020B0602030504020204" pitchFamily="34" charset="0"/>
              </a:rPr>
              <a:t>cấp</a:t>
            </a:r>
            <a:r>
              <a:rPr lang="en-US" sz="2000" dirty="0">
                <a:solidFill>
                  <a:schemeClr val="bg1"/>
                </a:solidFill>
                <a:latin typeface="Lucida Sans Unicode" panose="020B0602030504020204" pitchFamily="34" charset="0"/>
              </a:rPr>
              <a:t> </a:t>
            </a:r>
            <a:r>
              <a:rPr lang="en-US" sz="2000" dirty="0" err="1" smtClean="0">
                <a:solidFill>
                  <a:schemeClr val="bg1"/>
                </a:solidFill>
                <a:latin typeface="Lucida Sans Unicode" panose="020B0602030504020204" pitchFamily="34" charset="0"/>
              </a:rPr>
              <a:t>huyện</a:t>
            </a:r>
            <a:endParaRPr lang="en-US" sz="2000" dirty="0">
              <a:solidFill>
                <a:schemeClr val="bg1"/>
              </a:solidFill>
              <a:latin typeface="Lucida Sans Unicode" panose="020B0602030504020204" pitchFamily="34" charset="0"/>
            </a:endParaRPr>
          </a:p>
        </p:txBody>
      </p:sp>
      <p:cxnSp>
        <p:nvCxnSpPr>
          <p:cNvPr id="16" name="Straight Arrow Connector 15"/>
          <p:cNvCxnSpPr>
            <a:stCxn id="60420" idx="2"/>
            <a:endCxn id="60455" idx="1"/>
          </p:cNvCxnSpPr>
          <p:nvPr/>
        </p:nvCxnSpPr>
        <p:spPr>
          <a:xfrm flipH="1">
            <a:off x="3733800" y="1524000"/>
            <a:ext cx="2819400" cy="609600"/>
          </a:xfrm>
          <a:prstGeom prst="straightConnector1">
            <a:avLst/>
          </a:prstGeom>
          <a:ln>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0420" idx="2"/>
            <a:endCxn id="60422" idx="0"/>
          </p:cNvCxnSpPr>
          <p:nvPr/>
        </p:nvCxnSpPr>
        <p:spPr>
          <a:xfrm flipH="1">
            <a:off x="5791200" y="1524000"/>
            <a:ext cx="762000" cy="685800"/>
          </a:xfrm>
          <a:prstGeom prst="straightConnector1">
            <a:avLst/>
          </a:prstGeom>
          <a:ln>
            <a:solidFill>
              <a:schemeClr val="accent3">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0420" idx="2"/>
            <a:endCxn id="60423" idx="0"/>
          </p:cNvCxnSpPr>
          <p:nvPr/>
        </p:nvCxnSpPr>
        <p:spPr>
          <a:xfrm>
            <a:off x="6553200" y="1524000"/>
            <a:ext cx="1447800" cy="685800"/>
          </a:xfrm>
          <a:prstGeom prst="straightConnector1">
            <a:avLst/>
          </a:prstGeom>
          <a:ln>
            <a:solidFill>
              <a:schemeClr val="accent4">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60439" idx="3"/>
            <a:endCxn id="60420" idx="1"/>
          </p:cNvCxnSpPr>
          <p:nvPr/>
        </p:nvCxnSpPr>
        <p:spPr>
          <a:xfrm>
            <a:off x="2286000" y="1219200"/>
            <a:ext cx="2286000" cy="0"/>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endCxn id="60425" idx="0"/>
          </p:cNvCxnSpPr>
          <p:nvPr/>
        </p:nvCxnSpPr>
        <p:spPr>
          <a:xfrm>
            <a:off x="1219200" y="1600200"/>
            <a:ext cx="0" cy="1828800"/>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839200" cy="2438400"/>
          </a:xfrm>
        </p:spPr>
        <p:txBody>
          <a:bodyPr>
            <a:noAutofit/>
          </a:bodyPr>
          <a:lstStyle/>
          <a:p>
            <a:pPr algn="l"/>
            <a:r>
              <a:rPr lang="en-US" sz="6000" dirty="0" err="1" smtClean="0">
                <a:latin typeface="Times New Roman" panose="02020603050405020304" pitchFamily="18" charset="0"/>
              </a:rPr>
              <a:t>Cơ</a:t>
            </a:r>
            <a:r>
              <a:rPr lang="en-US" sz="6000" dirty="0" smtClean="0">
                <a:latin typeface="Times New Roman" panose="02020603050405020304" pitchFamily="18" charset="0"/>
              </a:rPr>
              <a:t> </a:t>
            </a:r>
            <a:r>
              <a:rPr lang="en-US" sz="6000" dirty="0" err="1" smtClean="0">
                <a:latin typeface="Times New Roman" panose="02020603050405020304" pitchFamily="18" charset="0"/>
              </a:rPr>
              <a:t>quan</a:t>
            </a:r>
            <a:r>
              <a:rPr lang="en-US" sz="6000" dirty="0" smtClean="0">
                <a:latin typeface="Times New Roman" panose="02020603050405020304" pitchFamily="18" charset="0"/>
              </a:rPr>
              <a:t> </a:t>
            </a:r>
            <a:r>
              <a:rPr lang="en-US" sz="6000" dirty="0" err="1" smtClean="0">
                <a:latin typeface="Times New Roman" panose="02020603050405020304" pitchFamily="18" charset="0"/>
              </a:rPr>
              <a:t>quyền</a:t>
            </a:r>
            <a:r>
              <a:rPr lang="en-US" sz="6000" dirty="0" smtClean="0">
                <a:latin typeface="Times New Roman" panose="02020603050405020304" pitchFamily="18" charset="0"/>
              </a:rPr>
              <a:t> </a:t>
            </a:r>
            <a:r>
              <a:rPr lang="en-US" sz="6000" dirty="0" err="1" smtClean="0">
                <a:latin typeface="Times New Roman" panose="02020603050405020304" pitchFamily="18" charset="0"/>
              </a:rPr>
              <a:t>lực</a:t>
            </a:r>
            <a:r>
              <a:rPr lang="en-US" sz="6000" dirty="0" smtClean="0">
                <a:latin typeface="Times New Roman" panose="02020603050405020304" pitchFamily="18" charset="0"/>
              </a:rPr>
              <a:t> </a:t>
            </a:r>
            <a:r>
              <a:rPr lang="en-US" sz="6000" dirty="0" err="1" smtClean="0">
                <a:latin typeface="Times New Roman" panose="02020603050405020304" pitchFamily="18" charset="0"/>
              </a:rPr>
              <a:t>cao</a:t>
            </a:r>
            <a:r>
              <a:rPr lang="en-US" sz="6000" dirty="0" smtClean="0">
                <a:latin typeface="Times New Roman" panose="02020603050405020304" pitchFamily="18" charset="0"/>
              </a:rPr>
              <a:t> </a:t>
            </a:r>
            <a:r>
              <a:rPr lang="en-US" sz="6000" dirty="0" err="1" smtClean="0">
                <a:latin typeface="Times New Roman" panose="02020603050405020304" pitchFamily="18" charset="0"/>
              </a:rPr>
              <a:t>nhất</a:t>
            </a:r>
            <a:r>
              <a:rPr lang="en-US" sz="6000" dirty="0" smtClean="0">
                <a:latin typeface="Times New Roman" panose="02020603050405020304" pitchFamily="18" charset="0"/>
              </a:rPr>
              <a:t> </a:t>
            </a:r>
            <a:r>
              <a:rPr lang="en-US" sz="6000" dirty="0" err="1" smtClean="0">
                <a:latin typeface="Times New Roman" panose="02020603050405020304" pitchFamily="18" charset="0"/>
              </a:rPr>
              <a:t>của</a:t>
            </a:r>
            <a:r>
              <a:rPr lang="en-US" sz="6000" dirty="0" smtClean="0">
                <a:latin typeface="Times New Roman" panose="02020603050405020304" pitchFamily="18" charset="0"/>
              </a:rPr>
              <a:t> </a:t>
            </a:r>
            <a:r>
              <a:rPr lang="en-US" sz="6000" dirty="0" err="1" smtClean="0">
                <a:latin typeface="Times New Roman" panose="02020603050405020304" pitchFamily="18" charset="0"/>
              </a:rPr>
              <a:t>nhà</a:t>
            </a:r>
            <a:r>
              <a:rPr lang="en-US" sz="6000" dirty="0" smtClean="0">
                <a:latin typeface="Times New Roman" panose="02020603050405020304" pitchFamily="18" charset="0"/>
              </a:rPr>
              <a:t> </a:t>
            </a:r>
            <a:r>
              <a:rPr lang="en-US" sz="6000" dirty="0" err="1" smtClean="0">
                <a:latin typeface="Times New Roman" panose="02020603050405020304" pitchFamily="18" charset="0"/>
              </a:rPr>
              <a:t>nướcViệt</a:t>
            </a:r>
            <a:r>
              <a:rPr lang="en-US" sz="6000" dirty="0" smtClean="0">
                <a:latin typeface="Times New Roman" panose="02020603050405020304" pitchFamily="18" charset="0"/>
              </a:rPr>
              <a:t> Nam </a:t>
            </a:r>
            <a:r>
              <a:rPr lang="en-US" sz="6000" dirty="0" err="1" smtClean="0">
                <a:latin typeface="Times New Roman" panose="02020603050405020304" pitchFamily="18" charset="0"/>
              </a:rPr>
              <a:t>là</a:t>
            </a:r>
            <a:r>
              <a:rPr lang="en-US" sz="6000" dirty="0" smtClean="0">
                <a:latin typeface="Times New Roman" panose="02020603050405020304" pitchFamily="18" charset="0"/>
              </a:rPr>
              <a:t> … (1)</a:t>
            </a:r>
            <a:br>
              <a:rPr lang="en-US" sz="6000" dirty="0" smtClean="0">
                <a:latin typeface="Times New Roman" panose="02020603050405020304" pitchFamily="18" charset="0"/>
              </a:rPr>
            </a:br>
            <a:endParaRPr lang="en-US" sz="6000" dirty="0"/>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2438400"/>
          </a:xfrm>
        </p:spPr>
        <p:txBody>
          <a:bodyPr>
            <a:noAutofit/>
          </a:bodyPr>
          <a:lstStyle/>
          <a:p>
            <a:pPr algn="l"/>
            <a:r>
              <a:rPr lang="en-US" sz="6000" dirty="0" smtClean="0">
                <a:latin typeface="Times New Roman" panose="02020603050405020304" pitchFamily="18" charset="0"/>
              </a:rPr>
              <a:t>N</a:t>
            </a:r>
            <a:r>
              <a:rPr lang="vi-VN" sz="6000" dirty="0" smtClean="0">
                <a:latin typeface="Times New Roman" panose="02020603050405020304" pitchFamily="18" charset="0"/>
              </a:rPr>
              <a:t>gười </a:t>
            </a:r>
            <a:r>
              <a:rPr lang="vi-VN" sz="6000" dirty="0">
                <a:latin typeface="Times New Roman" panose="02020603050405020304" pitchFamily="18" charset="0"/>
              </a:rPr>
              <a:t>đứng đầu một quốc </a:t>
            </a:r>
            <a:r>
              <a:rPr lang="vi-VN" sz="6000" dirty="0" smtClean="0">
                <a:latin typeface="Times New Roman" panose="02020603050405020304" pitchFamily="18" charset="0"/>
              </a:rPr>
              <a:t>gia</a:t>
            </a:r>
            <a:r>
              <a:rPr lang="en-US" sz="6000" dirty="0" smtClean="0">
                <a:latin typeface="Times New Roman" panose="02020603050405020304" pitchFamily="18" charset="0"/>
              </a:rPr>
              <a:t>, </a:t>
            </a:r>
            <a:r>
              <a:rPr lang="en-US" sz="6000" dirty="0" err="1" smtClean="0">
                <a:latin typeface="Times New Roman" panose="02020603050405020304" pitchFamily="18" charset="0"/>
              </a:rPr>
              <a:t>đại</a:t>
            </a:r>
            <a:r>
              <a:rPr lang="en-US" sz="6000" dirty="0" smtClean="0">
                <a:latin typeface="Times New Roman" panose="02020603050405020304" pitchFamily="18" charset="0"/>
              </a:rPr>
              <a:t> </a:t>
            </a:r>
            <a:r>
              <a:rPr lang="en-US" sz="6000" dirty="0" err="1" smtClean="0">
                <a:latin typeface="Times New Roman" panose="02020603050405020304" pitchFamily="18" charset="0"/>
              </a:rPr>
              <a:t>diện</a:t>
            </a:r>
            <a:r>
              <a:rPr lang="en-US" sz="6000" dirty="0" smtClean="0">
                <a:latin typeface="Times New Roman" panose="02020603050405020304" pitchFamily="18" charset="0"/>
              </a:rPr>
              <a:t> </a:t>
            </a:r>
            <a:r>
              <a:rPr lang="en-US" sz="6000" dirty="0" err="1" smtClean="0">
                <a:latin typeface="Times New Roman" panose="02020603050405020304" pitchFamily="18" charset="0"/>
              </a:rPr>
              <a:t>về</a:t>
            </a:r>
            <a:r>
              <a:rPr lang="en-US" sz="6000" dirty="0" smtClean="0">
                <a:latin typeface="Times New Roman" panose="02020603050405020304" pitchFamily="18" charset="0"/>
              </a:rPr>
              <a:t> </a:t>
            </a:r>
            <a:r>
              <a:rPr lang="en-US" sz="6000" dirty="0" err="1" smtClean="0">
                <a:latin typeface="Times New Roman" panose="02020603050405020304" pitchFamily="18" charset="0"/>
              </a:rPr>
              <a:t>đối</a:t>
            </a:r>
            <a:r>
              <a:rPr lang="en-US" sz="6000" dirty="0" smtClean="0">
                <a:latin typeface="Times New Roman" panose="02020603050405020304" pitchFamily="18" charset="0"/>
              </a:rPr>
              <a:t> </a:t>
            </a:r>
            <a:r>
              <a:rPr lang="en-US" sz="6000" dirty="0" err="1" smtClean="0">
                <a:latin typeface="Times New Roman" panose="02020603050405020304" pitchFamily="18" charset="0"/>
              </a:rPr>
              <a:t>nội</a:t>
            </a:r>
            <a:r>
              <a:rPr lang="en-US" sz="6000" dirty="0" smtClean="0">
                <a:latin typeface="Times New Roman" panose="02020603050405020304" pitchFamily="18" charset="0"/>
              </a:rPr>
              <a:t> </a:t>
            </a:r>
            <a:r>
              <a:rPr lang="en-US" sz="6000" dirty="0" err="1" smtClean="0">
                <a:latin typeface="Times New Roman" panose="02020603050405020304" pitchFamily="18" charset="0"/>
              </a:rPr>
              <a:t>và</a:t>
            </a:r>
            <a:r>
              <a:rPr lang="en-US" sz="6000" dirty="0" smtClean="0">
                <a:latin typeface="Times New Roman" panose="02020603050405020304" pitchFamily="18" charset="0"/>
              </a:rPr>
              <a:t> </a:t>
            </a:r>
            <a:r>
              <a:rPr lang="en-US" sz="6000" dirty="0" err="1" smtClean="0">
                <a:latin typeface="Times New Roman" panose="02020603050405020304" pitchFamily="18" charset="0"/>
              </a:rPr>
              <a:t>đối</a:t>
            </a:r>
            <a:r>
              <a:rPr lang="en-US" sz="6000" dirty="0" smtClean="0">
                <a:latin typeface="Times New Roman" panose="02020603050405020304" pitchFamily="18" charset="0"/>
              </a:rPr>
              <a:t> </a:t>
            </a:r>
            <a:r>
              <a:rPr lang="en-US" sz="6000" dirty="0" err="1" smtClean="0">
                <a:latin typeface="Times New Roman" panose="02020603050405020304" pitchFamily="18" charset="0"/>
              </a:rPr>
              <a:t>ngoại</a:t>
            </a:r>
            <a:r>
              <a:rPr lang="en-US" sz="6000" dirty="0" smtClean="0">
                <a:latin typeface="Times New Roman" panose="02020603050405020304" pitchFamily="18" charset="0"/>
              </a:rPr>
              <a:t> </a:t>
            </a:r>
            <a:r>
              <a:rPr lang="en-US" sz="6000" dirty="0" err="1" smtClean="0">
                <a:latin typeface="Times New Roman" panose="02020603050405020304" pitchFamily="18" charset="0"/>
              </a:rPr>
              <a:t>là</a:t>
            </a:r>
            <a:r>
              <a:rPr lang="en-US" sz="6000" dirty="0" smtClean="0">
                <a:latin typeface="Times New Roman" panose="02020603050405020304" pitchFamily="18" charset="0"/>
              </a:rPr>
              <a:t> </a:t>
            </a:r>
            <a:r>
              <a:rPr lang="vi-VN" sz="6000" dirty="0" smtClean="0">
                <a:latin typeface="Times New Roman" panose="02020603050405020304" pitchFamily="18" charset="0"/>
              </a:rPr>
              <a:t>… (</a:t>
            </a:r>
            <a:r>
              <a:rPr lang="en-US" sz="6000" dirty="0" smtClean="0">
                <a:latin typeface="Times New Roman" panose="02020603050405020304" pitchFamily="18" charset="0"/>
              </a:rPr>
              <a:t>2</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839200" cy="2438400"/>
          </a:xfrm>
        </p:spPr>
        <p:txBody>
          <a:bodyPr>
            <a:noAutofit/>
          </a:bodyPr>
          <a:lstStyle/>
          <a:p>
            <a:pPr algn="l"/>
            <a:r>
              <a:rPr lang="vi-VN" sz="6000" dirty="0">
                <a:latin typeface="Times New Roman" panose="02020603050405020304" pitchFamily="18" charset="0"/>
              </a:rPr>
              <a:t>Cơ quan hành chính </a:t>
            </a:r>
            <a:r>
              <a:rPr lang="en-US" sz="6000" dirty="0" smtClean="0">
                <a:latin typeface="Times New Roman" panose="02020603050405020304" pitchFamily="18" charset="0"/>
              </a:rPr>
              <a:t>(</a:t>
            </a:r>
            <a:r>
              <a:rPr lang="en-US" sz="6000" dirty="0" err="1" smtClean="0">
                <a:latin typeface="Times New Roman" panose="02020603050405020304" pitchFamily="18" charset="0"/>
              </a:rPr>
              <a:t>mang</a:t>
            </a:r>
            <a:r>
              <a:rPr lang="en-US" sz="6000" dirty="0" smtClean="0">
                <a:latin typeface="Times New Roman" panose="02020603050405020304" pitchFamily="18" charset="0"/>
              </a:rPr>
              <a:t> </a:t>
            </a:r>
            <a:r>
              <a:rPr lang="en-US" sz="6000" dirty="0" err="1" smtClean="0">
                <a:latin typeface="Times New Roman" panose="02020603050405020304" pitchFamily="18" charset="0"/>
              </a:rPr>
              <a:t>quyền</a:t>
            </a:r>
            <a:r>
              <a:rPr lang="en-US" sz="6000" dirty="0" smtClean="0">
                <a:latin typeface="Times New Roman" panose="02020603050405020304" pitchFamily="18" charset="0"/>
              </a:rPr>
              <a:t> </a:t>
            </a:r>
            <a:r>
              <a:rPr lang="en-US" sz="6000" dirty="0" err="1" smtClean="0">
                <a:latin typeface="Times New Roman" panose="02020603050405020304" pitchFamily="18" charset="0"/>
              </a:rPr>
              <a:t>hành</a:t>
            </a:r>
            <a:r>
              <a:rPr lang="en-US" sz="6000" dirty="0" smtClean="0">
                <a:latin typeface="Times New Roman" panose="02020603050405020304" pitchFamily="18" charset="0"/>
              </a:rPr>
              <a:t> </a:t>
            </a:r>
            <a:r>
              <a:rPr lang="en-US" sz="6000" dirty="0" err="1" smtClean="0">
                <a:latin typeface="Times New Roman" panose="02020603050405020304" pitchFamily="18" charset="0"/>
              </a:rPr>
              <a:t>pháp</a:t>
            </a:r>
            <a:r>
              <a:rPr lang="en-US" sz="6000" dirty="0" smtClean="0">
                <a:latin typeface="Times New Roman" panose="02020603050405020304" pitchFamily="18" charset="0"/>
              </a:rPr>
              <a:t>) ở</a:t>
            </a:r>
            <a:r>
              <a:rPr lang="vi-VN" sz="6000" dirty="0" smtClean="0">
                <a:latin typeface="Times New Roman" panose="02020603050405020304" pitchFamily="18" charset="0"/>
              </a:rPr>
              <a:t> </a:t>
            </a:r>
            <a:r>
              <a:rPr lang="vi-VN" sz="6000" dirty="0">
                <a:latin typeface="Times New Roman" panose="02020603050405020304" pitchFamily="18" charset="0"/>
              </a:rPr>
              <a:t>địa phương gồm: … </a:t>
            </a:r>
            <a:r>
              <a:rPr lang="vi-VN" sz="6000" dirty="0" smtClean="0">
                <a:latin typeface="Times New Roman" panose="02020603050405020304" pitchFamily="18" charset="0"/>
              </a:rPr>
              <a:t>(</a:t>
            </a:r>
            <a:r>
              <a:rPr lang="en-US" sz="6000" dirty="0" smtClean="0">
                <a:latin typeface="Times New Roman" panose="02020603050405020304" pitchFamily="18" charset="0"/>
              </a:rPr>
              <a:t>3</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991600" cy="2438400"/>
          </a:xfrm>
        </p:spPr>
        <p:txBody>
          <a:bodyPr>
            <a:noAutofit/>
          </a:bodyPr>
          <a:lstStyle/>
          <a:p>
            <a:pPr algn="l"/>
            <a:r>
              <a:rPr lang="vi-VN" sz="6000" dirty="0">
                <a:latin typeface="Times New Roman" panose="02020603050405020304" pitchFamily="18" charset="0"/>
              </a:rPr>
              <a:t>Hệ thống các cơ quan kiểm sát gồm</a:t>
            </a:r>
            <a:r>
              <a:rPr lang="vi-VN" sz="6000" dirty="0" smtClean="0">
                <a:latin typeface="Times New Roman" panose="02020603050405020304" pitchFamily="18" charset="0"/>
              </a:rPr>
              <a:t>… (</a:t>
            </a:r>
            <a:r>
              <a:rPr lang="en-US" sz="6000" dirty="0" smtClean="0">
                <a:latin typeface="Times New Roman" panose="02020603050405020304" pitchFamily="18" charset="0"/>
              </a:rPr>
              <a:t>4</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991600" cy="2438400"/>
          </a:xfrm>
        </p:spPr>
        <p:txBody>
          <a:bodyPr>
            <a:noAutofit/>
          </a:bodyPr>
          <a:lstStyle/>
          <a:p>
            <a:pPr algn="l"/>
            <a:r>
              <a:rPr lang="vi-VN" sz="6000" dirty="0">
                <a:latin typeface="Times New Roman" panose="02020603050405020304" pitchFamily="18" charset="0"/>
              </a:rPr>
              <a:t>Cơ quan quyền </a:t>
            </a:r>
            <a:r>
              <a:rPr lang="vi-VN" sz="6000" dirty="0" smtClean="0">
                <a:latin typeface="Times New Roman" panose="02020603050405020304" pitchFamily="18" charset="0"/>
              </a:rPr>
              <a:t>lực</a:t>
            </a:r>
            <a:r>
              <a:rPr lang="en-US" sz="6000" dirty="0" smtClean="0">
                <a:latin typeface="Times New Roman" panose="02020603050405020304" pitchFamily="18" charset="0"/>
              </a:rPr>
              <a:t> </a:t>
            </a:r>
            <a:r>
              <a:rPr lang="en-US" sz="6000" dirty="0" err="1" smtClean="0">
                <a:latin typeface="Times New Roman" panose="02020603050405020304" pitchFamily="18" charset="0"/>
              </a:rPr>
              <a:t>nhà</a:t>
            </a:r>
            <a:r>
              <a:rPr lang="en-US" sz="6000" dirty="0" smtClean="0">
                <a:latin typeface="Times New Roman" panose="02020603050405020304" pitchFamily="18" charset="0"/>
              </a:rPr>
              <a:t> </a:t>
            </a:r>
            <a:r>
              <a:rPr lang="en-US" sz="6000" dirty="0" err="1" smtClean="0">
                <a:latin typeface="Times New Roman" panose="02020603050405020304" pitchFamily="18" charset="0"/>
              </a:rPr>
              <a:t>nước</a:t>
            </a:r>
            <a:r>
              <a:rPr lang="vi-VN" sz="6000" dirty="0" smtClean="0">
                <a:latin typeface="Times New Roman" panose="02020603050405020304" pitchFamily="18" charset="0"/>
              </a:rPr>
              <a:t> </a:t>
            </a:r>
            <a:r>
              <a:rPr lang="vi-VN" sz="6000" dirty="0">
                <a:latin typeface="Times New Roman" panose="02020603050405020304" pitchFamily="18" charset="0"/>
              </a:rPr>
              <a:t>ở địa phương </a:t>
            </a:r>
            <a:r>
              <a:rPr lang="en-US" sz="6000" dirty="0" err="1" smtClean="0">
                <a:latin typeface="Times New Roman" panose="02020603050405020304" pitchFamily="18" charset="0"/>
              </a:rPr>
              <a:t>gồm</a:t>
            </a:r>
            <a:r>
              <a:rPr lang="vi-VN" sz="6000" dirty="0" smtClean="0">
                <a:latin typeface="Times New Roman" panose="02020603050405020304" pitchFamily="18" charset="0"/>
              </a:rPr>
              <a:t>…</a:t>
            </a:r>
            <a:r>
              <a:rPr lang="en-US" sz="6000" dirty="0" smtClean="0">
                <a:latin typeface="Times New Roman" panose="02020603050405020304" pitchFamily="18" charset="0"/>
              </a:rPr>
              <a:t> </a:t>
            </a:r>
            <a:r>
              <a:rPr lang="vi-VN" sz="6000" dirty="0" smtClean="0">
                <a:latin typeface="Times New Roman" panose="02020603050405020304" pitchFamily="18" charset="0"/>
              </a:rPr>
              <a:t>(</a:t>
            </a:r>
            <a:r>
              <a:rPr lang="en-US" sz="6000" dirty="0">
                <a:latin typeface="Times New Roman" panose="02020603050405020304" pitchFamily="18" charset="0"/>
              </a:rPr>
              <a:t>5</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Content Placeholder 1"/>
          <p:cNvSpPr>
            <a:spLocks noGrp="1"/>
          </p:cNvSpPr>
          <p:nvPr>
            <p:ph idx="1"/>
          </p:nvPr>
        </p:nvSpPr>
        <p:spPr>
          <a:xfrm>
            <a:off x="533400" y="1600200"/>
            <a:ext cx="8077200" cy="4114800"/>
          </a:xfrm>
        </p:spPr>
        <p:txBody>
          <a:bodyPr>
            <a:normAutofit fontScale="32500" lnSpcReduction="20000"/>
          </a:bodyPr>
          <a:lstStyle/>
          <a:p>
            <a:pPr marL="365760" indent="-255905" eaLnBrk="1" fontAlgn="auto" hangingPunct="1">
              <a:spcAft>
                <a:spcPts val="0"/>
              </a:spcAft>
              <a:buFont typeface="Wingdings 3"/>
              <a:buNone/>
              <a:defRPr/>
            </a:pPr>
            <a:r>
              <a:rPr lang="en-US" dirty="0" smtClean="0">
                <a:solidFill>
                  <a:srgbClr val="F12E07"/>
                </a:solidFill>
                <a:latin typeface="Arial" panose="020B0604020202020204" pitchFamily="34" charset="0"/>
                <a:cs typeface="Arial" panose="020B0604020202020204" pitchFamily="34" charset="0"/>
              </a:rPr>
              <a:t>   </a:t>
            </a:r>
            <a:endParaRPr lang="en-US" dirty="0" smtClean="0">
              <a:solidFill>
                <a:srgbClr val="F12E07"/>
              </a:solidFill>
              <a:latin typeface="Arial" panose="020B0604020202020204" pitchFamily="34" charset="0"/>
              <a:cs typeface="Arial" panose="020B0604020202020204" pitchFamily="34" charset="0"/>
            </a:endParaRPr>
          </a:p>
          <a:p>
            <a:pPr marL="365760" indent="-255905" eaLnBrk="1" fontAlgn="auto" hangingPunct="1">
              <a:spcAft>
                <a:spcPts val="0"/>
              </a:spcAft>
              <a:buFont typeface="Wingdings 3"/>
              <a:buNone/>
              <a:defRPr/>
            </a:pPr>
            <a:endParaRPr lang="en-US" dirty="0" smtClean="0">
              <a:solidFill>
                <a:srgbClr val="F12E07"/>
              </a:solidFill>
              <a:latin typeface="Arial" panose="020B0604020202020204" pitchFamily="34" charset="0"/>
              <a:cs typeface="Arial" panose="020B0604020202020204" pitchFamily="34" charset="0"/>
            </a:endParaRPr>
          </a:p>
          <a:p>
            <a:pPr marL="1938655" indent="-1879600" algn="ctr" eaLnBrk="1" fontAlgn="auto" hangingPunct="1">
              <a:lnSpc>
                <a:spcPct val="120000"/>
              </a:lnSpc>
              <a:spcBef>
                <a:spcPts val="600"/>
              </a:spcBef>
              <a:buFont typeface="Wingdings 3"/>
              <a:buNone/>
              <a:defRPr/>
            </a:pPr>
            <a:r>
              <a:rPr lang="en-US" sz="13500" b="1" dirty="0" smtClean="0">
                <a:solidFill>
                  <a:srgbClr val="5A4573"/>
                </a:solidFill>
                <a:latin typeface="Arial" panose="020B0604020202020204" pitchFamily="34" charset="0"/>
                <a:cs typeface="Arial" panose="020B0604020202020204" pitchFamily="34" charset="0"/>
              </a:rPr>
              <a:t>BÀI 1</a:t>
            </a:r>
            <a:endParaRPr lang="en-US" sz="13500" b="1" dirty="0" smtClean="0">
              <a:solidFill>
                <a:srgbClr val="5A4573"/>
              </a:solidFill>
              <a:latin typeface="Arial" panose="020B0604020202020204" pitchFamily="34" charset="0"/>
              <a:cs typeface="Arial" panose="020B0604020202020204" pitchFamily="34" charset="0"/>
            </a:endParaRPr>
          </a:p>
          <a:p>
            <a:pPr marL="53975" indent="5080" algn="ctr" eaLnBrk="1" fontAlgn="auto" hangingPunct="1">
              <a:lnSpc>
                <a:spcPct val="120000"/>
              </a:lnSpc>
              <a:spcBef>
                <a:spcPts val="600"/>
              </a:spcBef>
              <a:buFont typeface="Wingdings 3"/>
              <a:buNone/>
              <a:defRPr/>
            </a:pPr>
            <a:r>
              <a:rPr lang="en-US" sz="14800" b="1" dirty="0" smtClean="0">
                <a:solidFill>
                  <a:srgbClr val="5A4573"/>
                </a:solidFill>
                <a:latin typeface="Arial" panose="020B0604020202020204" pitchFamily="34" charset="0"/>
                <a:cs typeface="Arial" panose="020B0604020202020204" pitchFamily="34" charset="0"/>
              </a:rPr>
              <a:t>NHỮNG VẤN ĐỀ CHUNG VỀ NHÀ NƯỚC</a:t>
            </a:r>
            <a:endParaRPr lang="en-US" sz="14800" b="1" dirty="0" smtClean="0">
              <a:solidFill>
                <a:srgbClr val="5A4573"/>
              </a:solidFill>
              <a:latin typeface="Arial" panose="020B0604020202020204" pitchFamily="34" charset="0"/>
              <a:cs typeface="Arial" panose="020B0604020202020204" pitchFamily="34" charset="0"/>
            </a:endParaRPr>
          </a:p>
          <a:p>
            <a:pPr marL="55880" indent="3175" algn="ctr" eaLnBrk="1" fontAlgn="auto" hangingPunct="1">
              <a:lnSpc>
                <a:spcPct val="140000"/>
              </a:lnSpc>
              <a:spcBef>
                <a:spcPts val="600"/>
              </a:spcBef>
              <a:spcAft>
                <a:spcPts val="600"/>
              </a:spcAft>
              <a:buFont typeface="Wingdings 3"/>
              <a:buNone/>
              <a:defRPr/>
            </a:pPr>
            <a:endParaRPr lang="en-US" sz="13600" b="1" dirty="0" smtClean="0">
              <a:solidFill>
                <a:srgbClr val="5A4573"/>
              </a:solidFill>
              <a:latin typeface="Arial" panose="020B0604020202020204" pitchFamily="34" charset="0"/>
              <a:cs typeface="Arial" panose="020B0604020202020204" pitchFamily="34" charset="0"/>
            </a:endParaRPr>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2438400"/>
          </a:xfrm>
        </p:spPr>
        <p:txBody>
          <a:bodyPr>
            <a:noAutofit/>
          </a:bodyPr>
          <a:lstStyle/>
          <a:p>
            <a:pPr algn="l"/>
            <a:r>
              <a:rPr lang="vi-VN" sz="6000" dirty="0">
                <a:latin typeface="Times New Roman" panose="02020603050405020304" pitchFamily="18" charset="0"/>
              </a:rPr>
              <a:t>Cơ quan hành chính cao nhất của nhà nước ta là… </a:t>
            </a:r>
            <a:r>
              <a:rPr lang="vi-VN" sz="6000" dirty="0" smtClean="0">
                <a:latin typeface="Times New Roman" panose="02020603050405020304" pitchFamily="18" charset="0"/>
              </a:rPr>
              <a:t>(</a:t>
            </a:r>
            <a:r>
              <a:rPr lang="en-US" sz="6000" dirty="0">
                <a:latin typeface="Times New Roman" panose="02020603050405020304" pitchFamily="18" charset="0"/>
              </a:rPr>
              <a:t>6</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2438400"/>
          </a:xfrm>
        </p:spPr>
        <p:txBody>
          <a:bodyPr>
            <a:noAutofit/>
          </a:bodyPr>
          <a:lstStyle/>
          <a:p>
            <a:pPr algn="l"/>
            <a:r>
              <a:rPr lang="vi-VN" sz="6000" dirty="0">
                <a:latin typeface="Times New Roman" panose="02020603050405020304" pitchFamily="18" charset="0"/>
              </a:rPr>
              <a:t>Hệ thống các cơ quan xét </a:t>
            </a:r>
            <a:r>
              <a:rPr lang="vi-VN" sz="6000" dirty="0" smtClean="0">
                <a:latin typeface="Times New Roman" panose="02020603050405020304" pitchFamily="18" charset="0"/>
              </a:rPr>
              <a:t>xử</a:t>
            </a:r>
            <a:r>
              <a:rPr lang="en-US" sz="6000" dirty="0" smtClean="0">
                <a:latin typeface="Times New Roman" panose="02020603050405020304" pitchFamily="18" charset="0"/>
              </a:rPr>
              <a:t> ở </a:t>
            </a:r>
            <a:r>
              <a:rPr lang="en-US" sz="6000" dirty="0" err="1" smtClean="0">
                <a:latin typeface="Times New Roman" panose="02020603050405020304" pitchFamily="18" charset="0"/>
              </a:rPr>
              <a:t>Việt</a:t>
            </a:r>
            <a:r>
              <a:rPr lang="en-US" sz="6000" dirty="0" smtClean="0">
                <a:latin typeface="Times New Roman" panose="02020603050405020304" pitchFamily="18" charset="0"/>
              </a:rPr>
              <a:t> Nam </a:t>
            </a:r>
            <a:r>
              <a:rPr lang="vi-VN" sz="6000" dirty="0" smtClean="0">
                <a:latin typeface="Times New Roman" panose="02020603050405020304" pitchFamily="18" charset="0"/>
              </a:rPr>
              <a:t>gồm</a:t>
            </a:r>
            <a:r>
              <a:rPr lang="vi-VN" sz="6000" dirty="0">
                <a:latin typeface="Times New Roman" panose="02020603050405020304" pitchFamily="18" charset="0"/>
              </a:rPr>
              <a:t>… </a:t>
            </a:r>
            <a:r>
              <a:rPr lang="vi-VN" sz="6000" dirty="0" smtClean="0">
                <a:latin typeface="Times New Roman" panose="02020603050405020304" pitchFamily="18" charset="0"/>
              </a:rPr>
              <a:t>(</a:t>
            </a:r>
            <a:r>
              <a:rPr lang="en-US" sz="6000" dirty="0">
                <a:latin typeface="Times New Roman" panose="02020603050405020304" pitchFamily="18" charset="0"/>
              </a:rPr>
              <a:t>7</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2438400"/>
          </a:xfrm>
        </p:spPr>
        <p:txBody>
          <a:bodyPr>
            <a:noAutofit/>
          </a:bodyPr>
          <a:lstStyle/>
          <a:p>
            <a:pPr algn="l"/>
            <a:r>
              <a:rPr lang="vi-VN" sz="6000" dirty="0">
                <a:latin typeface="Times New Roman" panose="02020603050405020304" pitchFamily="18" charset="0"/>
              </a:rPr>
              <a:t>Cơ quan hành chính cao nhất của nhà nước ta là… </a:t>
            </a:r>
            <a:r>
              <a:rPr lang="vi-VN" sz="6000" dirty="0" smtClean="0">
                <a:latin typeface="Times New Roman" panose="02020603050405020304" pitchFamily="18" charset="0"/>
              </a:rPr>
              <a:t>(</a:t>
            </a:r>
            <a:r>
              <a:rPr lang="en-US" sz="6000" dirty="0" smtClean="0">
                <a:latin typeface="Times New Roman" panose="02020603050405020304" pitchFamily="18" charset="0"/>
              </a:rPr>
              <a:t>1</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991600" cy="2438400"/>
          </a:xfrm>
        </p:spPr>
        <p:txBody>
          <a:bodyPr>
            <a:noAutofit/>
          </a:bodyPr>
          <a:lstStyle/>
          <a:p>
            <a:pPr algn="l"/>
            <a:r>
              <a:rPr lang="vi-VN" sz="6000" dirty="0">
                <a:latin typeface="Times New Roman" panose="02020603050405020304" pitchFamily="18" charset="0"/>
              </a:rPr>
              <a:t>Cơ quan quyền </a:t>
            </a:r>
            <a:r>
              <a:rPr lang="vi-VN" sz="6000" dirty="0" smtClean="0">
                <a:latin typeface="Times New Roman" panose="02020603050405020304" pitchFamily="18" charset="0"/>
              </a:rPr>
              <a:t>lực</a:t>
            </a:r>
            <a:r>
              <a:rPr lang="en-US" sz="6000" dirty="0" smtClean="0">
                <a:latin typeface="Times New Roman" panose="02020603050405020304" pitchFamily="18" charset="0"/>
              </a:rPr>
              <a:t> </a:t>
            </a:r>
            <a:r>
              <a:rPr lang="en-US" sz="6000" dirty="0" err="1" smtClean="0">
                <a:latin typeface="Times New Roman" panose="02020603050405020304" pitchFamily="18" charset="0"/>
              </a:rPr>
              <a:t>nhà</a:t>
            </a:r>
            <a:r>
              <a:rPr lang="en-US" sz="6000" dirty="0" smtClean="0">
                <a:latin typeface="Times New Roman" panose="02020603050405020304" pitchFamily="18" charset="0"/>
              </a:rPr>
              <a:t> </a:t>
            </a:r>
            <a:r>
              <a:rPr lang="en-US" sz="6000" dirty="0" err="1" smtClean="0">
                <a:latin typeface="Times New Roman" panose="02020603050405020304" pitchFamily="18" charset="0"/>
              </a:rPr>
              <a:t>nước</a:t>
            </a:r>
            <a:r>
              <a:rPr lang="vi-VN" sz="6000" dirty="0" smtClean="0">
                <a:latin typeface="Times New Roman" panose="02020603050405020304" pitchFamily="18" charset="0"/>
              </a:rPr>
              <a:t> </a:t>
            </a:r>
            <a:r>
              <a:rPr lang="vi-VN" sz="6000" dirty="0">
                <a:latin typeface="Times New Roman" panose="02020603050405020304" pitchFamily="18" charset="0"/>
              </a:rPr>
              <a:t>ở địa phương </a:t>
            </a:r>
            <a:r>
              <a:rPr lang="en-US" sz="6000" dirty="0" err="1" smtClean="0">
                <a:latin typeface="Times New Roman" panose="02020603050405020304" pitchFamily="18" charset="0"/>
              </a:rPr>
              <a:t>gồm</a:t>
            </a:r>
            <a:r>
              <a:rPr lang="vi-VN" sz="6000" dirty="0" smtClean="0">
                <a:latin typeface="Times New Roman" panose="02020603050405020304" pitchFamily="18" charset="0"/>
              </a:rPr>
              <a:t>…</a:t>
            </a:r>
            <a:r>
              <a:rPr lang="en-US" sz="6000" dirty="0" smtClean="0">
                <a:latin typeface="Times New Roman" panose="02020603050405020304" pitchFamily="18" charset="0"/>
              </a:rPr>
              <a:t> </a:t>
            </a:r>
            <a:r>
              <a:rPr lang="vi-VN" sz="6000" dirty="0" smtClean="0">
                <a:latin typeface="Times New Roman" panose="02020603050405020304" pitchFamily="18" charset="0"/>
              </a:rPr>
              <a:t>(</a:t>
            </a:r>
            <a:r>
              <a:rPr lang="en-US" sz="6000" dirty="0" smtClean="0">
                <a:latin typeface="Times New Roman" panose="02020603050405020304" pitchFamily="18" charset="0"/>
              </a:rPr>
              <a:t>2</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52600"/>
            <a:ext cx="7696200" cy="2438400"/>
          </a:xfrm>
        </p:spPr>
        <p:txBody>
          <a:bodyPr>
            <a:noAutofit/>
          </a:bodyPr>
          <a:lstStyle/>
          <a:p>
            <a:pPr algn="l"/>
            <a:r>
              <a:rPr lang="en-US" sz="6000" dirty="0" err="1">
                <a:latin typeface="Times New Roman" panose="02020603050405020304" pitchFamily="18" charset="0"/>
              </a:rPr>
              <a:t>Các</a:t>
            </a:r>
            <a:r>
              <a:rPr lang="en-US" sz="6000" dirty="0">
                <a:latin typeface="Times New Roman" panose="02020603050405020304" pitchFamily="18" charset="0"/>
              </a:rPr>
              <a:t> </a:t>
            </a:r>
            <a:r>
              <a:rPr lang="en-US" sz="6000" dirty="0" err="1">
                <a:latin typeface="Times New Roman" panose="02020603050405020304" pitchFamily="18" charset="0"/>
              </a:rPr>
              <a:t>tòa</a:t>
            </a:r>
            <a:r>
              <a:rPr lang="en-US" sz="6000" dirty="0">
                <a:latin typeface="Times New Roman" panose="02020603050405020304" pitchFamily="18" charset="0"/>
              </a:rPr>
              <a:t> </a:t>
            </a:r>
            <a:r>
              <a:rPr lang="en-US" sz="6000" dirty="0" err="1">
                <a:latin typeface="Times New Roman" panose="02020603050405020304" pitchFamily="18" charset="0"/>
              </a:rPr>
              <a:t>án</a:t>
            </a:r>
            <a:r>
              <a:rPr lang="en-US" sz="6000" dirty="0">
                <a:latin typeface="Times New Roman" panose="02020603050405020304" pitchFamily="18" charset="0"/>
              </a:rPr>
              <a:t> </a:t>
            </a:r>
            <a:r>
              <a:rPr lang="en-US" sz="6000" dirty="0" err="1">
                <a:latin typeface="Times New Roman" panose="02020603050405020304" pitchFamily="18" charset="0"/>
              </a:rPr>
              <a:t>cấp</a:t>
            </a:r>
            <a:r>
              <a:rPr lang="en-US" sz="6000" dirty="0">
                <a:latin typeface="Times New Roman" panose="02020603050405020304" pitchFamily="18" charset="0"/>
              </a:rPr>
              <a:t> </a:t>
            </a:r>
            <a:r>
              <a:rPr lang="en-US" sz="6000" dirty="0" err="1">
                <a:latin typeface="Times New Roman" panose="02020603050405020304" pitchFamily="18" charset="0"/>
              </a:rPr>
              <a:t>dưới</a:t>
            </a:r>
            <a:r>
              <a:rPr lang="en-US" sz="6000" dirty="0">
                <a:latin typeface="Times New Roman" panose="02020603050405020304" pitchFamily="18" charset="0"/>
              </a:rPr>
              <a:t> </a:t>
            </a:r>
            <a:r>
              <a:rPr lang="en-US" sz="6000" dirty="0" err="1">
                <a:latin typeface="Times New Roman" panose="02020603050405020304" pitchFamily="18" charset="0"/>
              </a:rPr>
              <a:t>của</a:t>
            </a:r>
            <a:r>
              <a:rPr lang="en-US" sz="6000" dirty="0">
                <a:latin typeface="Times New Roman" panose="02020603050405020304" pitchFamily="18" charset="0"/>
              </a:rPr>
              <a:t> </a:t>
            </a:r>
            <a:r>
              <a:rPr lang="en-US" sz="6000" dirty="0" err="1">
                <a:latin typeface="Times New Roman" panose="02020603050405020304" pitchFamily="18" charset="0"/>
              </a:rPr>
              <a:t>Tòa</a:t>
            </a:r>
            <a:r>
              <a:rPr lang="en-US" sz="6000" dirty="0">
                <a:latin typeface="Times New Roman" panose="02020603050405020304" pitchFamily="18" charset="0"/>
              </a:rPr>
              <a:t> </a:t>
            </a:r>
            <a:r>
              <a:rPr lang="en-US" sz="6000" dirty="0" err="1">
                <a:latin typeface="Times New Roman" panose="02020603050405020304" pitchFamily="18" charset="0"/>
              </a:rPr>
              <a:t>án</a:t>
            </a:r>
            <a:r>
              <a:rPr lang="en-US" sz="6000" dirty="0">
                <a:latin typeface="Times New Roman" panose="02020603050405020304" pitchFamily="18" charset="0"/>
              </a:rPr>
              <a:t> </a:t>
            </a:r>
            <a:r>
              <a:rPr lang="en-US" sz="6000" dirty="0" err="1">
                <a:latin typeface="Times New Roman" panose="02020603050405020304" pitchFamily="18" charset="0"/>
              </a:rPr>
              <a:t>nhân</a:t>
            </a:r>
            <a:r>
              <a:rPr lang="en-US" sz="6000" dirty="0">
                <a:latin typeface="Times New Roman" panose="02020603050405020304" pitchFamily="18" charset="0"/>
              </a:rPr>
              <a:t> </a:t>
            </a:r>
            <a:r>
              <a:rPr lang="en-US" sz="6000" dirty="0" err="1">
                <a:latin typeface="Times New Roman" panose="02020603050405020304" pitchFamily="18" charset="0"/>
              </a:rPr>
              <a:t>dân</a:t>
            </a:r>
            <a:r>
              <a:rPr lang="en-US" sz="6000" dirty="0">
                <a:latin typeface="Times New Roman" panose="02020603050405020304" pitchFamily="18" charset="0"/>
              </a:rPr>
              <a:t> </a:t>
            </a:r>
            <a:r>
              <a:rPr lang="en-US" sz="6000" dirty="0" err="1">
                <a:latin typeface="Times New Roman" panose="02020603050405020304" pitchFamily="18" charset="0"/>
              </a:rPr>
              <a:t>tối</a:t>
            </a:r>
            <a:r>
              <a:rPr lang="en-US" sz="6000" dirty="0">
                <a:latin typeface="Times New Roman" panose="02020603050405020304" pitchFamily="18" charset="0"/>
              </a:rPr>
              <a:t> </a:t>
            </a:r>
            <a:r>
              <a:rPr lang="en-US" sz="6000" dirty="0" err="1">
                <a:latin typeface="Times New Roman" panose="02020603050405020304" pitchFamily="18" charset="0"/>
              </a:rPr>
              <a:t>cao</a:t>
            </a:r>
            <a:r>
              <a:rPr lang="en-US" sz="6000" dirty="0">
                <a:latin typeface="Times New Roman" panose="02020603050405020304" pitchFamily="18" charset="0"/>
              </a:rPr>
              <a:t> </a:t>
            </a:r>
            <a:r>
              <a:rPr lang="en-US" sz="6000" dirty="0" err="1">
                <a:latin typeface="Times New Roman" panose="02020603050405020304" pitchFamily="18" charset="0"/>
              </a:rPr>
              <a:t>gồm</a:t>
            </a:r>
            <a:r>
              <a:rPr lang="vi-VN" sz="6000" dirty="0">
                <a:latin typeface="Times New Roman" panose="02020603050405020304" pitchFamily="18" charset="0"/>
              </a:rPr>
              <a:t>… (</a:t>
            </a:r>
            <a:r>
              <a:rPr lang="en-US" sz="6000" dirty="0">
                <a:latin typeface="Times New Roman" panose="02020603050405020304" pitchFamily="18" charset="0"/>
              </a:rPr>
              <a:t>3</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2438400"/>
          </a:xfrm>
        </p:spPr>
        <p:txBody>
          <a:bodyPr>
            <a:noAutofit/>
          </a:bodyPr>
          <a:lstStyle/>
          <a:p>
            <a:pPr algn="l"/>
            <a:r>
              <a:rPr lang="en-US" sz="6000" dirty="0" smtClean="0">
                <a:latin typeface="Times New Roman" panose="02020603050405020304" pitchFamily="18" charset="0"/>
              </a:rPr>
              <a:t>N</a:t>
            </a:r>
            <a:r>
              <a:rPr lang="vi-VN" sz="6000" dirty="0" smtClean="0">
                <a:latin typeface="Times New Roman" panose="02020603050405020304" pitchFamily="18" charset="0"/>
              </a:rPr>
              <a:t>gười </a:t>
            </a:r>
            <a:r>
              <a:rPr lang="vi-VN" sz="6000" dirty="0">
                <a:latin typeface="Times New Roman" panose="02020603050405020304" pitchFamily="18" charset="0"/>
              </a:rPr>
              <a:t>đứng đầu một quốc </a:t>
            </a:r>
            <a:r>
              <a:rPr lang="vi-VN" sz="6000" dirty="0" smtClean="0">
                <a:latin typeface="Times New Roman" panose="02020603050405020304" pitchFamily="18" charset="0"/>
              </a:rPr>
              <a:t>gia</a:t>
            </a:r>
            <a:r>
              <a:rPr lang="en-US" sz="6000" dirty="0" smtClean="0">
                <a:latin typeface="Times New Roman" panose="02020603050405020304" pitchFamily="18" charset="0"/>
              </a:rPr>
              <a:t>, </a:t>
            </a:r>
            <a:r>
              <a:rPr lang="en-US" sz="6000" dirty="0" err="1" smtClean="0">
                <a:latin typeface="Times New Roman" panose="02020603050405020304" pitchFamily="18" charset="0"/>
              </a:rPr>
              <a:t>đại</a:t>
            </a:r>
            <a:r>
              <a:rPr lang="en-US" sz="6000" dirty="0" smtClean="0">
                <a:latin typeface="Times New Roman" panose="02020603050405020304" pitchFamily="18" charset="0"/>
              </a:rPr>
              <a:t> </a:t>
            </a:r>
            <a:r>
              <a:rPr lang="en-US" sz="6000" dirty="0" err="1" smtClean="0">
                <a:latin typeface="Times New Roman" panose="02020603050405020304" pitchFamily="18" charset="0"/>
              </a:rPr>
              <a:t>diện</a:t>
            </a:r>
            <a:r>
              <a:rPr lang="en-US" sz="6000" dirty="0" smtClean="0">
                <a:latin typeface="Times New Roman" panose="02020603050405020304" pitchFamily="18" charset="0"/>
              </a:rPr>
              <a:t> </a:t>
            </a:r>
            <a:r>
              <a:rPr lang="en-US" sz="6000" dirty="0" err="1" smtClean="0">
                <a:latin typeface="Times New Roman" panose="02020603050405020304" pitchFamily="18" charset="0"/>
              </a:rPr>
              <a:t>về</a:t>
            </a:r>
            <a:r>
              <a:rPr lang="en-US" sz="6000" dirty="0" smtClean="0">
                <a:latin typeface="Times New Roman" panose="02020603050405020304" pitchFamily="18" charset="0"/>
              </a:rPr>
              <a:t> </a:t>
            </a:r>
            <a:r>
              <a:rPr lang="en-US" sz="6000" dirty="0" err="1" smtClean="0">
                <a:latin typeface="Times New Roman" panose="02020603050405020304" pitchFamily="18" charset="0"/>
              </a:rPr>
              <a:t>đối</a:t>
            </a:r>
            <a:r>
              <a:rPr lang="en-US" sz="6000" dirty="0" smtClean="0">
                <a:latin typeface="Times New Roman" panose="02020603050405020304" pitchFamily="18" charset="0"/>
              </a:rPr>
              <a:t> </a:t>
            </a:r>
            <a:r>
              <a:rPr lang="en-US" sz="6000" dirty="0" err="1" smtClean="0">
                <a:latin typeface="Times New Roman" panose="02020603050405020304" pitchFamily="18" charset="0"/>
              </a:rPr>
              <a:t>nội</a:t>
            </a:r>
            <a:r>
              <a:rPr lang="en-US" sz="6000" dirty="0" smtClean="0">
                <a:latin typeface="Times New Roman" panose="02020603050405020304" pitchFamily="18" charset="0"/>
              </a:rPr>
              <a:t> </a:t>
            </a:r>
            <a:r>
              <a:rPr lang="en-US" sz="6000" dirty="0" err="1" smtClean="0">
                <a:latin typeface="Times New Roman" panose="02020603050405020304" pitchFamily="18" charset="0"/>
              </a:rPr>
              <a:t>và</a:t>
            </a:r>
            <a:r>
              <a:rPr lang="en-US" sz="6000" dirty="0" smtClean="0">
                <a:latin typeface="Times New Roman" panose="02020603050405020304" pitchFamily="18" charset="0"/>
              </a:rPr>
              <a:t> </a:t>
            </a:r>
            <a:r>
              <a:rPr lang="en-US" sz="6000" dirty="0" err="1" smtClean="0">
                <a:latin typeface="Times New Roman" panose="02020603050405020304" pitchFamily="18" charset="0"/>
              </a:rPr>
              <a:t>đối</a:t>
            </a:r>
            <a:r>
              <a:rPr lang="en-US" sz="6000" dirty="0" smtClean="0">
                <a:latin typeface="Times New Roman" panose="02020603050405020304" pitchFamily="18" charset="0"/>
              </a:rPr>
              <a:t> </a:t>
            </a:r>
            <a:r>
              <a:rPr lang="en-US" sz="6000" dirty="0" err="1" smtClean="0">
                <a:latin typeface="Times New Roman" panose="02020603050405020304" pitchFamily="18" charset="0"/>
              </a:rPr>
              <a:t>ngoại</a:t>
            </a:r>
            <a:r>
              <a:rPr lang="en-US" sz="6000" dirty="0" smtClean="0">
                <a:latin typeface="Times New Roman" panose="02020603050405020304" pitchFamily="18" charset="0"/>
              </a:rPr>
              <a:t> </a:t>
            </a:r>
            <a:r>
              <a:rPr lang="en-US" sz="6000" dirty="0" err="1" smtClean="0">
                <a:latin typeface="Times New Roman" panose="02020603050405020304" pitchFamily="18" charset="0"/>
              </a:rPr>
              <a:t>là</a:t>
            </a:r>
            <a:r>
              <a:rPr lang="en-US" sz="6000" dirty="0" smtClean="0">
                <a:latin typeface="Times New Roman" panose="02020603050405020304" pitchFamily="18" charset="0"/>
              </a:rPr>
              <a:t> </a:t>
            </a:r>
            <a:r>
              <a:rPr lang="vi-VN" sz="6000" dirty="0" smtClean="0">
                <a:latin typeface="Times New Roman" panose="02020603050405020304" pitchFamily="18" charset="0"/>
              </a:rPr>
              <a:t>… (</a:t>
            </a:r>
            <a:r>
              <a:rPr lang="en-US" sz="6000" dirty="0" smtClean="0">
                <a:latin typeface="Times New Roman" panose="02020603050405020304" pitchFamily="18" charset="0"/>
              </a:rPr>
              <a:t>4</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839200" cy="2438400"/>
          </a:xfrm>
        </p:spPr>
        <p:txBody>
          <a:bodyPr>
            <a:noAutofit/>
          </a:bodyPr>
          <a:lstStyle/>
          <a:p>
            <a:pPr algn="l"/>
            <a:r>
              <a:rPr lang="vi-VN" sz="6000" dirty="0">
                <a:latin typeface="Times New Roman" panose="02020603050405020304" pitchFamily="18" charset="0"/>
              </a:rPr>
              <a:t>Cơ quan hành chính </a:t>
            </a:r>
            <a:r>
              <a:rPr lang="en-US" sz="6000" dirty="0" smtClean="0">
                <a:latin typeface="Times New Roman" panose="02020603050405020304" pitchFamily="18" charset="0"/>
              </a:rPr>
              <a:t>(</a:t>
            </a:r>
            <a:r>
              <a:rPr lang="en-US" sz="6000" dirty="0" err="1" smtClean="0">
                <a:latin typeface="Times New Roman" panose="02020603050405020304" pitchFamily="18" charset="0"/>
              </a:rPr>
              <a:t>mang</a:t>
            </a:r>
            <a:r>
              <a:rPr lang="en-US" sz="6000" dirty="0" smtClean="0">
                <a:latin typeface="Times New Roman" panose="02020603050405020304" pitchFamily="18" charset="0"/>
              </a:rPr>
              <a:t> </a:t>
            </a:r>
            <a:r>
              <a:rPr lang="en-US" sz="6000" dirty="0" err="1" smtClean="0">
                <a:latin typeface="Times New Roman" panose="02020603050405020304" pitchFamily="18" charset="0"/>
              </a:rPr>
              <a:t>quyền</a:t>
            </a:r>
            <a:r>
              <a:rPr lang="en-US" sz="6000" dirty="0" smtClean="0">
                <a:latin typeface="Times New Roman" panose="02020603050405020304" pitchFamily="18" charset="0"/>
              </a:rPr>
              <a:t> </a:t>
            </a:r>
            <a:r>
              <a:rPr lang="en-US" sz="6000" dirty="0" err="1" smtClean="0">
                <a:latin typeface="Times New Roman" panose="02020603050405020304" pitchFamily="18" charset="0"/>
              </a:rPr>
              <a:t>hành</a:t>
            </a:r>
            <a:r>
              <a:rPr lang="en-US" sz="6000" dirty="0" smtClean="0">
                <a:latin typeface="Times New Roman" panose="02020603050405020304" pitchFamily="18" charset="0"/>
              </a:rPr>
              <a:t> </a:t>
            </a:r>
            <a:r>
              <a:rPr lang="en-US" sz="6000" dirty="0" err="1" smtClean="0">
                <a:latin typeface="Times New Roman" panose="02020603050405020304" pitchFamily="18" charset="0"/>
              </a:rPr>
              <a:t>pháp</a:t>
            </a:r>
            <a:r>
              <a:rPr lang="en-US" sz="6000" dirty="0" smtClean="0">
                <a:latin typeface="Times New Roman" panose="02020603050405020304" pitchFamily="18" charset="0"/>
              </a:rPr>
              <a:t>) ở</a:t>
            </a:r>
            <a:r>
              <a:rPr lang="vi-VN" sz="6000" dirty="0" smtClean="0">
                <a:latin typeface="Times New Roman" panose="02020603050405020304" pitchFamily="18" charset="0"/>
              </a:rPr>
              <a:t> </a:t>
            </a:r>
            <a:r>
              <a:rPr lang="vi-VN" sz="6000" dirty="0">
                <a:latin typeface="Times New Roman" panose="02020603050405020304" pitchFamily="18" charset="0"/>
              </a:rPr>
              <a:t>địa phương gồm: … </a:t>
            </a:r>
            <a:r>
              <a:rPr lang="vi-VN" sz="6000" dirty="0" smtClean="0">
                <a:latin typeface="Times New Roman" panose="02020603050405020304" pitchFamily="18" charset="0"/>
              </a:rPr>
              <a:t>(</a:t>
            </a:r>
            <a:r>
              <a:rPr lang="en-US" sz="6000" dirty="0" smtClean="0">
                <a:latin typeface="Times New Roman" panose="02020603050405020304" pitchFamily="18" charset="0"/>
              </a:rPr>
              <a:t>5</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839200" cy="2438400"/>
          </a:xfrm>
        </p:spPr>
        <p:txBody>
          <a:bodyPr>
            <a:noAutofit/>
          </a:bodyPr>
          <a:lstStyle/>
          <a:p>
            <a:pPr algn="l"/>
            <a:r>
              <a:rPr lang="en-US" sz="6000" dirty="0" err="1" smtClean="0">
                <a:latin typeface="Times New Roman" panose="02020603050405020304" pitchFamily="18" charset="0"/>
              </a:rPr>
              <a:t>Người</a:t>
            </a:r>
            <a:r>
              <a:rPr lang="en-US" sz="6000" dirty="0" smtClean="0">
                <a:latin typeface="Times New Roman" panose="02020603050405020304" pitchFamily="18" charset="0"/>
              </a:rPr>
              <a:t> </a:t>
            </a:r>
            <a:r>
              <a:rPr lang="en-US" sz="6000" dirty="0" err="1" smtClean="0">
                <a:latin typeface="Times New Roman" panose="02020603050405020304" pitchFamily="18" charset="0"/>
              </a:rPr>
              <a:t>đứng</a:t>
            </a:r>
            <a:r>
              <a:rPr lang="en-US" sz="6000" dirty="0" smtClean="0">
                <a:latin typeface="Times New Roman" panose="02020603050405020304" pitchFamily="18" charset="0"/>
              </a:rPr>
              <a:t> </a:t>
            </a:r>
            <a:r>
              <a:rPr lang="en-US" sz="6000" dirty="0" err="1" smtClean="0">
                <a:latin typeface="Times New Roman" panose="02020603050405020304" pitchFamily="18" charset="0"/>
              </a:rPr>
              <a:t>đầu</a:t>
            </a:r>
            <a:r>
              <a:rPr lang="en-US" sz="6000" dirty="0" smtClean="0">
                <a:latin typeface="Times New Roman" panose="02020603050405020304" pitchFamily="18" charset="0"/>
              </a:rPr>
              <a:t> </a:t>
            </a:r>
            <a:r>
              <a:rPr lang="en-US" sz="6000" dirty="0" err="1" smtClean="0">
                <a:latin typeface="Times New Roman" panose="02020603050405020304" pitchFamily="18" charset="0"/>
              </a:rPr>
              <a:t>cơ</a:t>
            </a:r>
            <a:r>
              <a:rPr lang="en-US" sz="6000" dirty="0" smtClean="0">
                <a:latin typeface="Times New Roman" panose="02020603050405020304" pitchFamily="18" charset="0"/>
              </a:rPr>
              <a:t> </a:t>
            </a:r>
            <a:r>
              <a:rPr lang="en-US" sz="6000" dirty="0" err="1" smtClean="0">
                <a:latin typeface="Times New Roman" panose="02020603050405020304" pitchFamily="18" charset="0"/>
              </a:rPr>
              <a:t>quan</a:t>
            </a:r>
            <a:r>
              <a:rPr lang="en-US" sz="6000" dirty="0" smtClean="0">
                <a:latin typeface="Times New Roman" panose="02020603050405020304" pitchFamily="18" charset="0"/>
              </a:rPr>
              <a:t> </a:t>
            </a:r>
            <a:r>
              <a:rPr lang="en-US" sz="6000" dirty="0" err="1" smtClean="0">
                <a:latin typeface="Times New Roman" panose="02020603050405020304" pitchFamily="18" charset="0"/>
              </a:rPr>
              <a:t>hành</a:t>
            </a:r>
            <a:r>
              <a:rPr lang="en-US" sz="6000" dirty="0" smtClean="0">
                <a:latin typeface="Times New Roman" panose="02020603050405020304" pitchFamily="18" charset="0"/>
              </a:rPr>
              <a:t> </a:t>
            </a:r>
            <a:r>
              <a:rPr lang="en-US" sz="6000" dirty="0" err="1" smtClean="0">
                <a:latin typeface="Times New Roman" panose="02020603050405020304" pitchFamily="18" charset="0"/>
              </a:rPr>
              <a:t>pháp</a:t>
            </a:r>
            <a:r>
              <a:rPr lang="en-US" sz="6000" dirty="0" smtClean="0">
                <a:latin typeface="Times New Roman" panose="02020603050405020304" pitchFamily="18" charset="0"/>
              </a:rPr>
              <a:t> ở </a:t>
            </a:r>
            <a:r>
              <a:rPr lang="en-US" sz="6000" dirty="0" err="1" smtClean="0">
                <a:latin typeface="Times New Roman" panose="02020603050405020304" pitchFamily="18" charset="0"/>
              </a:rPr>
              <a:t>trung</a:t>
            </a:r>
            <a:r>
              <a:rPr lang="en-US" sz="6000" dirty="0" smtClean="0">
                <a:latin typeface="Times New Roman" panose="02020603050405020304" pitchFamily="18" charset="0"/>
              </a:rPr>
              <a:t> </a:t>
            </a:r>
            <a:r>
              <a:rPr lang="en-US" sz="6000" dirty="0" err="1" smtClean="0">
                <a:latin typeface="Times New Roman" panose="02020603050405020304" pitchFamily="18" charset="0"/>
              </a:rPr>
              <a:t>ương</a:t>
            </a:r>
            <a:r>
              <a:rPr lang="en-US" sz="6000" dirty="0" smtClean="0">
                <a:latin typeface="Times New Roman" panose="02020603050405020304" pitchFamily="18" charset="0"/>
              </a:rPr>
              <a:t> </a:t>
            </a:r>
            <a:r>
              <a:rPr lang="en-US" sz="6000" dirty="0" err="1" smtClean="0">
                <a:latin typeface="Times New Roman" panose="02020603050405020304" pitchFamily="18" charset="0"/>
              </a:rPr>
              <a:t>được</a:t>
            </a:r>
            <a:r>
              <a:rPr lang="en-US" sz="6000" dirty="0" smtClean="0">
                <a:latin typeface="Times New Roman" panose="02020603050405020304" pitchFamily="18" charset="0"/>
              </a:rPr>
              <a:t> </a:t>
            </a:r>
            <a:r>
              <a:rPr lang="en-US" sz="6000" dirty="0" err="1" smtClean="0">
                <a:latin typeface="Times New Roman" panose="02020603050405020304" pitchFamily="18" charset="0"/>
              </a:rPr>
              <a:t>gọi</a:t>
            </a:r>
            <a:r>
              <a:rPr lang="en-US" sz="6000" dirty="0" smtClean="0">
                <a:latin typeface="Times New Roman" panose="02020603050405020304" pitchFamily="18" charset="0"/>
              </a:rPr>
              <a:t> </a:t>
            </a:r>
            <a:r>
              <a:rPr lang="en-US" sz="6000" dirty="0" err="1" smtClean="0">
                <a:latin typeface="Times New Roman" panose="02020603050405020304" pitchFamily="18" charset="0"/>
              </a:rPr>
              <a:t>là</a:t>
            </a:r>
            <a:r>
              <a:rPr lang="vi-VN" sz="6000" dirty="0" smtClean="0">
                <a:latin typeface="Times New Roman" panose="02020603050405020304" pitchFamily="18" charset="0"/>
              </a:rPr>
              <a:t>… (</a:t>
            </a:r>
            <a:r>
              <a:rPr lang="en-US" sz="6000" dirty="0" smtClean="0">
                <a:latin typeface="Times New Roman" panose="02020603050405020304" pitchFamily="18" charset="0"/>
              </a:rPr>
              <a:t>6</a:t>
            </a:r>
            <a:r>
              <a:rPr lang="vi-VN" sz="6000" dirty="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752600"/>
            <a:ext cx="8991600" cy="2438400"/>
          </a:xfrm>
        </p:spPr>
        <p:txBody>
          <a:bodyPr>
            <a:noAutofit/>
          </a:bodyPr>
          <a:lstStyle/>
          <a:p>
            <a:pPr algn="l"/>
            <a:r>
              <a:rPr lang="vi-VN" sz="6000" dirty="0">
                <a:latin typeface="Times New Roman" panose="02020603050405020304" pitchFamily="18" charset="0"/>
              </a:rPr>
              <a:t>Hệ thống các cơ quan kiểm sát gồm</a:t>
            </a:r>
            <a:r>
              <a:rPr lang="vi-VN" sz="6000" dirty="0" smtClean="0">
                <a:latin typeface="Times New Roman" panose="02020603050405020304" pitchFamily="18" charset="0"/>
              </a:rPr>
              <a:t>… (</a:t>
            </a:r>
            <a:r>
              <a:rPr lang="en-US" sz="6000" smtClean="0">
                <a:latin typeface="Times New Roman" panose="02020603050405020304" pitchFamily="18" charset="0"/>
              </a:rPr>
              <a:t>7</a:t>
            </a:r>
            <a:r>
              <a:rPr lang="vi-VN" sz="6000" smtClean="0">
                <a:latin typeface="Times New Roman" panose="02020603050405020304" pitchFamily="18" charset="0"/>
              </a:rPr>
              <a:t>)</a:t>
            </a:r>
            <a:endParaRPr lang="vi-VN" sz="6000"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8411" name="Group 43"/>
          <p:cNvGraphicFramePr>
            <a:graphicFrameLocks noGrp="1"/>
          </p:cNvGraphicFramePr>
          <p:nvPr/>
        </p:nvGraphicFramePr>
        <p:xfrm>
          <a:off x="-1" y="152401"/>
          <a:ext cx="9144000" cy="6508495"/>
        </p:xfrm>
        <a:graphic>
          <a:graphicData uri="http://schemas.openxmlformats.org/drawingml/2006/table">
            <a:tbl>
              <a:tblPr/>
              <a:tblGrid>
                <a:gridCol w="1523716"/>
                <a:gridCol w="2057685"/>
                <a:gridCol w="2286000"/>
                <a:gridCol w="1498930"/>
                <a:gridCol w="1777669"/>
              </a:tblGrid>
              <a:tr h="1417491">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smtClean="0">
                          <a:ln>
                            <a:noFill/>
                          </a:ln>
                          <a:solidFill>
                            <a:schemeClr val="tx1"/>
                          </a:solidFill>
                          <a:effectLst/>
                          <a:latin typeface=".VnTime" panose="020B7200000000000000" pitchFamily="34" charset="0"/>
                        </a:rPr>
                        <a:t>        CQ</a:t>
                      </a:r>
                      <a:endParaRPr kumimoji="0" lang="en-US" sz="2800" b="0" i="0" u="none" strike="noStrike" cap="none" normalizeH="0" baseline="0" dirty="0" smtClean="0">
                        <a:ln>
                          <a:noFill/>
                        </a:ln>
                        <a:solidFill>
                          <a:schemeClr val="tx1"/>
                        </a:solidFill>
                        <a:effectLst/>
                        <a:latin typeface=".VnTime" panose="020B7200000000000000" pitchFamily="34" charset="0"/>
                      </a:endParaRPr>
                    </a:p>
                    <a:p>
                      <a:pPr marL="0" marR="0" lvl="0" indent="0" algn="l"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dirty="0" err="1" smtClean="0">
                          <a:ln>
                            <a:noFill/>
                          </a:ln>
                          <a:solidFill>
                            <a:schemeClr val="tx1"/>
                          </a:solidFill>
                          <a:effectLst/>
                          <a:latin typeface="Times New Roman" panose="02020603050405020304" pitchFamily="18" charset="0"/>
                        </a:rPr>
                        <a:t>Cấp</a:t>
                      </a:r>
                      <a:endParaRPr kumimoji="0" lang="en-US" sz="28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dirty="0" smtClean="0">
                          <a:ln>
                            <a:noFill/>
                          </a:ln>
                          <a:solidFill>
                            <a:schemeClr val="tx1"/>
                          </a:solidFill>
                          <a:effectLst/>
                          <a:latin typeface="Times New Roman" panose="02020603050405020304" pitchFamily="18" charset="0"/>
                        </a:rPr>
                        <a:t>CQ </a:t>
                      </a:r>
                      <a:r>
                        <a:rPr kumimoji="0" lang="en-US" sz="3200" b="0" i="0" u="none" strike="noStrike" cap="none" normalizeH="0" baseline="0" dirty="0" err="1" smtClean="0">
                          <a:ln>
                            <a:noFill/>
                          </a:ln>
                          <a:solidFill>
                            <a:schemeClr val="tx1"/>
                          </a:solidFill>
                          <a:effectLst/>
                          <a:latin typeface="Times New Roman" panose="02020603050405020304" pitchFamily="18" charset="0"/>
                        </a:rPr>
                        <a:t>quyền</a:t>
                      </a:r>
                      <a:r>
                        <a:rPr kumimoji="0" lang="en-US" sz="3200" b="0" i="0" u="none" strike="noStrike" cap="none" normalizeH="0" baseline="0" dirty="0" smtClean="0">
                          <a:ln>
                            <a:noFill/>
                          </a:ln>
                          <a:solidFill>
                            <a:schemeClr val="tx1"/>
                          </a:solidFill>
                          <a:effectLst/>
                          <a:latin typeface="Times New Roman" panose="02020603050405020304" pitchFamily="18" charset="0"/>
                        </a:rPr>
                        <a:t> </a:t>
                      </a:r>
                      <a:r>
                        <a:rPr kumimoji="0" lang="en-US" sz="3200" b="0" i="0" u="none" strike="noStrike" cap="none" normalizeH="0" baseline="0" dirty="0" err="1" smtClean="0">
                          <a:ln>
                            <a:noFill/>
                          </a:ln>
                          <a:solidFill>
                            <a:schemeClr val="tx1"/>
                          </a:solidFill>
                          <a:effectLst/>
                          <a:latin typeface="Times New Roman" panose="02020603050405020304" pitchFamily="18" charset="0"/>
                        </a:rPr>
                        <a:t>lực</a:t>
                      </a:r>
                      <a:r>
                        <a:rPr kumimoji="0" lang="en-US" sz="3200" b="0" i="0" u="none" strike="noStrike" cap="none" normalizeH="0" baseline="0" dirty="0" smtClean="0">
                          <a:ln>
                            <a:noFill/>
                          </a:ln>
                          <a:solidFill>
                            <a:schemeClr val="tx1"/>
                          </a:solidFill>
                          <a:effectLst/>
                          <a:latin typeface="Times New Roman" panose="02020603050405020304" pitchFamily="18" charset="0"/>
                        </a:rPr>
                        <a:t> NN</a:t>
                      </a:r>
                      <a:endParaRPr kumimoji="0" lang="en-US" sz="32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CQ hành chính</a:t>
                      </a:r>
                      <a:endParaRPr kumimoji="0" lang="en-US" sz="3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CQ</a:t>
                      </a:r>
                      <a:endParaRPr kumimoji="0" lang="en-US" sz="3200" b="0" i="0" u="none" strike="noStrike"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 xét xử</a:t>
                      </a:r>
                      <a:endParaRPr kumimoji="0" lang="en-US" sz="3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CQ </a:t>
                      </a:r>
                      <a:endParaRPr kumimoji="0" lang="en-US" sz="3200" b="0" i="0" u="none" strike="noStrike"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kiểm sát</a:t>
                      </a:r>
                      <a:endParaRPr kumimoji="0" lang="en-US" sz="3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0000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3600" b="0" i="0" u="none" strike="noStrike"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3600" b="0" i="0" u="none" strike="noStrike" cap="none" normalizeH="0" baseline="0" smtClean="0">
                          <a:ln>
                            <a:noFill/>
                          </a:ln>
                          <a:solidFill>
                            <a:schemeClr val="tx1"/>
                          </a:solidFill>
                          <a:effectLst/>
                          <a:latin typeface="Times New Roman" panose="02020603050405020304" pitchFamily="18" charset="0"/>
                        </a:rPr>
                        <a:t>Trung ương</a:t>
                      </a:r>
                      <a:endParaRPr kumimoji="0" lang="en-US" sz="36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Char char="-"/>
                      </a:pPr>
                      <a:endParaRPr kumimoji="0" lang="en-US" sz="3200" b="0" i="0" u="none" strike="noStrike" cap="none" normalizeH="0" baseline="0" dirty="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Char char="-"/>
                      </a:pPr>
                      <a:r>
                        <a:rPr kumimoji="0" lang="en-US" sz="3200" b="0" i="0" u="none" strike="noStrike" cap="none" normalizeH="0" baseline="0" dirty="0" smtClean="0">
                          <a:ln>
                            <a:noFill/>
                          </a:ln>
                          <a:solidFill>
                            <a:schemeClr val="tx1"/>
                          </a:solidFill>
                          <a:effectLst/>
                          <a:latin typeface="Times New Roman" panose="02020603050405020304" pitchFamily="18" charset="0"/>
                        </a:rPr>
                        <a:t> </a:t>
                      </a:r>
                      <a:r>
                        <a:rPr kumimoji="0" lang="en-US" sz="3200" b="0" i="0" u="none" strike="noStrike" cap="none" normalizeH="0" baseline="0" dirty="0" err="1" smtClean="0">
                          <a:ln>
                            <a:noFill/>
                          </a:ln>
                          <a:solidFill>
                            <a:schemeClr val="tx1"/>
                          </a:solidFill>
                          <a:effectLst/>
                          <a:latin typeface="Times New Roman" panose="02020603050405020304" pitchFamily="18" charset="0"/>
                        </a:rPr>
                        <a:t>Quốc</a:t>
                      </a:r>
                      <a:r>
                        <a:rPr kumimoji="0" lang="en-US" sz="3200" b="0" i="0" u="none" strike="noStrike" cap="none" normalizeH="0" baseline="0" dirty="0" smtClean="0">
                          <a:ln>
                            <a:noFill/>
                          </a:ln>
                          <a:solidFill>
                            <a:schemeClr val="tx1"/>
                          </a:solidFill>
                          <a:effectLst/>
                          <a:latin typeface="Times New Roman" panose="02020603050405020304" pitchFamily="18" charset="0"/>
                        </a:rPr>
                        <a:t> </a:t>
                      </a:r>
                      <a:r>
                        <a:rPr kumimoji="0" lang="en-US" sz="3200" b="0" i="0" u="none" strike="noStrike" cap="none" normalizeH="0" baseline="0" dirty="0" err="1" smtClean="0">
                          <a:ln>
                            <a:noFill/>
                          </a:ln>
                          <a:solidFill>
                            <a:schemeClr val="tx1"/>
                          </a:solidFill>
                          <a:effectLst/>
                          <a:latin typeface="Times New Roman" panose="02020603050405020304" pitchFamily="18" charset="0"/>
                        </a:rPr>
                        <a:t>hội</a:t>
                      </a:r>
                      <a:endParaRPr kumimoji="0" lang="en-US" sz="3200" b="0" i="0" u="none" strike="noStrike" cap="none" normalizeH="0" baseline="0" dirty="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Char char="-"/>
                      </a:pPr>
                      <a:r>
                        <a:rPr kumimoji="0" lang="en-US" sz="3200" b="0" i="0" u="none" strike="noStrike" cap="none" normalizeH="0" baseline="0" dirty="0" smtClean="0">
                          <a:ln>
                            <a:noFill/>
                          </a:ln>
                          <a:solidFill>
                            <a:schemeClr val="tx1"/>
                          </a:solidFill>
                          <a:effectLst/>
                          <a:latin typeface="Times New Roman" panose="02020603050405020304" pitchFamily="18" charset="0"/>
                        </a:rPr>
                        <a:t> UBTV QH</a:t>
                      </a:r>
                      <a:endParaRPr kumimoji="0" lang="en-US" sz="32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Char char="-"/>
                      </a:pPr>
                      <a:r>
                        <a:rPr kumimoji="0" lang="en-US" sz="3200" b="0" i="0" u="none" strike="noStrike" cap="none" normalizeH="0" baseline="0" smtClean="0">
                          <a:ln>
                            <a:noFill/>
                          </a:ln>
                          <a:solidFill>
                            <a:schemeClr val="tx1"/>
                          </a:solidFill>
                          <a:effectLst/>
                          <a:latin typeface="Times New Roman" panose="02020603050405020304" pitchFamily="18" charset="0"/>
                        </a:rPr>
                        <a:t> Chính phủ, </a:t>
                      </a:r>
                      <a:endParaRPr kumimoji="0" lang="en-US" sz="3200" b="0" i="0" u="none" strike="noStrike"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Char char="-"/>
                      </a:pPr>
                      <a:r>
                        <a:rPr kumimoji="0" lang="en-US" sz="3200" b="0" i="0" u="none" strike="noStrike" cap="none" normalizeH="0" baseline="0" smtClean="0">
                          <a:ln>
                            <a:noFill/>
                          </a:ln>
                          <a:solidFill>
                            <a:schemeClr val="tx1"/>
                          </a:solidFill>
                          <a:effectLst/>
                          <a:latin typeface="Times New Roman" panose="02020603050405020304" pitchFamily="18" charset="0"/>
                        </a:rPr>
                        <a:t> Bộ và cơ quan ngang Bộ</a:t>
                      </a:r>
                      <a:endParaRPr kumimoji="0" lang="en-US" sz="3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3200" b="0" i="0" u="none" strike="noStrike"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TAND tối cao</a:t>
                      </a:r>
                      <a:endParaRPr kumimoji="0" lang="en-US" sz="3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3200" b="0" i="0" u="none" strike="noStrike" cap="none" normalizeH="0" baseline="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VKSND tối cao</a:t>
                      </a:r>
                      <a:endParaRPr kumimoji="0" lang="en-US" sz="3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99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000" b="0" i="0" u="none" strike="noStrike" cap="none" normalizeH="0" baseline="0" smtClean="0">
                          <a:ln>
                            <a:noFill/>
                          </a:ln>
                          <a:solidFill>
                            <a:schemeClr val="tx1"/>
                          </a:solidFill>
                          <a:effectLst/>
                          <a:latin typeface="Times New Roman" panose="02020603050405020304" pitchFamily="18" charset="0"/>
                        </a:rPr>
                        <a:t>Địa phương</a:t>
                      </a:r>
                      <a:endParaRPr kumimoji="0" lang="en-US" sz="3000" b="0" i="0" u="none" strike="noStrike" cap="none" normalizeH="0" baseline="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Times New Roman" panose="02020603050405020304" pitchFamily="18" charset="0"/>
                        </a:rPr>
                        <a:t>HĐND các cấp</a:t>
                      </a:r>
                      <a:endParaRPr kumimoji="0" lang="en-US" sz="3200" b="0" i="0" u="none" strike="noStrike" cap="none" normalizeH="0" baseline="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dirty="0" smtClean="0">
                          <a:ln>
                            <a:noFill/>
                          </a:ln>
                          <a:solidFill>
                            <a:schemeClr val="tx1"/>
                          </a:solidFill>
                          <a:effectLst/>
                          <a:latin typeface="Times New Roman" panose="02020603050405020304" pitchFamily="18" charset="0"/>
                        </a:rPr>
                        <a:t>- UBND </a:t>
                      </a:r>
                      <a:r>
                        <a:rPr kumimoji="0" lang="en-US" sz="3200" b="0" i="0" u="none" strike="noStrike" cap="none" normalizeH="0" baseline="0" dirty="0" err="1" smtClean="0">
                          <a:ln>
                            <a:noFill/>
                          </a:ln>
                          <a:solidFill>
                            <a:schemeClr val="tx1"/>
                          </a:solidFill>
                          <a:effectLst/>
                          <a:latin typeface="Times New Roman" panose="02020603050405020304" pitchFamily="18" charset="0"/>
                        </a:rPr>
                        <a:t>các</a:t>
                      </a:r>
                      <a:r>
                        <a:rPr kumimoji="0" lang="en-US" sz="3200" b="0" i="0" u="none" strike="noStrike" cap="none" normalizeH="0" baseline="0" dirty="0" smtClean="0">
                          <a:ln>
                            <a:noFill/>
                          </a:ln>
                          <a:solidFill>
                            <a:schemeClr val="tx1"/>
                          </a:solidFill>
                          <a:effectLst/>
                          <a:latin typeface="Times New Roman" panose="02020603050405020304" pitchFamily="18" charset="0"/>
                        </a:rPr>
                        <a:t> </a:t>
                      </a:r>
                      <a:r>
                        <a:rPr kumimoji="0" lang="en-US" sz="3200" b="0" i="0" u="none" strike="noStrike" cap="none" normalizeH="0" baseline="0" dirty="0" err="1" smtClean="0">
                          <a:ln>
                            <a:noFill/>
                          </a:ln>
                          <a:solidFill>
                            <a:schemeClr val="tx1"/>
                          </a:solidFill>
                          <a:effectLst/>
                          <a:latin typeface="Times New Roman" panose="02020603050405020304" pitchFamily="18" charset="0"/>
                        </a:rPr>
                        <a:t>cấp</a:t>
                      </a:r>
                      <a:endParaRPr kumimoji="0" lang="en-US" sz="3200" b="0" i="0" u="none" strike="noStrike" cap="none" normalizeH="0" baseline="0" dirty="0" smtClean="0">
                        <a:ln>
                          <a:noFill/>
                        </a:ln>
                        <a:solidFill>
                          <a:schemeClr val="tx1"/>
                        </a:solidFill>
                        <a:effectLst/>
                        <a:latin typeface="Times New Roman" panose="02020603050405020304" pitchFamily="18"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dirty="0" smtClean="0">
                          <a:ln>
                            <a:noFill/>
                          </a:ln>
                          <a:solidFill>
                            <a:schemeClr val="tx1"/>
                          </a:solidFill>
                          <a:effectLst/>
                          <a:latin typeface="Times New Roman" panose="02020603050405020304" pitchFamily="18" charset="0"/>
                        </a:rPr>
                        <a:t>- </a:t>
                      </a:r>
                      <a:r>
                        <a:rPr kumimoji="0" lang="en-US" sz="3200" b="0" i="0" u="none" strike="noStrike" cap="none" normalizeH="0" baseline="0" dirty="0" err="1" smtClean="0">
                          <a:ln>
                            <a:noFill/>
                          </a:ln>
                          <a:solidFill>
                            <a:schemeClr val="tx1"/>
                          </a:solidFill>
                          <a:effectLst/>
                          <a:latin typeface="Times New Roman" panose="02020603050405020304" pitchFamily="18" charset="0"/>
                        </a:rPr>
                        <a:t>Sở</a:t>
                      </a:r>
                      <a:r>
                        <a:rPr kumimoji="0" lang="en-US" sz="3200" b="0" i="0" u="none" strike="noStrike" cap="none" normalizeH="0" baseline="0" dirty="0" smtClean="0">
                          <a:ln>
                            <a:noFill/>
                          </a:ln>
                          <a:solidFill>
                            <a:schemeClr val="tx1"/>
                          </a:solidFill>
                          <a:effectLst/>
                          <a:latin typeface="Times New Roman" panose="02020603050405020304" pitchFamily="18" charset="0"/>
                        </a:rPr>
                        <a:t>, </a:t>
                      </a:r>
                      <a:r>
                        <a:rPr kumimoji="0" lang="en-US" sz="3200" b="0" i="0" u="none" strike="noStrike" cap="none" normalizeH="0" baseline="0" dirty="0" err="1" smtClean="0">
                          <a:ln>
                            <a:noFill/>
                          </a:ln>
                          <a:solidFill>
                            <a:schemeClr val="tx1"/>
                          </a:solidFill>
                          <a:effectLst/>
                          <a:latin typeface="Times New Roman" panose="02020603050405020304" pitchFamily="18" charset="0"/>
                        </a:rPr>
                        <a:t>Phòng</a:t>
                      </a:r>
                      <a:r>
                        <a:rPr kumimoji="0" lang="en-US" sz="3200" b="0" i="0" u="none" strike="noStrike" cap="none" normalizeH="0" baseline="0" dirty="0" smtClean="0">
                          <a:ln>
                            <a:noFill/>
                          </a:ln>
                          <a:solidFill>
                            <a:schemeClr val="tx1"/>
                          </a:solidFill>
                          <a:effectLst/>
                          <a:latin typeface="Times New Roman" panose="02020603050405020304" pitchFamily="18" charset="0"/>
                        </a:rPr>
                        <a:t>, Ban</a:t>
                      </a:r>
                      <a:endParaRPr kumimoji="0" lang="en-US" sz="32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smtClean="0">
                          <a:ln>
                            <a:noFill/>
                          </a:ln>
                          <a:solidFill>
                            <a:schemeClr val="tx1"/>
                          </a:solidFill>
                          <a:effectLst/>
                          <a:latin typeface=".VnTime" panose="020B7200000000000000" pitchFamily="34" charset="0"/>
                        </a:rPr>
                        <a:t>TAND c¸c cÊp </a:t>
                      </a:r>
                      <a:endParaRPr kumimoji="0" lang="en-US" sz="3200" b="0" i="0" u="none" strike="noStrike" cap="none" normalizeH="0" baseline="0" smtClean="0">
                        <a:ln>
                          <a:noFill/>
                        </a:ln>
                        <a:solidFill>
                          <a:schemeClr val="tx1"/>
                        </a:solidFill>
                        <a:effectLst/>
                        <a:latin typeface=".VnTime" panose="020B7200000000000000"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3200" b="0" i="0" u="none" strike="noStrike" cap="none" normalizeH="0" baseline="0" dirty="0" smtClean="0">
                          <a:ln>
                            <a:noFill/>
                          </a:ln>
                          <a:solidFill>
                            <a:schemeClr val="tx1"/>
                          </a:solidFill>
                          <a:effectLst/>
                          <a:latin typeface=".VnTime" panose="020B7200000000000000" pitchFamily="34" charset="0"/>
                        </a:rPr>
                        <a:t>VKSND </a:t>
                      </a:r>
                      <a:r>
                        <a:rPr kumimoji="0" lang="en-US" sz="3200" b="0" i="0" u="none" strike="noStrike" cap="none" normalizeH="0" baseline="0" dirty="0" err="1" smtClean="0">
                          <a:ln>
                            <a:noFill/>
                          </a:ln>
                          <a:solidFill>
                            <a:schemeClr val="tx1"/>
                          </a:solidFill>
                          <a:effectLst/>
                          <a:latin typeface=".VnTime" panose="020B7200000000000000" pitchFamily="34" charset="0"/>
                        </a:rPr>
                        <a:t>c¸c</a:t>
                      </a:r>
                      <a:r>
                        <a:rPr kumimoji="0" lang="en-US" sz="3200" b="0" i="0" u="none" strike="noStrike" cap="none" normalizeH="0" baseline="0" dirty="0" smtClean="0">
                          <a:ln>
                            <a:noFill/>
                          </a:ln>
                          <a:solidFill>
                            <a:schemeClr val="tx1"/>
                          </a:solidFill>
                          <a:effectLst/>
                          <a:latin typeface=".VnTime" panose="020B7200000000000000" pitchFamily="34" charset="0"/>
                        </a:rPr>
                        <a:t> </a:t>
                      </a:r>
                      <a:r>
                        <a:rPr kumimoji="0" lang="en-US" sz="3200" b="0" i="0" u="none" strike="noStrike" cap="none" normalizeH="0" baseline="0" dirty="0" err="1" smtClean="0">
                          <a:ln>
                            <a:noFill/>
                          </a:ln>
                          <a:solidFill>
                            <a:schemeClr val="tx1"/>
                          </a:solidFill>
                          <a:effectLst/>
                          <a:latin typeface=".VnTime" panose="020B7200000000000000" pitchFamily="34" charset="0"/>
                        </a:rPr>
                        <a:t>cÊp</a:t>
                      </a:r>
                      <a:endParaRPr kumimoji="0" lang="en-US" sz="3200" b="0" i="0" u="none" strike="noStrike" cap="none" normalizeH="0" baseline="0" dirty="0" smtClean="0">
                        <a:ln>
                          <a:noFill/>
                        </a:ln>
                        <a:solidFill>
                          <a:schemeClr val="tx1"/>
                        </a:solidFill>
                        <a:effectLst/>
                        <a:latin typeface=".VnTime" panose="020B7200000000000000"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95" name="Slide Number Placeholder 5"/>
          <p:cNvSpPr>
            <a:spLocks noGrp="1"/>
          </p:cNvSpPr>
          <p:nvPr>
            <p:ph type="sldNum" sz="quarter" idx="12"/>
          </p:nvPr>
        </p:nvSpPr>
        <p:spPr bwMode="auto">
          <a:ln>
            <a:miter lim="800000"/>
          </a:ln>
        </p:spPr>
        <p:txBody>
          <a:bodyPr wrap="square" lIns="91440" tIns="45720" rIns="91440" bIns="45720" numCol="1" anchorCtr="0" compatLnSpc="1"/>
          <a:lstStyle/>
          <a:p>
            <a:pPr fontAlgn="base">
              <a:spcBef>
                <a:spcPct val="0"/>
              </a:spcBef>
              <a:spcAft>
                <a:spcPct val="0"/>
              </a:spcAft>
              <a:defRPr/>
            </a:pPr>
            <a:fld id="{3C7B58D4-F856-4FD7-AE21-9D15EBE3FF5A}" type="slidenum">
              <a:rPr lang="en-US" smtClean="0"/>
            </a:fld>
            <a:endParaRPr lang="en-US" smtClean="0"/>
          </a:p>
        </p:txBody>
      </p:sp>
      <p:sp>
        <p:nvSpPr>
          <p:cNvPr id="58396" name="Line 28"/>
          <p:cNvSpPr>
            <a:spLocks noChangeShapeType="1"/>
          </p:cNvSpPr>
          <p:nvPr/>
        </p:nvSpPr>
        <p:spPr bwMode="auto">
          <a:xfrm>
            <a:off x="152400" y="152400"/>
            <a:ext cx="1371600" cy="1371600"/>
          </a:xfrm>
          <a:prstGeom prst="line">
            <a:avLst/>
          </a:prstGeom>
          <a:noFill/>
          <a:ln w="9525">
            <a:solidFill>
              <a:schemeClr val="tx1"/>
            </a:solidFill>
            <a:round/>
          </a:ln>
        </p:spPr>
        <p:txBody>
          <a:bodyPr/>
          <a:lstStyle/>
          <a:p>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411"/>
                                        </p:tgtEl>
                                        <p:attrNameLst>
                                          <p:attrName>style.visibility</p:attrName>
                                        </p:attrNameLst>
                                      </p:cBhvr>
                                      <p:to>
                                        <p:strVal val="visible"/>
                                      </p:to>
                                    </p:set>
                                    <p:animEffect transition="in" filter="fade">
                                      <p:cBhvr>
                                        <p:cTn id="7" dur="500"/>
                                        <p:tgtEl>
                                          <p:spTgt spid="58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6" name="Rectangle 5"/>
          <p:cNvSpPr/>
          <p:nvPr/>
        </p:nvSpPr>
        <p:spPr>
          <a:xfrm>
            <a:off x="2590800" y="0"/>
            <a:ext cx="4343400" cy="584775"/>
          </a:xfrm>
          <a:prstGeom prst="rect">
            <a:avLst/>
          </a:prstGeom>
        </p:spPr>
        <p:txBody>
          <a:bodyPr wrap="square">
            <a:spAutoFit/>
          </a:bodyPr>
          <a:lstStyle/>
          <a:p>
            <a:pPr algn="ctr"/>
            <a:r>
              <a:rPr lang="en-US" sz="3200" b="1" smtClean="0">
                <a:solidFill>
                  <a:schemeClr val="bg1"/>
                </a:solidFill>
                <a:latin typeface="Arial" panose="020B0604020202020204" pitchFamily="34" charset="0"/>
                <a:cs typeface="Arial" panose="020B0604020202020204" pitchFamily="34" charset="0"/>
              </a:rPr>
              <a:t>NỘI DUNG</a:t>
            </a:r>
            <a:endParaRPr lang="en-US" sz="3200">
              <a:solidFill>
                <a:schemeClr val="bg1"/>
              </a:solidFill>
            </a:endParaRPr>
          </a:p>
        </p:txBody>
      </p:sp>
      <p:sp>
        <p:nvSpPr>
          <p:cNvPr id="7" name="Content Placeholder 1"/>
          <p:cNvSpPr>
            <a:spLocks noGrp="1"/>
          </p:cNvSpPr>
          <p:nvPr>
            <p:ph idx="1"/>
          </p:nvPr>
        </p:nvSpPr>
        <p:spPr>
          <a:xfrm>
            <a:off x="533400" y="0"/>
            <a:ext cx="8610600" cy="6705600"/>
          </a:xfrm>
        </p:spPr>
        <p:txBody>
          <a:bodyPr>
            <a:noAutofit/>
          </a:bodyPr>
          <a:lstStyle/>
          <a:p>
            <a:pPr marL="365760" indent="-255905" eaLnBrk="1" fontAlgn="auto" hangingPunct="1">
              <a:spcAft>
                <a:spcPts val="0"/>
              </a:spcAft>
              <a:buFont typeface="Wingdings 3"/>
              <a:buNone/>
              <a:defRPr/>
            </a:pPr>
            <a:r>
              <a:rPr lang="en-US" sz="2800" dirty="0" smtClean="0">
                <a:solidFill>
                  <a:srgbClr val="F12E07"/>
                </a:solidFill>
                <a:latin typeface="Arial" panose="020B0604020202020204" pitchFamily="34" charset="0"/>
                <a:cs typeface="Arial" panose="020B0604020202020204" pitchFamily="34" charset="0"/>
              </a:rPr>
              <a:t>   </a:t>
            </a:r>
            <a:endParaRPr lang="en-US" sz="2800" dirty="0" smtClean="0">
              <a:solidFill>
                <a:srgbClr val="F12E07"/>
              </a:solidFill>
              <a:latin typeface="Arial" panose="020B0604020202020204" pitchFamily="34" charset="0"/>
              <a:cs typeface="Arial" panose="020B0604020202020204" pitchFamily="34" charset="0"/>
            </a:endParaRPr>
          </a:p>
          <a:p>
            <a:pPr marL="365760" indent="-255905" eaLnBrk="1" fontAlgn="auto" hangingPunct="1">
              <a:spcAft>
                <a:spcPts val="0"/>
              </a:spcAft>
              <a:buFont typeface="Wingdings 3"/>
              <a:buNone/>
              <a:defRPr/>
            </a:pPr>
            <a:endParaRPr lang="en-US" sz="2800" dirty="0" smtClean="0">
              <a:solidFill>
                <a:srgbClr val="F12E07"/>
              </a:solidFill>
              <a:latin typeface="Arial" panose="020B0604020202020204" pitchFamily="34" charset="0"/>
              <a:cs typeface="Arial" panose="020B0604020202020204" pitchFamily="34" charset="0"/>
            </a:endParaRPr>
          </a:p>
          <a:p>
            <a:pPr marL="627380"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anose="020B0604020202020204" pitchFamily="34" charset="0"/>
                <a:cs typeface="Arial" panose="020B0604020202020204" pitchFamily="34" charset="0"/>
              </a:rPr>
              <a:t>Nguồn gốc nhà nước</a:t>
            </a:r>
            <a:endParaRPr lang="en-US" sz="2800" b="1" smtClean="0">
              <a:solidFill>
                <a:srgbClr val="5A4573"/>
              </a:solidFill>
              <a:latin typeface="Arial" panose="020B0604020202020204" pitchFamily="34" charset="0"/>
              <a:cs typeface="Arial" panose="020B0604020202020204" pitchFamily="34" charset="0"/>
            </a:endParaRPr>
          </a:p>
          <a:p>
            <a:pPr marL="627380"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anose="020B0604020202020204" pitchFamily="34" charset="0"/>
                <a:cs typeface="Arial" panose="020B0604020202020204" pitchFamily="34" charset="0"/>
              </a:rPr>
              <a:t>Bản chất nhà nước</a:t>
            </a:r>
            <a:endParaRPr lang="en-US" sz="2800" b="1" smtClean="0">
              <a:solidFill>
                <a:srgbClr val="5A4573"/>
              </a:solidFill>
              <a:latin typeface="Arial" panose="020B0604020202020204" pitchFamily="34" charset="0"/>
              <a:cs typeface="Arial" panose="020B0604020202020204" pitchFamily="34" charset="0"/>
            </a:endParaRPr>
          </a:p>
          <a:p>
            <a:pPr marL="627380"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anose="020B0604020202020204" pitchFamily="34" charset="0"/>
                <a:cs typeface="Arial" panose="020B0604020202020204" pitchFamily="34" charset="0"/>
              </a:rPr>
              <a:t>Đặc trưng cơ bản của nhà nước</a:t>
            </a:r>
            <a:endParaRPr lang="en-US" sz="2800" b="1" smtClean="0">
              <a:solidFill>
                <a:srgbClr val="5A4573"/>
              </a:solidFill>
              <a:latin typeface="Arial" panose="020B0604020202020204" pitchFamily="34" charset="0"/>
              <a:cs typeface="Arial" panose="020B0604020202020204" pitchFamily="34" charset="0"/>
            </a:endParaRPr>
          </a:p>
          <a:p>
            <a:pPr marL="627380"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anose="020B0604020202020204" pitchFamily="34" charset="0"/>
                <a:cs typeface="Arial" panose="020B0604020202020204" pitchFamily="34" charset="0"/>
              </a:rPr>
              <a:t>Chức năng của nhà nước</a:t>
            </a:r>
            <a:endParaRPr lang="en-US" sz="2800" b="1" smtClean="0">
              <a:solidFill>
                <a:srgbClr val="5A4573"/>
              </a:solidFill>
              <a:latin typeface="Arial" panose="020B0604020202020204" pitchFamily="34" charset="0"/>
              <a:cs typeface="Arial" panose="020B0604020202020204" pitchFamily="34" charset="0"/>
            </a:endParaRPr>
          </a:p>
          <a:p>
            <a:pPr marL="627380"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anose="020B0604020202020204" pitchFamily="34" charset="0"/>
                <a:cs typeface="Arial" panose="020B0604020202020204" pitchFamily="34" charset="0"/>
              </a:rPr>
              <a:t>Kiểu nhà nước và hình thức nhà nước</a:t>
            </a:r>
            <a:endParaRPr lang="en-US" sz="2800" b="1" smtClean="0">
              <a:solidFill>
                <a:srgbClr val="5A4573"/>
              </a:solidFill>
              <a:latin typeface="Arial" panose="020B0604020202020204" pitchFamily="34" charset="0"/>
              <a:cs typeface="Arial" panose="020B0604020202020204" pitchFamily="34" charset="0"/>
            </a:endParaRPr>
          </a:p>
          <a:p>
            <a:pPr marL="627380"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anose="020B0604020202020204" pitchFamily="34" charset="0"/>
                <a:cs typeface="Arial" panose="020B0604020202020204" pitchFamily="34" charset="0"/>
              </a:rPr>
              <a:t>Bộ máy nhà nước</a:t>
            </a:r>
            <a:endParaRPr lang="en-US" sz="2800" b="1" smtClean="0">
              <a:solidFill>
                <a:srgbClr val="5A4573"/>
              </a:solidFill>
              <a:latin typeface="Arial" panose="020B0604020202020204" pitchFamily="34" charset="0"/>
              <a:cs typeface="Arial" panose="020B0604020202020204" pitchFamily="34" charset="0"/>
            </a:endParaRPr>
          </a:p>
          <a:p>
            <a:pPr marL="627380"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anose="020B0604020202020204" pitchFamily="34" charset="0"/>
                <a:cs typeface="Arial" panose="020B0604020202020204" pitchFamily="34" charset="0"/>
              </a:rPr>
              <a:t>Bộ máy nhà nước Cộng hòa XHCN Việt Nam</a:t>
            </a:r>
            <a:endParaRPr lang="en-US" sz="2800" b="1" smtClean="0">
              <a:solidFill>
                <a:srgbClr val="5A4573"/>
              </a:solidFill>
              <a:latin typeface="Arial" panose="020B0604020202020204" pitchFamily="34" charset="0"/>
              <a:cs typeface="Arial" panose="020B0604020202020204" pitchFamily="34" charset="0"/>
            </a:endParaRPr>
          </a:p>
          <a:p>
            <a:pPr marL="1938655" indent="-1879600" eaLnBrk="1" fontAlgn="auto" hangingPunct="1">
              <a:lnSpc>
                <a:spcPct val="140000"/>
              </a:lnSpc>
              <a:spcBef>
                <a:spcPts val="600"/>
              </a:spcBef>
              <a:spcAft>
                <a:spcPts val="600"/>
              </a:spcAft>
              <a:buFont typeface="Wingdings 3"/>
              <a:buAutoNum type="arabicPeriod"/>
              <a:defRPr/>
            </a:pPr>
            <a:endParaRPr lang="en-US" sz="2800" b="1" dirty="0">
              <a:solidFill>
                <a:srgbClr val="5A4573"/>
              </a:solidFill>
            </a:endParaRPr>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smtClean="0">
                <a:solidFill>
                  <a:schemeClr val="bg1"/>
                </a:solidFill>
                <a:latin typeface="Arial" panose="020B0604020202020204" pitchFamily="34" charset="0"/>
                <a:cs typeface="Arial" panose="020B0604020202020204" pitchFamily="34" charset="0"/>
              </a:rPr>
              <a:t>1. Nguồn gốc nhà nước</a:t>
            </a:r>
            <a:endParaRPr lang="en-US" b="1">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pic>
        <p:nvPicPr>
          <p:cNvPr id="4" name="Picture 2" descr="C:\DANG\SONY\DSC_1210 - Copy.jpg"/>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4925"/>
          <a:stretch>
            <a:fillRect/>
          </a:stretch>
        </p:blipFill>
        <p:spPr bwMode="auto">
          <a:xfrm>
            <a:off x="152400" y="838200"/>
            <a:ext cx="8693624"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solidFill>
                  <a:schemeClr val="bg1"/>
                </a:solidFill>
                <a:latin typeface="Arial" panose="020B0604020202020204" pitchFamily="34" charset="0"/>
                <a:cs typeface="Arial" panose="020B0604020202020204" pitchFamily="34" charset="0"/>
              </a:rPr>
              <a:t>1. </a:t>
            </a:r>
            <a:r>
              <a:rPr lang="en-US" b="1" dirty="0" err="1" smtClean="0">
                <a:solidFill>
                  <a:schemeClr val="bg1"/>
                </a:solidFill>
                <a:latin typeface="Arial" panose="020B0604020202020204" pitchFamily="34" charset="0"/>
                <a:cs typeface="Arial" panose="020B0604020202020204" pitchFamily="34" charset="0"/>
              </a:rPr>
              <a:t>Nguồn</a:t>
            </a:r>
            <a:r>
              <a:rPr lang="en-US" b="1" dirty="0" smtClean="0">
                <a:solidFill>
                  <a:schemeClr val="bg1"/>
                </a:solidFill>
                <a:latin typeface="Arial" panose="020B0604020202020204" pitchFamily="34" charset="0"/>
                <a:cs typeface="Arial" panose="020B0604020202020204" pitchFamily="34" charset="0"/>
              </a:rPr>
              <a:t> </a:t>
            </a:r>
            <a:r>
              <a:rPr lang="en-US" b="1" dirty="0" err="1" smtClean="0">
                <a:solidFill>
                  <a:schemeClr val="bg1"/>
                </a:solidFill>
                <a:latin typeface="Arial" panose="020B0604020202020204" pitchFamily="34" charset="0"/>
                <a:cs typeface="Arial" panose="020B0604020202020204" pitchFamily="34" charset="0"/>
              </a:rPr>
              <a:t>gốc</a:t>
            </a:r>
            <a:r>
              <a:rPr lang="en-US" b="1" dirty="0" smtClean="0">
                <a:solidFill>
                  <a:schemeClr val="bg1"/>
                </a:solidFill>
                <a:latin typeface="Arial" panose="020B0604020202020204" pitchFamily="34" charset="0"/>
                <a:cs typeface="Arial" panose="020B0604020202020204" pitchFamily="34" charset="0"/>
              </a:rPr>
              <a:t> </a:t>
            </a:r>
            <a:r>
              <a:rPr lang="en-US" b="1" dirty="0" err="1" smtClean="0">
                <a:solidFill>
                  <a:schemeClr val="bg1"/>
                </a:solidFill>
                <a:latin typeface="Arial" panose="020B0604020202020204" pitchFamily="34" charset="0"/>
                <a:cs typeface="Arial" panose="020B0604020202020204" pitchFamily="34" charset="0"/>
              </a:rPr>
              <a:t>nhà</a:t>
            </a:r>
            <a:r>
              <a:rPr lang="en-US" b="1" dirty="0" smtClean="0">
                <a:solidFill>
                  <a:schemeClr val="bg1"/>
                </a:solidFill>
                <a:latin typeface="Arial" panose="020B0604020202020204" pitchFamily="34" charset="0"/>
                <a:cs typeface="Arial" panose="020B0604020202020204" pitchFamily="34" charset="0"/>
              </a:rPr>
              <a:t> </a:t>
            </a:r>
            <a:r>
              <a:rPr lang="en-US" b="1" dirty="0" err="1" smtClean="0">
                <a:solidFill>
                  <a:schemeClr val="bg1"/>
                </a:solidFill>
                <a:latin typeface="Arial" panose="020B0604020202020204" pitchFamily="34" charset="0"/>
                <a:cs typeface="Arial" panose="020B0604020202020204" pitchFamily="34" charset="0"/>
              </a:rPr>
              <a:t>nước</a:t>
            </a:r>
            <a:endParaRPr lang="en-US"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762000"/>
            <a:ext cx="8229600" cy="5211763"/>
          </a:xfrm>
        </p:spPr>
        <p:txBody>
          <a:bodyPr/>
          <a:lstStyle/>
          <a:p>
            <a:pPr algn="ctr">
              <a:buNone/>
            </a:pPr>
            <a:r>
              <a:rPr lang="en-US" b="1" i="1" dirty="0" err="1" smtClean="0">
                <a:solidFill>
                  <a:srgbClr val="FF0000"/>
                </a:solidFill>
                <a:latin typeface="Times New Roman" panose="02020603050405020304" pitchFamily="18" charset="0"/>
                <a:cs typeface="Times New Roman" panose="02020603050405020304" pitchFamily="18" charset="0"/>
              </a:rPr>
              <a:t>Nhà</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nước</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được</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hình</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thành</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như</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thế</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err="1" smtClean="0">
                <a:solidFill>
                  <a:srgbClr val="FF0000"/>
                </a:solidFill>
                <a:latin typeface="Times New Roman" panose="02020603050405020304" pitchFamily="18" charset="0"/>
                <a:cs typeface="Times New Roman" panose="02020603050405020304" pitchFamily="18" charset="0"/>
              </a:rPr>
              <a:t>nào</a:t>
            </a:r>
            <a:r>
              <a:rPr lang="en-US" b="1" i="1" dirty="0" smtClean="0">
                <a:solidFill>
                  <a:srgbClr val="FF0000"/>
                </a:solidFill>
                <a:latin typeface="Times New Roman" panose="02020603050405020304" pitchFamily="18" charset="0"/>
                <a:cs typeface="Times New Roman" panose="02020603050405020304" pitchFamily="18" charset="0"/>
              </a:rPr>
              <a:t>?</a:t>
            </a:r>
            <a:endParaRPr lang="en-US" b="1" i="1" dirty="0" smtClean="0">
              <a:solidFill>
                <a:srgbClr val="FF0000"/>
              </a:solidFill>
              <a:latin typeface="Times New Roman" panose="02020603050405020304" pitchFamily="18" charset="0"/>
              <a:cs typeface="Times New Roman" panose="02020603050405020304" pitchFamily="18" charset="0"/>
            </a:endParaRPr>
          </a:p>
          <a:p>
            <a:pPr>
              <a:buNone/>
            </a:pPr>
            <a:r>
              <a:rPr lang="en-US" sz="3000" b="1" dirty="0" smtClean="0">
                <a:solidFill>
                  <a:srgbClr val="002060"/>
                </a:solidFill>
                <a:latin typeface="Arial" panose="020B0604020202020204" pitchFamily="34" charset="0"/>
                <a:cs typeface="Arial" panose="020B0604020202020204" pitchFamily="34" charset="0"/>
              </a:rPr>
              <a:t>1.1 </a:t>
            </a:r>
            <a:r>
              <a:rPr lang="en-US" sz="3000" b="1" dirty="0" err="1" smtClean="0">
                <a:solidFill>
                  <a:srgbClr val="002060"/>
                </a:solidFill>
                <a:latin typeface="Arial" panose="020B0604020202020204" pitchFamily="34" charset="0"/>
                <a:cs typeface="Arial" panose="020B0604020202020204" pitchFamily="34" charset="0"/>
              </a:rPr>
              <a:t>Các</a:t>
            </a:r>
            <a:r>
              <a:rPr lang="en-US" sz="3000" b="1" dirty="0" smtClean="0">
                <a:solidFill>
                  <a:srgbClr val="002060"/>
                </a:solidFill>
                <a:latin typeface="Arial" panose="020B0604020202020204" pitchFamily="34" charset="0"/>
                <a:cs typeface="Arial" panose="020B0604020202020204" pitchFamily="34" charset="0"/>
              </a:rPr>
              <a:t> </a:t>
            </a:r>
            <a:r>
              <a:rPr lang="en-US" sz="3000" b="1" dirty="0" err="1" smtClean="0">
                <a:solidFill>
                  <a:srgbClr val="002060"/>
                </a:solidFill>
                <a:latin typeface="Arial" panose="020B0604020202020204" pitchFamily="34" charset="0"/>
                <a:cs typeface="Arial" panose="020B0604020202020204" pitchFamily="34" charset="0"/>
              </a:rPr>
              <a:t>học</a:t>
            </a:r>
            <a:r>
              <a:rPr lang="en-US" sz="3000" b="1" dirty="0" smtClean="0">
                <a:solidFill>
                  <a:srgbClr val="002060"/>
                </a:solidFill>
                <a:latin typeface="Arial" panose="020B0604020202020204" pitchFamily="34" charset="0"/>
                <a:cs typeface="Arial" panose="020B0604020202020204" pitchFamily="34" charset="0"/>
              </a:rPr>
              <a:t> </a:t>
            </a:r>
            <a:r>
              <a:rPr lang="en-US" sz="3000" b="1" dirty="0" err="1" smtClean="0">
                <a:solidFill>
                  <a:srgbClr val="002060"/>
                </a:solidFill>
                <a:latin typeface="Arial" panose="020B0604020202020204" pitchFamily="34" charset="0"/>
                <a:cs typeface="Arial" panose="020B0604020202020204" pitchFamily="34" charset="0"/>
              </a:rPr>
              <a:t>thuyết</a:t>
            </a:r>
            <a:r>
              <a:rPr lang="en-US" sz="3000" b="1" dirty="0" smtClean="0">
                <a:solidFill>
                  <a:srgbClr val="002060"/>
                </a:solidFill>
                <a:latin typeface="Arial" panose="020B0604020202020204" pitchFamily="34" charset="0"/>
                <a:cs typeface="Arial" panose="020B0604020202020204" pitchFamily="34" charset="0"/>
              </a:rPr>
              <a:t> </a:t>
            </a:r>
            <a:r>
              <a:rPr lang="en-US" sz="3000" b="1" dirty="0" err="1" smtClean="0">
                <a:solidFill>
                  <a:srgbClr val="002060"/>
                </a:solidFill>
                <a:latin typeface="Arial" panose="020B0604020202020204" pitchFamily="34" charset="0"/>
                <a:cs typeface="Arial" panose="020B0604020202020204" pitchFamily="34" charset="0"/>
              </a:rPr>
              <a:t>về</a:t>
            </a:r>
            <a:r>
              <a:rPr lang="en-US" sz="3000" b="1" dirty="0" smtClean="0">
                <a:solidFill>
                  <a:srgbClr val="002060"/>
                </a:solidFill>
                <a:latin typeface="Arial" panose="020B0604020202020204" pitchFamily="34" charset="0"/>
                <a:cs typeface="Arial" panose="020B0604020202020204" pitchFamily="34" charset="0"/>
              </a:rPr>
              <a:t> </a:t>
            </a:r>
            <a:r>
              <a:rPr lang="en-US" sz="3000" b="1" dirty="0" err="1" smtClean="0">
                <a:solidFill>
                  <a:srgbClr val="002060"/>
                </a:solidFill>
                <a:latin typeface="Arial" panose="020B0604020202020204" pitchFamily="34" charset="0"/>
                <a:cs typeface="Arial" panose="020B0604020202020204" pitchFamily="34" charset="0"/>
              </a:rPr>
              <a:t>nguồn</a:t>
            </a:r>
            <a:r>
              <a:rPr lang="en-US" sz="3000" b="1" dirty="0" smtClean="0">
                <a:solidFill>
                  <a:srgbClr val="002060"/>
                </a:solidFill>
                <a:latin typeface="Arial" panose="020B0604020202020204" pitchFamily="34" charset="0"/>
                <a:cs typeface="Arial" panose="020B0604020202020204" pitchFamily="34" charset="0"/>
              </a:rPr>
              <a:t> </a:t>
            </a:r>
            <a:r>
              <a:rPr lang="en-US" sz="3000" b="1" dirty="0" err="1" smtClean="0">
                <a:solidFill>
                  <a:srgbClr val="002060"/>
                </a:solidFill>
                <a:latin typeface="Arial" panose="020B0604020202020204" pitchFamily="34" charset="0"/>
                <a:cs typeface="Arial" panose="020B0604020202020204" pitchFamily="34" charset="0"/>
              </a:rPr>
              <a:t>gốc</a:t>
            </a:r>
            <a:r>
              <a:rPr lang="en-US" sz="3000" b="1" dirty="0" smtClean="0">
                <a:solidFill>
                  <a:srgbClr val="002060"/>
                </a:solidFill>
                <a:latin typeface="Arial" panose="020B0604020202020204" pitchFamily="34" charset="0"/>
                <a:cs typeface="Arial" panose="020B0604020202020204" pitchFamily="34" charset="0"/>
              </a:rPr>
              <a:t> </a:t>
            </a:r>
            <a:r>
              <a:rPr lang="en-US" sz="3000" b="1" dirty="0" err="1" smtClean="0">
                <a:solidFill>
                  <a:srgbClr val="002060"/>
                </a:solidFill>
                <a:latin typeface="Arial" panose="020B0604020202020204" pitchFamily="34" charset="0"/>
                <a:cs typeface="Arial" panose="020B0604020202020204" pitchFamily="34" charset="0"/>
              </a:rPr>
              <a:t>nhà</a:t>
            </a:r>
            <a:r>
              <a:rPr lang="en-US" sz="3000" b="1" dirty="0" smtClean="0">
                <a:solidFill>
                  <a:srgbClr val="002060"/>
                </a:solidFill>
                <a:latin typeface="Arial" panose="020B0604020202020204" pitchFamily="34" charset="0"/>
                <a:cs typeface="Arial" panose="020B0604020202020204" pitchFamily="34" charset="0"/>
              </a:rPr>
              <a:t> </a:t>
            </a:r>
            <a:r>
              <a:rPr lang="en-US" sz="3000" b="1" dirty="0" err="1" smtClean="0">
                <a:solidFill>
                  <a:srgbClr val="002060"/>
                </a:solidFill>
                <a:latin typeface="Arial" panose="020B0604020202020204" pitchFamily="34" charset="0"/>
                <a:cs typeface="Arial" panose="020B0604020202020204" pitchFamily="34" charset="0"/>
              </a:rPr>
              <a:t>nước</a:t>
            </a:r>
            <a:endParaRPr lang="en-US" sz="3000" b="1" dirty="0" smtClean="0">
              <a:solidFill>
                <a:srgbClr val="002060"/>
              </a:solidFill>
              <a:latin typeface="Arial" panose="020B0604020202020204" pitchFamily="34" charset="0"/>
              <a:cs typeface="Arial" panose="020B0604020202020204" pitchFamily="34" charset="0"/>
            </a:endParaRPr>
          </a:p>
          <a:p>
            <a:pPr algn="ctr">
              <a:buNone/>
            </a:pPr>
            <a:endParaRPr lang="en-US" dirty="0"/>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7" name="AutoShape 4"/>
          <p:cNvSpPr>
            <a:spLocks noChangeArrowheads="1"/>
          </p:cNvSpPr>
          <p:nvPr/>
        </p:nvSpPr>
        <p:spPr bwMode="gray">
          <a:xfrm>
            <a:off x="-7961" y="2743200"/>
            <a:ext cx="3962400" cy="3429000"/>
          </a:xfrm>
          <a:prstGeom prst="irregularSeal1">
            <a:avLst/>
          </a:prstGeom>
          <a:solidFill>
            <a:schemeClr val="accent6">
              <a:lumMod val="40000"/>
              <a:lumOff val="60000"/>
            </a:schemeClr>
          </a:solidFill>
          <a:ln w="9525" algn="ctr">
            <a:noFill/>
            <a:miter lim="800000"/>
          </a:ln>
          <a:effectLst>
            <a:outerShdw dist="107763" dir="2700000" algn="ctr" rotWithShape="0">
              <a:srgbClr val="000000"/>
            </a:outerShdw>
          </a:effectLst>
        </p:spPr>
        <p:txBody>
          <a:bodyPr wrap="none" anchor="ctr"/>
          <a:lstStyle/>
          <a:p>
            <a:pPr algn="ctr" fontAlgn="auto">
              <a:spcBef>
                <a:spcPts val="0"/>
              </a:spcBef>
              <a:spcAft>
                <a:spcPts val="0"/>
              </a:spcAft>
              <a:defRPr/>
            </a:pPr>
            <a:r>
              <a:rPr lang="en-US" sz="2800" b="1" dirty="0" err="1">
                <a:latin typeface="Times New Roman" panose="02020603050405020304" pitchFamily="18" charset="0"/>
                <a:cs typeface="Times New Roman" panose="02020603050405020304" pitchFamily="18" charset="0"/>
              </a:rPr>
              <a:t>Quan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điểm</a:t>
            </a:r>
            <a:endParaRPr lang="en-US" sz="2800" b="1" dirty="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800" b="1" dirty="0">
                <a:solidFill>
                  <a:srgbClr val="FF0000"/>
                </a:solidFill>
                <a:latin typeface="Times New Roman" panose="02020603050405020304" pitchFamily="18" charset="0"/>
                <a:cs typeface="Times New Roman" panose="02020603050405020304" pitchFamily="18" charset="0"/>
              </a:rPr>
              <a:t>phi </a:t>
            </a:r>
            <a:r>
              <a:rPr lang="en-US" sz="2800" b="1" dirty="0" err="1">
                <a:solidFill>
                  <a:srgbClr val="FF0000"/>
                </a:solidFill>
                <a:latin typeface="Times New Roman" panose="02020603050405020304" pitchFamily="18" charset="0"/>
                <a:cs typeface="Times New Roman" panose="02020603050405020304" pitchFamily="18" charset="0"/>
              </a:rPr>
              <a:t>Mác</a:t>
            </a:r>
            <a:r>
              <a:rPr lang="en-US" sz="2800" b="1" dirty="0">
                <a:solidFill>
                  <a:srgbClr val="FF0000"/>
                </a:solidFill>
                <a:latin typeface="Times New Roman" panose="02020603050405020304" pitchFamily="18" charset="0"/>
                <a:cs typeface="Times New Roman" panose="02020603050405020304" pitchFamily="18" charset="0"/>
              </a:rPr>
              <a:t> – </a:t>
            </a:r>
            <a:r>
              <a:rPr lang="en-US" sz="2800" b="1" dirty="0" err="1">
                <a:solidFill>
                  <a:srgbClr val="FF0000"/>
                </a:solidFill>
                <a:latin typeface="Times New Roman" panose="02020603050405020304" pitchFamily="18" charset="0"/>
                <a:cs typeface="Times New Roman" panose="02020603050405020304" pitchFamily="18" charset="0"/>
              </a:rPr>
              <a:t>xít</a:t>
            </a:r>
            <a:endParaRPr lang="en-US" sz="2800" b="1" dirty="0">
              <a:solidFill>
                <a:srgbClr val="FF0000"/>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800" b="1" dirty="0" err="1">
                <a:latin typeface="Times New Roman" panose="02020603050405020304" pitchFamily="18" charset="0"/>
                <a:cs typeface="Times New Roman" panose="02020603050405020304" pitchFamily="18" charset="0"/>
              </a:rPr>
              <a:t>về</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nguồn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gốc</a:t>
            </a:r>
            <a:endParaRPr lang="en-US" sz="2800" b="1" dirty="0">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800" b="1" dirty="0" smtClean="0">
                <a:latin typeface="Times New Roman" panose="02020603050405020304" pitchFamily="18" charset="0"/>
                <a:cs typeface="Times New Roman" panose="02020603050405020304" pitchFamily="18" charset="0"/>
              </a:rPr>
              <a:t>NN</a:t>
            </a:r>
            <a:endParaRPr lang="vi-VN" sz="2800" b="1" dirty="0">
              <a:latin typeface="Times New Roman" panose="02020603050405020304" pitchFamily="18" charset="0"/>
              <a:cs typeface="Times New Roman" panose="02020603050405020304" pitchFamily="18" charset="0"/>
            </a:endParaRPr>
          </a:p>
        </p:txBody>
      </p:sp>
      <p:sp>
        <p:nvSpPr>
          <p:cNvPr id="8" name="AutoShape 5"/>
          <p:cNvSpPr>
            <a:spLocks noChangeArrowheads="1"/>
          </p:cNvSpPr>
          <p:nvPr/>
        </p:nvSpPr>
        <p:spPr bwMode="gray">
          <a:xfrm>
            <a:off x="4648200" y="1828800"/>
            <a:ext cx="4495800" cy="4157662"/>
          </a:xfrm>
          <a:prstGeom prst="irregularSeal1">
            <a:avLst/>
          </a:prstGeom>
          <a:solidFill>
            <a:schemeClr val="accent2"/>
          </a:solidFill>
          <a:ln>
            <a:noFill/>
          </a:ln>
        </p:spPr>
        <p:style>
          <a:lnRef idx="1">
            <a:schemeClr val="accent1"/>
          </a:lnRef>
          <a:fillRef idx="2">
            <a:schemeClr val="accent1"/>
          </a:fillRef>
          <a:effectRef idx="1">
            <a:schemeClr val="accent1"/>
          </a:effectRef>
          <a:fontRef idx="minor">
            <a:schemeClr val="dk1"/>
          </a:fontRef>
        </p:style>
        <p:txBody>
          <a:bodyPr wrap="none" anchor="ctr"/>
          <a:lstStyle/>
          <a:p>
            <a:pPr algn="ctr" fontAlgn="auto">
              <a:spcBef>
                <a:spcPts val="0"/>
              </a:spcBef>
              <a:spcAft>
                <a:spcPts val="0"/>
              </a:spcAft>
              <a:defRPr/>
            </a:pPr>
            <a:r>
              <a:rPr lang="en-US" sz="2800" b="1" dirty="0" err="1">
                <a:solidFill>
                  <a:schemeClr val="bg1"/>
                </a:solidFill>
                <a:latin typeface="Times New Roman" panose="02020603050405020304" pitchFamily="18" charset="0"/>
                <a:cs typeface="Times New Roman" panose="02020603050405020304" pitchFamily="18" charset="0"/>
              </a:rPr>
              <a:t>Quan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điểm</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của</a:t>
            </a:r>
            <a:r>
              <a:rPr lang="en-US" sz="2800" b="1" dirty="0">
                <a:solidFill>
                  <a:schemeClr val="bg1"/>
                </a:solidFill>
                <a:latin typeface="Times New Roman" panose="02020603050405020304" pitchFamily="18" charset="0"/>
                <a:cs typeface="Times New Roman" panose="02020603050405020304" pitchFamily="18" charset="0"/>
              </a:rPr>
              <a:t> </a:t>
            </a:r>
            <a:endParaRPr lang="en-US" sz="2800" b="1" dirty="0">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800" b="1" dirty="0" err="1">
                <a:solidFill>
                  <a:schemeClr val="bg1"/>
                </a:solidFill>
                <a:latin typeface="Times New Roman" panose="02020603050405020304" pitchFamily="18" charset="0"/>
                <a:cs typeface="Times New Roman" panose="02020603050405020304" pitchFamily="18" charset="0"/>
              </a:rPr>
              <a:t>Chủ</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nghĩa</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smtClean="0">
                <a:solidFill>
                  <a:schemeClr val="bg1"/>
                </a:solidFill>
                <a:latin typeface="Times New Roman" panose="02020603050405020304" pitchFamily="18" charset="0"/>
                <a:cs typeface="Times New Roman" panose="02020603050405020304" pitchFamily="18" charset="0"/>
              </a:rPr>
              <a:t>Mác</a:t>
            </a:r>
            <a:r>
              <a:rPr lang="en-US" sz="2800" b="1" dirty="0" smtClean="0">
                <a:solidFill>
                  <a:schemeClr val="bg1"/>
                </a:solidFill>
                <a:latin typeface="Times New Roman" panose="02020603050405020304" pitchFamily="18" charset="0"/>
                <a:cs typeface="Times New Roman" panose="02020603050405020304" pitchFamily="18" charset="0"/>
              </a:rPr>
              <a:t> </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Lênin</a:t>
            </a:r>
            <a:endParaRPr lang="en-US" sz="2800" b="1" dirty="0">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800" b="1" dirty="0" err="1">
                <a:solidFill>
                  <a:schemeClr val="bg1"/>
                </a:solidFill>
                <a:latin typeface="Times New Roman" panose="02020603050405020304" pitchFamily="18" charset="0"/>
                <a:cs typeface="Times New Roman" panose="02020603050405020304" pitchFamily="18" charset="0"/>
              </a:rPr>
              <a:t>về</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nguồn</a:t>
            </a:r>
            <a:r>
              <a:rPr lang="en-US" sz="2800" b="1" dirty="0">
                <a:solidFill>
                  <a:schemeClr val="bg1"/>
                </a:solidFill>
                <a:latin typeface="Times New Roman" panose="02020603050405020304" pitchFamily="18" charset="0"/>
                <a:cs typeface="Times New Roman" panose="02020603050405020304" pitchFamily="18" charset="0"/>
              </a:rPr>
              <a:t> </a:t>
            </a:r>
            <a:r>
              <a:rPr lang="en-US" sz="2800" b="1" dirty="0" err="1">
                <a:solidFill>
                  <a:schemeClr val="bg1"/>
                </a:solidFill>
                <a:latin typeface="Times New Roman" panose="02020603050405020304" pitchFamily="18" charset="0"/>
                <a:cs typeface="Times New Roman" panose="02020603050405020304" pitchFamily="18" charset="0"/>
              </a:rPr>
              <a:t>gốc</a:t>
            </a:r>
            <a:endParaRPr lang="en-US" sz="2800" b="1" dirty="0">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r>
              <a:rPr lang="en-US" sz="2800" b="1" dirty="0" smtClean="0">
                <a:solidFill>
                  <a:schemeClr val="bg1"/>
                </a:solidFill>
                <a:latin typeface="Times New Roman" panose="02020603050405020304" pitchFamily="18" charset="0"/>
                <a:cs typeface="Times New Roman" panose="02020603050405020304" pitchFamily="18" charset="0"/>
              </a:rPr>
              <a:t>NN</a:t>
            </a:r>
            <a:endParaRPr lang="vi-VN" sz="2800" b="1" dirty="0">
              <a:solidFill>
                <a:schemeClr val="bg1"/>
              </a:solidFill>
              <a:latin typeface="Times New Roman" panose="02020603050405020304" pitchFamily="18" charset="0"/>
              <a:cs typeface="Times New Roman" panose="02020603050405020304" pitchFamily="18" charset="0"/>
            </a:endParaRPr>
          </a:p>
        </p:txBody>
      </p:sp>
      <p:pic>
        <p:nvPicPr>
          <p:cNvPr id="1027" name="Picture 3" descr="D:\IUH\PL Dai cuong\M-L.jpg"/>
          <p:cNvPicPr>
            <a:picLocks noChangeAspect="1" noChangeArrowheads="1"/>
          </p:cNvPicPr>
          <p:nvPr/>
        </p:nvPicPr>
        <p:blipFill>
          <a:blip r:embed="rId1" cstate="print"/>
          <a:srcRect/>
          <a:stretch>
            <a:fillRect/>
          </a:stretch>
        </p:blipFill>
        <p:spPr bwMode="auto">
          <a:xfrm>
            <a:off x="4953000" y="4648200"/>
            <a:ext cx="3048000" cy="2177143"/>
          </a:xfrm>
          <a:prstGeom prst="rect">
            <a:avLst/>
          </a:prstGeom>
          <a:noFill/>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1+#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1027"/>
                                        </p:tgtEl>
                                        <p:attrNameLst>
                                          <p:attrName>style.visibility</p:attrName>
                                        </p:attrNameLst>
                                      </p:cBhvr>
                                      <p:to>
                                        <p:strVal val="visible"/>
                                      </p:to>
                                    </p:set>
                                    <p:anim calcmode="lin" valueType="num">
                                      <p:cBhvr additive="base">
                                        <p:cTn id="29" dur="500" fill="hold"/>
                                        <p:tgtEl>
                                          <p:spTgt spid="1027"/>
                                        </p:tgtEl>
                                        <p:attrNameLst>
                                          <p:attrName>ppt_x</p:attrName>
                                        </p:attrNameLst>
                                      </p:cBhvr>
                                      <p:tavLst>
                                        <p:tav tm="0">
                                          <p:val>
                                            <p:strVal val="1+#ppt_w/2"/>
                                          </p:val>
                                        </p:tav>
                                        <p:tav tm="100000">
                                          <p:val>
                                            <p:strVal val="#ppt_x"/>
                                          </p:val>
                                        </p:tav>
                                      </p:tavLst>
                                    </p:anim>
                                    <p:anim calcmode="lin" valueType="num">
                                      <p:cBhvr additive="base">
                                        <p:cTn id="30" dur="500" fill="hold"/>
                                        <p:tgtEl>
                                          <p:spTgt spid="10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685800"/>
          </a:xfrm>
        </p:spPr>
        <p:txBody>
          <a:bodyPr>
            <a:noAutofit/>
          </a:bodyPr>
          <a:lstStyle/>
          <a:p>
            <a:r>
              <a:rPr lang="en-US" sz="2900" b="1" smtClean="0">
                <a:solidFill>
                  <a:schemeClr val="bg1"/>
                </a:solidFill>
                <a:latin typeface="Arial" panose="020B0604020202020204" pitchFamily="34" charset="0"/>
                <a:cs typeface="Arial" panose="020B0604020202020204" pitchFamily="34" charset="0"/>
              </a:rPr>
              <a:t>1. 1 Các học thuyết về nguồn gốc nhà nước</a:t>
            </a:r>
            <a:endParaRPr lang="en-US" sz="290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0" y="838201"/>
            <a:ext cx="8991600" cy="1066799"/>
          </a:xfrm>
        </p:spPr>
        <p:txBody>
          <a:bodyPr>
            <a:normAutofit/>
          </a:bodyPr>
          <a:lstStyle/>
          <a:p>
            <a:pPr marL="860425" indent="-860425">
              <a:buNone/>
            </a:pPr>
            <a:r>
              <a:rPr lang="en-US" sz="2800" b="1" smtClean="0">
                <a:solidFill>
                  <a:srgbClr val="000099"/>
                </a:solidFill>
                <a:latin typeface="Arial" panose="020B0604020202020204" pitchFamily="34" charset="0"/>
                <a:cs typeface="Arial" panose="020B0604020202020204" pitchFamily="34" charset="0"/>
              </a:rPr>
              <a:t>1.1.1 Những q</a:t>
            </a:r>
            <a:r>
              <a:rPr lang="vi-VN" sz="2800" b="1" smtClean="0">
                <a:solidFill>
                  <a:srgbClr val="000099"/>
                </a:solidFill>
                <a:latin typeface="Arial" panose="020B0604020202020204" pitchFamily="34" charset="0"/>
                <a:cs typeface="Arial" panose="020B0604020202020204" pitchFamily="34" charset="0"/>
              </a:rPr>
              <a:t>uan điểm phi Mác – xit về nguồn gốc </a:t>
            </a:r>
            <a:r>
              <a:rPr lang="en-US" sz="2800" b="1" smtClean="0">
                <a:solidFill>
                  <a:srgbClr val="000099"/>
                </a:solidFill>
                <a:latin typeface="Arial" panose="020B0604020202020204" pitchFamily="34" charset="0"/>
                <a:cs typeface="Arial" panose="020B0604020202020204" pitchFamily="34" charset="0"/>
              </a:rPr>
              <a:t>Nhà nước</a:t>
            </a:r>
            <a:endParaRPr lang="en-US" sz="2800" b="1" smtClean="0">
              <a:solidFill>
                <a:srgbClr val="000099"/>
              </a:solidFill>
              <a:latin typeface="Arial" panose="020B0604020202020204" pitchFamily="34" charset="0"/>
              <a:cs typeface="Arial" panose="020B0604020202020204" pitchFamily="34" charset="0"/>
            </a:endParaRPr>
          </a:p>
          <a:p>
            <a:pPr marL="627380" indent="-627380">
              <a:buNone/>
            </a:pPr>
            <a:endParaRPr lang="en-US">
              <a:solidFill>
                <a:srgbClr val="000099"/>
              </a:solidFill>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graphicFrame>
        <p:nvGraphicFramePr>
          <p:cNvPr id="8" name="Diagram 7"/>
          <p:cNvGraphicFramePr/>
          <p:nvPr/>
        </p:nvGraphicFramePr>
        <p:xfrm>
          <a:off x="152400" y="1828800"/>
          <a:ext cx="1600200" cy="4648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9" name="Diagram 8"/>
          <p:cNvGraphicFramePr/>
          <p:nvPr/>
        </p:nvGraphicFramePr>
        <p:xfrm>
          <a:off x="2286000" y="1828800"/>
          <a:ext cx="1828800" cy="4648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13" name="Diagram 12"/>
          <p:cNvGraphicFramePr/>
          <p:nvPr/>
        </p:nvGraphicFramePr>
        <p:xfrm>
          <a:off x="4800600" y="1905000"/>
          <a:ext cx="1752600" cy="4648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5" name="Diagram 14"/>
          <p:cNvGraphicFramePr/>
          <p:nvPr/>
        </p:nvGraphicFramePr>
        <p:xfrm>
          <a:off x="7239000" y="1828800"/>
          <a:ext cx="1676400" cy="4648200"/>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1+#ppt_w/2"/>
                                          </p:val>
                                        </p:tav>
                                        <p:tav tm="100000">
                                          <p:val>
                                            <p:strVal val="#ppt_x"/>
                                          </p:val>
                                        </p:tav>
                                      </p:tavLst>
                                    </p:anim>
                                    <p:anim calcmode="lin" valueType="num">
                                      <p:cBhvr additive="base">
                                        <p:cTn id="26"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9" grpId="0">
        <p:bldAsOne/>
      </p:bldGraphic>
      <p:bldGraphic spid="13" grpId="0">
        <p:bldAsOne/>
      </p:bldGraphic>
      <p:bldGraphic spid="1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000" y="85090"/>
            <a:ext cx="8229600" cy="732155"/>
          </a:xfrm>
        </p:spPr>
        <p:txBody>
          <a:bodyPr>
            <a:normAutofit fontScale="90000"/>
          </a:bodyPr>
          <a:p>
            <a:br>
              <a:rPr lang="en-US" altLang="en-US" b="1" smtClean="0">
                <a:solidFill>
                  <a:srgbClr val="FF0000"/>
                </a:solidFill>
                <a:latin typeface="Arial" panose="020B0604020202020204" pitchFamily="34" charset="0"/>
                <a:cs typeface="Arial" panose="020B0604020202020204" pitchFamily="34" charset="0"/>
                <a:sym typeface="+mn-ea"/>
              </a:rPr>
            </a:br>
            <a:br>
              <a:rPr lang="en-US" altLang="en-US" b="1" smtClean="0">
                <a:solidFill>
                  <a:srgbClr val="FF0000"/>
                </a:solidFill>
                <a:latin typeface="Arial" panose="020B0604020202020204" pitchFamily="34" charset="0"/>
                <a:cs typeface="Arial" panose="020B0604020202020204" pitchFamily="34" charset="0"/>
                <a:sym typeface="+mn-ea"/>
              </a:rPr>
            </a:br>
            <a:r>
              <a:rPr lang="en-US" altLang="en-US" sz="2220" b="1" smtClean="0">
                <a:solidFill>
                  <a:srgbClr val="FF0000"/>
                </a:solidFill>
                <a:latin typeface="Arial" panose="020B0604020202020204" pitchFamily="34" charset="0"/>
                <a:cs typeface="Arial" panose="020B0604020202020204" pitchFamily="34" charset="0"/>
                <a:sym typeface="+mn-ea"/>
              </a:rPr>
              <a:t>Thuyết gia trưởng</a:t>
            </a:r>
            <a:br>
              <a:rPr lang="en-US" altLang="en-US" sz="2220" b="1" smtClean="0">
                <a:solidFill>
                  <a:srgbClr val="FF0000"/>
                </a:solidFill>
                <a:latin typeface="Arial" panose="020B0604020202020204" pitchFamily="34" charset="0"/>
                <a:cs typeface="Arial" panose="020B0604020202020204" pitchFamily="34" charset="0"/>
                <a:sym typeface="+mn-ea"/>
              </a:rPr>
            </a:br>
            <a:r>
              <a:rPr lang="en-US" altLang="en-US" sz="2220" smtClean="0">
                <a:solidFill>
                  <a:srgbClr val="FF0000"/>
                </a:solidFill>
                <a:latin typeface="Arial" panose="020B0604020202020204" pitchFamily="34" charset="0"/>
                <a:cs typeface="Arial" panose="020B0604020202020204" pitchFamily="34" charset="0"/>
                <a:sym typeface="+mn-ea"/>
              </a:rPr>
              <a:t>(Thời kỳ Cổ, Trung đại)</a:t>
            </a:r>
            <a:br>
              <a:rPr lang="en-US" sz="2220">
                <a:solidFill>
                  <a:srgbClr val="FF0000"/>
                </a:solidFill>
                <a:latin typeface="Arial" panose="020B0604020202020204" pitchFamily="34" charset="0"/>
                <a:cs typeface="Arial" panose="020B0604020202020204" pitchFamily="34" charset="0"/>
              </a:rPr>
            </a:br>
            <a:br>
              <a:rPr lang="en-US" sz="3335">
                <a:solidFill>
                  <a:srgbClr val="FF0000"/>
                </a:solidFill>
                <a:latin typeface="Arial" panose="020B0604020202020204" pitchFamily="34" charset="0"/>
                <a:cs typeface="Arial" panose="020B0604020202020204" pitchFamily="34" charset="0"/>
              </a:rPr>
            </a:br>
            <a:r>
              <a:rPr lang="en-US" altLang="en-US" sz="3330" b="1" smtClean="0">
                <a:solidFill>
                  <a:srgbClr val="404040"/>
                </a:solidFill>
                <a:sym typeface="+mn-ea"/>
              </a:rPr>
              <a:t>Aristote</a:t>
            </a:r>
            <a:br>
              <a:rPr lang="en-US" altLang="en-US" sz="3330" b="1">
                <a:solidFill>
                  <a:srgbClr val="404040"/>
                </a:solidFill>
              </a:rPr>
            </a:br>
            <a:endParaRPr lang="en-US" sz="3335"/>
          </a:p>
        </p:txBody>
      </p:sp>
      <p:sp>
        <p:nvSpPr>
          <p:cNvPr id="4" name="Footer Placeholder 3"/>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p>
            <a:fld id="{812AC747-7535-43C5-AB16-59D96E15A904}" type="slidenum">
              <a:rPr lang="en-US" smtClean="0"/>
            </a:fld>
            <a:endParaRPr lang="en-US"/>
          </a:p>
        </p:txBody>
      </p:sp>
      <p:pic>
        <p:nvPicPr>
          <p:cNvPr id="10" name="Picture 4" descr="MP900439315[1]"/>
          <p:cNvPicPr>
            <a:picLocks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533400" y="1981200"/>
            <a:ext cx="2061845" cy="2684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a:spLocks noChangeArrowheads="1"/>
          </p:cNvSpPr>
          <p:nvPr/>
        </p:nvSpPr>
        <p:spPr bwMode="auto">
          <a:xfrm>
            <a:off x="4038306" y="1981099"/>
            <a:ext cx="4780574" cy="2835533"/>
          </a:xfrm>
          <a:prstGeom prst="rect">
            <a:avLst/>
          </a:prstGeom>
          <a:gradFill rotWithShape="1">
            <a:gsLst>
              <a:gs pos="0">
                <a:srgbClr val="060069"/>
              </a:gs>
              <a:gs pos="50000">
                <a:srgbClr val="0C01E3"/>
              </a:gs>
              <a:gs pos="100000">
                <a:srgbClr val="060069"/>
              </a:gs>
            </a:gsLst>
            <a:lin ang="5400000" scaled="1"/>
          </a:gradFill>
          <a:ln w="9525">
            <a:solidFill>
              <a:srgbClr val="0C01E3"/>
            </a:solidFill>
            <a:miter lim="800000"/>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spcBef>
                <a:spcPct val="0"/>
              </a:spcBef>
              <a:buClrTx/>
              <a:buSzTx/>
              <a:buFontTx/>
              <a:buNone/>
            </a:pPr>
            <a:r>
              <a:rPr lang="en-US" altLang="en-US" sz="2800" b="1" err="1">
                <a:solidFill>
                  <a:schemeClr val="bg1"/>
                </a:solidFill>
                <a:latin typeface="Arial" panose="020B0604020202020204" pitchFamily="34" charset="0"/>
                <a:cs typeface="Arial" panose="020B0604020202020204" pitchFamily="34" charset="0"/>
              </a:rPr>
              <a:t>Nhà</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nước</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là</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kết</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quả</a:t>
            </a:r>
            <a:r>
              <a:rPr lang="en-US" altLang="en-US" sz="2800" b="1">
                <a:solidFill>
                  <a:schemeClr val="bg1"/>
                </a:solidFill>
                <a:latin typeface="Arial" panose="020B0604020202020204" pitchFamily="34" charset="0"/>
                <a:cs typeface="Arial" panose="020B0604020202020204" pitchFamily="34" charset="0"/>
              </a:rPr>
              <a:t> </a:t>
            </a:r>
            <a:endParaRPr lang="en-US" altLang="en-US" sz="28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800" b="1" err="1">
                <a:solidFill>
                  <a:schemeClr val="bg1"/>
                </a:solidFill>
                <a:latin typeface="Arial" panose="020B0604020202020204" pitchFamily="34" charset="0"/>
                <a:cs typeface="Arial" panose="020B0604020202020204" pitchFamily="34" charset="0"/>
              </a:rPr>
              <a:t>phát</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triển</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của</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gia</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đình</a:t>
            </a:r>
            <a:r>
              <a:rPr lang="en-US" altLang="en-US" sz="2800" b="1">
                <a:solidFill>
                  <a:schemeClr val="bg1"/>
                </a:solidFill>
                <a:latin typeface="Arial" panose="020B0604020202020204" pitchFamily="34" charset="0"/>
                <a:cs typeface="Arial" panose="020B0604020202020204" pitchFamily="34" charset="0"/>
              </a:rPr>
              <a:t>, </a:t>
            </a:r>
            <a:endParaRPr lang="en-US" altLang="en-US" sz="28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800" b="1" err="1">
                <a:solidFill>
                  <a:schemeClr val="bg1"/>
                </a:solidFill>
                <a:latin typeface="Arial" panose="020B0604020202020204" pitchFamily="34" charset="0"/>
                <a:cs typeface="Arial" panose="020B0604020202020204" pitchFamily="34" charset="0"/>
              </a:rPr>
              <a:t>là</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hình</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thức</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tổ</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chức</a:t>
            </a:r>
            <a:r>
              <a:rPr lang="en-US" altLang="en-US" sz="2800" b="1">
                <a:solidFill>
                  <a:schemeClr val="bg1"/>
                </a:solidFill>
                <a:latin typeface="Arial" panose="020B0604020202020204" pitchFamily="34" charset="0"/>
                <a:cs typeface="Arial" panose="020B0604020202020204" pitchFamily="34" charset="0"/>
              </a:rPr>
              <a:t> </a:t>
            </a:r>
            <a:endParaRPr lang="en-US" altLang="en-US" sz="28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800" b="1" err="1">
                <a:solidFill>
                  <a:schemeClr val="bg1"/>
                </a:solidFill>
                <a:latin typeface="Arial" panose="020B0604020202020204" pitchFamily="34" charset="0"/>
                <a:cs typeface="Arial" panose="020B0604020202020204" pitchFamily="34" charset="0"/>
              </a:rPr>
              <a:t>tự</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nhiên</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của</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cuộc</a:t>
            </a:r>
            <a:r>
              <a:rPr lang="en-US" altLang="en-US" sz="2800" b="1">
                <a:solidFill>
                  <a:schemeClr val="bg1"/>
                </a:solidFill>
                <a:latin typeface="Arial" panose="020B0604020202020204" pitchFamily="34" charset="0"/>
                <a:cs typeface="Arial" panose="020B0604020202020204" pitchFamily="34" charset="0"/>
              </a:rPr>
              <a:t> </a:t>
            </a:r>
            <a:r>
              <a:rPr lang="en-US" altLang="en-US" sz="2800" b="1" err="1">
                <a:solidFill>
                  <a:schemeClr val="bg1"/>
                </a:solidFill>
                <a:latin typeface="Arial" panose="020B0604020202020204" pitchFamily="34" charset="0"/>
                <a:cs typeface="Arial" panose="020B0604020202020204" pitchFamily="34" charset="0"/>
              </a:rPr>
              <a:t>sống</a:t>
            </a:r>
            <a:r>
              <a:rPr lang="en-US" altLang="en-US" sz="2800" b="1">
                <a:solidFill>
                  <a:schemeClr val="bg1"/>
                </a:solidFill>
                <a:latin typeface="Arial" panose="020B0604020202020204" pitchFamily="34" charset="0"/>
                <a:cs typeface="Arial" panose="020B0604020202020204" pitchFamily="34" charset="0"/>
              </a:rPr>
              <a:t> </a:t>
            </a:r>
            <a:endParaRPr lang="en-US" altLang="en-US" sz="2800" b="1">
              <a:solidFill>
                <a:schemeClr val="bg1"/>
              </a:solidFill>
              <a:latin typeface="Arial" panose="020B0604020202020204" pitchFamily="34" charset="0"/>
              <a:cs typeface="Arial" panose="020B0604020202020204" pitchFamily="34" charset="0"/>
            </a:endParaRPr>
          </a:p>
          <a:p>
            <a:pPr algn="ctr">
              <a:spcBef>
                <a:spcPct val="0"/>
              </a:spcBef>
              <a:buClrTx/>
              <a:buSzTx/>
              <a:buFontTx/>
              <a:buNone/>
            </a:pPr>
            <a:r>
              <a:rPr lang="en-US" altLang="en-US" sz="2800" b="1">
                <a:solidFill>
                  <a:schemeClr val="bg1"/>
                </a:solidFill>
                <a:latin typeface="Arial" panose="020B0604020202020204" pitchFamily="34" charset="0"/>
                <a:cs typeface="Arial" panose="020B0604020202020204" pitchFamily="34" charset="0"/>
              </a:rPr>
              <a:t>con </a:t>
            </a:r>
            <a:r>
              <a:rPr lang="en-US" altLang="en-US" sz="2800" b="1" err="1">
                <a:solidFill>
                  <a:schemeClr val="bg1"/>
                </a:solidFill>
                <a:latin typeface="Arial" panose="020B0604020202020204" pitchFamily="34" charset="0"/>
                <a:cs typeface="Arial" panose="020B0604020202020204" pitchFamily="34" charset="0"/>
              </a:rPr>
              <a:t>người</a:t>
            </a:r>
            <a:endParaRPr lang="en-US" altLang="en-US" sz="2800" b="1">
              <a:solidFill>
                <a:schemeClr val="bg1"/>
              </a:solidFill>
              <a:latin typeface="Arial" panose="020B0604020202020204" pitchFamily="34" charset="0"/>
              <a:cs typeface="Arial" panose="020B0604020202020204" pitchFamily="34" charset="0"/>
            </a:endParaRPr>
          </a:p>
        </p:txBody>
      </p:sp>
      <p:sp>
        <p:nvSpPr>
          <p:cNvPr id="11" name="AutoShape 8"/>
          <p:cNvSpPr>
            <a:spLocks noChangeArrowheads="1"/>
          </p:cNvSpPr>
          <p:nvPr/>
        </p:nvSpPr>
        <p:spPr bwMode="auto">
          <a:xfrm>
            <a:off x="2742907" y="3229032"/>
            <a:ext cx="857250" cy="400050"/>
          </a:xfrm>
          <a:prstGeom prst="rightArrow">
            <a:avLst>
              <a:gd name="adj1" fmla="val 50000"/>
              <a:gd name="adj2" fmla="val 53571"/>
            </a:avLst>
          </a:prstGeom>
          <a:solidFill>
            <a:srgbClr val="0C01E3"/>
          </a:solidFill>
          <a:ln w="9525">
            <a:solidFill>
              <a:srgbClr val="0C01E3"/>
            </a:solidFill>
            <a:miter lim="800000"/>
          </a:ln>
        </p:spPr>
        <p:txBody>
          <a:bodyPr wrap="none" anchor="ctr"/>
          <a:lstStyle>
            <a:lvl1pPr eaLnBrk="0" hangingPunct="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35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1" grpId="0" bldLvl="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7832</Words>
  <Application>WPS Presentation</Application>
  <PresentationFormat>On-screen Show (4:3)</PresentationFormat>
  <Paragraphs>539</Paragraphs>
  <Slides>49</Slides>
  <Notes>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49</vt:i4>
      </vt:variant>
    </vt:vector>
  </HeadingPairs>
  <TitlesOfParts>
    <vt:vector size="65" baseType="lpstr">
      <vt:lpstr>Arial</vt:lpstr>
      <vt:lpstr>SimSun</vt:lpstr>
      <vt:lpstr>Wingdings</vt:lpstr>
      <vt:lpstr>Wingdings 3</vt:lpstr>
      <vt:lpstr>Symbol</vt:lpstr>
      <vt:lpstr>Times New Roman</vt:lpstr>
      <vt:lpstr>Tahoma</vt:lpstr>
      <vt:lpstr>MS PGothic</vt:lpstr>
      <vt:lpstr>Microsoft YaHei</vt:lpstr>
      <vt:lpstr>Arial Unicode MS</vt:lpstr>
      <vt:lpstr>Calibri</vt:lpstr>
      <vt:lpstr>Lucida Sans Unicode</vt:lpstr>
      <vt:lpstr>Ravie</vt:lpstr>
      <vt:lpstr>Segoe Print</vt:lpstr>
      <vt:lpstr>.VnTime</vt:lpstr>
      <vt:lpstr>1_Office Theme</vt:lpstr>
      <vt:lpstr>   PHÁP LUẬT ĐẠI CƯƠNG TS. DANG CONG TRANG TRUONG KHOA LUAT IUH   </vt:lpstr>
      <vt:lpstr>TÀI LIỆU HỌC TẬP</vt:lpstr>
      <vt:lpstr>PowerPoint 演示文稿</vt:lpstr>
      <vt:lpstr>PowerPoint 演示文稿</vt:lpstr>
      <vt:lpstr>PowerPoint 演示文稿</vt:lpstr>
      <vt:lpstr>1. Nguồn gốc nhà nước</vt:lpstr>
      <vt:lpstr>1. Nguồn gốc nhà nước</vt:lpstr>
      <vt:lpstr>1. 1 Các học thuyết về nguồn gốc nhà nước</vt:lpstr>
      <vt:lpstr>  Thuyết gia trưởng (Thời kỳ Cổ, Trung đại)  Aristote </vt:lpstr>
      <vt:lpstr>Thuyết Khế ước Xã hội (Thế kỷ 16,17,18) </vt:lpstr>
      <vt:lpstr>Thuyết bạo lực </vt:lpstr>
      <vt:lpstr>Các học thuyết phi macxit về nguồn gốc nhà nước </vt:lpstr>
      <vt:lpstr>1. Nguồn gốc nhà nước</vt:lpstr>
      <vt:lpstr>1. Nguồn gốc nhà nước</vt:lpstr>
      <vt:lpstr>1.2 Quá trình hình thành Nhà nước theo quan điểm CN Mác – Lênin</vt:lpstr>
      <vt:lpstr>1.2 Quá trình hình thành Nhà nước theo quan điểm CN Mác – Lênin</vt:lpstr>
      <vt:lpstr>1.2 Quá trình hình thành Nhà nước theo quan điểm CN Mác – Lênin</vt:lpstr>
      <vt:lpstr>1.2 Quá trình hình thành Nhà nước theo quan điểm CN Mác – Lênin</vt:lpstr>
      <vt:lpstr>BÀI TẬP</vt:lpstr>
      <vt:lpstr>2. BẢN CHẤT NHÀ NƯỚC</vt:lpstr>
      <vt:lpstr>2. BẢN CHẤT NHÀ NƯỚC</vt:lpstr>
      <vt:lpstr>2. BẢN CHẤT NHÀ NƯỚC</vt:lpstr>
      <vt:lpstr>3. ĐẶC TRƯNG CƠ BẢN CỦA NHÀ NƯỚC</vt:lpstr>
      <vt:lpstr>4. Chức năng của nhà nước</vt:lpstr>
      <vt:lpstr>4. Chức năng của nhà nước</vt:lpstr>
      <vt:lpstr>5. Kiểu nhà nước và hình thức nhà nước</vt:lpstr>
      <vt:lpstr>5. Kiểu nhà nước và hình thức nhà nước</vt:lpstr>
      <vt:lpstr>5. Kiểu nhà nước và hình thức nhà nước</vt:lpstr>
      <vt:lpstr>5. Kiểu nhà nước và hình thức nhà nước</vt:lpstr>
      <vt:lpstr>5. Kiểu nhà nước và hình thức nhà nước</vt:lpstr>
      <vt:lpstr>BÀI TẬP</vt:lpstr>
      <vt:lpstr>6. Bộ máy nhà nước</vt:lpstr>
      <vt:lpstr>6. Bộ máy nhà nước</vt:lpstr>
      <vt:lpstr>7. Bộ máy nhà nước Cộng hòa XHCN Việt Nam</vt:lpstr>
      <vt:lpstr>Cơ quan quyền lực cao nhất của nhà nướcViệt Nam là … (1) </vt:lpstr>
      <vt:lpstr>Người đứng đầu một quốc gia, đại diện về đối nội và đối ngoại là … (2)</vt:lpstr>
      <vt:lpstr>Cơ quan hành chính (mang quyền hành pháp) ở địa phương gồm: … (3)</vt:lpstr>
      <vt:lpstr>Hệ thống các cơ quan kiểm sát gồm… (4)</vt:lpstr>
      <vt:lpstr>Cơ quan quyền lực nhà nước ở địa phương gồm… (5)</vt:lpstr>
      <vt:lpstr>Cơ quan hành chính cao nhất của nhà nước ta là… (6)</vt:lpstr>
      <vt:lpstr>Hệ thống các cơ quan xét xử ở Việt Nam gồm… (7)</vt:lpstr>
      <vt:lpstr>Cơ quan hành chính cao nhất của nhà nước ta là… (1)</vt:lpstr>
      <vt:lpstr>Cơ quan quyền lực nhà nước ở địa phương gồm… (2)</vt:lpstr>
      <vt:lpstr>Các tòa án cấp dưới của Tòa án nhân dân tối cao gồm… (3)</vt:lpstr>
      <vt:lpstr>Người đứng đầu một quốc gia, đại diện về đối nội và đối ngoại là … (4)</vt:lpstr>
      <vt:lpstr>Cơ quan hành chính (mang quyền hành pháp) ở địa phương gồm: … (5)</vt:lpstr>
      <vt:lpstr>Người đứng đầu cơ quan hành pháp ở trung ương được gọi là… (6)</vt:lpstr>
      <vt:lpstr>Hệ thống các cơ quan kiểm sát gồm… (7)</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DANG BUI</dc:creator>
  <cp:lastModifiedBy>DELL</cp:lastModifiedBy>
  <cp:revision>335</cp:revision>
  <cp:lastPrinted>2018-01-11T12:45:00Z</cp:lastPrinted>
  <dcterms:created xsi:type="dcterms:W3CDTF">2006-08-16T00:00:00Z</dcterms:created>
  <dcterms:modified xsi:type="dcterms:W3CDTF">2022-10-08T05:16:32Z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3DF48F85EDC64D048A85E352E0566EA0</vt:lpwstr>
  </property>
  <property fmtid="{D5CDD505-2E9C-101B-9397-08002B2CF9AE}" pid="3" name="KSOProductBuildVer">
    <vt:lpwstr>1033-11.2.0.11341</vt:lpwstr>
  </property>
</Properties>
</file>