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86" r:id="rId4"/>
    <p:sldId id="257" r:id="rId5"/>
    <p:sldId id="288" r:id="rId6"/>
    <p:sldId id="293" r:id="rId8"/>
    <p:sldId id="258" r:id="rId9"/>
    <p:sldId id="261" r:id="rId10"/>
    <p:sldId id="263" r:id="rId11"/>
    <p:sldId id="262" r:id="rId12"/>
    <p:sldId id="264" r:id="rId13"/>
    <p:sldId id="266" r:id="rId14"/>
    <p:sldId id="300" r:id="rId15"/>
    <p:sldId id="294" r:id="rId16"/>
    <p:sldId id="311" r:id="rId17"/>
    <p:sldId id="315" r:id="rId18"/>
    <p:sldId id="312" r:id="rId19"/>
    <p:sldId id="313" r:id="rId20"/>
    <p:sldId id="314" r:id="rId21"/>
    <p:sldId id="303" r:id="rId22"/>
    <p:sldId id="304" r:id="rId23"/>
    <p:sldId id="31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7500"/>
    <a:srgbClr val="89CCFF"/>
    <a:srgbClr val="AD132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642"/>
      </p:cViewPr>
      <p:guideLst>
        <p:guide orient="horz" pos="2160"/>
        <p:guide pos="28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849B60-0CEC-43C1-9073-765823AFA5F1}" type="doc">
      <dgm:prSet loTypeId="urn:microsoft.com/office/officeart/2005/8/layout/chevron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241D76-42CC-4868-AD16-C5CE4FF09FE4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dirty="0" smtClean="0"/>
            <a:t>1</a:t>
          </a:r>
          <a:endParaRPr lang="en-US" sz="3600" b="1" dirty="0"/>
        </a:p>
      </dgm:t>
    </dgm:pt>
    <dgm:pt modelId="{A23A87A9-D192-4786-B190-3FED7362790C}" cxnId="{39C5EE68-910B-4C14-89D0-41C0D902CA9F}" type="parTrans">
      <dgm:prSet/>
      <dgm:spPr/>
      <dgm:t>
        <a:bodyPr/>
        <a:lstStyle/>
        <a:p>
          <a:endParaRPr lang="en-US" sz="2800"/>
        </a:p>
      </dgm:t>
    </dgm:pt>
    <dgm:pt modelId="{F074DC12-F471-4852-9A09-843DD5163BF3}" cxnId="{39C5EE68-910B-4C14-89D0-41C0D902CA9F}" type="sibTrans">
      <dgm:prSet/>
      <dgm:spPr/>
      <dgm:t>
        <a:bodyPr/>
        <a:lstStyle/>
        <a:p>
          <a:endParaRPr lang="en-US" sz="2800"/>
        </a:p>
      </dgm:t>
    </dgm:pt>
    <dgm:pt modelId="{FD8FE75B-594F-459A-BF6C-73F2D243E04F}">
      <dgm:prSet phldrT="[Text]" custT="1"/>
      <dgm:spPr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rgbClr val="0070C0"/>
              </a:solidFill>
            </a:rPr>
            <a:t>Kết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hôn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giả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tạo</a:t>
          </a:r>
          <a:endParaRPr lang="en-US" sz="3200" b="1" dirty="0">
            <a:solidFill>
              <a:srgbClr val="0070C0"/>
            </a:solidFill>
          </a:endParaRPr>
        </a:p>
      </dgm:t>
    </dgm:pt>
    <dgm:pt modelId="{1AD0B7A6-A237-482B-AD52-662B821E238C}" cxnId="{747A7F5E-8503-4113-959D-9143913DD912}" type="parTrans">
      <dgm:prSet/>
      <dgm:spPr/>
      <dgm:t>
        <a:bodyPr/>
        <a:lstStyle/>
        <a:p>
          <a:endParaRPr lang="en-US" sz="2800"/>
        </a:p>
      </dgm:t>
    </dgm:pt>
    <dgm:pt modelId="{61F63C10-F430-409A-8726-239229E47C3E}" cxnId="{747A7F5E-8503-4113-959D-9143913DD912}" type="sibTrans">
      <dgm:prSet/>
      <dgm:spPr/>
      <dgm:t>
        <a:bodyPr/>
        <a:lstStyle/>
        <a:p>
          <a:endParaRPr lang="en-US" sz="2800"/>
        </a:p>
      </dgm:t>
    </dgm:pt>
    <dgm:pt modelId="{A03FDC97-C45B-4F78-A26E-A44AB65467E6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dirty="0" smtClean="0"/>
            <a:t>2</a:t>
          </a:r>
          <a:endParaRPr lang="en-US" sz="3600" b="1" dirty="0"/>
        </a:p>
      </dgm:t>
    </dgm:pt>
    <dgm:pt modelId="{EC23B1FE-F10C-4FB6-8C8D-03A43D22A893}" cxnId="{97BE1784-7557-4A85-A88C-797022E6AA4D}" type="parTrans">
      <dgm:prSet/>
      <dgm:spPr/>
      <dgm:t>
        <a:bodyPr/>
        <a:lstStyle/>
        <a:p>
          <a:endParaRPr lang="en-US" sz="2800"/>
        </a:p>
      </dgm:t>
    </dgm:pt>
    <dgm:pt modelId="{F23F96BD-FEC6-4593-BB5F-8DA9D4C075F9}" cxnId="{97BE1784-7557-4A85-A88C-797022E6AA4D}" type="sibTrans">
      <dgm:prSet/>
      <dgm:spPr/>
      <dgm:t>
        <a:bodyPr/>
        <a:lstStyle/>
        <a:p>
          <a:endParaRPr lang="en-US" sz="2800"/>
        </a:p>
      </dgm:t>
    </dgm:pt>
    <dgm:pt modelId="{2155F27B-1ADD-44B1-BF28-AAF880BEE195}">
      <dgm:prSet phldrT="[Text]" custT="1"/>
      <dgm:spPr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rgbClr val="00B050"/>
              </a:solidFill>
            </a:rPr>
            <a:t>Tảo</a:t>
          </a:r>
          <a:r>
            <a:rPr lang="en-US" sz="3200" b="1" dirty="0" smtClean="0">
              <a:solidFill>
                <a:srgbClr val="00B050"/>
              </a:solidFill>
            </a:rPr>
            <a:t> </a:t>
          </a:r>
          <a:r>
            <a:rPr lang="en-US" sz="3200" b="1" dirty="0" err="1" smtClean="0">
              <a:solidFill>
                <a:srgbClr val="00B050"/>
              </a:solidFill>
            </a:rPr>
            <a:t>hôn</a:t>
          </a:r>
          <a:endParaRPr lang="en-US" sz="3200" b="1" dirty="0">
            <a:solidFill>
              <a:srgbClr val="00B050"/>
            </a:solidFill>
          </a:endParaRPr>
        </a:p>
      </dgm:t>
    </dgm:pt>
    <dgm:pt modelId="{D34C7D82-5988-4E95-9D7E-E9ED836BB66F}" cxnId="{D085E2CA-104D-4075-81BD-B8521C20C80F}" type="parTrans">
      <dgm:prSet/>
      <dgm:spPr/>
      <dgm:t>
        <a:bodyPr/>
        <a:lstStyle/>
        <a:p>
          <a:endParaRPr lang="en-US" sz="2800"/>
        </a:p>
      </dgm:t>
    </dgm:pt>
    <dgm:pt modelId="{9C0EB724-87B9-4A00-B875-35A0B142F4EC}" cxnId="{D085E2CA-104D-4075-81BD-B8521C20C80F}" type="sibTrans">
      <dgm:prSet/>
      <dgm:spPr/>
      <dgm:t>
        <a:bodyPr/>
        <a:lstStyle/>
        <a:p>
          <a:endParaRPr lang="en-US" sz="2800"/>
        </a:p>
      </dgm:t>
    </dgm:pt>
    <dgm:pt modelId="{ADF1498F-8BA4-42BA-9AA5-B864678D2D10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600" b="1" dirty="0" smtClean="0"/>
            <a:t>3</a:t>
          </a:r>
          <a:endParaRPr lang="en-US" sz="3600" b="1" dirty="0"/>
        </a:p>
      </dgm:t>
    </dgm:pt>
    <dgm:pt modelId="{0B832EFA-D666-485B-8D96-FA64DD2DAFED}" cxnId="{D9904AC0-AF7E-4B7B-8335-B25D32CCBA8E}" type="parTrans">
      <dgm:prSet/>
      <dgm:spPr/>
      <dgm:t>
        <a:bodyPr/>
        <a:lstStyle/>
        <a:p>
          <a:endParaRPr lang="en-US" sz="2800"/>
        </a:p>
      </dgm:t>
    </dgm:pt>
    <dgm:pt modelId="{D7D248AE-5739-44A4-9F9C-859C946ABC28}" cxnId="{D9904AC0-AF7E-4B7B-8335-B25D32CCBA8E}" type="sibTrans">
      <dgm:prSet/>
      <dgm:spPr/>
      <dgm:t>
        <a:bodyPr/>
        <a:lstStyle/>
        <a:p>
          <a:endParaRPr lang="en-US" sz="2800"/>
        </a:p>
      </dgm:t>
    </dgm:pt>
    <dgm:pt modelId="{646893CA-6407-441A-9FE7-AEB48E8AF3CE}">
      <dgm:prSet phldrT="[Text]" custT="1"/>
      <dgm:spPr>
        <a:ln>
          <a:noFill/>
        </a:ln>
      </dgm:spPr>
      <dgm:t>
        <a:bodyPr/>
        <a:lstStyle/>
        <a:p>
          <a:r>
            <a:rPr lang="en-US" sz="3200" b="1" u="none" dirty="0" err="1" smtClean="0"/>
            <a:t>Cưỡng</a:t>
          </a:r>
          <a:r>
            <a:rPr lang="en-US" sz="3200" b="1" u="none" dirty="0" smtClean="0"/>
            <a:t> </a:t>
          </a:r>
          <a:r>
            <a:rPr lang="en-US" sz="3200" b="1" u="none" dirty="0" err="1" smtClean="0"/>
            <a:t>ép</a:t>
          </a:r>
          <a:r>
            <a:rPr lang="en-US" sz="3200" b="1" u="none" dirty="0" smtClean="0"/>
            <a:t>, </a:t>
          </a:r>
          <a:r>
            <a:rPr lang="en-US" sz="3200" b="1" u="none" dirty="0" err="1" smtClean="0"/>
            <a:t>lừa</a:t>
          </a:r>
          <a:r>
            <a:rPr lang="en-US" sz="3200" b="1" u="none" dirty="0" smtClean="0"/>
            <a:t> </a:t>
          </a:r>
          <a:r>
            <a:rPr lang="en-US" sz="3200" b="1" u="none" dirty="0" err="1" smtClean="0"/>
            <a:t>dối</a:t>
          </a:r>
          <a:r>
            <a:rPr lang="en-US" sz="3200" b="1" u="none" dirty="0" smtClean="0"/>
            <a:t>, </a:t>
          </a:r>
          <a:r>
            <a:rPr lang="en-US" sz="3200" b="1" u="none" dirty="0" err="1" smtClean="0"/>
            <a:t>cản</a:t>
          </a:r>
          <a:r>
            <a:rPr lang="en-US" sz="3200" b="1" u="none" dirty="0" smtClean="0"/>
            <a:t> </a:t>
          </a:r>
          <a:r>
            <a:rPr lang="en-US" sz="3200" b="1" u="none" dirty="0" err="1" smtClean="0"/>
            <a:t>trở</a:t>
          </a:r>
          <a:r>
            <a:rPr lang="en-US" sz="3200" b="1" u="none" dirty="0" smtClean="0"/>
            <a:t> </a:t>
          </a:r>
          <a:r>
            <a:rPr lang="en-US" sz="3200" b="1" u="none" dirty="0" err="1" smtClean="0"/>
            <a:t>kết</a:t>
          </a:r>
          <a:r>
            <a:rPr lang="en-US" sz="3200" b="1" u="none" dirty="0" smtClean="0"/>
            <a:t> </a:t>
          </a:r>
          <a:r>
            <a:rPr lang="en-US" sz="3200" b="1" u="none" dirty="0" err="1" smtClean="0"/>
            <a:t>hôn</a:t>
          </a:r>
          <a:endParaRPr lang="en-US" sz="3200" b="1" u="none" dirty="0"/>
        </a:p>
      </dgm:t>
    </dgm:pt>
    <dgm:pt modelId="{CD0CC55B-5284-49A0-8651-31494568CC4C}" cxnId="{8131B360-5D85-4124-8D7A-EF05FF8AF1CF}" type="parTrans">
      <dgm:prSet/>
      <dgm:spPr/>
      <dgm:t>
        <a:bodyPr/>
        <a:lstStyle/>
        <a:p>
          <a:endParaRPr lang="en-US" sz="2800"/>
        </a:p>
      </dgm:t>
    </dgm:pt>
    <dgm:pt modelId="{9FEA2CCA-46BF-4A4E-82F4-A985B4A19FBE}" cxnId="{8131B360-5D85-4124-8D7A-EF05FF8AF1CF}" type="sibTrans">
      <dgm:prSet/>
      <dgm:spPr/>
      <dgm:t>
        <a:bodyPr/>
        <a:lstStyle/>
        <a:p>
          <a:endParaRPr lang="en-US" sz="2800"/>
        </a:p>
      </dgm:t>
    </dgm:pt>
    <dgm:pt modelId="{26312171-BADA-4FF6-BB48-862955C02130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000" b="1" dirty="0" smtClean="0"/>
            <a:t>4</a:t>
          </a:r>
          <a:endParaRPr lang="en-US" sz="4000" b="1" dirty="0"/>
        </a:p>
      </dgm:t>
    </dgm:pt>
    <dgm:pt modelId="{25B2691C-4BF0-4A3B-8D0A-25AFE93ABD0E}" cxnId="{0160BF35-A8FC-46AF-BEEC-C0CC9F7414BB}" type="parTrans">
      <dgm:prSet/>
      <dgm:spPr/>
      <dgm:t>
        <a:bodyPr/>
        <a:lstStyle/>
        <a:p>
          <a:endParaRPr lang="en-US" sz="2800"/>
        </a:p>
      </dgm:t>
    </dgm:pt>
    <dgm:pt modelId="{29DA6B68-DC56-415E-A673-5437D98D7F24}" cxnId="{0160BF35-A8FC-46AF-BEEC-C0CC9F7414BB}" type="sibTrans">
      <dgm:prSet/>
      <dgm:spPr/>
      <dgm:t>
        <a:bodyPr/>
        <a:lstStyle/>
        <a:p>
          <a:endParaRPr lang="en-US" sz="2800"/>
        </a:p>
      </dgm:t>
    </dgm:pt>
    <dgm:pt modelId="{3F323E88-7470-4453-8EBB-130D01978974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000" b="1" dirty="0" smtClean="0"/>
            <a:t>5</a:t>
          </a:r>
          <a:endParaRPr lang="en-US" sz="4000" b="1" dirty="0"/>
        </a:p>
      </dgm:t>
    </dgm:pt>
    <dgm:pt modelId="{34CE3875-4845-435A-A3AA-9CC65CBD8FA3}" cxnId="{D825F003-9817-41B2-AE2D-451C5D136496}" type="parTrans">
      <dgm:prSet/>
      <dgm:spPr/>
      <dgm:t>
        <a:bodyPr/>
        <a:lstStyle/>
        <a:p>
          <a:endParaRPr lang="en-US" sz="2800"/>
        </a:p>
      </dgm:t>
    </dgm:pt>
    <dgm:pt modelId="{20AB4A8D-EFAB-4F10-AE83-6E16FDCB3E26}" cxnId="{D825F003-9817-41B2-AE2D-451C5D136496}" type="sibTrans">
      <dgm:prSet/>
      <dgm:spPr/>
      <dgm:t>
        <a:bodyPr/>
        <a:lstStyle/>
        <a:p>
          <a:endParaRPr lang="en-US" sz="2800"/>
        </a:p>
      </dgm:t>
    </dgm:pt>
    <dgm:pt modelId="{EC5D4B86-BCF2-445C-9DE8-1345411F6DC2}">
      <dgm:prSet custT="1"/>
      <dgm:spPr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rgbClr val="7030A0"/>
              </a:solidFill>
            </a:rPr>
            <a:t>Người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đang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có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vợ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có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chồng</a:t>
          </a:r>
          <a:endParaRPr lang="en-US" sz="3200" b="1" dirty="0">
            <a:solidFill>
              <a:srgbClr val="7030A0"/>
            </a:solidFill>
          </a:endParaRPr>
        </a:p>
      </dgm:t>
    </dgm:pt>
    <dgm:pt modelId="{4E351445-DF1E-4966-9F6E-A00D8AD49289}" cxnId="{99B428EF-F19E-440B-AD28-EBCCB11CC958}" type="parTrans">
      <dgm:prSet/>
      <dgm:spPr/>
      <dgm:t>
        <a:bodyPr/>
        <a:lstStyle/>
        <a:p>
          <a:endParaRPr lang="en-US" sz="2800"/>
        </a:p>
      </dgm:t>
    </dgm:pt>
    <dgm:pt modelId="{379A8946-65AE-4D1F-81FA-2B27FE901F29}" cxnId="{99B428EF-F19E-440B-AD28-EBCCB11CC958}" type="sibTrans">
      <dgm:prSet/>
      <dgm:spPr/>
      <dgm:t>
        <a:bodyPr/>
        <a:lstStyle/>
        <a:p>
          <a:endParaRPr lang="en-US" sz="2800"/>
        </a:p>
      </dgm:t>
    </dgm:pt>
    <dgm:pt modelId="{2DEB6139-A0A4-4C3C-8312-9DE3517DFF75}">
      <dgm:prSet custT="1"/>
      <dgm:spPr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rgbClr val="9A7500"/>
              </a:solidFill>
            </a:rPr>
            <a:t>Cùng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dòng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máu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về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trực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hệ</a:t>
          </a:r>
          <a:r>
            <a:rPr lang="en-US" sz="3200" b="1" dirty="0" smtClean="0">
              <a:solidFill>
                <a:srgbClr val="9A7500"/>
              </a:solidFill>
            </a:rPr>
            <a:t>, </a:t>
          </a:r>
          <a:r>
            <a:rPr lang="en-US" sz="3200" b="1" dirty="0" err="1" smtClean="0">
              <a:solidFill>
                <a:srgbClr val="9A7500"/>
              </a:solidFill>
            </a:rPr>
            <a:t>trong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phạm</a:t>
          </a:r>
          <a:r>
            <a:rPr lang="en-US" sz="3200" b="1" dirty="0" smtClean="0">
              <a:solidFill>
                <a:srgbClr val="9A7500"/>
              </a:solidFill>
            </a:rPr>
            <a:t> vi </a:t>
          </a:r>
          <a:r>
            <a:rPr lang="en-US" sz="3200" b="1" dirty="0" err="1" smtClean="0">
              <a:solidFill>
                <a:srgbClr val="9A7500"/>
              </a:solidFill>
            </a:rPr>
            <a:t>ba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đời</a:t>
          </a:r>
          <a:endParaRPr lang="en-US" sz="3200" b="1" dirty="0">
            <a:solidFill>
              <a:srgbClr val="9A7500"/>
            </a:solidFill>
          </a:endParaRPr>
        </a:p>
      </dgm:t>
    </dgm:pt>
    <dgm:pt modelId="{5EB0FE1A-013A-40DC-BAB2-3C0475E76FDB}" cxnId="{135B5E98-8DE3-4C00-9E77-4CB496B3CFD2}" type="parTrans">
      <dgm:prSet/>
      <dgm:spPr/>
      <dgm:t>
        <a:bodyPr/>
        <a:lstStyle/>
        <a:p>
          <a:endParaRPr lang="en-US" sz="2800"/>
        </a:p>
      </dgm:t>
    </dgm:pt>
    <dgm:pt modelId="{83A5F15B-7E66-40C5-9594-710D9EAD8C7E}" cxnId="{135B5E98-8DE3-4C00-9E77-4CB496B3CFD2}" type="sibTrans">
      <dgm:prSet/>
      <dgm:spPr/>
      <dgm:t>
        <a:bodyPr/>
        <a:lstStyle/>
        <a:p>
          <a:endParaRPr lang="en-US" sz="2800"/>
        </a:p>
      </dgm:t>
    </dgm:pt>
    <dgm:pt modelId="{AA0D688B-3DDC-4397-BBFF-985A166CF55F}">
      <dgm:prSet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4000" b="1" dirty="0" smtClean="0"/>
            <a:t>6</a:t>
          </a:r>
          <a:endParaRPr lang="en-US" sz="4000" b="1" dirty="0"/>
        </a:p>
      </dgm:t>
    </dgm:pt>
    <dgm:pt modelId="{96E15500-6C8C-4E7B-8924-E55E69ADCF16}" cxnId="{3732FD51-AA3A-4C47-9E06-2C5A8C2C6A5C}" type="parTrans">
      <dgm:prSet/>
      <dgm:spPr/>
      <dgm:t>
        <a:bodyPr/>
        <a:lstStyle/>
        <a:p>
          <a:endParaRPr lang="en-US" sz="2800"/>
        </a:p>
      </dgm:t>
    </dgm:pt>
    <dgm:pt modelId="{0EEFBF6C-E599-43C6-82BA-9858E182AD01}" cxnId="{3732FD51-AA3A-4C47-9E06-2C5A8C2C6A5C}" type="sibTrans">
      <dgm:prSet/>
      <dgm:spPr/>
      <dgm:t>
        <a:bodyPr/>
        <a:lstStyle/>
        <a:p>
          <a:endParaRPr lang="en-US" sz="2800"/>
        </a:p>
      </dgm:t>
    </dgm:pt>
    <dgm:pt modelId="{5D8347D1-AF59-4BAF-8E1C-CE4E1756F995}">
      <dgm:prSet custT="1"/>
      <dgm:spPr>
        <a:ln>
          <a:noFill/>
        </a:ln>
      </dgm:spPr>
      <dgm:t>
        <a:bodyPr/>
        <a:lstStyle/>
        <a:p>
          <a:r>
            <a:rPr lang="en-US" sz="3200" b="1" dirty="0" err="1" smtClean="0">
              <a:solidFill>
                <a:srgbClr val="C00000"/>
              </a:solidFill>
            </a:rPr>
            <a:t>Những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người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đã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từng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có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quan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hệ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thích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thuộc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gm:t>
    </dgm:pt>
    <dgm:pt modelId="{5D5F5963-5499-45C2-9E9D-6A07795B7869}" cxnId="{2554AE49-6809-4365-B4AA-25534B821764}" type="parTrans">
      <dgm:prSet/>
      <dgm:spPr/>
      <dgm:t>
        <a:bodyPr/>
        <a:lstStyle/>
        <a:p>
          <a:endParaRPr lang="en-US" sz="2800"/>
        </a:p>
      </dgm:t>
    </dgm:pt>
    <dgm:pt modelId="{C0261DA1-88D3-4A47-881C-1159917F07B2}" cxnId="{2554AE49-6809-4365-B4AA-25534B821764}" type="sibTrans">
      <dgm:prSet/>
      <dgm:spPr/>
      <dgm:t>
        <a:bodyPr/>
        <a:lstStyle/>
        <a:p>
          <a:endParaRPr lang="en-US" sz="2800"/>
        </a:p>
      </dgm:t>
    </dgm:pt>
    <dgm:pt modelId="{825AA732-5D72-44EF-BBC1-618535ED3CB8}" type="pres">
      <dgm:prSet presAssocID="{39849B60-0CEC-43C1-9073-765823AFA5F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8FB767-A9DA-4B7C-B4F6-0A97FD4D099C}" type="pres">
      <dgm:prSet presAssocID="{75241D76-42CC-4868-AD16-C5CE4FF09FE4}" presName="composite" presStyleCnt="0"/>
      <dgm:spPr/>
      <dgm:t>
        <a:bodyPr/>
        <a:lstStyle/>
        <a:p>
          <a:endParaRPr lang="en-US"/>
        </a:p>
      </dgm:t>
    </dgm:pt>
    <dgm:pt modelId="{F8B04E2B-AA71-4F87-9D28-04E9FB5B0049}" type="pres">
      <dgm:prSet presAssocID="{75241D76-42CC-4868-AD16-C5CE4FF09FE4}" presName="parentText" presStyleLbl="alignNode1" presStyleIdx="0" presStyleCnt="6" custLinFactNeighborY="-908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F4639E-C2B2-4445-A042-A2F2E9E88DF1}" type="pres">
      <dgm:prSet presAssocID="{75241D76-42CC-4868-AD16-C5CE4FF09FE4}" presName="descendantText" presStyleLbl="alignAcc1" presStyleIdx="0" presStyleCnt="6" custLinFactNeighborY="-1451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22CC1B-58F5-4BEE-A415-9029F00EC981}" type="pres">
      <dgm:prSet presAssocID="{F074DC12-F471-4852-9A09-843DD5163BF3}" presName="sp" presStyleCnt="0"/>
      <dgm:spPr/>
      <dgm:t>
        <a:bodyPr/>
        <a:lstStyle/>
        <a:p>
          <a:endParaRPr lang="en-US"/>
        </a:p>
      </dgm:t>
    </dgm:pt>
    <dgm:pt modelId="{06CAB650-59CE-46E4-8C81-DE26938AC71C}" type="pres">
      <dgm:prSet presAssocID="{A03FDC97-C45B-4F78-A26E-A44AB65467E6}" presName="composite" presStyleCnt="0"/>
      <dgm:spPr/>
      <dgm:t>
        <a:bodyPr/>
        <a:lstStyle/>
        <a:p>
          <a:endParaRPr lang="en-US"/>
        </a:p>
      </dgm:t>
    </dgm:pt>
    <dgm:pt modelId="{7FA873FE-2E19-4658-9D4D-8EB15C9F93E0}" type="pres">
      <dgm:prSet presAssocID="{A03FDC97-C45B-4F78-A26E-A44AB65467E6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373B5B-D1D6-40C8-B32A-366B88DFDD69}" type="pres">
      <dgm:prSet presAssocID="{A03FDC97-C45B-4F78-A26E-A44AB65467E6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511DD8-A2EC-46B9-BA12-3DA7E497D10D}" type="pres">
      <dgm:prSet presAssocID="{F23F96BD-FEC6-4593-BB5F-8DA9D4C075F9}" presName="sp" presStyleCnt="0"/>
      <dgm:spPr/>
      <dgm:t>
        <a:bodyPr/>
        <a:lstStyle/>
        <a:p>
          <a:endParaRPr lang="en-US"/>
        </a:p>
      </dgm:t>
    </dgm:pt>
    <dgm:pt modelId="{F0CE1120-3909-4BA6-B76E-E327A544D2EF}" type="pres">
      <dgm:prSet presAssocID="{ADF1498F-8BA4-42BA-9AA5-B864678D2D10}" presName="composite" presStyleCnt="0"/>
      <dgm:spPr/>
      <dgm:t>
        <a:bodyPr/>
        <a:lstStyle/>
        <a:p>
          <a:endParaRPr lang="en-US"/>
        </a:p>
      </dgm:t>
    </dgm:pt>
    <dgm:pt modelId="{87CA60AD-5BB8-43D8-8C36-EB7519F93253}" type="pres">
      <dgm:prSet presAssocID="{ADF1498F-8BA4-42BA-9AA5-B864678D2D10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1EAEEB-EF7F-42F4-A012-00F8B00EA69F}" type="pres">
      <dgm:prSet presAssocID="{ADF1498F-8BA4-42BA-9AA5-B864678D2D10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112D5C-9E3C-4CEC-ADED-4407C51EE37E}" type="pres">
      <dgm:prSet presAssocID="{D7D248AE-5739-44A4-9F9C-859C946ABC28}" presName="sp" presStyleCnt="0"/>
      <dgm:spPr/>
      <dgm:t>
        <a:bodyPr/>
        <a:lstStyle/>
        <a:p>
          <a:endParaRPr lang="en-US"/>
        </a:p>
      </dgm:t>
    </dgm:pt>
    <dgm:pt modelId="{49B13081-D193-4C77-A733-8CFC5397CAE7}" type="pres">
      <dgm:prSet presAssocID="{26312171-BADA-4FF6-BB48-862955C02130}" presName="composite" presStyleCnt="0"/>
      <dgm:spPr/>
      <dgm:t>
        <a:bodyPr/>
        <a:lstStyle/>
        <a:p>
          <a:endParaRPr lang="en-US"/>
        </a:p>
      </dgm:t>
    </dgm:pt>
    <dgm:pt modelId="{EF413611-E71F-47FC-83DA-86377700713C}" type="pres">
      <dgm:prSet presAssocID="{26312171-BADA-4FF6-BB48-862955C0213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369C1-1562-4971-B7AD-88072F6184B0}" type="pres">
      <dgm:prSet presAssocID="{26312171-BADA-4FF6-BB48-862955C0213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A53E79-3A04-44C4-A095-D9619894DA7F}" type="pres">
      <dgm:prSet presAssocID="{29DA6B68-DC56-415E-A673-5437D98D7F24}" presName="sp" presStyleCnt="0"/>
      <dgm:spPr/>
      <dgm:t>
        <a:bodyPr/>
        <a:lstStyle/>
        <a:p>
          <a:endParaRPr lang="en-US"/>
        </a:p>
      </dgm:t>
    </dgm:pt>
    <dgm:pt modelId="{EF9E1B5D-E868-421B-AB09-7CCCCC81819D}" type="pres">
      <dgm:prSet presAssocID="{3F323E88-7470-4453-8EBB-130D01978974}" presName="composite" presStyleCnt="0"/>
      <dgm:spPr/>
      <dgm:t>
        <a:bodyPr/>
        <a:lstStyle/>
        <a:p>
          <a:endParaRPr lang="en-US"/>
        </a:p>
      </dgm:t>
    </dgm:pt>
    <dgm:pt modelId="{F8B72466-378D-4BFC-86AC-145E4C8498AE}" type="pres">
      <dgm:prSet presAssocID="{3F323E88-7470-4453-8EBB-130D01978974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DF07C-FB7E-4174-B2CC-4E71F0E1DFDE}" type="pres">
      <dgm:prSet presAssocID="{3F323E88-7470-4453-8EBB-130D01978974}" presName="descendantText" presStyleLbl="alignAcc1" presStyleIdx="4" presStyleCnt="6" custScaleY="1469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B71F7B-D418-4029-9A2C-43D714033514}" type="pres">
      <dgm:prSet presAssocID="{20AB4A8D-EFAB-4F10-AE83-6E16FDCB3E26}" presName="sp" presStyleCnt="0"/>
      <dgm:spPr/>
      <dgm:t>
        <a:bodyPr/>
        <a:lstStyle/>
        <a:p>
          <a:endParaRPr lang="en-US"/>
        </a:p>
      </dgm:t>
    </dgm:pt>
    <dgm:pt modelId="{450EDFB1-086A-439D-9231-09847D609FAC}" type="pres">
      <dgm:prSet presAssocID="{AA0D688B-3DDC-4397-BBFF-985A166CF55F}" presName="composite" presStyleCnt="0"/>
      <dgm:spPr/>
      <dgm:t>
        <a:bodyPr/>
        <a:lstStyle/>
        <a:p>
          <a:endParaRPr lang="en-US"/>
        </a:p>
      </dgm:t>
    </dgm:pt>
    <dgm:pt modelId="{5AE992D5-3102-42D8-8FBD-D6B9A7794946}" type="pres">
      <dgm:prSet presAssocID="{AA0D688B-3DDC-4397-BBFF-985A166CF55F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97E7A-10D0-4422-B0F3-755BC5185D5A}" type="pres">
      <dgm:prSet presAssocID="{AA0D688B-3DDC-4397-BBFF-985A166CF55F}" presName="descendantText" presStyleLbl="alignAcc1" presStyleIdx="5" presStyleCnt="6" custScaleY="14337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B5E98-8DE3-4C00-9E77-4CB496B3CFD2}" srcId="{3F323E88-7470-4453-8EBB-130D01978974}" destId="{2DEB6139-A0A4-4C3C-8312-9DE3517DFF75}" srcOrd="0" destOrd="0" parTransId="{5EB0FE1A-013A-40DC-BAB2-3C0475E76FDB}" sibTransId="{83A5F15B-7E66-40C5-9594-710D9EAD8C7E}"/>
    <dgm:cxn modelId="{89F4DEE6-0070-40E6-9763-E74214EE8082}" type="presOf" srcId="{EC5D4B86-BCF2-445C-9DE8-1345411F6DC2}" destId="{BB7369C1-1562-4971-B7AD-88072F6184B0}" srcOrd="0" destOrd="0" presId="urn:microsoft.com/office/officeart/2005/8/layout/chevron2"/>
    <dgm:cxn modelId="{A755E3CE-7ADC-43D0-9F7B-A3CA8FCB71D1}" type="presOf" srcId="{5D8347D1-AF59-4BAF-8E1C-CE4E1756F995}" destId="{4A697E7A-10D0-4422-B0F3-755BC5185D5A}" srcOrd="0" destOrd="0" presId="urn:microsoft.com/office/officeart/2005/8/layout/chevron2"/>
    <dgm:cxn modelId="{A2150CE6-63FB-4E88-A7F9-6EE3D69CE739}" type="presOf" srcId="{AA0D688B-3DDC-4397-BBFF-985A166CF55F}" destId="{5AE992D5-3102-42D8-8FBD-D6B9A7794946}" srcOrd="0" destOrd="0" presId="urn:microsoft.com/office/officeart/2005/8/layout/chevron2"/>
    <dgm:cxn modelId="{2554AE49-6809-4365-B4AA-25534B821764}" srcId="{AA0D688B-3DDC-4397-BBFF-985A166CF55F}" destId="{5D8347D1-AF59-4BAF-8E1C-CE4E1756F995}" srcOrd="0" destOrd="0" parTransId="{5D5F5963-5499-45C2-9E9D-6A07795B7869}" sibTransId="{C0261DA1-88D3-4A47-881C-1159917F07B2}"/>
    <dgm:cxn modelId="{99B428EF-F19E-440B-AD28-EBCCB11CC958}" srcId="{26312171-BADA-4FF6-BB48-862955C02130}" destId="{EC5D4B86-BCF2-445C-9DE8-1345411F6DC2}" srcOrd="0" destOrd="0" parTransId="{4E351445-DF1E-4966-9F6E-A00D8AD49289}" sibTransId="{379A8946-65AE-4D1F-81FA-2B27FE901F29}"/>
    <dgm:cxn modelId="{645BDB19-F22B-4C8A-8BF9-03BBA3A6F966}" type="presOf" srcId="{A03FDC97-C45B-4F78-A26E-A44AB65467E6}" destId="{7FA873FE-2E19-4658-9D4D-8EB15C9F93E0}" srcOrd="0" destOrd="0" presId="urn:microsoft.com/office/officeart/2005/8/layout/chevron2"/>
    <dgm:cxn modelId="{0160BF35-A8FC-46AF-BEEC-C0CC9F7414BB}" srcId="{39849B60-0CEC-43C1-9073-765823AFA5F1}" destId="{26312171-BADA-4FF6-BB48-862955C02130}" srcOrd="3" destOrd="0" parTransId="{25B2691C-4BF0-4A3B-8D0A-25AFE93ABD0E}" sibTransId="{29DA6B68-DC56-415E-A673-5437D98D7F24}"/>
    <dgm:cxn modelId="{EC056058-3A7B-4F0D-8C9B-8E012F3BA005}" type="presOf" srcId="{75241D76-42CC-4868-AD16-C5CE4FF09FE4}" destId="{F8B04E2B-AA71-4F87-9D28-04E9FB5B0049}" srcOrd="0" destOrd="0" presId="urn:microsoft.com/office/officeart/2005/8/layout/chevron2"/>
    <dgm:cxn modelId="{EB1A17C9-A913-40AE-93F1-9D31BCB6D895}" type="presOf" srcId="{646893CA-6407-441A-9FE7-AEB48E8AF3CE}" destId="{521EAEEB-EF7F-42F4-A012-00F8B00EA69F}" srcOrd="0" destOrd="0" presId="urn:microsoft.com/office/officeart/2005/8/layout/chevron2"/>
    <dgm:cxn modelId="{8131B360-5D85-4124-8D7A-EF05FF8AF1CF}" srcId="{ADF1498F-8BA4-42BA-9AA5-B864678D2D10}" destId="{646893CA-6407-441A-9FE7-AEB48E8AF3CE}" srcOrd="0" destOrd="0" parTransId="{CD0CC55B-5284-49A0-8651-31494568CC4C}" sibTransId="{9FEA2CCA-46BF-4A4E-82F4-A985B4A19FBE}"/>
    <dgm:cxn modelId="{5D8AD0B0-EDC7-424C-AC59-0D1A95781BE1}" type="presOf" srcId="{2DEB6139-A0A4-4C3C-8312-9DE3517DFF75}" destId="{0ABDF07C-FB7E-4174-B2CC-4E71F0E1DFDE}" srcOrd="0" destOrd="0" presId="urn:microsoft.com/office/officeart/2005/8/layout/chevron2"/>
    <dgm:cxn modelId="{24F08EEC-A1CD-4869-92A1-6889EFF23340}" type="presOf" srcId="{ADF1498F-8BA4-42BA-9AA5-B864678D2D10}" destId="{87CA60AD-5BB8-43D8-8C36-EB7519F93253}" srcOrd="0" destOrd="0" presId="urn:microsoft.com/office/officeart/2005/8/layout/chevron2"/>
    <dgm:cxn modelId="{BEE442C0-51B0-42B9-AB07-67866C87972C}" type="presOf" srcId="{FD8FE75B-594F-459A-BF6C-73F2D243E04F}" destId="{38F4639E-C2B2-4445-A042-A2F2E9E88DF1}" srcOrd="0" destOrd="0" presId="urn:microsoft.com/office/officeart/2005/8/layout/chevron2"/>
    <dgm:cxn modelId="{D825F003-9817-41B2-AE2D-451C5D136496}" srcId="{39849B60-0CEC-43C1-9073-765823AFA5F1}" destId="{3F323E88-7470-4453-8EBB-130D01978974}" srcOrd="4" destOrd="0" parTransId="{34CE3875-4845-435A-A3AA-9CC65CBD8FA3}" sibTransId="{20AB4A8D-EFAB-4F10-AE83-6E16FDCB3E26}"/>
    <dgm:cxn modelId="{3732FD51-AA3A-4C47-9E06-2C5A8C2C6A5C}" srcId="{39849B60-0CEC-43C1-9073-765823AFA5F1}" destId="{AA0D688B-3DDC-4397-BBFF-985A166CF55F}" srcOrd="5" destOrd="0" parTransId="{96E15500-6C8C-4E7B-8924-E55E69ADCF16}" sibTransId="{0EEFBF6C-E599-43C6-82BA-9858E182AD01}"/>
    <dgm:cxn modelId="{97BE1784-7557-4A85-A88C-797022E6AA4D}" srcId="{39849B60-0CEC-43C1-9073-765823AFA5F1}" destId="{A03FDC97-C45B-4F78-A26E-A44AB65467E6}" srcOrd="1" destOrd="0" parTransId="{EC23B1FE-F10C-4FB6-8C8D-03A43D22A893}" sibTransId="{F23F96BD-FEC6-4593-BB5F-8DA9D4C075F9}"/>
    <dgm:cxn modelId="{39C5EE68-910B-4C14-89D0-41C0D902CA9F}" srcId="{39849B60-0CEC-43C1-9073-765823AFA5F1}" destId="{75241D76-42CC-4868-AD16-C5CE4FF09FE4}" srcOrd="0" destOrd="0" parTransId="{A23A87A9-D192-4786-B190-3FED7362790C}" sibTransId="{F074DC12-F471-4852-9A09-843DD5163BF3}"/>
    <dgm:cxn modelId="{747A7F5E-8503-4113-959D-9143913DD912}" srcId="{75241D76-42CC-4868-AD16-C5CE4FF09FE4}" destId="{FD8FE75B-594F-459A-BF6C-73F2D243E04F}" srcOrd="0" destOrd="0" parTransId="{1AD0B7A6-A237-482B-AD52-662B821E238C}" sibTransId="{61F63C10-F430-409A-8726-239229E47C3E}"/>
    <dgm:cxn modelId="{D9904AC0-AF7E-4B7B-8335-B25D32CCBA8E}" srcId="{39849B60-0CEC-43C1-9073-765823AFA5F1}" destId="{ADF1498F-8BA4-42BA-9AA5-B864678D2D10}" srcOrd="2" destOrd="0" parTransId="{0B832EFA-D666-485B-8D96-FA64DD2DAFED}" sibTransId="{D7D248AE-5739-44A4-9F9C-859C946ABC28}"/>
    <dgm:cxn modelId="{D085E2CA-104D-4075-81BD-B8521C20C80F}" srcId="{A03FDC97-C45B-4F78-A26E-A44AB65467E6}" destId="{2155F27B-1ADD-44B1-BF28-AAF880BEE195}" srcOrd="0" destOrd="0" parTransId="{D34C7D82-5988-4E95-9D7E-E9ED836BB66F}" sibTransId="{9C0EB724-87B9-4A00-B875-35A0B142F4EC}"/>
    <dgm:cxn modelId="{0485CE12-DE49-4647-AC9F-DEA96F8906DE}" type="presOf" srcId="{2155F27B-1ADD-44B1-BF28-AAF880BEE195}" destId="{6D373B5B-D1D6-40C8-B32A-366B88DFDD69}" srcOrd="0" destOrd="0" presId="urn:microsoft.com/office/officeart/2005/8/layout/chevron2"/>
    <dgm:cxn modelId="{A93EA453-E89E-494E-BB85-32FAD6C38A02}" type="presOf" srcId="{39849B60-0CEC-43C1-9073-765823AFA5F1}" destId="{825AA732-5D72-44EF-BBC1-618535ED3CB8}" srcOrd="0" destOrd="0" presId="urn:microsoft.com/office/officeart/2005/8/layout/chevron2"/>
    <dgm:cxn modelId="{3A1644B4-B870-4554-9E81-A2AE86E6FBE4}" type="presOf" srcId="{3F323E88-7470-4453-8EBB-130D01978974}" destId="{F8B72466-378D-4BFC-86AC-145E4C8498AE}" srcOrd="0" destOrd="0" presId="urn:microsoft.com/office/officeart/2005/8/layout/chevron2"/>
    <dgm:cxn modelId="{3D8122A7-4D83-45C0-87E7-B8E85A2060FA}" type="presOf" srcId="{26312171-BADA-4FF6-BB48-862955C02130}" destId="{EF413611-E71F-47FC-83DA-86377700713C}" srcOrd="0" destOrd="0" presId="urn:microsoft.com/office/officeart/2005/8/layout/chevron2"/>
    <dgm:cxn modelId="{34F3B8F3-9922-4B97-A686-B90A9C5C3D3E}" type="presParOf" srcId="{825AA732-5D72-44EF-BBC1-618535ED3CB8}" destId="{2E8FB767-A9DA-4B7C-B4F6-0A97FD4D099C}" srcOrd="0" destOrd="0" presId="urn:microsoft.com/office/officeart/2005/8/layout/chevron2"/>
    <dgm:cxn modelId="{0D862CBD-0596-4AC2-860A-63114FE70D2E}" type="presParOf" srcId="{2E8FB767-A9DA-4B7C-B4F6-0A97FD4D099C}" destId="{F8B04E2B-AA71-4F87-9D28-04E9FB5B0049}" srcOrd="0" destOrd="0" presId="urn:microsoft.com/office/officeart/2005/8/layout/chevron2"/>
    <dgm:cxn modelId="{7543936D-E3CE-4A6D-B8EB-BE53E3E73B56}" type="presParOf" srcId="{2E8FB767-A9DA-4B7C-B4F6-0A97FD4D099C}" destId="{38F4639E-C2B2-4445-A042-A2F2E9E88DF1}" srcOrd="1" destOrd="0" presId="urn:microsoft.com/office/officeart/2005/8/layout/chevron2"/>
    <dgm:cxn modelId="{CF261204-A4AE-46BC-8413-051DA1DE3ABF}" type="presParOf" srcId="{825AA732-5D72-44EF-BBC1-618535ED3CB8}" destId="{3522CC1B-58F5-4BEE-A415-9029F00EC981}" srcOrd="1" destOrd="0" presId="urn:microsoft.com/office/officeart/2005/8/layout/chevron2"/>
    <dgm:cxn modelId="{7E682E02-9BDA-4937-8EA6-ADA99284B75B}" type="presParOf" srcId="{825AA732-5D72-44EF-BBC1-618535ED3CB8}" destId="{06CAB650-59CE-46E4-8C81-DE26938AC71C}" srcOrd="2" destOrd="0" presId="urn:microsoft.com/office/officeart/2005/8/layout/chevron2"/>
    <dgm:cxn modelId="{4F550C49-9B1C-4C52-AC45-D3E72416AA2D}" type="presParOf" srcId="{06CAB650-59CE-46E4-8C81-DE26938AC71C}" destId="{7FA873FE-2E19-4658-9D4D-8EB15C9F93E0}" srcOrd="0" destOrd="0" presId="urn:microsoft.com/office/officeart/2005/8/layout/chevron2"/>
    <dgm:cxn modelId="{1F87097A-50A5-4FB9-897C-68B7135B7FF4}" type="presParOf" srcId="{06CAB650-59CE-46E4-8C81-DE26938AC71C}" destId="{6D373B5B-D1D6-40C8-B32A-366B88DFDD69}" srcOrd="1" destOrd="0" presId="urn:microsoft.com/office/officeart/2005/8/layout/chevron2"/>
    <dgm:cxn modelId="{3FBE294B-1B36-4F5F-B9F0-5F4621FDEC3F}" type="presParOf" srcId="{825AA732-5D72-44EF-BBC1-618535ED3CB8}" destId="{C4511DD8-A2EC-46B9-BA12-3DA7E497D10D}" srcOrd="3" destOrd="0" presId="urn:microsoft.com/office/officeart/2005/8/layout/chevron2"/>
    <dgm:cxn modelId="{0B97B3AA-0BF9-49FF-BE09-7960FA249DC2}" type="presParOf" srcId="{825AA732-5D72-44EF-BBC1-618535ED3CB8}" destId="{F0CE1120-3909-4BA6-B76E-E327A544D2EF}" srcOrd="4" destOrd="0" presId="urn:microsoft.com/office/officeart/2005/8/layout/chevron2"/>
    <dgm:cxn modelId="{FDC6E32F-85E3-4240-BD20-F2EBF2D517F4}" type="presParOf" srcId="{F0CE1120-3909-4BA6-B76E-E327A544D2EF}" destId="{87CA60AD-5BB8-43D8-8C36-EB7519F93253}" srcOrd="0" destOrd="0" presId="urn:microsoft.com/office/officeart/2005/8/layout/chevron2"/>
    <dgm:cxn modelId="{92B4BCF6-2BFE-489B-94C3-42E369B911ED}" type="presParOf" srcId="{F0CE1120-3909-4BA6-B76E-E327A544D2EF}" destId="{521EAEEB-EF7F-42F4-A012-00F8B00EA69F}" srcOrd="1" destOrd="0" presId="urn:microsoft.com/office/officeart/2005/8/layout/chevron2"/>
    <dgm:cxn modelId="{71D9BE7A-6832-45BD-B9CB-74C08DFAC065}" type="presParOf" srcId="{825AA732-5D72-44EF-BBC1-618535ED3CB8}" destId="{73112D5C-9E3C-4CEC-ADED-4407C51EE37E}" srcOrd="5" destOrd="0" presId="urn:microsoft.com/office/officeart/2005/8/layout/chevron2"/>
    <dgm:cxn modelId="{51A8EE43-B674-4965-96DC-E56D670C6DF8}" type="presParOf" srcId="{825AA732-5D72-44EF-BBC1-618535ED3CB8}" destId="{49B13081-D193-4C77-A733-8CFC5397CAE7}" srcOrd="6" destOrd="0" presId="urn:microsoft.com/office/officeart/2005/8/layout/chevron2"/>
    <dgm:cxn modelId="{985EABB5-EEA6-4C80-BB44-7827A9240C7C}" type="presParOf" srcId="{49B13081-D193-4C77-A733-8CFC5397CAE7}" destId="{EF413611-E71F-47FC-83DA-86377700713C}" srcOrd="0" destOrd="0" presId="urn:microsoft.com/office/officeart/2005/8/layout/chevron2"/>
    <dgm:cxn modelId="{695BF369-AEFF-4E87-9028-637FEAE1FA1D}" type="presParOf" srcId="{49B13081-D193-4C77-A733-8CFC5397CAE7}" destId="{BB7369C1-1562-4971-B7AD-88072F6184B0}" srcOrd="1" destOrd="0" presId="urn:microsoft.com/office/officeart/2005/8/layout/chevron2"/>
    <dgm:cxn modelId="{2948AB72-2BD6-42FF-A65D-61A236224AB9}" type="presParOf" srcId="{825AA732-5D72-44EF-BBC1-618535ED3CB8}" destId="{81A53E79-3A04-44C4-A095-D9619894DA7F}" srcOrd="7" destOrd="0" presId="urn:microsoft.com/office/officeart/2005/8/layout/chevron2"/>
    <dgm:cxn modelId="{1F99140F-6F25-4CEB-A000-656090857400}" type="presParOf" srcId="{825AA732-5D72-44EF-BBC1-618535ED3CB8}" destId="{EF9E1B5D-E868-421B-AB09-7CCCCC81819D}" srcOrd="8" destOrd="0" presId="urn:microsoft.com/office/officeart/2005/8/layout/chevron2"/>
    <dgm:cxn modelId="{CAF2DC76-5FA3-4F9D-A41E-5D7126D8B7C9}" type="presParOf" srcId="{EF9E1B5D-E868-421B-AB09-7CCCCC81819D}" destId="{F8B72466-378D-4BFC-86AC-145E4C8498AE}" srcOrd="0" destOrd="0" presId="urn:microsoft.com/office/officeart/2005/8/layout/chevron2"/>
    <dgm:cxn modelId="{C8941EB4-1E4E-49B2-BD93-98DC830A51A7}" type="presParOf" srcId="{EF9E1B5D-E868-421B-AB09-7CCCCC81819D}" destId="{0ABDF07C-FB7E-4174-B2CC-4E71F0E1DFDE}" srcOrd="1" destOrd="0" presId="urn:microsoft.com/office/officeart/2005/8/layout/chevron2"/>
    <dgm:cxn modelId="{F11D03D4-A5F3-4741-8C8E-19210DCE11EB}" type="presParOf" srcId="{825AA732-5D72-44EF-BBC1-618535ED3CB8}" destId="{52B71F7B-D418-4029-9A2C-43D714033514}" srcOrd="9" destOrd="0" presId="urn:microsoft.com/office/officeart/2005/8/layout/chevron2"/>
    <dgm:cxn modelId="{092AB994-FB09-4CCF-8E34-12AA044E5F4C}" type="presParOf" srcId="{825AA732-5D72-44EF-BBC1-618535ED3CB8}" destId="{450EDFB1-086A-439D-9231-09847D609FAC}" srcOrd="10" destOrd="0" presId="urn:microsoft.com/office/officeart/2005/8/layout/chevron2"/>
    <dgm:cxn modelId="{A5881E02-2594-47E7-9535-95123D2CA7B2}" type="presParOf" srcId="{450EDFB1-086A-439D-9231-09847D609FAC}" destId="{5AE992D5-3102-42D8-8FBD-D6B9A7794946}" srcOrd="0" destOrd="0" presId="urn:microsoft.com/office/officeart/2005/8/layout/chevron2"/>
    <dgm:cxn modelId="{9798A966-9D4B-48C9-B753-0D5209C21976}" type="presParOf" srcId="{450EDFB1-086A-439D-9231-09847D609FAC}" destId="{4A697E7A-10D0-4422-B0F3-755BC5185D5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763000" cy="5943600"/>
        <a:chOff x="0" y="0"/>
        <a:chExt cx="8763000" cy="5943600"/>
      </a:xfrm>
    </dsp:grpSpPr>
    <dsp:sp modelId="{F8B04E2B-AA71-4F87-9D28-04E9FB5B0049}">
      <dsp:nvSpPr>
        <dsp:cNvPr id="3" name="Chevron 2"/>
        <dsp:cNvSpPr/>
      </dsp:nvSpPr>
      <dsp:spPr bwMode="white">
        <a:xfrm rot="5400000">
          <a:off x="-160656" y="160656"/>
          <a:ext cx="1071042" cy="749729"/>
        </a:xfrm>
        <a:prstGeom prst="chevron">
          <a:avLst/>
        </a:prstGeom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rot="-5400000"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dirty="0" smtClean="0"/>
            <a:t>1</a:t>
          </a:r>
          <a:endParaRPr lang="en-US" sz="3600" b="1" dirty="0"/>
        </a:p>
      </dsp:txBody>
      <dsp:txXfrm rot="5400000">
        <a:off x="-160656" y="160656"/>
        <a:ext cx="1071042" cy="749729"/>
      </dsp:txXfrm>
    </dsp:sp>
    <dsp:sp modelId="{38F4639E-C2B2-4445-A042-A2F2E9E88DF1}">
      <dsp:nvSpPr>
        <dsp:cNvPr id="4" name="Round Same Side Corner Rectangle 3"/>
        <dsp:cNvSpPr/>
      </dsp:nvSpPr>
      <dsp:spPr bwMode="white">
        <a:xfrm rot="5400000">
          <a:off x="4408276" y="-3658547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dirty="0" err="1" smtClean="0">
              <a:solidFill>
                <a:srgbClr val="0070C0"/>
              </a:solidFill>
            </a:rPr>
            <a:t>Kết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hôn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giả</a:t>
          </a:r>
          <a:r>
            <a:rPr lang="en-US" sz="3200" b="1" dirty="0" smtClean="0">
              <a:solidFill>
                <a:srgbClr val="0070C0"/>
              </a:solidFill>
            </a:rPr>
            <a:t> </a:t>
          </a:r>
          <a:r>
            <a:rPr lang="en-US" sz="3200" b="1" dirty="0" err="1" smtClean="0">
              <a:solidFill>
                <a:srgbClr val="0070C0"/>
              </a:solidFill>
            </a:rPr>
            <a:t>tạo</a:t>
          </a:r>
          <a:endParaRPr lang="en-US" sz="3200" b="1" dirty="0">
            <a:solidFill>
              <a:srgbClr val="0070C0"/>
            </a:solidFill>
          </a:endParaRPr>
        </a:p>
      </dsp:txBody>
      <dsp:txXfrm rot="5400000">
        <a:off x="4408276" y="-3658547"/>
        <a:ext cx="696177" cy="8013271"/>
      </dsp:txXfrm>
    </dsp:sp>
    <dsp:sp modelId="{7FA873FE-2E19-4658-9D4D-8EB15C9F93E0}">
      <dsp:nvSpPr>
        <dsp:cNvPr id="5" name="Chevron 4"/>
        <dsp:cNvSpPr/>
      </dsp:nvSpPr>
      <dsp:spPr bwMode="white">
        <a:xfrm rot="5400000">
          <a:off x="-160656" y="1135168"/>
          <a:ext cx="1071042" cy="749729"/>
        </a:xfrm>
        <a:prstGeom prst="chevron">
          <a:avLst/>
        </a:prstGeom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rot="-5400000"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dirty="0" smtClean="0"/>
            <a:t>2</a:t>
          </a:r>
          <a:endParaRPr lang="en-US" sz="3600" b="1" dirty="0"/>
        </a:p>
      </dsp:txBody>
      <dsp:txXfrm rot="5400000">
        <a:off x="-160656" y="1135168"/>
        <a:ext cx="1071042" cy="749729"/>
      </dsp:txXfrm>
    </dsp:sp>
    <dsp:sp modelId="{6D373B5B-D1D6-40C8-B32A-366B88DFDD69}">
      <dsp:nvSpPr>
        <dsp:cNvPr id="6" name="Round Same Side Corner Rectangle 5"/>
        <dsp:cNvSpPr/>
      </dsp:nvSpPr>
      <dsp:spPr bwMode="white">
        <a:xfrm rot="5400000">
          <a:off x="4408276" y="-2684035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dirty="0" err="1" smtClean="0">
              <a:solidFill>
                <a:srgbClr val="00B050"/>
              </a:solidFill>
            </a:rPr>
            <a:t>Tảo</a:t>
          </a:r>
          <a:r>
            <a:rPr lang="en-US" sz="3200" b="1" dirty="0" smtClean="0">
              <a:solidFill>
                <a:srgbClr val="00B050"/>
              </a:solidFill>
            </a:rPr>
            <a:t> </a:t>
          </a:r>
          <a:r>
            <a:rPr lang="en-US" sz="3200" b="1" dirty="0" err="1" smtClean="0">
              <a:solidFill>
                <a:srgbClr val="00B050"/>
              </a:solidFill>
            </a:rPr>
            <a:t>hôn</a:t>
          </a:r>
          <a:endParaRPr lang="en-US" sz="3200" b="1" dirty="0">
            <a:solidFill>
              <a:srgbClr val="00B050"/>
            </a:solidFill>
          </a:endParaRPr>
        </a:p>
      </dsp:txBody>
      <dsp:txXfrm rot="5400000">
        <a:off x="4408276" y="-2684035"/>
        <a:ext cx="696177" cy="8013271"/>
      </dsp:txXfrm>
    </dsp:sp>
    <dsp:sp modelId="{87CA60AD-5BB8-43D8-8C36-EB7519F93253}">
      <dsp:nvSpPr>
        <dsp:cNvPr id="7" name="Chevron 6"/>
        <dsp:cNvSpPr/>
      </dsp:nvSpPr>
      <dsp:spPr bwMode="white">
        <a:xfrm rot="5400000">
          <a:off x="-160656" y="2109680"/>
          <a:ext cx="1071042" cy="749729"/>
        </a:xfrm>
        <a:prstGeom prst="chevron">
          <a:avLst/>
        </a:prstGeom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rot="-5400000"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dirty="0" smtClean="0"/>
            <a:t>3</a:t>
          </a:r>
          <a:endParaRPr lang="en-US" sz="3600" b="1" dirty="0"/>
        </a:p>
      </dsp:txBody>
      <dsp:txXfrm rot="5400000">
        <a:off x="-160656" y="2109680"/>
        <a:ext cx="1071042" cy="749729"/>
      </dsp:txXfrm>
    </dsp:sp>
    <dsp:sp modelId="{521EAEEB-EF7F-42F4-A012-00F8B00EA69F}">
      <dsp:nvSpPr>
        <dsp:cNvPr id="8" name="Round Same Side Corner Rectangle 7"/>
        <dsp:cNvSpPr/>
      </dsp:nvSpPr>
      <dsp:spPr bwMode="white">
        <a:xfrm rot="5400000">
          <a:off x="4408276" y="-1709524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u="none" dirty="0" err="1" smtClean="0">
              <a:solidFill>
                <a:schemeClr val="dk1"/>
              </a:solidFill>
            </a:rPr>
            <a:t>Cưỡng</a:t>
          </a:r>
          <a:r>
            <a:rPr lang="en-US" sz="3200" b="1" u="none" dirty="0" smtClean="0">
              <a:solidFill>
                <a:schemeClr val="dk1"/>
              </a:solidFill>
            </a:rPr>
            <a:t> </a:t>
          </a:r>
          <a:r>
            <a:rPr lang="en-US" sz="3200" b="1" u="none" dirty="0" err="1" smtClean="0">
              <a:solidFill>
                <a:schemeClr val="dk1"/>
              </a:solidFill>
            </a:rPr>
            <a:t>ép</a:t>
          </a:r>
          <a:r>
            <a:rPr lang="en-US" sz="3200" b="1" u="none" dirty="0" smtClean="0">
              <a:solidFill>
                <a:schemeClr val="dk1"/>
              </a:solidFill>
            </a:rPr>
            <a:t>, </a:t>
          </a:r>
          <a:r>
            <a:rPr lang="en-US" sz="3200" b="1" u="none" dirty="0" err="1" smtClean="0">
              <a:solidFill>
                <a:schemeClr val="dk1"/>
              </a:solidFill>
            </a:rPr>
            <a:t>lừa</a:t>
          </a:r>
          <a:r>
            <a:rPr lang="en-US" sz="3200" b="1" u="none" dirty="0" smtClean="0">
              <a:solidFill>
                <a:schemeClr val="dk1"/>
              </a:solidFill>
            </a:rPr>
            <a:t> </a:t>
          </a:r>
          <a:r>
            <a:rPr lang="en-US" sz="3200" b="1" u="none" dirty="0" err="1" smtClean="0">
              <a:solidFill>
                <a:schemeClr val="dk1"/>
              </a:solidFill>
            </a:rPr>
            <a:t>dối</a:t>
          </a:r>
          <a:r>
            <a:rPr lang="en-US" sz="3200" b="1" u="none" dirty="0" smtClean="0">
              <a:solidFill>
                <a:schemeClr val="dk1"/>
              </a:solidFill>
            </a:rPr>
            <a:t>, </a:t>
          </a:r>
          <a:r>
            <a:rPr lang="en-US" sz="3200" b="1" u="none" dirty="0" err="1" smtClean="0">
              <a:solidFill>
                <a:schemeClr val="dk1"/>
              </a:solidFill>
            </a:rPr>
            <a:t>cản</a:t>
          </a:r>
          <a:r>
            <a:rPr lang="en-US" sz="3200" b="1" u="none" dirty="0" smtClean="0">
              <a:solidFill>
                <a:schemeClr val="dk1"/>
              </a:solidFill>
            </a:rPr>
            <a:t> </a:t>
          </a:r>
          <a:r>
            <a:rPr lang="en-US" sz="3200" b="1" u="none" dirty="0" err="1" smtClean="0">
              <a:solidFill>
                <a:schemeClr val="dk1"/>
              </a:solidFill>
            </a:rPr>
            <a:t>trở</a:t>
          </a:r>
          <a:r>
            <a:rPr lang="en-US" sz="3200" b="1" u="none" dirty="0" smtClean="0">
              <a:solidFill>
                <a:schemeClr val="dk1"/>
              </a:solidFill>
            </a:rPr>
            <a:t> </a:t>
          </a:r>
          <a:r>
            <a:rPr lang="en-US" sz="3200" b="1" u="none" dirty="0" err="1" smtClean="0">
              <a:solidFill>
                <a:schemeClr val="dk1"/>
              </a:solidFill>
            </a:rPr>
            <a:t>kết</a:t>
          </a:r>
          <a:r>
            <a:rPr lang="en-US" sz="3200" b="1" u="none" dirty="0" smtClean="0">
              <a:solidFill>
                <a:schemeClr val="dk1"/>
              </a:solidFill>
            </a:rPr>
            <a:t> </a:t>
          </a:r>
          <a:r>
            <a:rPr lang="en-US" sz="3200" b="1" u="none" dirty="0" err="1" smtClean="0">
              <a:solidFill>
                <a:schemeClr val="dk1"/>
              </a:solidFill>
            </a:rPr>
            <a:t>hôn</a:t>
          </a:r>
          <a:endParaRPr lang="en-US" sz="3200" b="1" u="none" dirty="0">
            <a:solidFill>
              <a:schemeClr val="dk1"/>
            </a:solidFill>
          </a:endParaRPr>
        </a:p>
      </dsp:txBody>
      <dsp:txXfrm rot="5400000">
        <a:off x="4408276" y="-1709524"/>
        <a:ext cx="696177" cy="8013271"/>
      </dsp:txXfrm>
    </dsp:sp>
    <dsp:sp modelId="{EF413611-E71F-47FC-83DA-86377700713C}">
      <dsp:nvSpPr>
        <dsp:cNvPr id="9" name="Chevron 8"/>
        <dsp:cNvSpPr/>
      </dsp:nvSpPr>
      <dsp:spPr bwMode="white">
        <a:xfrm rot="5400000">
          <a:off x="-160656" y="3084191"/>
          <a:ext cx="1071042" cy="749729"/>
        </a:xfrm>
        <a:prstGeom prst="chevron">
          <a:avLst/>
        </a:prstGeom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rot="-5400000"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dirty="0" smtClean="0"/>
            <a:t>4</a:t>
          </a:r>
          <a:endParaRPr lang="en-US" sz="4000" b="1" dirty="0"/>
        </a:p>
      </dsp:txBody>
      <dsp:txXfrm rot="5400000">
        <a:off x="-160656" y="3084191"/>
        <a:ext cx="1071042" cy="749729"/>
      </dsp:txXfrm>
    </dsp:sp>
    <dsp:sp modelId="{BB7369C1-1562-4971-B7AD-88072F6184B0}">
      <dsp:nvSpPr>
        <dsp:cNvPr id="10" name="Round Same Side Corner Rectangle 9"/>
        <dsp:cNvSpPr/>
      </dsp:nvSpPr>
      <dsp:spPr bwMode="white">
        <a:xfrm rot="5400000">
          <a:off x="4408276" y="-735012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dirty="0" err="1" smtClean="0">
              <a:solidFill>
                <a:srgbClr val="7030A0"/>
              </a:solidFill>
            </a:rPr>
            <a:t>Người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đang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có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vợ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có</a:t>
          </a:r>
          <a:r>
            <a:rPr lang="en-US" sz="3200" b="1" dirty="0" smtClean="0">
              <a:solidFill>
                <a:srgbClr val="7030A0"/>
              </a:solidFill>
            </a:rPr>
            <a:t> </a:t>
          </a:r>
          <a:r>
            <a:rPr lang="en-US" sz="3200" b="1" dirty="0" err="1" smtClean="0">
              <a:solidFill>
                <a:srgbClr val="7030A0"/>
              </a:solidFill>
            </a:rPr>
            <a:t>chồng</a:t>
          </a:r>
          <a:endParaRPr lang="en-US" sz="3200" b="1" dirty="0">
            <a:solidFill>
              <a:srgbClr val="7030A0"/>
            </a:solidFill>
          </a:endParaRPr>
        </a:p>
      </dsp:txBody>
      <dsp:txXfrm rot="5400000">
        <a:off x="4408276" y="-735012"/>
        <a:ext cx="696177" cy="8013271"/>
      </dsp:txXfrm>
    </dsp:sp>
    <dsp:sp modelId="{F8B72466-378D-4BFC-86AC-145E4C8498AE}">
      <dsp:nvSpPr>
        <dsp:cNvPr id="11" name="Chevron 10"/>
        <dsp:cNvSpPr/>
      </dsp:nvSpPr>
      <dsp:spPr bwMode="white">
        <a:xfrm rot="5400000">
          <a:off x="-160656" y="4058703"/>
          <a:ext cx="1071042" cy="749729"/>
        </a:xfrm>
        <a:prstGeom prst="chevron">
          <a:avLst/>
        </a:prstGeom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rot="-5400000"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dirty="0" smtClean="0"/>
            <a:t>5</a:t>
          </a:r>
          <a:endParaRPr lang="en-US" sz="4000" b="1" dirty="0"/>
        </a:p>
      </dsp:txBody>
      <dsp:txXfrm rot="5400000">
        <a:off x="-160656" y="4058703"/>
        <a:ext cx="1071042" cy="749729"/>
      </dsp:txXfrm>
    </dsp:sp>
    <dsp:sp modelId="{0ABDF07C-FB7E-4174-B2CC-4E71F0E1DFDE}">
      <dsp:nvSpPr>
        <dsp:cNvPr id="12" name="Round Same Side Corner Rectangle 11"/>
        <dsp:cNvSpPr/>
      </dsp:nvSpPr>
      <dsp:spPr bwMode="white">
        <a:xfrm rot="5400000">
          <a:off x="4408276" y="239500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dirty="0" err="1" smtClean="0">
              <a:solidFill>
                <a:srgbClr val="9A7500"/>
              </a:solidFill>
            </a:rPr>
            <a:t>Cùng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dòng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máu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về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trực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hệ</a:t>
          </a:r>
          <a:r>
            <a:rPr lang="en-US" sz="3200" b="1" dirty="0" smtClean="0">
              <a:solidFill>
                <a:srgbClr val="9A7500"/>
              </a:solidFill>
            </a:rPr>
            <a:t>, </a:t>
          </a:r>
          <a:r>
            <a:rPr lang="en-US" sz="3200" b="1" dirty="0" err="1" smtClean="0">
              <a:solidFill>
                <a:srgbClr val="9A7500"/>
              </a:solidFill>
            </a:rPr>
            <a:t>trong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phạm</a:t>
          </a:r>
          <a:r>
            <a:rPr lang="en-US" sz="3200" b="1" dirty="0" smtClean="0">
              <a:solidFill>
                <a:srgbClr val="9A7500"/>
              </a:solidFill>
            </a:rPr>
            <a:t> vi </a:t>
          </a:r>
          <a:r>
            <a:rPr lang="en-US" sz="3200" b="1" dirty="0" err="1" smtClean="0">
              <a:solidFill>
                <a:srgbClr val="9A7500"/>
              </a:solidFill>
            </a:rPr>
            <a:t>ba</a:t>
          </a:r>
          <a:r>
            <a:rPr lang="en-US" sz="3200" b="1" dirty="0" smtClean="0">
              <a:solidFill>
                <a:srgbClr val="9A7500"/>
              </a:solidFill>
            </a:rPr>
            <a:t> </a:t>
          </a:r>
          <a:r>
            <a:rPr lang="en-US" sz="3200" b="1" dirty="0" err="1" smtClean="0">
              <a:solidFill>
                <a:srgbClr val="9A7500"/>
              </a:solidFill>
            </a:rPr>
            <a:t>đời</a:t>
          </a:r>
          <a:endParaRPr lang="en-US" sz="3200" b="1" dirty="0">
            <a:solidFill>
              <a:srgbClr val="9A7500"/>
            </a:solidFill>
          </a:endParaRPr>
        </a:p>
      </dsp:txBody>
      <dsp:txXfrm rot="5400000">
        <a:off x="4408276" y="239500"/>
        <a:ext cx="696177" cy="8013271"/>
      </dsp:txXfrm>
    </dsp:sp>
    <dsp:sp modelId="{5AE992D5-3102-42D8-8FBD-D6B9A7794946}">
      <dsp:nvSpPr>
        <dsp:cNvPr id="13" name="Chevron 12"/>
        <dsp:cNvSpPr/>
      </dsp:nvSpPr>
      <dsp:spPr bwMode="white">
        <a:xfrm rot="5400000">
          <a:off x="-160656" y="5033215"/>
          <a:ext cx="1071042" cy="749729"/>
        </a:xfrm>
        <a:prstGeom prst="chevron">
          <a:avLst/>
        </a:prstGeom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rot="-5400000" lIns="25400" tIns="25400" rIns="25400" bIns="2540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dirty="0" smtClean="0"/>
            <a:t>6</a:t>
          </a:r>
          <a:endParaRPr lang="en-US" sz="4000" b="1" dirty="0"/>
        </a:p>
      </dsp:txBody>
      <dsp:txXfrm rot="5400000">
        <a:off x="-160656" y="5033215"/>
        <a:ext cx="1071042" cy="749729"/>
      </dsp:txXfrm>
    </dsp:sp>
    <dsp:sp modelId="{4A697E7A-10D0-4422-B0F3-755BC5185D5A}">
      <dsp:nvSpPr>
        <dsp:cNvPr id="14" name="Round Same Side Corner Rectangle 13"/>
        <dsp:cNvSpPr/>
      </dsp:nvSpPr>
      <dsp:spPr bwMode="white">
        <a:xfrm rot="5400000">
          <a:off x="4408276" y="1214011"/>
          <a:ext cx="696177" cy="8013271"/>
        </a:xfrm>
        <a:prstGeom prst="round2SameRect">
          <a:avLst/>
        </a:prstGeom>
        <a:ln>
          <a:noFill/>
        </a:ln>
      </dsp:spPr>
      <dsp:style>
        <a:lnRef idx="2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rot="-5400000" lIns="227584" tIns="20320" rIns="20320" bIns="20320" anchor="ctr"/>
        <a:lstStyle>
          <a:lvl1pPr algn="l">
            <a:defRPr sz="6500"/>
          </a:lvl1pPr>
          <a:lvl2pPr marL="285750" indent="-285750" algn="l">
            <a:defRPr sz="6500"/>
          </a:lvl2pPr>
          <a:lvl3pPr marL="571500" indent="-285750" algn="l">
            <a:defRPr sz="6500"/>
          </a:lvl3pPr>
          <a:lvl4pPr marL="857250" indent="-285750" algn="l">
            <a:defRPr sz="6500"/>
          </a:lvl4pPr>
          <a:lvl5pPr marL="1143000" indent="-285750" algn="l">
            <a:defRPr sz="6500"/>
          </a:lvl5pPr>
          <a:lvl6pPr marL="1428750" indent="-285750" algn="l">
            <a:defRPr sz="6500"/>
          </a:lvl6pPr>
          <a:lvl7pPr marL="1714500" indent="-285750" algn="l">
            <a:defRPr sz="6500"/>
          </a:lvl7pPr>
          <a:lvl8pPr marL="2000250" indent="-285750" algn="l">
            <a:defRPr sz="6500"/>
          </a:lvl8pPr>
          <a:lvl9pPr marL="2286000" indent="-285750" algn="l">
            <a:defRPr sz="6500"/>
          </a:lvl9pPr>
        </a:lstStyle>
        <a:p>
          <a:pPr marL="285750" lvl="1" indent="-2857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dirty="0" err="1" smtClean="0">
              <a:solidFill>
                <a:srgbClr val="C00000"/>
              </a:solidFill>
            </a:rPr>
            <a:t>Những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người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đã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từng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có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quan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hệ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thích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r>
            <a:rPr lang="en-US" sz="3200" b="1" dirty="0" err="1" smtClean="0">
              <a:solidFill>
                <a:srgbClr val="C00000"/>
              </a:solidFill>
            </a:rPr>
            <a:t>thuộc</a:t>
          </a:r>
          <a:r>
            <a:rPr lang="en-US" sz="3200" b="1" dirty="0" smtClean="0">
              <a:solidFill>
                <a:srgbClr val="C00000"/>
              </a:solidFill>
            </a:rPr>
            <a:t> </a:t>
          </a:r>
          <a:endParaRPr lang="en-US" sz="3200" b="1" dirty="0">
            <a:solidFill>
              <a:srgbClr val="C00000"/>
            </a:solidFill>
          </a:endParaRPr>
        </a:p>
      </dsp:txBody>
      <dsp:txXfrm rot="5400000">
        <a:off x="4408276" y="1214011"/>
        <a:ext cx="696177" cy="80132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type="chevron" r:blip="" rot="90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90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ound2SameRect" r:blip="" rot="-90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504EA-AD0B-4FF6-9BE4-30ABE7A2C55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9E0D9-9E37-47B1-B951-201C2B8D9C6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b"/>
          <a:lstStyle/>
          <a:p>
            <a:pPr algn="r"/>
            <a:fld id="{0635929D-52B1-4907-B772-49D424036BD3}" type="slidenum">
              <a:rPr lang="en-US" sz="1200"/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7161DB-1775-4A2C-9CCB-4D3CC544E261}" type="slidenum">
              <a:rPr lang="en-US" smtClean="0"/>
            </a:fld>
            <a:endParaRPr lang="en-US" smtClean="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F99F4D-482C-418E-9CB8-21557ACE8C72}" type="slidenum">
              <a:rPr lang="en-US" smtClean="0"/>
            </a:fld>
            <a:endParaRPr lang="en-US" smtClean="0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AutoShape 8"/>
          <p:cNvSpPr>
            <a:spLocks noChangeAspect="1" noChangeArrowheads="1"/>
          </p:cNvSpPr>
          <p:nvPr/>
        </p:nvSpPr>
        <p:spPr bwMode="auto">
          <a:xfrm>
            <a:off x="0" y="3690938"/>
            <a:ext cx="9144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6" name="AutoShape 2"/>
          <p:cNvSpPr>
            <a:spLocks noChangeAspect="1" noChangeArrowheads="1"/>
          </p:cNvSpPr>
          <p:nvPr/>
        </p:nvSpPr>
        <p:spPr bwMode="auto">
          <a:xfrm>
            <a:off x="328613" y="0"/>
            <a:ext cx="84867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7" name="Freeform 5"/>
          <p:cNvSpPr/>
          <p:nvPr userDrawn="1"/>
        </p:nvSpPr>
        <p:spPr bwMode="auto">
          <a:xfrm>
            <a:off x="6626225" y="1885950"/>
            <a:ext cx="1717675" cy="4972050"/>
          </a:xfrm>
          <a:custGeom>
            <a:avLst/>
            <a:gdLst>
              <a:gd name="T0" fmla="*/ 2147483646 w 1082"/>
              <a:gd name="T1" fmla="*/ 2147483646 h 3132"/>
              <a:gd name="T2" fmla="*/ 2147483646 w 1082"/>
              <a:gd name="T3" fmla="*/ 2147483646 h 3132"/>
              <a:gd name="T4" fmla="*/ 2147483646 w 1082"/>
              <a:gd name="T5" fmla="*/ 2147483646 h 3132"/>
              <a:gd name="T6" fmla="*/ 2147483646 w 1082"/>
              <a:gd name="T7" fmla="*/ 2147483646 h 3132"/>
              <a:gd name="T8" fmla="*/ 2147483646 w 1082"/>
              <a:gd name="T9" fmla="*/ 2147483646 h 3132"/>
              <a:gd name="T10" fmla="*/ 2147483646 w 1082"/>
              <a:gd name="T11" fmla="*/ 2147483646 h 3132"/>
              <a:gd name="T12" fmla="*/ 2147483646 w 1082"/>
              <a:gd name="T13" fmla="*/ 2147483646 h 3132"/>
              <a:gd name="T14" fmla="*/ 2147483646 w 1082"/>
              <a:gd name="T15" fmla="*/ 2147483646 h 3132"/>
              <a:gd name="T16" fmla="*/ 2147483646 w 1082"/>
              <a:gd name="T17" fmla="*/ 2147483646 h 3132"/>
              <a:gd name="T18" fmla="*/ 2147483646 w 1082"/>
              <a:gd name="T19" fmla="*/ 2147483646 h 3132"/>
              <a:gd name="T20" fmla="*/ 2147483646 w 1082"/>
              <a:gd name="T21" fmla="*/ 2147483646 h 3132"/>
              <a:gd name="T22" fmla="*/ 2147483646 w 1082"/>
              <a:gd name="T23" fmla="*/ 2147483646 h 3132"/>
              <a:gd name="T24" fmla="*/ 2147483646 w 1082"/>
              <a:gd name="T25" fmla="*/ 2147483646 h 3132"/>
              <a:gd name="T26" fmla="*/ 2147483646 w 1082"/>
              <a:gd name="T27" fmla="*/ 2147483646 h 3132"/>
              <a:gd name="T28" fmla="*/ 2147483646 w 1082"/>
              <a:gd name="T29" fmla="*/ 2147483646 h 3132"/>
              <a:gd name="T30" fmla="*/ 2147483646 w 1082"/>
              <a:gd name="T31" fmla="*/ 2147483646 h 3132"/>
              <a:gd name="T32" fmla="*/ 2147483646 w 1082"/>
              <a:gd name="T33" fmla="*/ 2147483646 h 3132"/>
              <a:gd name="T34" fmla="*/ 2147483646 w 1082"/>
              <a:gd name="T35" fmla="*/ 2147483646 h 3132"/>
              <a:gd name="T36" fmla="*/ 2147483646 w 1082"/>
              <a:gd name="T37" fmla="*/ 2147483646 h 3132"/>
              <a:gd name="T38" fmla="*/ 2147483646 w 1082"/>
              <a:gd name="T39" fmla="*/ 2147483646 h 3132"/>
              <a:gd name="T40" fmla="*/ 2147483646 w 1082"/>
              <a:gd name="T41" fmla="*/ 2147483646 h 3132"/>
              <a:gd name="T42" fmla="*/ 2147483646 w 1082"/>
              <a:gd name="T43" fmla="*/ 2147483646 h 3132"/>
              <a:gd name="T44" fmla="*/ 2147483646 w 1082"/>
              <a:gd name="T45" fmla="*/ 2147483646 h 3132"/>
              <a:gd name="T46" fmla="*/ 2147483646 w 1082"/>
              <a:gd name="T47" fmla="*/ 2147483646 h 3132"/>
              <a:gd name="T48" fmla="*/ 2147483646 w 1082"/>
              <a:gd name="T49" fmla="*/ 2147483646 h 3132"/>
              <a:gd name="T50" fmla="*/ 2147483646 w 1082"/>
              <a:gd name="T51" fmla="*/ 2147483646 h 3132"/>
              <a:gd name="T52" fmla="*/ 2147483646 w 1082"/>
              <a:gd name="T53" fmla="*/ 2147483646 h 3132"/>
              <a:gd name="T54" fmla="*/ 2147483646 w 1082"/>
              <a:gd name="T55" fmla="*/ 2147483646 h 3132"/>
              <a:gd name="T56" fmla="*/ 2147483646 w 1082"/>
              <a:gd name="T57" fmla="*/ 2147483646 h 3132"/>
              <a:gd name="T58" fmla="*/ 0 w 1082"/>
              <a:gd name="T59" fmla="*/ 2147483646 h 3132"/>
              <a:gd name="T60" fmla="*/ 2147483646 w 1082"/>
              <a:gd name="T61" fmla="*/ 2147483646 h 3132"/>
              <a:gd name="T62" fmla="*/ 2147483646 w 1082"/>
              <a:gd name="T63" fmla="*/ 2147483646 h 3132"/>
              <a:gd name="T64" fmla="*/ 2147483646 w 1082"/>
              <a:gd name="T65" fmla="*/ 2147483646 h 3132"/>
              <a:gd name="T66" fmla="*/ 2147483646 w 1082"/>
              <a:gd name="T67" fmla="*/ 0 h 3132"/>
              <a:gd name="T68" fmla="*/ 2147483646 w 1082"/>
              <a:gd name="T69" fmla="*/ 2147483646 h 3132"/>
              <a:gd name="T70" fmla="*/ 2147483646 w 1082"/>
              <a:gd name="T71" fmla="*/ 2147483646 h 3132"/>
              <a:gd name="T72" fmla="*/ 2147483646 w 1082"/>
              <a:gd name="T73" fmla="*/ 2147483646 h 3132"/>
              <a:gd name="T74" fmla="*/ 2147483646 w 1082"/>
              <a:gd name="T75" fmla="*/ 2147483646 h 3132"/>
              <a:gd name="T76" fmla="*/ 2147483646 w 1082"/>
              <a:gd name="T77" fmla="*/ 2147483646 h 3132"/>
              <a:gd name="T78" fmla="*/ 2147483646 w 1082"/>
              <a:gd name="T79" fmla="*/ 2147483646 h 3132"/>
              <a:gd name="T80" fmla="*/ 2147483646 w 1082"/>
              <a:gd name="T81" fmla="*/ 2147483646 h 3132"/>
              <a:gd name="T82" fmla="*/ 2147483646 w 1082"/>
              <a:gd name="T83" fmla="*/ 2147483646 h 3132"/>
              <a:gd name="T84" fmla="*/ 2147483646 w 1082"/>
              <a:gd name="T85" fmla="*/ 2147483646 h 3132"/>
              <a:gd name="T86" fmla="*/ 2147483646 w 1082"/>
              <a:gd name="T87" fmla="*/ 2147483646 h 3132"/>
              <a:gd name="T88" fmla="*/ 2147483646 w 1082"/>
              <a:gd name="T89" fmla="*/ 2147483646 h 313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1082" h="3132">
                <a:moveTo>
                  <a:pt x="1009" y="1018"/>
                </a:moveTo>
                <a:lnTo>
                  <a:pt x="1009" y="1018"/>
                </a:lnTo>
                <a:lnTo>
                  <a:pt x="1023" y="1064"/>
                </a:lnTo>
                <a:lnTo>
                  <a:pt x="1037" y="1116"/>
                </a:lnTo>
                <a:lnTo>
                  <a:pt x="1047" y="1174"/>
                </a:lnTo>
                <a:lnTo>
                  <a:pt x="1056" y="1234"/>
                </a:lnTo>
                <a:lnTo>
                  <a:pt x="1064" y="1301"/>
                </a:lnTo>
                <a:lnTo>
                  <a:pt x="1070" y="1370"/>
                </a:lnTo>
                <a:lnTo>
                  <a:pt x="1075" y="1442"/>
                </a:lnTo>
                <a:lnTo>
                  <a:pt x="1078" y="1518"/>
                </a:lnTo>
                <a:lnTo>
                  <a:pt x="1080" y="1597"/>
                </a:lnTo>
                <a:lnTo>
                  <a:pt x="1082" y="1676"/>
                </a:lnTo>
                <a:lnTo>
                  <a:pt x="1082" y="1839"/>
                </a:lnTo>
                <a:lnTo>
                  <a:pt x="1076" y="2006"/>
                </a:lnTo>
                <a:lnTo>
                  <a:pt x="1070" y="2169"/>
                </a:lnTo>
                <a:lnTo>
                  <a:pt x="1063" y="2327"/>
                </a:lnTo>
                <a:lnTo>
                  <a:pt x="1052" y="2477"/>
                </a:lnTo>
                <a:lnTo>
                  <a:pt x="1042" y="2615"/>
                </a:lnTo>
                <a:lnTo>
                  <a:pt x="1032" y="2733"/>
                </a:lnTo>
                <a:lnTo>
                  <a:pt x="1016" y="2910"/>
                </a:lnTo>
                <a:lnTo>
                  <a:pt x="1009" y="2976"/>
                </a:lnTo>
                <a:lnTo>
                  <a:pt x="1008" y="2991"/>
                </a:lnTo>
                <a:lnTo>
                  <a:pt x="1006" y="3007"/>
                </a:lnTo>
                <a:lnTo>
                  <a:pt x="1003" y="3022"/>
                </a:lnTo>
                <a:lnTo>
                  <a:pt x="997" y="3036"/>
                </a:lnTo>
                <a:lnTo>
                  <a:pt x="991" y="3049"/>
                </a:lnTo>
                <a:lnTo>
                  <a:pt x="982" y="3063"/>
                </a:lnTo>
                <a:lnTo>
                  <a:pt x="973" y="3075"/>
                </a:lnTo>
                <a:lnTo>
                  <a:pt x="963" y="3086"/>
                </a:lnTo>
                <a:lnTo>
                  <a:pt x="953" y="3096"/>
                </a:lnTo>
                <a:lnTo>
                  <a:pt x="941" y="3104"/>
                </a:lnTo>
                <a:lnTo>
                  <a:pt x="927" y="3113"/>
                </a:lnTo>
                <a:lnTo>
                  <a:pt x="913" y="3120"/>
                </a:lnTo>
                <a:lnTo>
                  <a:pt x="899" y="3125"/>
                </a:lnTo>
                <a:lnTo>
                  <a:pt x="884" y="3129"/>
                </a:lnTo>
                <a:lnTo>
                  <a:pt x="868" y="3130"/>
                </a:lnTo>
                <a:lnTo>
                  <a:pt x="853" y="3132"/>
                </a:lnTo>
                <a:lnTo>
                  <a:pt x="838" y="3130"/>
                </a:lnTo>
                <a:lnTo>
                  <a:pt x="827" y="3127"/>
                </a:lnTo>
                <a:lnTo>
                  <a:pt x="819" y="3123"/>
                </a:lnTo>
                <a:lnTo>
                  <a:pt x="812" y="3117"/>
                </a:lnTo>
                <a:lnTo>
                  <a:pt x="808" y="3108"/>
                </a:lnTo>
                <a:lnTo>
                  <a:pt x="807" y="3099"/>
                </a:lnTo>
                <a:lnTo>
                  <a:pt x="807" y="3089"/>
                </a:lnTo>
                <a:lnTo>
                  <a:pt x="808" y="3077"/>
                </a:lnTo>
                <a:lnTo>
                  <a:pt x="813" y="3051"/>
                </a:lnTo>
                <a:lnTo>
                  <a:pt x="820" y="3022"/>
                </a:lnTo>
                <a:lnTo>
                  <a:pt x="827" y="2991"/>
                </a:lnTo>
                <a:lnTo>
                  <a:pt x="829" y="2976"/>
                </a:lnTo>
                <a:lnTo>
                  <a:pt x="829" y="2958"/>
                </a:lnTo>
                <a:lnTo>
                  <a:pt x="834" y="2895"/>
                </a:lnTo>
                <a:lnTo>
                  <a:pt x="846" y="2719"/>
                </a:lnTo>
                <a:lnTo>
                  <a:pt x="853" y="2601"/>
                </a:lnTo>
                <a:lnTo>
                  <a:pt x="858" y="2465"/>
                </a:lnTo>
                <a:lnTo>
                  <a:pt x="865" y="2317"/>
                </a:lnTo>
                <a:lnTo>
                  <a:pt x="868" y="2161"/>
                </a:lnTo>
                <a:lnTo>
                  <a:pt x="872" y="1997"/>
                </a:lnTo>
                <a:lnTo>
                  <a:pt x="872" y="1834"/>
                </a:lnTo>
                <a:lnTo>
                  <a:pt x="868" y="1673"/>
                </a:lnTo>
                <a:lnTo>
                  <a:pt x="867" y="1593"/>
                </a:lnTo>
                <a:lnTo>
                  <a:pt x="862" y="1516"/>
                </a:lnTo>
                <a:lnTo>
                  <a:pt x="858" y="1440"/>
                </a:lnTo>
                <a:lnTo>
                  <a:pt x="851" y="1368"/>
                </a:lnTo>
                <a:lnTo>
                  <a:pt x="844" y="1299"/>
                </a:lnTo>
                <a:lnTo>
                  <a:pt x="836" y="1234"/>
                </a:lnTo>
                <a:lnTo>
                  <a:pt x="825" y="1172"/>
                </a:lnTo>
                <a:lnTo>
                  <a:pt x="815" y="1116"/>
                </a:lnTo>
                <a:lnTo>
                  <a:pt x="801" y="1064"/>
                </a:lnTo>
                <a:lnTo>
                  <a:pt x="788" y="1018"/>
                </a:lnTo>
                <a:lnTo>
                  <a:pt x="777" y="993"/>
                </a:lnTo>
                <a:lnTo>
                  <a:pt x="764" y="966"/>
                </a:lnTo>
                <a:lnTo>
                  <a:pt x="746" y="937"/>
                </a:lnTo>
                <a:lnTo>
                  <a:pt x="728" y="906"/>
                </a:lnTo>
                <a:lnTo>
                  <a:pt x="705" y="873"/>
                </a:lnTo>
                <a:lnTo>
                  <a:pt x="681" y="840"/>
                </a:lnTo>
                <a:lnTo>
                  <a:pt x="626" y="773"/>
                </a:lnTo>
                <a:lnTo>
                  <a:pt x="564" y="701"/>
                </a:lnTo>
                <a:lnTo>
                  <a:pt x="499" y="629"/>
                </a:lnTo>
                <a:lnTo>
                  <a:pt x="428" y="559"/>
                </a:lnTo>
                <a:lnTo>
                  <a:pt x="360" y="488"/>
                </a:lnTo>
                <a:lnTo>
                  <a:pt x="291" y="421"/>
                </a:lnTo>
                <a:lnTo>
                  <a:pt x="226" y="359"/>
                </a:lnTo>
                <a:lnTo>
                  <a:pt x="110" y="254"/>
                </a:lnTo>
                <a:lnTo>
                  <a:pt x="30" y="182"/>
                </a:lnTo>
                <a:lnTo>
                  <a:pt x="0" y="156"/>
                </a:lnTo>
                <a:lnTo>
                  <a:pt x="2" y="141"/>
                </a:lnTo>
                <a:lnTo>
                  <a:pt x="7" y="125"/>
                </a:lnTo>
                <a:lnTo>
                  <a:pt x="14" y="110"/>
                </a:lnTo>
                <a:lnTo>
                  <a:pt x="24" y="94"/>
                </a:lnTo>
                <a:lnTo>
                  <a:pt x="36" y="81"/>
                </a:lnTo>
                <a:lnTo>
                  <a:pt x="50" y="69"/>
                </a:lnTo>
                <a:lnTo>
                  <a:pt x="64" y="57"/>
                </a:lnTo>
                <a:lnTo>
                  <a:pt x="78" y="45"/>
                </a:lnTo>
                <a:lnTo>
                  <a:pt x="107" y="26"/>
                </a:lnTo>
                <a:lnTo>
                  <a:pt x="133" y="12"/>
                </a:lnTo>
                <a:lnTo>
                  <a:pt x="157" y="0"/>
                </a:lnTo>
                <a:lnTo>
                  <a:pt x="172" y="0"/>
                </a:lnTo>
                <a:lnTo>
                  <a:pt x="188" y="3"/>
                </a:lnTo>
                <a:lnTo>
                  <a:pt x="203" y="7"/>
                </a:lnTo>
                <a:lnTo>
                  <a:pt x="217" y="12"/>
                </a:lnTo>
                <a:lnTo>
                  <a:pt x="231" y="19"/>
                </a:lnTo>
                <a:lnTo>
                  <a:pt x="244" y="26"/>
                </a:lnTo>
                <a:lnTo>
                  <a:pt x="257" y="36"/>
                </a:lnTo>
                <a:lnTo>
                  <a:pt x="267" y="45"/>
                </a:lnTo>
                <a:lnTo>
                  <a:pt x="277" y="57"/>
                </a:lnTo>
                <a:lnTo>
                  <a:pt x="286" y="69"/>
                </a:lnTo>
                <a:lnTo>
                  <a:pt x="294" y="81"/>
                </a:lnTo>
                <a:lnTo>
                  <a:pt x="301" y="94"/>
                </a:lnTo>
                <a:lnTo>
                  <a:pt x="306" y="110"/>
                </a:lnTo>
                <a:lnTo>
                  <a:pt x="310" y="125"/>
                </a:lnTo>
                <a:lnTo>
                  <a:pt x="313" y="141"/>
                </a:lnTo>
                <a:lnTo>
                  <a:pt x="313" y="156"/>
                </a:lnTo>
                <a:lnTo>
                  <a:pt x="339" y="182"/>
                </a:lnTo>
                <a:lnTo>
                  <a:pt x="410" y="254"/>
                </a:lnTo>
                <a:lnTo>
                  <a:pt x="509" y="361"/>
                </a:lnTo>
                <a:lnTo>
                  <a:pt x="566" y="423"/>
                </a:lnTo>
                <a:lnTo>
                  <a:pt x="626" y="490"/>
                </a:lnTo>
                <a:lnTo>
                  <a:pt x="688" y="559"/>
                </a:lnTo>
                <a:lnTo>
                  <a:pt x="748" y="631"/>
                </a:lnTo>
                <a:lnTo>
                  <a:pt x="807" y="703"/>
                </a:lnTo>
                <a:lnTo>
                  <a:pt x="862" y="773"/>
                </a:lnTo>
                <a:lnTo>
                  <a:pt x="911" y="842"/>
                </a:lnTo>
                <a:lnTo>
                  <a:pt x="932" y="875"/>
                </a:lnTo>
                <a:lnTo>
                  <a:pt x="953" y="906"/>
                </a:lnTo>
                <a:lnTo>
                  <a:pt x="972" y="937"/>
                </a:lnTo>
                <a:lnTo>
                  <a:pt x="987" y="966"/>
                </a:lnTo>
                <a:lnTo>
                  <a:pt x="999" y="993"/>
                </a:lnTo>
                <a:lnTo>
                  <a:pt x="1009" y="101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Freeform 6"/>
          <p:cNvSpPr/>
          <p:nvPr userDrawn="1"/>
        </p:nvSpPr>
        <p:spPr bwMode="auto">
          <a:xfrm>
            <a:off x="6072188" y="1358900"/>
            <a:ext cx="1358900" cy="1358900"/>
          </a:xfrm>
          <a:custGeom>
            <a:avLst/>
            <a:gdLst>
              <a:gd name="T0" fmla="*/ 2147483646 w 856"/>
              <a:gd name="T1" fmla="*/ 2147483646 h 856"/>
              <a:gd name="T2" fmla="*/ 2147483646 w 856"/>
              <a:gd name="T3" fmla="*/ 2147483646 h 856"/>
              <a:gd name="T4" fmla="*/ 2147483646 w 856"/>
              <a:gd name="T5" fmla="*/ 2147483646 h 856"/>
              <a:gd name="T6" fmla="*/ 2147483646 w 856"/>
              <a:gd name="T7" fmla="*/ 2147483646 h 856"/>
              <a:gd name="T8" fmla="*/ 2147483646 w 856"/>
              <a:gd name="T9" fmla="*/ 2147483646 h 856"/>
              <a:gd name="T10" fmla="*/ 2147483646 w 856"/>
              <a:gd name="T11" fmla="*/ 2147483646 h 856"/>
              <a:gd name="T12" fmla="*/ 2147483646 w 856"/>
              <a:gd name="T13" fmla="*/ 2147483646 h 856"/>
              <a:gd name="T14" fmla="*/ 2147483646 w 856"/>
              <a:gd name="T15" fmla="*/ 2147483646 h 856"/>
              <a:gd name="T16" fmla="*/ 2147483646 w 856"/>
              <a:gd name="T17" fmla="*/ 2147483646 h 856"/>
              <a:gd name="T18" fmla="*/ 2147483646 w 856"/>
              <a:gd name="T19" fmla="*/ 2147483646 h 856"/>
              <a:gd name="T20" fmla="*/ 2147483646 w 856"/>
              <a:gd name="T21" fmla="*/ 2147483646 h 856"/>
              <a:gd name="T22" fmla="*/ 2147483646 w 856"/>
              <a:gd name="T23" fmla="*/ 2147483646 h 856"/>
              <a:gd name="T24" fmla="*/ 2147483646 w 856"/>
              <a:gd name="T25" fmla="*/ 2147483646 h 856"/>
              <a:gd name="T26" fmla="*/ 2147483646 w 856"/>
              <a:gd name="T27" fmla="*/ 2147483646 h 856"/>
              <a:gd name="T28" fmla="*/ 2147483646 w 856"/>
              <a:gd name="T29" fmla="*/ 2147483646 h 856"/>
              <a:gd name="T30" fmla="*/ 2147483646 w 856"/>
              <a:gd name="T31" fmla="*/ 2147483646 h 856"/>
              <a:gd name="T32" fmla="*/ 2147483646 w 856"/>
              <a:gd name="T33" fmla="*/ 2147483646 h 856"/>
              <a:gd name="T34" fmla="*/ 2147483646 w 856"/>
              <a:gd name="T35" fmla="*/ 2147483646 h 856"/>
              <a:gd name="T36" fmla="*/ 2147483646 w 856"/>
              <a:gd name="T37" fmla="*/ 2147483646 h 856"/>
              <a:gd name="T38" fmla="*/ 2147483646 w 856"/>
              <a:gd name="T39" fmla="*/ 2147483646 h 856"/>
              <a:gd name="T40" fmla="*/ 2147483646 w 856"/>
              <a:gd name="T41" fmla="*/ 2147483646 h 856"/>
              <a:gd name="T42" fmla="*/ 2147483646 w 856"/>
              <a:gd name="T43" fmla="*/ 2147483646 h 856"/>
              <a:gd name="T44" fmla="*/ 2147483646 w 856"/>
              <a:gd name="T45" fmla="*/ 2147483646 h 856"/>
              <a:gd name="T46" fmla="*/ 2147483646 w 856"/>
              <a:gd name="T47" fmla="*/ 2147483646 h 856"/>
              <a:gd name="T48" fmla="*/ 2147483646 w 856"/>
              <a:gd name="T49" fmla="*/ 2147483646 h 856"/>
              <a:gd name="T50" fmla="*/ 0 w 856"/>
              <a:gd name="T51" fmla="*/ 2147483646 h 856"/>
              <a:gd name="T52" fmla="*/ 2147483646 w 856"/>
              <a:gd name="T53" fmla="*/ 2147483646 h 856"/>
              <a:gd name="T54" fmla="*/ 2147483646 w 856"/>
              <a:gd name="T55" fmla="*/ 2147483646 h 856"/>
              <a:gd name="T56" fmla="*/ 2147483646 w 856"/>
              <a:gd name="T57" fmla="*/ 2147483646 h 856"/>
              <a:gd name="T58" fmla="*/ 2147483646 w 856"/>
              <a:gd name="T59" fmla="*/ 2147483646 h 856"/>
              <a:gd name="T60" fmla="*/ 2147483646 w 856"/>
              <a:gd name="T61" fmla="*/ 2147483646 h 856"/>
              <a:gd name="T62" fmla="*/ 2147483646 w 856"/>
              <a:gd name="T63" fmla="*/ 2147483646 h 856"/>
              <a:gd name="T64" fmla="*/ 2147483646 w 856"/>
              <a:gd name="T65" fmla="*/ 2147483646 h 856"/>
              <a:gd name="T66" fmla="*/ 2147483646 w 856"/>
              <a:gd name="T67" fmla="*/ 2147483646 h 856"/>
              <a:gd name="T68" fmla="*/ 2147483646 w 856"/>
              <a:gd name="T69" fmla="*/ 2147483646 h 856"/>
              <a:gd name="T70" fmla="*/ 2147483646 w 856"/>
              <a:gd name="T71" fmla="*/ 2147483646 h 856"/>
              <a:gd name="T72" fmla="*/ 2147483646 w 856"/>
              <a:gd name="T73" fmla="*/ 2147483646 h 856"/>
              <a:gd name="T74" fmla="*/ 2147483646 w 856"/>
              <a:gd name="T75" fmla="*/ 0 h 856"/>
              <a:gd name="T76" fmla="*/ 2147483646 w 856"/>
              <a:gd name="T77" fmla="*/ 2147483646 h 856"/>
              <a:gd name="T78" fmla="*/ 2147483646 w 856"/>
              <a:gd name="T79" fmla="*/ 2147483646 h 856"/>
              <a:gd name="T80" fmla="*/ 2147483646 w 856"/>
              <a:gd name="T81" fmla="*/ 2147483646 h 856"/>
              <a:gd name="T82" fmla="*/ 2147483646 w 856"/>
              <a:gd name="T83" fmla="*/ 2147483646 h 856"/>
              <a:gd name="T84" fmla="*/ 2147483646 w 856"/>
              <a:gd name="T85" fmla="*/ 2147483646 h 856"/>
              <a:gd name="T86" fmla="*/ 2147483646 w 856"/>
              <a:gd name="T87" fmla="*/ 2147483646 h 856"/>
              <a:gd name="T88" fmla="*/ 2147483646 w 856"/>
              <a:gd name="T89" fmla="*/ 2147483646 h 856"/>
              <a:gd name="T90" fmla="*/ 2147483646 w 856"/>
              <a:gd name="T91" fmla="*/ 2147483646 h 856"/>
              <a:gd name="T92" fmla="*/ 2147483646 w 856"/>
              <a:gd name="T93" fmla="*/ 2147483646 h 856"/>
              <a:gd name="T94" fmla="*/ 2147483646 w 856"/>
              <a:gd name="T95" fmla="*/ 2147483646 h 856"/>
              <a:gd name="T96" fmla="*/ 2147483646 w 856"/>
              <a:gd name="T97" fmla="*/ 2147483646 h 856"/>
              <a:gd name="T98" fmla="*/ 2147483646 w 856"/>
              <a:gd name="T99" fmla="*/ 2147483646 h 856"/>
              <a:gd name="T100" fmla="*/ 2147483646 w 856"/>
              <a:gd name="T101" fmla="*/ 2147483646 h 85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856" h="856">
                <a:moveTo>
                  <a:pt x="856" y="428"/>
                </a:moveTo>
                <a:lnTo>
                  <a:pt x="856" y="428"/>
                </a:lnTo>
                <a:lnTo>
                  <a:pt x="856" y="450"/>
                </a:lnTo>
                <a:lnTo>
                  <a:pt x="855" y="473"/>
                </a:lnTo>
                <a:lnTo>
                  <a:pt x="851" y="493"/>
                </a:lnTo>
                <a:lnTo>
                  <a:pt x="848" y="514"/>
                </a:lnTo>
                <a:lnTo>
                  <a:pt x="843" y="535"/>
                </a:lnTo>
                <a:lnTo>
                  <a:pt x="838" y="555"/>
                </a:lnTo>
                <a:lnTo>
                  <a:pt x="831" y="576"/>
                </a:lnTo>
                <a:lnTo>
                  <a:pt x="824" y="595"/>
                </a:lnTo>
                <a:lnTo>
                  <a:pt x="805" y="633"/>
                </a:lnTo>
                <a:lnTo>
                  <a:pt x="784" y="667"/>
                </a:lnTo>
                <a:lnTo>
                  <a:pt x="759" y="700"/>
                </a:lnTo>
                <a:lnTo>
                  <a:pt x="731" y="731"/>
                </a:lnTo>
                <a:lnTo>
                  <a:pt x="702" y="758"/>
                </a:lnTo>
                <a:lnTo>
                  <a:pt x="667" y="782"/>
                </a:lnTo>
                <a:lnTo>
                  <a:pt x="633" y="805"/>
                </a:lnTo>
                <a:lnTo>
                  <a:pt x="595" y="822"/>
                </a:lnTo>
                <a:lnTo>
                  <a:pt x="576" y="830"/>
                </a:lnTo>
                <a:lnTo>
                  <a:pt x="556" y="837"/>
                </a:lnTo>
                <a:lnTo>
                  <a:pt x="535" y="842"/>
                </a:lnTo>
                <a:lnTo>
                  <a:pt x="514" y="848"/>
                </a:lnTo>
                <a:lnTo>
                  <a:pt x="494" y="851"/>
                </a:lnTo>
                <a:lnTo>
                  <a:pt x="473" y="854"/>
                </a:lnTo>
                <a:lnTo>
                  <a:pt x="451" y="856"/>
                </a:lnTo>
                <a:lnTo>
                  <a:pt x="428" y="856"/>
                </a:lnTo>
                <a:lnTo>
                  <a:pt x="406" y="856"/>
                </a:lnTo>
                <a:lnTo>
                  <a:pt x="385" y="854"/>
                </a:lnTo>
                <a:lnTo>
                  <a:pt x="363" y="851"/>
                </a:lnTo>
                <a:lnTo>
                  <a:pt x="343" y="848"/>
                </a:lnTo>
                <a:lnTo>
                  <a:pt x="322" y="842"/>
                </a:lnTo>
                <a:lnTo>
                  <a:pt x="301" y="837"/>
                </a:lnTo>
                <a:lnTo>
                  <a:pt x="282" y="830"/>
                </a:lnTo>
                <a:lnTo>
                  <a:pt x="262" y="822"/>
                </a:lnTo>
                <a:lnTo>
                  <a:pt x="226" y="805"/>
                </a:lnTo>
                <a:lnTo>
                  <a:pt x="190" y="782"/>
                </a:lnTo>
                <a:lnTo>
                  <a:pt x="157" y="758"/>
                </a:lnTo>
                <a:lnTo>
                  <a:pt x="126" y="731"/>
                </a:lnTo>
                <a:lnTo>
                  <a:pt x="98" y="700"/>
                </a:lnTo>
                <a:lnTo>
                  <a:pt x="74" y="667"/>
                </a:lnTo>
                <a:lnTo>
                  <a:pt x="52" y="633"/>
                </a:lnTo>
                <a:lnTo>
                  <a:pt x="35" y="595"/>
                </a:lnTo>
                <a:lnTo>
                  <a:pt x="28" y="576"/>
                </a:lnTo>
                <a:lnTo>
                  <a:pt x="21" y="555"/>
                </a:lnTo>
                <a:lnTo>
                  <a:pt x="14" y="535"/>
                </a:lnTo>
                <a:lnTo>
                  <a:pt x="9" y="514"/>
                </a:lnTo>
                <a:lnTo>
                  <a:pt x="6" y="493"/>
                </a:lnTo>
                <a:lnTo>
                  <a:pt x="4" y="473"/>
                </a:lnTo>
                <a:lnTo>
                  <a:pt x="2" y="450"/>
                </a:lnTo>
                <a:lnTo>
                  <a:pt x="0" y="428"/>
                </a:lnTo>
                <a:lnTo>
                  <a:pt x="2" y="406"/>
                </a:lnTo>
                <a:lnTo>
                  <a:pt x="4" y="385"/>
                </a:lnTo>
                <a:lnTo>
                  <a:pt x="6" y="363"/>
                </a:lnTo>
                <a:lnTo>
                  <a:pt x="9" y="342"/>
                </a:lnTo>
                <a:lnTo>
                  <a:pt x="14" y="322"/>
                </a:lnTo>
                <a:lnTo>
                  <a:pt x="21" y="301"/>
                </a:lnTo>
                <a:lnTo>
                  <a:pt x="28" y="282"/>
                </a:lnTo>
                <a:lnTo>
                  <a:pt x="35" y="261"/>
                </a:lnTo>
                <a:lnTo>
                  <a:pt x="52" y="225"/>
                </a:lnTo>
                <a:lnTo>
                  <a:pt x="74" y="189"/>
                </a:lnTo>
                <a:lnTo>
                  <a:pt x="98" y="157"/>
                </a:lnTo>
                <a:lnTo>
                  <a:pt x="126" y="126"/>
                </a:lnTo>
                <a:lnTo>
                  <a:pt x="157" y="98"/>
                </a:lnTo>
                <a:lnTo>
                  <a:pt x="190" y="74"/>
                </a:lnTo>
                <a:lnTo>
                  <a:pt x="226" y="52"/>
                </a:lnTo>
                <a:lnTo>
                  <a:pt x="262" y="34"/>
                </a:lnTo>
                <a:lnTo>
                  <a:pt x="282" y="26"/>
                </a:lnTo>
                <a:lnTo>
                  <a:pt x="301" y="19"/>
                </a:lnTo>
                <a:lnTo>
                  <a:pt x="322" y="14"/>
                </a:lnTo>
                <a:lnTo>
                  <a:pt x="343" y="9"/>
                </a:lnTo>
                <a:lnTo>
                  <a:pt x="363" y="5"/>
                </a:lnTo>
                <a:lnTo>
                  <a:pt x="385" y="4"/>
                </a:lnTo>
                <a:lnTo>
                  <a:pt x="406" y="2"/>
                </a:lnTo>
                <a:lnTo>
                  <a:pt x="428" y="0"/>
                </a:lnTo>
                <a:lnTo>
                  <a:pt x="451" y="2"/>
                </a:lnTo>
                <a:lnTo>
                  <a:pt x="473" y="4"/>
                </a:lnTo>
                <a:lnTo>
                  <a:pt x="494" y="5"/>
                </a:lnTo>
                <a:lnTo>
                  <a:pt x="514" y="9"/>
                </a:lnTo>
                <a:lnTo>
                  <a:pt x="535" y="14"/>
                </a:lnTo>
                <a:lnTo>
                  <a:pt x="556" y="19"/>
                </a:lnTo>
                <a:lnTo>
                  <a:pt x="576" y="26"/>
                </a:lnTo>
                <a:lnTo>
                  <a:pt x="595" y="34"/>
                </a:lnTo>
                <a:lnTo>
                  <a:pt x="633" y="52"/>
                </a:lnTo>
                <a:lnTo>
                  <a:pt x="667" y="74"/>
                </a:lnTo>
                <a:lnTo>
                  <a:pt x="702" y="98"/>
                </a:lnTo>
                <a:lnTo>
                  <a:pt x="731" y="126"/>
                </a:lnTo>
                <a:lnTo>
                  <a:pt x="759" y="157"/>
                </a:lnTo>
                <a:lnTo>
                  <a:pt x="784" y="189"/>
                </a:lnTo>
                <a:lnTo>
                  <a:pt x="805" y="225"/>
                </a:lnTo>
                <a:lnTo>
                  <a:pt x="824" y="261"/>
                </a:lnTo>
                <a:lnTo>
                  <a:pt x="831" y="282"/>
                </a:lnTo>
                <a:lnTo>
                  <a:pt x="838" y="301"/>
                </a:lnTo>
                <a:lnTo>
                  <a:pt x="843" y="322"/>
                </a:lnTo>
                <a:lnTo>
                  <a:pt x="848" y="342"/>
                </a:lnTo>
                <a:lnTo>
                  <a:pt x="851" y="363"/>
                </a:lnTo>
                <a:lnTo>
                  <a:pt x="855" y="385"/>
                </a:lnTo>
                <a:lnTo>
                  <a:pt x="856" y="406"/>
                </a:lnTo>
                <a:lnTo>
                  <a:pt x="856" y="42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Freeform 7"/>
          <p:cNvSpPr/>
          <p:nvPr userDrawn="1"/>
        </p:nvSpPr>
        <p:spPr bwMode="auto">
          <a:xfrm>
            <a:off x="6618288" y="463550"/>
            <a:ext cx="352425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2147483646 w 222"/>
              <a:gd name="T5" fmla="*/ 2147483646 h 224"/>
              <a:gd name="T6" fmla="*/ 2147483646 w 222"/>
              <a:gd name="T7" fmla="*/ 2147483646 h 224"/>
              <a:gd name="T8" fmla="*/ 2147483646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2147483646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2147483646 w 222"/>
              <a:gd name="T51" fmla="*/ 2147483646 h 224"/>
              <a:gd name="T52" fmla="*/ 2147483646 w 222"/>
              <a:gd name="T53" fmla="*/ 2147483646 h 224"/>
              <a:gd name="T54" fmla="*/ 2147483646 w 222"/>
              <a:gd name="T55" fmla="*/ 2147483646 h 224"/>
              <a:gd name="T56" fmla="*/ 2147483646 w 222"/>
              <a:gd name="T57" fmla="*/ 2147483646 h 224"/>
              <a:gd name="T58" fmla="*/ 0 w 222"/>
              <a:gd name="T59" fmla="*/ 2147483646 h 224"/>
              <a:gd name="T60" fmla="*/ 0 w 222"/>
              <a:gd name="T61" fmla="*/ 2147483646 h 224"/>
              <a:gd name="T62" fmla="*/ 0 w 222"/>
              <a:gd name="T63" fmla="*/ 2147483646 h 224"/>
              <a:gd name="T64" fmla="*/ 0 w 222"/>
              <a:gd name="T65" fmla="*/ 2147483646 h 224"/>
              <a:gd name="T66" fmla="*/ 2147483646 w 222"/>
              <a:gd name="T67" fmla="*/ 2147483646 h 224"/>
              <a:gd name="T68" fmla="*/ 2147483646 w 222"/>
              <a:gd name="T69" fmla="*/ 2147483646 h 224"/>
              <a:gd name="T70" fmla="*/ 2147483646 w 222"/>
              <a:gd name="T71" fmla="*/ 2147483646 h 224"/>
              <a:gd name="T72" fmla="*/ 2147483646 w 222"/>
              <a:gd name="T73" fmla="*/ 2147483646 h 224"/>
              <a:gd name="T74" fmla="*/ 2147483646 w 222"/>
              <a:gd name="T75" fmla="*/ 2147483646 h 224"/>
              <a:gd name="T76" fmla="*/ 2147483646 w 222"/>
              <a:gd name="T77" fmla="*/ 2147483646 h 224"/>
              <a:gd name="T78" fmla="*/ 2147483646 w 222"/>
              <a:gd name="T79" fmla="*/ 2147483646 h 224"/>
              <a:gd name="T80" fmla="*/ 2147483646 w 222"/>
              <a:gd name="T81" fmla="*/ 2147483646 h 224"/>
              <a:gd name="T82" fmla="*/ 2147483646 w 222"/>
              <a:gd name="T83" fmla="*/ 2147483646 h 224"/>
              <a:gd name="T84" fmla="*/ 2147483646 w 222"/>
              <a:gd name="T85" fmla="*/ 2147483646 h 224"/>
              <a:gd name="T86" fmla="*/ 2147483646 w 222"/>
              <a:gd name="T87" fmla="*/ 2147483646 h 224"/>
              <a:gd name="T88" fmla="*/ 2147483646 w 222"/>
              <a:gd name="T89" fmla="*/ 2147483646 h 224"/>
              <a:gd name="T90" fmla="*/ 2147483646 w 222"/>
              <a:gd name="T91" fmla="*/ 0 h 224"/>
              <a:gd name="T92" fmla="*/ 2147483646 w 222"/>
              <a:gd name="T93" fmla="*/ 0 h 224"/>
              <a:gd name="T94" fmla="*/ 2147483646 w 222"/>
              <a:gd name="T95" fmla="*/ 2147483646 h 224"/>
              <a:gd name="T96" fmla="*/ 2147483646 w 222"/>
              <a:gd name="T97" fmla="*/ 2147483646 h 224"/>
              <a:gd name="T98" fmla="*/ 2147483646 w 222"/>
              <a:gd name="T99" fmla="*/ 2147483646 h 224"/>
              <a:gd name="T100" fmla="*/ 2147483646 w 222"/>
              <a:gd name="T101" fmla="*/ 2147483646 h 224"/>
              <a:gd name="T102" fmla="*/ 2147483646 w 222"/>
              <a:gd name="T103" fmla="*/ 2147483646 h 224"/>
              <a:gd name="T104" fmla="*/ 2147483646 w 222"/>
              <a:gd name="T105" fmla="*/ 2147483646 h 224"/>
              <a:gd name="T106" fmla="*/ 2147483646 w 222"/>
              <a:gd name="T107" fmla="*/ 2147483646 h 224"/>
              <a:gd name="T108" fmla="*/ 2147483646 w 222"/>
              <a:gd name="T109" fmla="*/ 2147483646 h 224"/>
              <a:gd name="T110" fmla="*/ 2147483646 w 222"/>
              <a:gd name="T111" fmla="*/ 2147483646 h 224"/>
              <a:gd name="T112" fmla="*/ 2147483646 w 222"/>
              <a:gd name="T113" fmla="*/ 2147483646 h 224"/>
              <a:gd name="T114" fmla="*/ 2147483646 w 222"/>
              <a:gd name="T115" fmla="*/ 2147483646 h 224"/>
              <a:gd name="T116" fmla="*/ 2147483646 w 222"/>
              <a:gd name="T117" fmla="*/ 2147483646 h 224"/>
              <a:gd name="T118" fmla="*/ 2147483646 w 222"/>
              <a:gd name="T119" fmla="*/ 2147483646 h 224"/>
              <a:gd name="T120" fmla="*/ 2147483646 w 222"/>
              <a:gd name="T121" fmla="*/ 2147483646 h 224"/>
              <a:gd name="T122" fmla="*/ 2147483646 w 222"/>
              <a:gd name="T123" fmla="*/ 2147483646 h 224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4">
                <a:moveTo>
                  <a:pt x="222" y="112"/>
                </a:moveTo>
                <a:lnTo>
                  <a:pt x="222" y="112"/>
                </a:lnTo>
                <a:lnTo>
                  <a:pt x="220" y="124"/>
                </a:lnTo>
                <a:lnTo>
                  <a:pt x="219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5"/>
                </a:lnTo>
                <a:lnTo>
                  <a:pt x="203" y="174"/>
                </a:lnTo>
                <a:lnTo>
                  <a:pt x="189" y="191"/>
                </a:lnTo>
                <a:lnTo>
                  <a:pt x="172" y="203"/>
                </a:lnTo>
                <a:lnTo>
                  <a:pt x="164" y="210"/>
                </a:lnTo>
                <a:lnTo>
                  <a:pt x="153" y="213"/>
                </a:lnTo>
                <a:lnTo>
                  <a:pt x="143" y="219"/>
                </a:lnTo>
                <a:lnTo>
                  <a:pt x="133" y="220"/>
                </a:lnTo>
                <a:lnTo>
                  <a:pt x="122" y="222"/>
                </a:lnTo>
                <a:lnTo>
                  <a:pt x="110" y="224"/>
                </a:lnTo>
                <a:lnTo>
                  <a:pt x="100" y="222"/>
                </a:lnTo>
                <a:lnTo>
                  <a:pt x="88" y="220"/>
                </a:lnTo>
                <a:lnTo>
                  <a:pt x="78" y="219"/>
                </a:lnTo>
                <a:lnTo>
                  <a:pt x="67" y="213"/>
                </a:lnTo>
                <a:lnTo>
                  <a:pt x="57" y="210"/>
                </a:lnTo>
                <a:lnTo>
                  <a:pt x="48" y="203"/>
                </a:lnTo>
                <a:lnTo>
                  <a:pt x="31" y="191"/>
                </a:lnTo>
                <a:lnTo>
                  <a:pt x="19" y="174"/>
                </a:lnTo>
                <a:lnTo>
                  <a:pt x="12" y="165"/>
                </a:lnTo>
                <a:lnTo>
                  <a:pt x="9" y="155"/>
                </a:lnTo>
                <a:lnTo>
                  <a:pt x="4" y="145"/>
                </a:lnTo>
                <a:lnTo>
                  <a:pt x="2" y="134"/>
                </a:lnTo>
                <a:lnTo>
                  <a:pt x="0" y="124"/>
                </a:lnTo>
                <a:lnTo>
                  <a:pt x="0" y="112"/>
                </a:lnTo>
                <a:lnTo>
                  <a:pt x="0" y="100"/>
                </a:lnTo>
                <a:lnTo>
                  <a:pt x="2" y="90"/>
                </a:lnTo>
                <a:lnTo>
                  <a:pt x="4" y="79"/>
                </a:lnTo>
                <a:lnTo>
                  <a:pt x="9" y="69"/>
                </a:lnTo>
                <a:lnTo>
                  <a:pt x="12" y="59"/>
                </a:lnTo>
                <a:lnTo>
                  <a:pt x="19" y="50"/>
                </a:lnTo>
                <a:lnTo>
                  <a:pt x="31" y="33"/>
                </a:lnTo>
                <a:lnTo>
                  <a:pt x="48" y="19"/>
                </a:lnTo>
                <a:lnTo>
                  <a:pt x="57" y="14"/>
                </a:lnTo>
                <a:lnTo>
                  <a:pt x="67" y="9"/>
                </a:lnTo>
                <a:lnTo>
                  <a:pt x="78" y="5"/>
                </a:lnTo>
                <a:lnTo>
                  <a:pt x="88" y="4"/>
                </a:lnTo>
                <a:lnTo>
                  <a:pt x="100" y="2"/>
                </a:lnTo>
                <a:lnTo>
                  <a:pt x="110" y="0"/>
                </a:lnTo>
                <a:lnTo>
                  <a:pt x="122" y="2"/>
                </a:lnTo>
                <a:lnTo>
                  <a:pt x="133" y="4"/>
                </a:lnTo>
                <a:lnTo>
                  <a:pt x="143" y="5"/>
                </a:lnTo>
                <a:lnTo>
                  <a:pt x="153" y="9"/>
                </a:lnTo>
                <a:lnTo>
                  <a:pt x="164" y="14"/>
                </a:lnTo>
                <a:lnTo>
                  <a:pt x="172" y="19"/>
                </a:lnTo>
                <a:lnTo>
                  <a:pt x="189" y="33"/>
                </a:lnTo>
                <a:lnTo>
                  <a:pt x="203" y="50"/>
                </a:lnTo>
                <a:lnTo>
                  <a:pt x="208" y="59"/>
                </a:lnTo>
                <a:lnTo>
                  <a:pt x="213" y="69"/>
                </a:lnTo>
                <a:lnTo>
                  <a:pt x="217" y="79"/>
                </a:lnTo>
                <a:lnTo>
                  <a:pt x="219" y="90"/>
                </a:lnTo>
                <a:lnTo>
                  <a:pt x="220" y="100"/>
                </a:lnTo>
                <a:lnTo>
                  <a:pt x="222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" name="Freeform 8"/>
          <p:cNvSpPr/>
          <p:nvPr userDrawn="1"/>
        </p:nvSpPr>
        <p:spPr bwMode="auto">
          <a:xfrm>
            <a:off x="6675438" y="1268413"/>
            <a:ext cx="223837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0 w 141"/>
              <a:gd name="T37" fmla="*/ 2147483646 h 141"/>
              <a:gd name="T38" fmla="*/ 0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0 h 141"/>
              <a:gd name="T56" fmla="*/ 2147483646 w 141"/>
              <a:gd name="T57" fmla="*/ 0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41" y="71"/>
                </a:moveTo>
                <a:lnTo>
                  <a:pt x="141" y="71"/>
                </a:lnTo>
                <a:lnTo>
                  <a:pt x="140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1"/>
                </a:lnTo>
                <a:lnTo>
                  <a:pt x="110" y="129"/>
                </a:lnTo>
                <a:lnTo>
                  <a:pt x="98" y="136"/>
                </a:lnTo>
                <a:lnTo>
                  <a:pt x="86" y="140"/>
                </a:lnTo>
                <a:lnTo>
                  <a:pt x="71" y="141"/>
                </a:lnTo>
                <a:lnTo>
                  <a:pt x="57" y="140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10"/>
                </a:lnTo>
                <a:lnTo>
                  <a:pt x="7" y="98"/>
                </a:lnTo>
                <a:lnTo>
                  <a:pt x="2" y="86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1" y="21"/>
                </a:lnTo>
                <a:lnTo>
                  <a:pt x="31" y="12"/>
                </a:lnTo>
                <a:lnTo>
                  <a:pt x="43" y="7"/>
                </a:lnTo>
                <a:lnTo>
                  <a:pt x="57" y="2"/>
                </a:lnTo>
                <a:lnTo>
                  <a:pt x="71" y="0"/>
                </a:lnTo>
                <a:lnTo>
                  <a:pt x="86" y="2"/>
                </a:lnTo>
                <a:lnTo>
                  <a:pt x="98" y="7"/>
                </a:lnTo>
                <a:lnTo>
                  <a:pt x="110" y="12"/>
                </a:lnTo>
                <a:lnTo>
                  <a:pt x="121" y="21"/>
                </a:lnTo>
                <a:lnTo>
                  <a:pt x="129" y="31"/>
                </a:lnTo>
                <a:lnTo>
                  <a:pt x="136" y="43"/>
                </a:lnTo>
                <a:lnTo>
                  <a:pt x="140" y="57"/>
                </a:lnTo>
                <a:lnTo>
                  <a:pt x="141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" name="Freeform 9"/>
          <p:cNvSpPr/>
          <p:nvPr userDrawn="1"/>
        </p:nvSpPr>
        <p:spPr bwMode="auto">
          <a:xfrm>
            <a:off x="6765925" y="763588"/>
            <a:ext cx="49213" cy="533400"/>
          </a:xfrm>
          <a:custGeom>
            <a:avLst/>
            <a:gdLst>
              <a:gd name="T0" fmla="*/ 2147483646 w 31"/>
              <a:gd name="T1" fmla="*/ 2147483646 h 336"/>
              <a:gd name="T2" fmla="*/ 2147483646 w 31"/>
              <a:gd name="T3" fmla="*/ 2147483646 h 336"/>
              <a:gd name="T4" fmla="*/ 2147483646 w 31"/>
              <a:gd name="T5" fmla="*/ 2147483646 h 336"/>
              <a:gd name="T6" fmla="*/ 2147483646 w 31"/>
              <a:gd name="T7" fmla="*/ 2147483646 h 336"/>
              <a:gd name="T8" fmla="*/ 2147483646 w 31"/>
              <a:gd name="T9" fmla="*/ 2147483646 h 336"/>
              <a:gd name="T10" fmla="*/ 2147483646 w 31"/>
              <a:gd name="T11" fmla="*/ 2147483646 h 336"/>
              <a:gd name="T12" fmla="*/ 2147483646 w 31"/>
              <a:gd name="T13" fmla="*/ 2147483646 h 336"/>
              <a:gd name="T14" fmla="*/ 2147483646 w 31"/>
              <a:gd name="T15" fmla="*/ 2147483646 h 336"/>
              <a:gd name="T16" fmla="*/ 2147483646 w 31"/>
              <a:gd name="T17" fmla="*/ 2147483646 h 336"/>
              <a:gd name="T18" fmla="*/ 2147483646 w 31"/>
              <a:gd name="T19" fmla="*/ 2147483646 h 336"/>
              <a:gd name="T20" fmla="*/ 0 w 31"/>
              <a:gd name="T21" fmla="*/ 2147483646 h 336"/>
              <a:gd name="T22" fmla="*/ 0 w 31"/>
              <a:gd name="T23" fmla="*/ 2147483646 h 336"/>
              <a:gd name="T24" fmla="*/ 0 w 31"/>
              <a:gd name="T25" fmla="*/ 2147483646 h 336"/>
              <a:gd name="T26" fmla="*/ 0 w 31"/>
              <a:gd name="T27" fmla="*/ 2147483646 h 336"/>
              <a:gd name="T28" fmla="*/ 0 w 31"/>
              <a:gd name="T29" fmla="*/ 2147483646 h 336"/>
              <a:gd name="T30" fmla="*/ 2147483646 w 31"/>
              <a:gd name="T31" fmla="*/ 2147483646 h 336"/>
              <a:gd name="T32" fmla="*/ 2147483646 w 31"/>
              <a:gd name="T33" fmla="*/ 2147483646 h 336"/>
              <a:gd name="T34" fmla="*/ 2147483646 w 31"/>
              <a:gd name="T35" fmla="*/ 0 h 336"/>
              <a:gd name="T36" fmla="*/ 2147483646 w 31"/>
              <a:gd name="T37" fmla="*/ 0 h 336"/>
              <a:gd name="T38" fmla="*/ 2147483646 w 31"/>
              <a:gd name="T39" fmla="*/ 0 h 336"/>
              <a:gd name="T40" fmla="*/ 2147483646 w 31"/>
              <a:gd name="T41" fmla="*/ 2147483646 h 336"/>
              <a:gd name="T42" fmla="*/ 2147483646 w 31"/>
              <a:gd name="T43" fmla="*/ 2147483646 h 336"/>
              <a:gd name="T44" fmla="*/ 2147483646 w 31"/>
              <a:gd name="T45" fmla="*/ 2147483646 h 336"/>
              <a:gd name="T46" fmla="*/ 2147483646 w 31"/>
              <a:gd name="T47" fmla="*/ 2147483646 h 336"/>
              <a:gd name="T48" fmla="*/ 2147483646 w 31"/>
              <a:gd name="T49" fmla="*/ 2147483646 h 3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36">
                <a:moveTo>
                  <a:pt x="31" y="320"/>
                </a:moveTo>
                <a:lnTo>
                  <a:pt x="31" y="320"/>
                </a:lnTo>
                <a:lnTo>
                  <a:pt x="29" y="325"/>
                </a:lnTo>
                <a:lnTo>
                  <a:pt x="26" y="330"/>
                </a:lnTo>
                <a:lnTo>
                  <a:pt x="21" y="334"/>
                </a:lnTo>
                <a:lnTo>
                  <a:pt x="16" y="336"/>
                </a:lnTo>
                <a:lnTo>
                  <a:pt x="9" y="334"/>
                </a:lnTo>
                <a:lnTo>
                  <a:pt x="3" y="330"/>
                </a:lnTo>
                <a:lnTo>
                  <a:pt x="0" y="325"/>
                </a:lnTo>
                <a:lnTo>
                  <a:pt x="0" y="320"/>
                </a:lnTo>
                <a:lnTo>
                  <a:pt x="0" y="16"/>
                </a:lnTo>
                <a:lnTo>
                  <a:pt x="0" y="11"/>
                </a:lnTo>
                <a:lnTo>
                  <a:pt x="3" y="5"/>
                </a:lnTo>
                <a:lnTo>
                  <a:pt x="9" y="2"/>
                </a:lnTo>
                <a:lnTo>
                  <a:pt x="16" y="0"/>
                </a:lnTo>
                <a:lnTo>
                  <a:pt x="21" y="2"/>
                </a:lnTo>
                <a:lnTo>
                  <a:pt x="26" y="5"/>
                </a:lnTo>
                <a:lnTo>
                  <a:pt x="29" y="11"/>
                </a:lnTo>
                <a:lnTo>
                  <a:pt x="31" y="16"/>
                </a:lnTo>
                <a:lnTo>
                  <a:pt x="31" y="3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" name="Freeform 10"/>
          <p:cNvSpPr/>
          <p:nvPr userDrawn="1"/>
        </p:nvSpPr>
        <p:spPr bwMode="auto">
          <a:xfrm>
            <a:off x="6616700" y="38100"/>
            <a:ext cx="138113" cy="471488"/>
          </a:xfrm>
          <a:custGeom>
            <a:avLst/>
            <a:gdLst>
              <a:gd name="T0" fmla="*/ 2147483646 w 87"/>
              <a:gd name="T1" fmla="*/ 2147483646 h 297"/>
              <a:gd name="T2" fmla="*/ 2147483646 w 87"/>
              <a:gd name="T3" fmla="*/ 2147483646 h 297"/>
              <a:gd name="T4" fmla="*/ 2147483646 w 87"/>
              <a:gd name="T5" fmla="*/ 2147483646 h 297"/>
              <a:gd name="T6" fmla="*/ 2147483646 w 87"/>
              <a:gd name="T7" fmla="*/ 2147483646 h 297"/>
              <a:gd name="T8" fmla="*/ 2147483646 w 87"/>
              <a:gd name="T9" fmla="*/ 2147483646 h 297"/>
              <a:gd name="T10" fmla="*/ 2147483646 w 87"/>
              <a:gd name="T11" fmla="*/ 2147483646 h 297"/>
              <a:gd name="T12" fmla="*/ 2147483646 w 87"/>
              <a:gd name="T13" fmla="*/ 2147483646 h 297"/>
              <a:gd name="T14" fmla="*/ 2147483646 w 87"/>
              <a:gd name="T15" fmla="*/ 2147483646 h 297"/>
              <a:gd name="T16" fmla="*/ 2147483646 w 87"/>
              <a:gd name="T17" fmla="*/ 2147483646 h 297"/>
              <a:gd name="T18" fmla="*/ 2147483646 w 87"/>
              <a:gd name="T19" fmla="*/ 2147483646 h 297"/>
              <a:gd name="T20" fmla="*/ 2147483646 w 87"/>
              <a:gd name="T21" fmla="*/ 2147483646 h 297"/>
              <a:gd name="T22" fmla="*/ 2147483646 w 87"/>
              <a:gd name="T23" fmla="*/ 2147483646 h 297"/>
              <a:gd name="T24" fmla="*/ 0 w 87"/>
              <a:gd name="T25" fmla="*/ 2147483646 h 297"/>
              <a:gd name="T26" fmla="*/ 0 w 87"/>
              <a:gd name="T27" fmla="*/ 2147483646 h 297"/>
              <a:gd name="T28" fmla="*/ 0 w 87"/>
              <a:gd name="T29" fmla="*/ 2147483646 h 297"/>
              <a:gd name="T30" fmla="*/ 2147483646 w 87"/>
              <a:gd name="T31" fmla="*/ 2147483646 h 297"/>
              <a:gd name="T32" fmla="*/ 2147483646 w 87"/>
              <a:gd name="T33" fmla="*/ 2147483646 h 297"/>
              <a:gd name="T34" fmla="*/ 2147483646 w 87"/>
              <a:gd name="T35" fmla="*/ 0 h 297"/>
              <a:gd name="T36" fmla="*/ 2147483646 w 87"/>
              <a:gd name="T37" fmla="*/ 0 h 297"/>
              <a:gd name="T38" fmla="*/ 2147483646 w 87"/>
              <a:gd name="T39" fmla="*/ 0 h 297"/>
              <a:gd name="T40" fmla="*/ 2147483646 w 87"/>
              <a:gd name="T41" fmla="*/ 0 h 297"/>
              <a:gd name="T42" fmla="*/ 2147483646 w 87"/>
              <a:gd name="T43" fmla="*/ 0 h 297"/>
              <a:gd name="T44" fmla="*/ 2147483646 w 87"/>
              <a:gd name="T45" fmla="*/ 2147483646 h 297"/>
              <a:gd name="T46" fmla="*/ 2147483646 w 87"/>
              <a:gd name="T47" fmla="*/ 2147483646 h 297"/>
              <a:gd name="T48" fmla="*/ 2147483646 w 87"/>
              <a:gd name="T49" fmla="*/ 2147483646 h 2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297">
                <a:moveTo>
                  <a:pt x="87" y="285"/>
                </a:moveTo>
                <a:lnTo>
                  <a:pt x="87" y="285"/>
                </a:lnTo>
                <a:lnTo>
                  <a:pt x="87" y="289"/>
                </a:lnTo>
                <a:lnTo>
                  <a:pt x="87" y="292"/>
                </a:lnTo>
                <a:lnTo>
                  <a:pt x="84" y="296"/>
                </a:lnTo>
                <a:lnTo>
                  <a:pt x="80" y="297"/>
                </a:lnTo>
                <a:lnTo>
                  <a:pt x="77" y="297"/>
                </a:lnTo>
                <a:lnTo>
                  <a:pt x="73" y="296"/>
                </a:lnTo>
                <a:lnTo>
                  <a:pt x="70" y="294"/>
                </a:lnTo>
                <a:lnTo>
                  <a:pt x="68" y="291"/>
                </a:lnTo>
                <a:lnTo>
                  <a:pt x="0" y="12"/>
                </a:lnTo>
                <a:lnTo>
                  <a:pt x="0" y="7"/>
                </a:lnTo>
                <a:lnTo>
                  <a:pt x="1" y="4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0"/>
                </a:lnTo>
                <a:lnTo>
                  <a:pt x="17" y="4"/>
                </a:lnTo>
                <a:lnTo>
                  <a:pt x="18" y="7"/>
                </a:lnTo>
                <a:lnTo>
                  <a:pt x="87" y="28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" name="Freeform 11"/>
          <p:cNvSpPr/>
          <p:nvPr userDrawn="1"/>
        </p:nvSpPr>
        <p:spPr bwMode="auto">
          <a:xfrm>
            <a:off x="6773863" y="0"/>
            <a:ext cx="44450" cy="485775"/>
          </a:xfrm>
          <a:custGeom>
            <a:avLst/>
            <a:gdLst>
              <a:gd name="T0" fmla="*/ 2147483646 w 28"/>
              <a:gd name="T1" fmla="*/ 2147483646 h 306"/>
              <a:gd name="T2" fmla="*/ 2147483646 w 28"/>
              <a:gd name="T3" fmla="*/ 2147483646 h 306"/>
              <a:gd name="T4" fmla="*/ 2147483646 w 28"/>
              <a:gd name="T5" fmla="*/ 2147483646 h 306"/>
              <a:gd name="T6" fmla="*/ 2147483646 w 28"/>
              <a:gd name="T7" fmla="*/ 2147483646 h 306"/>
              <a:gd name="T8" fmla="*/ 2147483646 w 28"/>
              <a:gd name="T9" fmla="*/ 2147483646 h 306"/>
              <a:gd name="T10" fmla="*/ 2147483646 w 28"/>
              <a:gd name="T11" fmla="*/ 2147483646 h 306"/>
              <a:gd name="T12" fmla="*/ 2147483646 w 28"/>
              <a:gd name="T13" fmla="*/ 2147483646 h 306"/>
              <a:gd name="T14" fmla="*/ 2147483646 w 28"/>
              <a:gd name="T15" fmla="*/ 2147483646 h 306"/>
              <a:gd name="T16" fmla="*/ 2147483646 w 28"/>
              <a:gd name="T17" fmla="*/ 2147483646 h 306"/>
              <a:gd name="T18" fmla="*/ 2147483646 w 28"/>
              <a:gd name="T19" fmla="*/ 2147483646 h 306"/>
              <a:gd name="T20" fmla="*/ 2147483646 w 28"/>
              <a:gd name="T21" fmla="*/ 2147483646 h 306"/>
              <a:gd name="T22" fmla="*/ 0 w 28"/>
              <a:gd name="T23" fmla="*/ 2147483646 h 306"/>
              <a:gd name="T24" fmla="*/ 2147483646 w 28"/>
              <a:gd name="T25" fmla="*/ 2147483646 h 306"/>
              <a:gd name="T26" fmla="*/ 2147483646 w 28"/>
              <a:gd name="T27" fmla="*/ 2147483646 h 306"/>
              <a:gd name="T28" fmla="*/ 2147483646 w 28"/>
              <a:gd name="T29" fmla="*/ 2147483646 h 306"/>
              <a:gd name="T30" fmla="*/ 2147483646 w 28"/>
              <a:gd name="T31" fmla="*/ 2147483646 h 306"/>
              <a:gd name="T32" fmla="*/ 2147483646 w 28"/>
              <a:gd name="T33" fmla="*/ 0 h 306"/>
              <a:gd name="T34" fmla="*/ 2147483646 w 28"/>
              <a:gd name="T35" fmla="*/ 0 h 306"/>
              <a:gd name="T36" fmla="*/ 2147483646 w 28"/>
              <a:gd name="T37" fmla="*/ 0 h 306"/>
              <a:gd name="T38" fmla="*/ 2147483646 w 28"/>
              <a:gd name="T39" fmla="*/ 0 h 306"/>
              <a:gd name="T40" fmla="*/ 2147483646 w 28"/>
              <a:gd name="T41" fmla="*/ 0 h 306"/>
              <a:gd name="T42" fmla="*/ 2147483646 w 28"/>
              <a:gd name="T43" fmla="*/ 2147483646 h 306"/>
              <a:gd name="T44" fmla="*/ 2147483646 w 28"/>
              <a:gd name="T45" fmla="*/ 2147483646 h 306"/>
              <a:gd name="T46" fmla="*/ 2147483646 w 28"/>
              <a:gd name="T47" fmla="*/ 2147483646 h 306"/>
              <a:gd name="T48" fmla="*/ 2147483646 w 28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" h="306">
                <a:moveTo>
                  <a:pt x="21" y="297"/>
                </a:moveTo>
                <a:lnTo>
                  <a:pt x="21" y="297"/>
                </a:lnTo>
                <a:lnTo>
                  <a:pt x="19" y="301"/>
                </a:lnTo>
                <a:lnTo>
                  <a:pt x="17" y="304"/>
                </a:lnTo>
                <a:lnTo>
                  <a:pt x="14" y="306"/>
                </a:lnTo>
                <a:lnTo>
                  <a:pt x="11" y="306"/>
                </a:lnTo>
                <a:lnTo>
                  <a:pt x="7" y="306"/>
                </a:lnTo>
                <a:lnTo>
                  <a:pt x="4" y="304"/>
                </a:lnTo>
                <a:lnTo>
                  <a:pt x="2" y="301"/>
                </a:lnTo>
                <a:lnTo>
                  <a:pt x="0" y="297"/>
                </a:lnTo>
                <a:lnTo>
                  <a:pt x="9" y="9"/>
                </a:lnTo>
                <a:lnTo>
                  <a:pt x="9" y="5"/>
                </a:lnTo>
                <a:lnTo>
                  <a:pt x="12" y="2"/>
                </a:lnTo>
                <a:lnTo>
                  <a:pt x="14" y="0"/>
                </a:lnTo>
                <a:lnTo>
                  <a:pt x="19" y="0"/>
                </a:lnTo>
                <a:lnTo>
                  <a:pt x="23" y="0"/>
                </a:lnTo>
                <a:lnTo>
                  <a:pt x="26" y="3"/>
                </a:lnTo>
                <a:lnTo>
                  <a:pt x="28" y="5"/>
                </a:lnTo>
                <a:lnTo>
                  <a:pt x="28" y="10"/>
                </a:lnTo>
                <a:lnTo>
                  <a:pt x="2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" name="Freeform 12"/>
          <p:cNvSpPr/>
          <p:nvPr userDrawn="1"/>
        </p:nvSpPr>
        <p:spPr bwMode="auto">
          <a:xfrm>
            <a:off x="6461125" y="87313"/>
            <a:ext cx="242888" cy="433387"/>
          </a:xfrm>
          <a:custGeom>
            <a:avLst/>
            <a:gdLst>
              <a:gd name="T0" fmla="*/ 2147483646 w 153"/>
              <a:gd name="T1" fmla="*/ 2147483646 h 273"/>
              <a:gd name="T2" fmla="*/ 2147483646 w 153"/>
              <a:gd name="T3" fmla="*/ 2147483646 h 273"/>
              <a:gd name="T4" fmla="*/ 2147483646 w 153"/>
              <a:gd name="T5" fmla="*/ 2147483646 h 273"/>
              <a:gd name="T6" fmla="*/ 2147483646 w 153"/>
              <a:gd name="T7" fmla="*/ 2147483646 h 273"/>
              <a:gd name="T8" fmla="*/ 2147483646 w 153"/>
              <a:gd name="T9" fmla="*/ 2147483646 h 273"/>
              <a:gd name="T10" fmla="*/ 2147483646 w 153"/>
              <a:gd name="T11" fmla="*/ 2147483646 h 273"/>
              <a:gd name="T12" fmla="*/ 2147483646 w 153"/>
              <a:gd name="T13" fmla="*/ 2147483646 h 273"/>
              <a:gd name="T14" fmla="*/ 2147483646 w 153"/>
              <a:gd name="T15" fmla="*/ 2147483646 h 273"/>
              <a:gd name="T16" fmla="*/ 2147483646 w 153"/>
              <a:gd name="T17" fmla="*/ 2147483646 h 273"/>
              <a:gd name="T18" fmla="*/ 2147483646 w 153"/>
              <a:gd name="T19" fmla="*/ 2147483646 h 273"/>
              <a:gd name="T20" fmla="*/ 2147483646 w 153"/>
              <a:gd name="T21" fmla="*/ 2147483646 h 273"/>
              <a:gd name="T22" fmla="*/ 2147483646 w 153"/>
              <a:gd name="T23" fmla="*/ 2147483646 h 273"/>
              <a:gd name="T24" fmla="*/ 0 w 153"/>
              <a:gd name="T25" fmla="*/ 2147483646 h 273"/>
              <a:gd name="T26" fmla="*/ 0 w 153"/>
              <a:gd name="T27" fmla="*/ 2147483646 h 273"/>
              <a:gd name="T28" fmla="*/ 0 w 153"/>
              <a:gd name="T29" fmla="*/ 2147483646 h 273"/>
              <a:gd name="T30" fmla="*/ 0 w 153"/>
              <a:gd name="T31" fmla="*/ 2147483646 h 273"/>
              <a:gd name="T32" fmla="*/ 2147483646 w 153"/>
              <a:gd name="T33" fmla="*/ 2147483646 h 273"/>
              <a:gd name="T34" fmla="*/ 2147483646 w 153"/>
              <a:gd name="T35" fmla="*/ 2147483646 h 273"/>
              <a:gd name="T36" fmla="*/ 2147483646 w 153"/>
              <a:gd name="T37" fmla="*/ 2147483646 h 273"/>
              <a:gd name="T38" fmla="*/ 2147483646 w 153"/>
              <a:gd name="T39" fmla="*/ 2147483646 h 273"/>
              <a:gd name="T40" fmla="*/ 2147483646 w 153"/>
              <a:gd name="T41" fmla="*/ 0 h 273"/>
              <a:gd name="T42" fmla="*/ 2147483646 w 153"/>
              <a:gd name="T43" fmla="*/ 0 h 273"/>
              <a:gd name="T44" fmla="*/ 2147483646 w 153"/>
              <a:gd name="T45" fmla="*/ 2147483646 h 273"/>
              <a:gd name="T46" fmla="*/ 2147483646 w 153"/>
              <a:gd name="T47" fmla="*/ 2147483646 h 273"/>
              <a:gd name="T48" fmla="*/ 2147483646 w 153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3" h="273">
                <a:moveTo>
                  <a:pt x="151" y="260"/>
                </a:moveTo>
                <a:lnTo>
                  <a:pt x="151" y="260"/>
                </a:lnTo>
                <a:lnTo>
                  <a:pt x="153" y="263"/>
                </a:lnTo>
                <a:lnTo>
                  <a:pt x="151" y="266"/>
                </a:lnTo>
                <a:lnTo>
                  <a:pt x="149" y="270"/>
                </a:lnTo>
                <a:lnTo>
                  <a:pt x="147" y="273"/>
                </a:lnTo>
                <a:lnTo>
                  <a:pt x="144" y="273"/>
                </a:lnTo>
                <a:lnTo>
                  <a:pt x="139" y="273"/>
                </a:lnTo>
                <a:lnTo>
                  <a:pt x="135" y="272"/>
                </a:lnTo>
                <a:lnTo>
                  <a:pt x="134" y="268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51" y="2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" name="Freeform 13"/>
          <p:cNvSpPr/>
          <p:nvPr userDrawn="1"/>
        </p:nvSpPr>
        <p:spPr bwMode="auto">
          <a:xfrm>
            <a:off x="6838950" y="23813"/>
            <a:ext cx="136525" cy="476250"/>
          </a:xfrm>
          <a:custGeom>
            <a:avLst/>
            <a:gdLst>
              <a:gd name="T0" fmla="*/ 2147483646 w 86"/>
              <a:gd name="T1" fmla="*/ 2147483646 h 300"/>
              <a:gd name="T2" fmla="*/ 2147483646 w 86"/>
              <a:gd name="T3" fmla="*/ 2147483646 h 300"/>
              <a:gd name="T4" fmla="*/ 2147483646 w 86"/>
              <a:gd name="T5" fmla="*/ 2147483646 h 300"/>
              <a:gd name="T6" fmla="*/ 2147483646 w 86"/>
              <a:gd name="T7" fmla="*/ 2147483646 h 300"/>
              <a:gd name="T8" fmla="*/ 2147483646 w 86"/>
              <a:gd name="T9" fmla="*/ 2147483646 h 300"/>
              <a:gd name="T10" fmla="*/ 2147483646 w 86"/>
              <a:gd name="T11" fmla="*/ 2147483646 h 300"/>
              <a:gd name="T12" fmla="*/ 2147483646 w 86"/>
              <a:gd name="T13" fmla="*/ 2147483646 h 300"/>
              <a:gd name="T14" fmla="*/ 2147483646 w 86"/>
              <a:gd name="T15" fmla="*/ 2147483646 h 300"/>
              <a:gd name="T16" fmla="*/ 2147483646 w 86"/>
              <a:gd name="T17" fmla="*/ 2147483646 h 300"/>
              <a:gd name="T18" fmla="*/ 2147483646 w 86"/>
              <a:gd name="T19" fmla="*/ 2147483646 h 300"/>
              <a:gd name="T20" fmla="*/ 0 w 86"/>
              <a:gd name="T21" fmla="*/ 2147483646 h 300"/>
              <a:gd name="T22" fmla="*/ 0 w 86"/>
              <a:gd name="T23" fmla="*/ 2147483646 h 300"/>
              <a:gd name="T24" fmla="*/ 2147483646 w 86"/>
              <a:gd name="T25" fmla="*/ 2147483646 h 300"/>
              <a:gd name="T26" fmla="*/ 2147483646 w 86"/>
              <a:gd name="T27" fmla="*/ 2147483646 h 300"/>
              <a:gd name="T28" fmla="*/ 2147483646 w 86"/>
              <a:gd name="T29" fmla="*/ 2147483646 h 300"/>
              <a:gd name="T30" fmla="*/ 2147483646 w 86"/>
              <a:gd name="T31" fmla="*/ 2147483646 h 300"/>
              <a:gd name="T32" fmla="*/ 2147483646 w 86"/>
              <a:gd name="T33" fmla="*/ 0 h 300"/>
              <a:gd name="T34" fmla="*/ 2147483646 w 86"/>
              <a:gd name="T35" fmla="*/ 0 h 300"/>
              <a:gd name="T36" fmla="*/ 2147483646 w 86"/>
              <a:gd name="T37" fmla="*/ 0 h 300"/>
              <a:gd name="T38" fmla="*/ 2147483646 w 86"/>
              <a:gd name="T39" fmla="*/ 0 h 300"/>
              <a:gd name="T40" fmla="*/ 2147483646 w 86"/>
              <a:gd name="T41" fmla="*/ 2147483646 h 300"/>
              <a:gd name="T42" fmla="*/ 2147483646 w 86"/>
              <a:gd name="T43" fmla="*/ 2147483646 h 300"/>
              <a:gd name="T44" fmla="*/ 2147483646 w 86"/>
              <a:gd name="T45" fmla="*/ 2147483646 h 300"/>
              <a:gd name="T46" fmla="*/ 2147483646 w 86"/>
              <a:gd name="T47" fmla="*/ 2147483646 h 300"/>
              <a:gd name="T48" fmla="*/ 2147483646 w 86"/>
              <a:gd name="T49" fmla="*/ 2147483646 h 30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00">
                <a:moveTo>
                  <a:pt x="19" y="293"/>
                </a:moveTo>
                <a:lnTo>
                  <a:pt x="19" y="293"/>
                </a:lnTo>
                <a:lnTo>
                  <a:pt x="18" y="296"/>
                </a:lnTo>
                <a:lnTo>
                  <a:pt x="16" y="298"/>
                </a:lnTo>
                <a:lnTo>
                  <a:pt x="12" y="300"/>
                </a:lnTo>
                <a:lnTo>
                  <a:pt x="7" y="300"/>
                </a:lnTo>
                <a:lnTo>
                  <a:pt x="4" y="298"/>
                </a:lnTo>
                <a:lnTo>
                  <a:pt x="2" y="294"/>
                </a:lnTo>
                <a:lnTo>
                  <a:pt x="0" y="291"/>
                </a:lnTo>
                <a:lnTo>
                  <a:pt x="0" y="288"/>
                </a:lnTo>
                <a:lnTo>
                  <a:pt x="68" y="7"/>
                </a:lnTo>
                <a:lnTo>
                  <a:pt x="69" y="4"/>
                </a:lnTo>
                <a:lnTo>
                  <a:pt x="71" y="2"/>
                </a:lnTo>
                <a:lnTo>
                  <a:pt x="74" y="0"/>
                </a:lnTo>
                <a:lnTo>
                  <a:pt x="80" y="0"/>
                </a:lnTo>
                <a:lnTo>
                  <a:pt x="83" y="2"/>
                </a:lnTo>
                <a:lnTo>
                  <a:pt x="85" y="4"/>
                </a:lnTo>
                <a:lnTo>
                  <a:pt x="86" y="7"/>
                </a:lnTo>
                <a:lnTo>
                  <a:pt x="86" y="13"/>
                </a:lnTo>
                <a:lnTo>
                  <a:pt x="19" y="2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" name="Freeform 14"/>
          <p:cNvSpPr/>
          <p:nvPr userDrawn="1"/>
        </p:nvSpPr>
        <p:spPr bwMode="auto">
          <a:xfrm>
            <a:off x="6359525" y="185738"/>
            <a:ext cx="295275" cy="401637"/>
          </a:xfrm>
          <a:custGeom>
            <a:avLst/>
            <a:gdLst>
              <a:gd name="T0" fmla="*/ 2147483646 w 186"/>
              <a:gd name="T1" fmla="*/ 2147483646 h 253"/>
              <a:gd name="T2" fmla="*/ 2147483646 w 186"/>
              <a:gd name="T3" fmla="*/ 2147483646 h 253"/>
              <a:gd name="T4" fmla="*/ 2147483646 w 186"/>
              <a:gd name="T5" fmla="*/ 2147483646 h 253"/>
              <a:gd name="T6" fmla="*/ 2147483646 w 186"/>
              <a:gd name="T7" fmla="*/ 2147483646 h 253"/>
              <a:gd name="T8" fmla="*/ 2147483646 w 186"/>
              <a:gd name="T9" fmla="*/ 2147483646 h 253"/>
              <a:gd name="T10" fmla="*/ 2147483646 w 186"/>
              <a:gd name="T11" fmla="*/ 2147483646 h 253"/>
              <a:gd name="T12" fmla="*/ 2147483646 w 186"/>
              <a:gd name="T13" fmla="*/ 2147483646 h 253"/>
              <a:gd name="T14" fmla="*/ 2147483646 w 186"/>
              <a:gd name="T15" fmla="*/ 2147483646 h 253"/>
              <a:gd name="T16" fmla="*/ 2147483646 w 186"/>
              <a:gd name="T17" fmla="*/ 2147483646 h 253"/>
              <a:gd name="T18" fmla="*/ 2147483646 w 186"/>
              <a:gd name="T19" fmla="*/ 2147483646 h 253"/>
              <a:gd name="T20" fmla="*/ 2147483646 w 186"/>
              <a:gd name="T21" fmla="*/ 2147483646 h 253"/>
              <a:gd name="T22" fmla="*/ 2147483646 w 186"/>
              <a:gd name="T23" fmla="*/ 2147483646 h 253"/>
              <a:gd name="T24" fmla="*/ 2147483646 w 186"/>
              <a:gd name="T25" fmla="*/ 2147483646 h 253"/>
              <a:gd name="T26" fmla="*/ 2147483646 w 186"/>
              <a:gd name="T27" fmla="*/ 2147483646 h 253"/>
              <a:gd name="T28" fmla="*/ 0 w 186"/>
              <a:gd name="T29" fmla="*/ 2147483646 h 253"/>
              <a:gd name="T30" fmla="*/ 0 w 186"/>
              <a:gd name="T31" fmla="*/ 2147483646 h 253"/>
              <a:gd name="T32" fmla="*/ 0 w 186"/>
              <a:gd name="T33" fmla="*/ 2147483646 h 253"/>
              <a:gd name="T34" fmla="*/ 2147483646 w 186"/>
              <a:gd name="T35" fmla="*/ 2147483646 h 253"/>
              <a:gd name="T36" fmla="*/ 2147483646 w 186"/>
              <a:gd name="T37" fmla="*/ 2147483646 h 253"/>
              <a:gd name="T38" fmla="*/ 2147483646 w 186"/>
              <a:gd name="T39" fmla="*/ 2147483646 h 253"/>
              <a:gd name="T40" fmla="*/ 2147483646 w 186"/>
              <a:gd name="T41" fmla="*/ 0 h 253"/>
              <a:gd name="T42" fmla="*/ 2147483646 w 186"/>
              <a:gd name="T43" fmla="*/ 0 h 253"/>
              <a:gd name="T44" fmla="*/ 2147483646 w 186"/>
              <a:gd name="T45" fmla="*/ 0 h 253"/>
              <a:gd name="T46" fmla="*/ 2147483646 w 186"/>
              <a:gd name="T47" fmla="*/ 2147483646 h 253"/>
              <a:gd name="T48" fmla="*/ 2147483646 w 186"/>
              <a:gd name="T49" fmla="*/ 2147483646 h 25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6" h="253">
                <a:moveTo>
                  <a:pt x="186" y="237"/>
                </a:moveTo>
                <a:lnTo>
                  <a:pt x="186" y="237"/>
                </a:lnTo>
                <a:lnTo>
                  <a:pt x="186" y="241"/>
                </a:lnTo>
                <a:lnTo>
                  <a:pt x="186" y="244"/>
                </a:lnTo>
                <a:lnTo>
                  <a:pt x="186" y="247"/>
                </a:lnTo>
                <a:lnTo>
                  <a:pt x="182" y="251"/>
                </a:lnTo>
                <a:lnTo>
                  <a:pt x="179" y="251"/>
                </a:lnTo>
                <a:lnTo>
                  <a:pt x="175" y="253"/>
                </a:lnTo>
                <a:lnTo>
                  <a:pt x="172" y="251"/>
                </a:lnTo>
                <a:lnTo>
                  <a:pt x="168" y="24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0" y="3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3"/>
                </a:lnTo>
                <a:lnTo>
                  <a:pt x="186" y="2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" name="Freeform 15"/>
          <p:cNvSpPr/>
          <p:nvPr userDrawn="1"/>
        </p:nvSpPr>
        <p:spPr bwMode="auto">
          <a:xfrm>
            <a:off x="6272213" y="307975"/>
            <a:ext cx="371475" cy="338138"/>
          </a:xfrm>
          <a:custGeom>
            <a:avLst/>
            <a:gdLst>
              <a:gd name="T0" fmla="*/ 2147483646 w 234"/>
              <a:gd name="T1" fmla="*/ 2147483646 h 213"/>
              <a:gd name="T2" fmla="*/ 2147483646 w 234"/>
              <a:gd name="T3" fmla="*/ 2147483646 h 213"/>
              <a:gd name="T4" fmla="*/ 2147483646 w 234"/>
              <a:gd name="T5" fmla="*/ 2147483646 h 213"/>
              <a:gd name="T6" fmla="*/ 2147483646 w 234"/>
              <a:gd name="T7" fmla="*/ 2147483646 h 213"/>
              <a:gd name="T8" fmla="*/ 2147483646 w 234"/>
              <a:gd name="T9" fmla="*/ 2147483646 h 213"/>
              <a:gd name="T10" fmla="*/ 2147483646 w 234"/>
              <a:gd name="T11" fmla="*/ 2147483646 h 213"/>
              <a:gd name="T12" fmla="*/ 2147483646 w 234"/>
              <a:gd name="T13" fmla="*/ 2147483646 h 213"/>
              <a:gd name="T14" fmla="*/ 2147483646 w 234"/>
              <a:gd name="T15" fmla="*/ 2147483646 h 213"/>
              <a:gd name="T16" fmla="*/ 2147483646 w 234"/>
              <a:gd name="T17" fmla="*/ 2147483646 h 213"/>
              <a:gd name="T18" fmla="*/ 2147483646 w 234"/>
              <a:gd name="T19" fmla="*/ 2147483646 h 213"/>
              <a:gd name="T20" fmla="*/ 2147483646 w 234"/>
              <a:gd name="T21" fmla="*/ 2147483646 h 213"/>
              <a:gd name="T22" fmla="*/ 2147483646 w 234"/>
              <a:gd name="T23" fmla="*/ 2147483646 h 213"/>
              <a:gd name="T24" fmla="*/ 2147483646 w 234"/>
              <a:gd name="T25" fmla="*/ 2147483646 h 213"/>
              <a:gd name="T26" fmla="*/ 2147483646 w 234"/>
              <a:gd name="T27" fmla="*/ 2147483646 h 213"/>
              <a:gd name="T28" fmla="*/ 2147483646 w 234"/>
              <a:gd name="T29" fmla="*/ 2147483646 h 213"/>
              <a:gd name="T30" fmla="*/ 0 w 234"/>
              <a:gd name="T31" fmla="*/ 2147483646 h 213"/>
              <a:gd name="T32" fmla="*/ 0 w 234"/>
              <a:gd name="T33" fmla="*/ 2147483646 h 213"/>
              <a:gd name="T34" fmla="*/ 2147483646 w 234"/>
              <a:gd name="T35" fmla="*/ 2147483646 h 213"/>
              <a:gd name="T36" fmla="*/ 2147483646 w 234"/>
              <a:gd name="T37" fmla="*/ 2147483646 h 213"/>
              <a:gd name="T38" fmla="*/ 2147483646 w 234"/>
              <a:gd name="T39" fmla="*/ 2147483646 h 213"/>
              <a:gd name="T40" fmla="*/ 2147483646 w 234"/>
              <a:gd name="T41" fmla="*/ 2147483646 h 213"/>
              <a:gd name="T42" fmla="*/ 2147483646 w 234"/>
              <a:gd name="T43" fmla="*/ 0 h 213"/>
              <a:gd name="T44" fmla="*/ 2147483646 w 234"/>
              <a:gd name="T45" fmla="*/ 2147483646 h 213"/>
              <a:gd name="T46" fmla="*/ 2147483646 w 234"/>
              <a:gd name="T47" fmla="*/ 2147483646 h 213"/>
              <a:gd name="T48" fmla="*/ 2147483646 w 234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13">
                <a:moveTo>
                  <a:pt x="230" y="196"/>
                </a:moveTo>
                <a:lnTo>
                  <a:pt x="230" y="196"/>
                </a:lnTo>
                <a:lnTo>
                  <a:pt x="232" y="200"/>
                </a:lnTo>
                <a:lnTo>
                  <a:pt x="234" y="203"/>
                </a:lnTo>
                <a:lnTo>
                  <a:pt x="232" y="207"/>
                </a:lnTo>
                <a:lnTo>
                  <a:pt x="230" y="210"/>
                </a:lnTo>
                <a:lnTo>
                  <a:pt x="227" y="212"/>
                </a:lnTo>
                <a:lnTo>
                  <a:pt x="223" y="213"/>
                </a:lnTo>
                <a:lnTo>
                  <a:pt x="220" y="212"/>
                </a:lnTo>
                <a:lnTo>
                  <a:pt x="217" y="210"/>
                </a:lnTo>
                <a:lnTo>
                  <a:pt x="3" y="17"/>
                </a:lnTo>
                <a:lnTo>
                  <a:pt x="2" y="14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9" y="0"/>
                </a:lnTo>
                <a:lnTo>
                  <a:pt x="14" y="2"/>
                </a:lnTo>
                <a:lnTo>
                  <a:pt x="17" y="4"/>
                </a:lnTo>
                <a:lnTo>
                  <a:pt x="230" y="1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" name="Freeform 16"/>
          <p:cNvSpPr/>
          <p:nvPr userDrawn="1"/>
        </p:nvSpPr>
        <p:spPr bwMode="auto">
          <a:xfrm>
            <a:off x="6207125" y="474663"/>
            <a:ext cx="433388" cy="234950"/>
          </a:xfrm>
          <a:custGeom>
            <a:avLst/>
            <a:gdLst>
              <a:gd name="T0" fmla="*/ 2147483646 w 273"/>
              <a:gd name="T1" fmla="*/ 2147483646 h 148"/>
              <a:gd name="T2" fmla="*/ 2147483646 w 273"/>
              <a:gd name="T3" fmla="*/ 2147483646 h 148"/>
              <a:gd name="T4" fmla="*/ 2147483646 w 273"/>
              <a:gd name="T5" fmla="*/ 2147483646 h 148"/>
              <a:gd name="T6" fmla="*/ 2147483646 w 273"/>
              <a:gd name="T7" fmla="*/ 2147483646 h 148"/>
              <a:gd name="T8" fmla="*/ 2147483646 w 273"/>
              <a:gd name="T9" fmla="*/ 2147483646 h 148"/>
              <a:gd name="T10" fmla="*/ 2147483646 w 273"/>
              <a:gd name="T11" fmla="*/ 2147483646 h 148"/>
              <a:gd name="T12" fmla="*/ 2147483646 w 273"/>
              <a:gd name="T13" fmla="*/ 2147483646 h 148"/>
              <a:gd name="T14" fmla="*/ 2147483646 w 273"/>
              <a:gd name="T15" fmla="*/ 2147483646 h 148"/>
              <a:gd name="T16" fmla="*/ 2147483646 w 273"/>
              <a:gd name="T17" fmla="*/ 2147483646 h 148"/>
              <a:gd name="T18" fmla="*/ 2147483646 w 273"/>
              <a:gd name="T19" fmla="*/ 2147483646 h 148"/>
              <a:gd name="T20" fmla="*/ 2147483646 w 273"/>
              <a:gd name="T21" fmla="*/ 2147483646 h 148"/>
              <a:gd name="T22" fmla="*/ 2147483646 w 273"/>
              <a:gd name="T23" fmla="*/ 2147483646 h 148"/>
              <a:gd name="T24" fmla="*/ 2147483646 w 273"/>
              <a:gd name="T25" fmla="*/ 2147483646 h 148"/>
              <a:gd name="T26" fmla="*/ 2147483646 w 273"/>
              <a:gd name="T27" fmla="*/ 2147483646 h 148"/>
              <a:gd name="T28" fmla="*/ 2147483646 w 273"/>
              <a:gd name="T29" fmla="*/ 2147483646 h 148"/>
              <a:gd name="T30" fmla="*/ 0 w 273"/>
              <a:gd name="T31" fmla="*/ 2147483646 h 148"/>
              <a:gd name="T32" fmla="*/ 0 w 273"/>
              <a:gd name="T33" fmla="*/ 2147483646 h 148"/>
              <a:gd name="T34" fmla="*/ 2147483646 w 273"/>
              <a:gd name="T35" fmla="*/ 2147483646 h 148"/>
              <a:gd name="T36" fmla="*/ 2147483646 w 273"/>
              <a:gd name="T37" fmla="*/ 2147483646 h 148"/>
              <a:gd name="T38" fmla="*/ 2147483646 w 273"/>
              <a:gd name="T39" fmla="*/ 2147483646 h 148"/>
              <a:gd name="T40" fmla="*/ 2147483646 w 273"/>
              <a:gd name="T41" fmla="*/ 2147483646 h 148"/>
              <a:gd name="T42" fmla="*/ 2147483646 w 273"/>
              <a:gd name="T43" fmla="*/ 0 h 148"/>
              <a:gd name="T44" fmla="*/ 2147483646 w 273"/>
              <a:gd name="T45" fmla="*/ 0 h 148"/>
              <a:gd name="T46" fmla="*/ 2147483646 w 273"/>
              <a:gd name="T47" fmla="*/ 0 h 148"/>
              <a:gd name="T48" fmla="*/ 2147483646 w 273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3" h="148">
                <a:moveTo>
                  <a:pt x="268" y="129"/>
                </a:moveTo>
                <a:lnTo>
                  <a:pt x="268" y="129"/>
                </a:lnTo>
                <a:lnTo>
                  <a:pt x="271" y="131"/>
                </a:lnTo>
                <a:lnTo>
                  <a:pt x="273" y="134"/>
                </a:lnTo>
                <a:lnTo>
                  <a:pt x="273" y="139"/>
                </a:lnTo>
                <a:lnTo>
                  <a:pt x="271" y="143"/>
                </a:lnTo>
                <a:lnTo>
                  <a:pt x="270" y="146"/>
                </a:lnTo>
                <a:lnTo>
                  <a:pt x="266" y="148"/>
                </a:lnTo>
                <a:lnTo>
                  <a:pt x="263" y="148"/>
                </a:lnTo>
                <a:lnTo>
                  <a:pt x="259" y="146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268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" name="Freeform 17"/>
          <p:cNvSpPr/>
          <p:nvPr userDrawn="1"/>
        </p:nvSpPr>
        <p:spPr bwMode="auto">
          <a:xfrm>
            <a:off x="6891338" y="103188"/>
            <a:ext cx="254000" cy="428625"/>
          </a:xfrm>
          <a:custGeom>
            <a:avLst/>
            <a:gdLst>
              <a:gd name="T0" fmla="*/ 2147483646 w 160"/>
              <a:gd name="T1" fmla="*/ 2147483646 h 270"/>
              <a:gd name="T2" fmla="*/ 2147483646 w 160"/>
              <a:gd name="T3" fmla="*/ 2147483646 h 270"/>
              <a:gd name="T4" fmla="*/ 2147483646 w 160"/>
              <a:gd name="T5" fmla="*/ 2147483646 h 270"/>
              <a:gd name="T6" fmla="*/ 2147483646 w 160"/>
              <a:gd name="T7" fmla="*/ 2147483646 h 270"/>
              <a:gd name="T8" fmla="*/ 2147483646 w 160"/>
              <a:gd name="T9" fmla="*/ 2147483646 h 270"/>
              <a:gd name="T10" fmla="*/ 2147483646 w 160"/>
              <a:gd name="T11" fmla="*/ 2147483646 h 270"/>
              <a:gd name="T12" fmla="*/ 2147483646 w 160"/>
              <a:gd name="T13" fmla="*/ 2147483646 h 270"/>
              <a:gd name="T14" fmla="*/ 2147483646 w 160"/>
              <a:gd name="T15" fmla="*/ 2147483646 h 270"/>
              <a:gd name="T16" fmla="*/ 2147483646 w 160"/>
              <a:gd name="T17" fmla="*/ 2147483646 h 270"/>
              <a:gd name="T18" fmla="*/ 0 w 160"/>
              <a:gd name="T19" fmla="*/ 2147483646 h 270"/>
              <a:gd name="T20" fmla="*/ 0 w 160"/>
              <a:gd name="T21" fmla="*/ 2147483646 h 270"/>
              <a:gd name="T22" fmla="*/ 2147483646 w 160"/>
              <a:gd name="T23" fmla="*/ 2147483646 h 270"/>
              <a:gd name="T24" fmla="*/ 2147483646 w 160"/>
              <a:gd name="T25" fmla="*/ 2147483646 h 270"/>
              <a:gd name="T26" fmla="*/ 2147483646 w 160"/>
              <a:gd name="T27" fmla="*/ 2147483646 h 270"/>
              <a:gd name="T28" fmla="*/ 2147483646 w 160"/>
              <a:gd name="T29" fmla="*/ 2147483646 h 270"/>
              <a:gd name="T30" fmla="*/ 2147483646 w 160"/>
              <a:gd name="T31" fmla="*/ 0 h 270"/>
              <a:gd name="T32" fmla="*/ 2147483646 w 160"/>
              <a:gd name="T33" fmla="*/ 0 h 270"/>
              <a:gd name="T34" fmla="*/ 2147483646 w 160"/>
              <a:gd name="T35" fmla="*/ 0 h 270"/>
              <a:gd name="T36" fmla="*/ 2147483646 w 160"/>
              <a:gd name="T37" fmla="*/ 0 h 270"/>
              <a:gd name="T38" fmla="*/ 2147483646 w 160"/>
              <a:gd name="T39" fmla="*/ 0 h 270"/>
              <a:gd name="T40" fmla="*/ 2147483646 w 160"/>
              <a:gd name="T41" fmla="*/ 2147483646 h 270"/>
              <a:gd name="T42" fmla="*/ 2147483646 w 160"/>
              <a:gd name="T43" fmla="*/ 2147483646 h 270"/>
              <a:gd name="T44" fmla="*/ 2147483646 w 160"/>
              <a:gd name="T45" fmla="*/ 2147483646 h 270"/>
              <a:gd name="T46" fmla="*/ 2147483646 w 160"/>
              <a:gd name="T47" fmla="*/ 2147483646 h 270"/>
              <a:gd name="T48" fmla="*/ 2147483646 w 160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0">
                <a:moveTo>
                  <a:pt x="19" y="265"/>
                </a:moveTo>
                <a:lnTo>
                  <a:pt x="19" y="265"/>
                </a:lnTo>
                <a:lnTo>
                  <a:pt x="16" y="268"/>
                </a:lnTo>
                <a:lnTo>
                  <a:pt x="12" y="270"/>
                </a:lnTo>
                <a:lnTo>
                  <a:pt x="9" y="270"/>
                </a:lnTo>
                <a:lnTo>
                  <a:pt x="5" y="268"/>
                </a:lnTo>
                <a:lnTo>
                  <a:pt x="2" y="267"/>
                </a:lnTo>
                <a:lnTo>
                  <a:pt x="0" y="263"/>
                </a:lnTo>
                <a:lnTo>
                  <a:pt x="0" y="260"/>
                </a:lnTo>
                <a:lnTo>
                  <a:pt x="2" y="255"/>
                </a:lnTo>
                <a:lnTo>
                  <a:pt x="143" y="4"/>
                </a:lnTo>
                <a:lnTo>
                  <a:pt x="145" y="2"/>
                </a:lnTo>
                <a:lnTo>
                  <a:pt x="148" y="0"/>
                </a:lnTo>
                <a:lnTo>
                  <a:pt x="151" y="0"/>
                </a:lnTo>
                <a:lnTo>
                  <a:pt x="155" y="0"/>
                </a:lnTo>
                <a:lnTo>
                  <a:pt x="158" y="4"/>
                </a:lnTo>
                <a:lnTo>
                  <a:pt x="160" y="7"/>
                </a:lnTo>
                <a:lnTo>
                  <a:pt x="160" y="11"/>
                </a:lnTo>
                <a:lnTo>
                  <a:pt x="160" y="14"/>
                </a:lnTo>
                <a:lnTo>
                  <a:pt x="19" y="2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" name="Freeform 18"/>
          <p:cNvSpPr/>
          <p:nvPr userDrawn="1"/>
        </p:nvSpPr>
        <p:spPr bwMode="auto">
          <a:xfrm>
            <a:off x="6946900" y="204788"/>
            <a:ext cx="319088" cy="384175"/>
          </a:xfrm>
          <a:custGeom>
            <a:avLst/>
            <a:gdLst>
              <a:gd name="T0" fmla="*/ 2147483646 w 201"/>
              <a:gd name="T1" fmla="*/ 2147483646 h 242"/>
              <a:gd name="T2" fmla="*/ 2147483646 w 201"/>
              <a:gd name="T3" fmla="*/ 2147483646 h 242"/>
              <a:gd name="T4" fmla="*/ 2147483646 w 201"/>
              <a:gd name="T5" fmla="*/ 2147483646 h 242"/>
              <a:gd name="T6" fmla="*/ 2147483646 w 201"/>
              <a:gd name="T7" fmla="*/ 2147483646 h 242"/>
              <a:gd name="T8" fmla="*/ 2147483646 w 201"/>
              <a:gd name="T9" fmla="*/ 2147483646 h 242"/>
              <a:gd name="T10" fmla="*/ 2147483646 w 201"/>
              <a:gd name="T11" fmla="*/ 2147483646 h 242"/>
              <a:gd name="T12" fmla="*/ 2147483646 w 201"/>
              <a:gd name="T13" fmla="*/ 2147483646 h 242"/>
              <a:gd name="T14" fmla="*/ 2147483646 w 201"/>
              <a:gd name="T15" fmla="*/ 2147483646 h 242"/>
              <a:gd name="T16" fmla="*/ 0 w 201"/>
              <a:gd name="T17" fmla="*/ 2147483646 h 242"/>
              <a:gd name="T18" fmla="*/ 0 w 201"/>
              <a:gd name="T19" fmla="*/ 2147483646 h 242"/>
              <a:gd name="T20" fmla="*/ 0 w 201"/>
              <a:gd name="T21" fmla="*/ 2147483646 h 242"/>
              <a:gd name="T22" fmla="*/ 2147483646 w 201"/>
              <a:gd name="T23" fmla="*/ 2147483646 h 242"/>
              <a:gd name="T24" fmla="*/ 2147483646 w 201"/>
              <a:gd name="T25" fmla="*/ 2147483646 h 242"/>
              <a:gd name="T26" fmla="*/ 2147483646 w 201"/>
              <a:gd name="T27" fmla="*/ 2147483646 h 242"/>
              <a:gd name="T28" fmla="*/ 2147483646 w 201"/>
              <a:gd name="T29" fmla="*/ 2147483646 h 242"/>
              <a:gd name="T30" fmla="*/ 2147483646 w 201"/>
              <a:gd name="T31" fmla="*/ 0 h 242"/>
              <a:gd name="T32" fmla="*/ 2147483646 w 201"/>
              <a:gd name="T33" fmla="*/ 2147483646 h 242"/>
              <a:gd name="T34" fmla="*/ 2147483646 w 201"/>
              <a:gd name="T35" fmla="*/ 2147483646 h 242"/>
              <a:gd name="T36" fmla="*/ 2147483646 w 201"/>
              <a:gd name="T37" fmla="*/ 2147483646 h 242"/>
              <a:gd name="T38" fmla="*/ 2147483646 w 201"/>
              <a:gd name="T39" fmla="*/ 2147483646 h 242"/>
              <a:gd name="T40" fmla="*/ 2147483646 w 201"/>
              <a:gd name="T41" fmla="*/ 2147483646 h 242"/>
              <a:gd name="T42" fmla="*/ 2147483646 w 201"/>
              <a:gd name="T43" fmla="*/ 2147483646 h 242"/>
              <a:gd name="T44" fmla="*/ 2147483646 w 201"/>
              <a:gd name="T45" fmla="*/ 2147483646 h 242"/>
              <a:gd name="T46" fmla="*/ 2147483646 w 201"/>
              <a:gd name="T47" fmla="*/ 2147483646 h 242"/>
              <a:gd name="T48" fmla="*/ 2147483646 w 201"/>
              <a:gd name="T49" fmla="*/ 2147483646 h 24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1" h="242">
                <a:moveTo>
                  <a:pt x="17" y="239"/>
                </a:moveTo>
                <a:lnTo>
                  <a:pt x="17" y="239"/>
                </a:lnTo>
                <a:lnTo>
                  <a:pt x="13" y="241"/>
                </a:lnTo>
                <a:lnTo>
                  <a:pt x="10" y="242"/>
                </a:lnTo>
                <a:lnTo>
                  <a:pt x="6" y="242"/>
                </a:lnTo>
                <a:lnTo>
                  <a:pt x="3" y="241"/>
                </a:lnTo>
                <a:lnTo>
                  <a:pt x="0" y="237"/>
                </a:lnTo>
                <a:lnTo>
                  <a:pt x="0" y="234"/>
                </a:lnTo>
                <a:lnTo>
                  <a:pt x="0" y="230"/>
                </a:lnTo>
                <a:lnTo>
                  <a:pt x="1" y="227"/>
                </a:lnTo>
                <a:lnTo>
                  <a:pt x="183" y="3"/>
                </a:lnTo>
                <a:lnTo>
                  <a:pt x="187" y="2"/>
                </a:lnTo>
                <a:lnTo>
                  <a:pt x="190" y="0"/>
                </a:lnTo>
                <a:lnTo>
                  <a:pt x="194" y="2"/>
                </a:lnTo>
                <a:lnTo>
                  <a:pt x="197" y="3"/>
                </a:lnTo>
                <a:lnTo>
                  <a:pt x="201" y="5"/>
                </a:lnTo>
                <a:lnTo>
                  <a:pt x="201" y="9"/>
                </a:lnTo>
                <a:lnTo>
                  <a:pt x="201" y="14"/>
                </a:lnTo>
                <a:lnTo>
                  <a:pt x="199" y="17"/>
                </a:lnTo>
                <a:lnTo>
                  <a:pt x="17" y="23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" name="Freeform 19"/>
          <p:cNvSpPr/>
          <p:nvPr userDrawn="1"/>
        </p:nvSpPr>
        <p:spPr bwMode="auto">
          <a:xfrm>
            <a:off x="6954838" y="346075"/>
            <a:ext cx="395287" cy="306388"/>
          </a:xfrm>
          <a:custGeom>
            <a:avLst/>
            <a:gdLst>
              <a:gd name="T0" fmla="*/ 2147483646 w 249"/>
              <a:gd name="T1" fmla="*/ 2147483646 h 193"/>
              <a:gd name="T2" fmla="*/ 2147483646 w 249"/>
              <a:gd name="T3" fmla="*/ 2147483646 h 193"/>
              <a:gd name="T4" fmla="*/ 2147483646 w 249"/>
              <a:gd name="T5" fmla="*/ 2147483646 h 193"/>
              <a:gd name="T6" fmla="*/ 2147483646 w 249"/>
              <a:gd name="T7" fmla="*/ 2147483646 h 193"/>
              <a:gd name="T8" fmla="*/ 2147483646 w 249"/>
              <a:gd name="T9" fmla="*/ 2147483646 h 193"/>
              <a:gd name="T10" fmla="*/ 2147483646 w 249"/>
              <a:gd name="T11" fmla="*/ 2147483646 h 193"/>
              <a:gd name="T12" fmla="*/ 2147483646 w 249"/>
              <a:gd name="T13" fmla="*/ 2147483646 h 193"/>
              <a:gd name="T14" fmla="*/ 2147483646 w 249"/>
              <a:gd name="T15" fmla="*/ 2147483646 h 193"/>
              <a:gd name="T16" fmla="*/ 0 w 249"/>
              <a:gd name="T17" fmla="*/ 2147483646 h 193"/>
              <a:gd name="T18" fmla="*/ 0 w 249"/>
              <a:gd name="T19" fmla="*/ 2147483646 h 193"/>
              <a:gd name="T20" fmla="*/ 2147483646 w 249"/>
              <a:gd name="T21" fmla="*/ 2147483646 h 193"/>
              <a:gd name="T22" fmla="*/ 2147483646 w 249"/>
              <a:gd name="T23" fmla="*/ 2147483646 h 193"/>
              <a:gd name="T24" fmla="*/ 2147483646 w 249"/>
              <a:gd name="T25" fmla="*/ 2147483646 h 193"/>
              <a:gd name="T26" fmla="*/ 2147483646 w 249"/>
              <a:gd name="T27" fmla="*/ 2147483646 h 193"/>
              <a:gd name="T28" fmla="*/ 2147483646 w 249"/>
              <a:gd name="T29" fmla="*/ 0 h 193"/>
              <a:gd name="T30" fmla="*/ 2147483646 w 249"/>
              <a:gd name="T31" fmla="*/ 0 h 193"/>
              <a:gd name="T32" fmla="*/ 2147483646 w 249"/>
              <a:gd name="T33" fmla="*/ 2147483646 h 193"/>
              <a:gd name="T34" fmla="*/ 2147483646 w 249"/>
              <a:gd name="T35" fmla="*/ 2147483646 h 193"/>
              <a:gd name="T36" fmla="*/ 2147483646 w 249"/>
              <a:gd name="T37" fmla="*/ 2147483646 h 193"/>
              <a:gd name="T38" fmla="*/ 2147483646 w 249"/>
              <a:gd name="T39" fmla="*/ 2147483646 h 193"/>
              <a:gd name="T40" fmla="*/ 2147483646 w 249"/>
              <a:gd name="T41" fmla="*/ 2147483646 h 193"/>
              <a:gd name="T42" fmla="*/ 2147483646 w 249"/>
              <a:gd name="T43" fmla="*/ 2147483646 h 193"/>
              <a:gd name="T44" fmla="*/ 2147483646 w 249"/>
              <a:gd name="T45" fmla="*/ 2147483646 h 193"/>
              <a:gd name="T46" fmla="*/ 2147483646 w 249"/>
              <a:gd name="T47" fmla="*/ 2147483646 h 193"/>
              <a:gd name="T48" fmla="*/ 2147483646 w 249"/>
              <a:gd name="T49" fmla="*/ 2147483646 h 1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193">
                <a:moveTo>
                  <a:pt x="15" y="191"/>
                </a:moveTo>
                <a:lnTo>
                  <a:pt x="15" y="191"/>
                </a:lnTo>
                <a:lnTo>
                  <a:pt x="12" y="193"/>
                </a:lnTo>
                <a:lnTo>
                  <a:pt x="8" y="193"/>
                </a:lnTo>
                <a:lnTo>
                  <a:pt x="5" y="191"/>
                </a:lnTo>
                <a:lnTo>
                  <a:pt x="1" y="189"/>
                </a:lnTo>
                <a:lnTo>
                  <a:pt x="0" y="186"/>
                </a:lnTo>
                <a:lnTo>
                  <a:pt x="0" y="183"/>
                </a:lnTo>
                <a:lnTo>
                  <a:pt x="1" y="179"/>
                </a:lnTo>
                <a:lnTo>
                  <a:pt x="3" y="176"/>
                </a:lnTo>
                <a:lnTo>
                  <a:pt x="233" y="2"/>
                </a:lnTo>
                <a:lnTo>
                  <a:pt x="237" y="0"/>
                </a:lnTo>
                <a:lnTo>
                  <a:pt x="240" y="0"/>
                </a:lnTo>
                <a:lnTo>
                  <a:pt x="244" y="2"/>
                </a:lnTo>
                <a:lnTo>
                  <a:pt x="247" y="4"/>
                </a:lnTo>
                <a:lnTo>
                  <a:pt x="249" y="7"/>
                </a:lnTo>
                <a:lnTo>
                  <a:pt x="249" y="11"/>
                </a:lnTo>
                <a:lnTo>
                  <a:pt x="247" y="14"/>
                </a:lnTo>
                <a:lnTo>
                  <a:pt x="245" y="18"/>
                </a:lnTo>
                <a:lnTo>
                  <a:pt x="15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2" name="Freeform 20"/>
          <p:cNvSpPr/>
          <p:nvPr userDrawn="1"/>
        </p:nvSpPr>
        <p:spPr bwMode="auto">
          <a:xfrm>
            <a:off x="6946900" y="488950"/>
            <a:ext cx="446088" cy="220663"/>
          </a:xfrm>
          <a:custGeom>
            <a:avLst/>
            <a:gdLst>
              <a:gd name="T0" fmla="*/ 2147483646 w 281"/>
              <a:gd name="T1" fmla="*/ 2147483646 h 139"/>
              <a:gd name="T2" fmla="*/ 2147483646 w 281"/>
              <a:gd name="T3" fmla="*/ 2147483646 h 139"/>
              <a:gd name="T4" fmla="*/ 2147483646 w 281"/>
              <a:gd name="T5" fmla="*/ 2147483646 h 139"/>
              <a:gd name="T6" fmla="*/ 2147483646 w 281"/>
              <a:gd name="T7" fmla="*/ 2147483646 h 139"/>
              <a:gd name="T8" fmla="*/ 2147483646 w 281"/>
              <a:gd name="T9" fmla="*/ 2147483646 h 139"/>
              <a:gd name="T10" fmla="*/ 2147483646 w 281"/>
              <a:gd name="T11" fmla="*/ 2147483646 h 139"/>
              <a:gd name="T12" fmla="*/ 2147483646 w 281"/>
              <a:gd name="T13" fmla="*/ 2147483646 h 139"/>
              <a:gd name="T14" fmla="*/ 2147483646 w 281"/>
              <a:gd name="T15" fmla="*/ 2147483646 h 139"/>
              <a:gd name="T16" fmla="*/ 0 w 281"/>
              <a:gd name="T17" fmla="*/ 2147483646 h 139"/>
              <a:gd name="T18" fmla="*/ 2147483646 w 281"/>
              <a:gd name="T19" fmla="*/ 2147483646 h 139"/>
              <a:gd name="T20" fmla="*/ 2147483646 w 281"/>
              <a:gd name="T21" fmla="*/ 2147483646 h 139"/>
              <a:gd name="T22" fmla="*/ 2147483646 w 281"/>
              <a:gd name="T23" fmla="*/ 2147483646 h 139"/>
              <a:gd name="T24" fmla="*/ 2147483646 w 281"/>
              <a:gd name="T25" fmla="*/ 0 h 139"/>
              <a:gd name="T26" fmla="*/ 2147483646 w 281"/>
              <a:gd name="T27" fmla="*/ 0 h 139"/>
              <a:gd name="T28" fmla="*/ 2147483646 w 281"/>
              <a:gd name="T29" fmla="*/ 0 h 139"/>
              <a:gd name="T30" fmla="*/ 2147483646 w 281"/>
              <a:gd name="T31" fmla="*/ 0 h 139"/>
              <a:gd name="T32" fmla="*/ 2147483646 w 281"/>
              <a:gd name="T33" fmla="*/ 2147483646 h 139"/>
              <a:gd name="T34" fmla="*/ 2147483646 w 281"/>
              <a:gd name="T35" fmla="*/ 2147483646 h 139"/>
              <a:gd name="T36" fmla="*/ 2147483646 w 281"/>
              <a:gd name="T37" fmla="*/ 2147483646 h 139"/>
              <a:gd name="T38" fmla="*/ 2147483646 w 281"/>
              <a:gd name="T39" fmla="*/ 2147483646 h 139"/>
              <a:gd name="T40" fmla="*/ 2147483646 w 281"/>
              <a:gd name="T41" fmla="*/ 2147483646 h 139"/>
              <a:gd name="T42" fmla="*/ 2147483646 w 281"/>
              <a:gd name="T43" fmla="*/ 2147483646 h 139"/>
              <a:gd name="T44" fmla="*/ 2147483646 w 281"/>
              <a:gd name="T45" fmla="*/ 2147483646 h 139"/>
              <a:gd name="T46" fmla="*/ 2147483646 w 281"/>
              <a:gd name="T47" fmla="*/ 2147483646 h 139"/>
              <a:gd name="T48" fmla="*/ 2147483646 w 281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1" h="139">
                <a:moveTo>
                  <a:pt x="13" y="137"/>
                </a:moveTo>
                <a:lnTo>
                  <a:pt x="13" y="137"/>
                </a:lnTo>
                <a:lnTo>
                  <a:pt x="10" y="139"/>
                </a:lnTo>
                <a:lnTo>
                  <a:pt x="6" y="137"/>
                </a:lnTo>
                <a:lnTo>
                  <a:pt x="3" y="136"/>
                </a:lnTo>
                <a:lnTo>
                  <a:pt x="1" y="132"/>
                </a:lnTo>
                <a:lnTo>
                  <a:pt x="0" y="129"/>
                </a:lnTo>
                <a:lnTo>
                  <a:pt x="1" y="125"/>
                </a:lnTo>
                <a:lnTo>
                  <a:pt x="3" y="122"/>
                </a:lnTo>
                <a:lnTo>
                  <a:pt x="6" y="120"/>
                </a:lnTo>
                <a:lnTo>
                  <a:pt x="268" y="0"/>
                </a:lnTo>
                <a:lnTo>
                  <a:pt x="271" y="0"/>
                </a:lnTo>
                <a:lnTo>
                  <a:pt x="275" y="0"/>
                </a:lnTo>
                <a:lnTo>
                  <a:pt x="278" y="1"/>
                </a:lnTo>
                <a:lnTo>
                  <a:pt x="280" y="5"/>
                </a:lnTo>
                <a:lnTo>
                  <a:pt x="281" y="8"/>
                </a:lnTo>
                <a:lnTo>
                  <a:pt x="280" y="12"/>
                </a:lnTo>
                <a:lnTo>
                  <a:pt x="278" y="15"/>
                </a:lnTo>
                <a:lnTo>
                  <a:pt x="276" y="17"/>
                </a:lnTo>
                <a:lnTo>
                  <a:pt x="13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3" name="Freeform 21"/>
          <p:cNvSpPr/>
          <p:nvPr userDrawn="1"/>
        </p:nvSpPr>
        <p:spPr bwMode="auto">
          <a:xfrm>
            <a:off x="6022975" y="584200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0 w 222"/>
              <a:gd name="T67" fmla="*/ 2147483646 h 222"/>
              <a:gd name="T68" fmla="*/ 0 w 222"/>
              <a:gd name="T69" fmla="*/ 2147483646 h 222"/>
              <a:gd name="T70" fmla="*/ 0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0 h 222"/>
              <a:gd name="T98" fmla="*/ 2147483646 w 222"/>
              <a:gd name="T99" fmla="*/ 0 h 222"/>
              <a:gd name="T100" fmla="*/ 2147483646 w 222"/>
              <a:gd name="T101" fmla="*/ 0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15" y="74"/>
                </a:moveTo>
                <a:lnTo>
                  <a:pt x="215" y="74"/>
                </a:lnTo>
                <a:lnTo>
                  <a:pt x="219" y="84"/>
                </a:lnTo>
                <a:lnTo>
                  <a:pt x="221" y="96"/>
                </a:lnTo>
                <a:lnTo>
                  <a:pt x="222" y="106"/>
                </a:lnTo>
                <a:lnTo>
                  <a:pt x="222" y="117"/>
                </a:lnTo>
                <a:lnTo>
                  <a:pt x="221" y="129"/>
                </a:lnTo>
                <a:lnTo>
                  <a:pt x="219" y="139"/>
                </a:lnTo>
                <a:lnTo>
                  <a:pt x="212" y="158"/>
                </a:lnTo>
                <a:lnTo>
                  <a:pt x="200" y="177"/>
                </a:lnTo>
                <a:lnTo>
                  <a:pt x="193" y="186"/>
                </a:lnTo>
                <a:lnTo>
                  <a:pt x="186" y="192"/>
                </a:lnTo>
                <a:lnTo>
                  <a:pt x="178" y="199"/>
                </a:lnTo>
                <a:lnTo>
                  <a:pt x="169" y="206"/>
                </a:lnTo>
                <a:lnTo>
                  <a:pt x="159" y="211"/>
                </a:lnTo>
                <a:lnTo>
                  <a:pt x="148" y="215"/>
                </a:lnTo>
                <a:lnTo>
                  <a:pt x="136" y="218"/>
                </a:lnTo>
                <a:lnTo>
                  <a:pt x="126" y="220"/>
                </a:lnTo>
                <a:lnTo>
                  <a:pt x="116" y="222"/>
                </a:lnTo>
                <a:lnTo>
                  <a:pt x="104" y="222"/>
                </a:lnTo>
                <a:lnTo>
                  <a:pt x="93" y="220"/>
                </a:lnTo>
                <a:lnTo>
                  <a:pt x="83" y="218"/>
                </a:lnTo>
                <a:lnTo>
                  <a:pt x="62" y="211"/>
                </a:lnTo>
                <a:lnTo>
                  <a:pt x="45" y="199"/>
                </a:lnTo>
                <a:lnTo>
                  <a:pt x="37" y="192"/>
                </a:lnTo>
                <a:lnTo>
                  <a:pt x="28" y="186"/>
                </a:lnTo>
                <a:lnTo>
                  <a:pt x="21" y="177"/>
                </a:lnTo>
                <a:lnTo>
                  <a:pt x="16" y="168"/>
                </a:lnTo>
                <a:lnTo>
                  <a:pt x="11" y="158"/>
                </a:lnTo>
                <a:lnTo>
                  <a:pt x="6" y="148"/>
                </a:lnTo>
                <a:lnTo>
                  <a:pt x="2" y="136"/>
                </a:lnTo>
                <a:lnTo>
                  <a:pt x="0" y="125"/>
                </a:lnTo>
                <a:lnTo>
                  <a:pt x="0" y="115"/>
                </a:lnTo>
                <a:lnTo>
                  <a:pt x="0" y="103"/>
                </a:lnTo>
                <a:lnTo>
                  <a:pt x="2" y="93"/>
                </a:lnTo>
                <a:lnTo>
                  <a:pt x="4" y="82"/>
                </a:lnTo>
                <a:lnTo>
                  <a:pt x="11" y="62"/>
                </a:lnTo>
                <a:lnTo>
                  <a:pt x="21" y="45"/>
                </a:lnTo>
                <a:lnTo>
                  <a:pt x="28" y="36"/>
                </a:lnTo>
                <a:lnTo>
                  <a:pt x="37" y="29"/>
                </a:lnTo>
                <a:lnTo>
                  <a:pt x="45" y="22"/>
                </a:lnTo>
                <a:lnTo>
                  <a:pt x="54" y="15"/>
                </a:lnTo>
                <a:lnTo>
                  <a:pt x="64" y="10"/>
                </a:lnTo>
                <a:lnTo>
                  <a:pt x="74" y="5"/>
                </a:lnTo>
                <a:lnTo>
                  <a:pt x="85" y="3"/>
                </a:lnTo>
                <a:lnTo>
                  <a:pt x="97" y="0"/>
                </a:lnTo>
                <a:lnTo>
                  <a:pt x="107" y="0"/>
                </a:lnTo>
                <a:lnTo>
                  <a:pt x="117" y="0"/>
                </a:lnTo>
                <a:lnTo>
                  <a:pt x="129" y="2"/>
                </a:lnTo>
                <a:lnTo>
                  <a:pt x="140" y="3"/>
                </a:lnTo>
                <a:lnTo>
                  <a:pt x="159" y="10"/>
                </a:lnTo>
                <a:lnTo>
                  <a:pt x="178" y="22"/>
                </a:lnTo>
                <a:lnTo>
                  <a:pt x="186" y="29"/>
                </a:lnTo>
                <a:lnTo>
                  <a:pt x="193" y="36"/>
                </a:lnTo>
                <a:lnTo>
                  <a:pt x="200" y="45"/>
                </a:lnTo>
                <a:lnTo>
                  <a:pt x="207" y="53"/>
                </a:lnTo>
                <a:lnTo>
                  <a:pt x="212" y="63"/>
                </a:lnTo>
                <a:lnTo>
                  <a:pt x="215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4" name="Freeform 22"/>
          <p:cNvSpPr/>
          <p:nvPr userDrawn="1"/>
        </p:nvSpPr>
        <p:spPr bwMode="auto">
          <a:xfrm>
            <a:off x="6329363" y="1347788"/>
            <a:ext cx="220662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2147483646 h 141"/>
              <a:gd name="T12" fmla="*/ 2147483646 w 139"/>
              <a:gd name="T13" fmla="*/ 2147483646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0 w 139"/>
              <a:gd name="T41" fmla="*/ 2147483646 h 141"/>
              <a:gd name="T42" fmla="*/ 0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0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36" y="48"/>
                </a:moveTo>
                <a:lnTo>
                  <a:pt x="136" y="48"/>
                </a:lnTo>
                <a:lnTo>
                  <a:pt x="139" y="62"/>
                </a:lnTo>
                <a:lnTo>
                  <a:pt x="139" y="76"/>
                </a:lnTo>
                <a:lnTo>
                  <a:pt x="138" y="88"/>
                </a:lnTo>
                <a:lnTo>
                  <a:pt x="132" y="102"/>
                </a:lnTo>
                <a:lnTo>
                  <a:pt x="126" y="114"/>
                </a:lnTo>
                <a:lnTo>
                  <a:pt x="117" y="122"/>
                </a:lnTo>
                <a:lnTo>
                  <a:pt x="107" y="131"/>
                </a:lnTo>
                <a:lnTo>
                  <a:pt x="93" y="138"/>
                </a:lnTo>
                <a:lnTo>
                  <a:pt x="79" y="141"/>
                </a:lnTo>
                <a:lnTo>
                  <a:pt x="65" y="141"/>
                </a:lnTo>
                <a:lnTo>
                  <a:pt x="52" y="139"/>
                </a:lnTo>
                <a:lnTo>
                  <a:pt x="40" y="134"/>
                </a:lnTo>
                <a:lnTo>
                  <a:pt x="28" y="127"/>
                </a:lnTo>
                <a:lnTo>
                  <a:pt x="17" y="119"/>
                </a:lnTo>
                <a:lnTo>
                  <a:pt x="9" y="107"/>
                </a:lnTo>
                <a:lnTo>
                  <a:pt x="3" y="95"/>
                </a:lnTo>
                <a:lnTo>
                  <a:pt x="0" y="81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29"/>
                </a:lnTo>
                <a:lnTo>
                  <a:pt x="22" y="19"/>
                </a:lnTo>
                <a:lnTo>
                  <a:pt x="33" y="11"/>
                </a:lnTo>
                <a:lnTo>
                  <a:pt x="46" y="4"/>
                </a:lnTo>
                <a:lnTo>
                  <a:pt x="60" y="2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5" name="Freeform 23"/>
          <p:cNvSpPr/>
          <p:nvPr userDrawn="1"/>
        </p:nvSpPr>
        <p:spPr bwMode="auto">
          <a:xfrm>
            <a:off x="6219825" y="876300"/>
            <a:ext cx="207963" cy="504825"/>
          </a:xfrm>
          <a:custGeom>
            <a:avLst/>
            <a:gdLst>
              <a:gd name="T0" fmla="*/ 2147483646 w 131"/>
              <a:gd name="T1" fmla="*/ 2147483646 h 318"/>
              <a:gd name="T2" fmla="*/ 2147483646 w 131"/>
              <a:gd name="T3" fmla="*/ 2147483646 h 318"/>
              <a:gd name="T4" fmla="*/ 2147483646 w 131"/>
              <a:gd name="T5" fmla="*/ 2147483646 h 318"/>
              <a:gd name="T6" fmla="*/ 2147483646 w 131"/>
              <a:gd name="T7" fmla="*/ 2147483646 h 318"/>
              <a:gd name="T8" fmla="*/ 2147483646 w 131"/>
              <a:gd name="T9" fmla="*/ 2147483646 h 318"/>
              <a:gd name="T10" fmla="*/ 2147483646 w 131"/>
              <a:gd name="T11" fmla="*/ 2147483646 h 318"/>
              <a:gd name="T12" fmla="*/ 2147483646 w 131"/>
              <a:gd name="T13" fmla="*/ 2147483646 h 318"/>
              <a:gd name="T14" fmla="*/ 2147483646 w 131"/>
              <a:gd name="T15" fmla="*/ 2147483646 h 318"/>
              <a:gd name="T16" fmla="*/ 2147483646 w 131"/>
              <a:gd name="T17" fmla="*/ 2147483646 h 318"/>
              <a:gd name="T18" fmla="*/ 2147483646 w 131"/>
              <a:gd name="T19" fmla="*/ 2147483646 h 318"/>
              <a:gd name="T20" fmla="*/ 2147483646 w 131"/>
              <a:gd name="T21" fmla="*/ 2147483646 h 318"/>
              <a:gd name="T22" fmla="*/ 2147483646 w 131"/>
              <a:gd name="T23" fmla="*/ 2147483646 h 318"/>
              <a:gd name="T24" fmla="*/ 0 w 131"/>
              <a:gd name="T25" fmla="*/ 2147483646 h 318"/>
              <a:gd name="T26" fmla="*/ 0 w 131"/>
              <a:gd name="T27" fmla="*/ 2147483646 h 318"/>
              <a:gd name="T28" fmla="*/ 0 w 131"/>
              <a:gd name="T29" fmla="*/ 2147483646 h 318"/>
              <a:gd name="T30" fmla="*/ 2147483646 w 131"/>
              <a:gd name="T31" fmla="*/ 2147483646 h 318"/>
              <a:gd name="T32" fmla="*/ 2147483646 w 131"/>
              <a:gd name="T33" fmla="*/ 2147483646 h 318"/>
              <a:gd name="T34" fmla="*/ 2147483646 w 131"/>
              <a:gd name="T35" fmla="*/ 2147483646 h 318"/>
              <a:gd name="T36" fmla="*/ 2147483646 w 131"/>
              <a:gd name="T37" fmla="*/ 2147483646 h 318"/>
              <a:gd name="T38" fmla="*/ 2147483646 w 131"/>
              <a:gd name="T39" fmla="*/ 2147483646 h 318"/>
              <a:gd name="T40" fmla="*/ 2147483646 w 131"/>
              <a:gd name="T41" fmla="*/ 0 h 318"/>
              <a:gd name="T42" fmla="*/ 2147483646 w 131"/>
              <a:gd name="T43" fmla="*/ 2147483646 h 318"/>
              <a:gd name="T44" fmla="*/ 2147483646 w 131"/>
              <a:gd name="T45" fmla="*/ 2147483646 h 318"/>
              <a:gd name="T46" fmla="*/ 2147483646 w 131"/>
              <a:gd name="T47" fmla="*/ 2147483646 h 318"/>
              <a:gd name="T48" fmla="*/ 2147483646 w 131"/>
              <a:gd name="T49" fmla="*/ 2147483646 h 31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1" h="318">
                <a:moveTo>
                  <a:pt x="131" y="297"/>
                </a:moveTo>
                <a:lnTo>
                  <a:pt x="131" y="297"/>
                </a:lnTo>
                <a:lnTo>
                  <a:pt x="131" y="302"/>
                </a:lnTo>
                <a:lnTo>
                  <a:pt x="129" y="308"/>
                </a:lnTo>
                <a:lnTo>
                  <a:pt x="126" y="313"/>
                </a:lnTo>
                <a:lnTo>
                  <a:pt x="121" y="316"/>
                </a:lnTo>
                <a:lnTo>
                  <a:pt x="115" y="318"/>
                </a:lnTo>
                <a:lnTo>
                  <a:pt x="109" y="316"/>
                </a:lnTo>
                <a:lnTo>
                  <a:pt x="105" y="313"/>
                </a:lnTo>
                <a:lnTo>
                  <a:pt x="102" y="308"/>
                </a:lnTo>
                <a:lnTo>
                  <a:pt x="0" y="20"/>
                </a:lnTo>
                <a:lnTo>
                  <a:pt x="0" y="15"/>
                </a:lnTo>
                <a:lnTo>
                  <a:pt x="2" y="8"/>
                </a:lnTo>
                <a:lnTo>
                  <a:pt x="5" y="3"/>
                </a:lnTo>
                <a:lnTo>
                  <a:pt x="11" y="2"/>
                </a:lnTo>
                <a:lnTo>
                  <a:pt x="16" y="0"/>
                </a:lnTo>
                <a:lnTo>
                  <a:pt x="23" y="2"/>
                </a:lnTo>
                <a:lnTo>
                  <a:pt x="28" y="5"/>
                </a:lnTo>
                <a:lnTo>
                  <a:pt x="29" y="10"/>
                </a:lnTo>
                <a:lnTo>
                  <a:pt x="131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6" name="Freeform 24"/>
          <p:cNvSpPr/>
          <p:nvPr userDrawn="1"/>
        </p:nvSpPr>
        <p:spPr bwMode="auto">
          <a:xfrm>
            <a:off x="5835650" y="242888"/>
            <a:ext cx="280988" cy="412750"/>
          </a:xfrm>
          <a:custGeom>
            <a:avLst/>
            <a:gdLst>
              <a:gd name="T0" fmla="*/ 2147483646 w 177"/>
              <a:gd name="T1" fmla="*/ 2147483646 h 260"/>
              <a:gd name="T2" fmla="*/ 2147483646 w 177"/>
              <a:gd name="T3" fmla="*/ 2147483646 h 260"/>
              <a:gd name="T4" fmla="*/ 2147483646 w 177"/>
              <a:gd name="T5" fmla="*/ 2147483646 h 260"/>
              <a:gd name="T6" fmla="*/ 2147483646 w 177"/>
              <a:gd name="T7" fmla="*/ 2147483646 h 260"/>
              <a:gd name="T8" fmla="*/ 2147483646 w 177"/>
              <a:gd name="T9" fmla="*/ 2147483646 h 260"/>
              <a:gd name="T10" fmla="*/ 2147483646 w 177"/>
              <a:gd name="T11" fmla="*/ 2147483646 h 260"/>
              <a:gd name="T12" fmla="*/ 2147483646 w 177"/>
              <a:gd name="T13" fmla="*/ 2147483646 h 260"/>
              <a:gd name="T14" fmla="*/ 2147483646 w 177"/>
              <a:gd name="T15" fmla="*/ 2147483646 h 260"/>
              <a:gd name="T16" fmla="*/ 2147483646 w 177"/>
              <a:gd name="T17" fmla="*/ 2147483646 h 260"/>
              <a:gd name="T18" fmla="*/ 2147483646 w 177"/>
              <a:gd name="T19" fmla="*/ 2147483646 h 260"/>
              <a:gd name="T20" fmla="*/ 2147483646 w 177"/>
              <a:gd name="T21" fmla="*/ 2147483646 h 260"/>
              <a:gd name="T22" fmla="*/ 2147483646 w 177"/>
              <a:gd name="T23" fmla="*/ 2147483646 h 260"/>
              <a:gd name="T24" fmla="*/ 2147483646 w 177"/>
              <a:gd name="T25" fmla="*/ 2147483646 h 260"/>
              <a:gd name="T26" fmla="*/ 2147483646 w 177"/>
              <a:gd name="T27" fmla="*/ 2147483646 h 260"/>
              <a:gd name="T28" fmla="*/ 0 w 177"/>
              <a:gd name="T29" fmla="*/ 2147483646 h 260"/>
              <a:gd name="T30" fmla="*/ 0 w 177"/>
              <a:gd name="T31" fmla="*/ 2147483646 h 260"/>
              <a:gd name="T32" fmla="*/ 2147483646 w 177"/>
              <a:gd name="T33" fmla="*/ 2147483646 h 260"/>
              <a:gd name="T34" fmla="*/ 2147483646 w 177"/>
              <a:gd name="T35" fmla="*/ 2147483646 h 260"/>
              <a:gd name="T36" fmla="*/ 2147483646 w 177"/>
              <a:gd name="T37" fmla="*/ 2147483646 h 260"/>
              <a:gd name="T38" fmla="*/ 2147483646 w 177"/>
              <a:gd name="T39" fmla="*/ 2147483646 h 260"/>
              <a:gd name="T40" fmla="*/ 2147483646 w 177"/>
              <a:gd name="T41" fmla="*/ 0 h 260"/>
              <a:gd name="T42" fmla="*/ 2147483646 w 177"/>
              <a:gd name="T43" fmla="*/ 0 h 260"/>
              <a:gd name="T44" fmla="*/ 2147483646 w 177"/>
              <a:gd name="T45" fmla="*/ 2147483646 h 260"/>
              <a:gd name="T46" fmla="*/ 2147483646 w 177"/>
              <a:gd name="T47" fmla="*/ 2147483646 h 260"/>
              <a:gd name="T48" fmla="*/ 2147483646 w 177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60">
                <a:moveTo>
                  <a:pt x="175" y="244"/>
                </a:moveTo>
                <a:lnTo>
                  <a:pt x="175" y="244"/>
                </a:lnTo>
                <a:lnTo>
                  <a:pt x="177" y="248"/>
                </a:lnTo>
                <a:lnTo>
                  <a:pt x="177" y="253"/>
                </a:lnTo>
                <a:lnTo>
                  <a:pt x="175" y="256"/>
                </a:lnTo>
                <a:lnTo>
                  <a:pt x="172" y="258"/>
                </a:lnTo>
                <a:lnTo>
                  <a:pt x="168" y="260"/>
                </a:lnTo>
                <a:lnTo>
                  <a:pt x="165" y="260"/>
                </a:lnTo>
                <a:lnTo>
                  <a:pt x="161" y="258"/>
                </a:lnTo>
                <a:lnTo>
                  <a:pt x="160" y="256"/>
                </a:lnTo>
                <a:lnTo>
                  <a:pt x="2" y="15"/>
                </a:lnTo>
                <a:lnTo>
                  <a:pt x="0" y="12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17" y="3"/>
                </a:lnTo>
                <a:lnTo>
                  <a:pt x="175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7" name="Freeform 25"/>
          <p:cNvSpPr/>
          <p:nvPr userDrawn="1"/>
        </p:nvSpPr>
        <p:spPr bwMode="auto">
          <a:xfrm>
            <a:off x="5984875" y="150813"/>
            <a:ext cx="169863" cy="466725"/>
          </a:xfrm>
          <a:custGeom>
            <a:avLst/>
            <a:gdLst>
              <a:gd name="T0" fmla="*/ 2147483646 w 107"/>
              <a:gd name="T1" fmla="*/ 2147483646 h 294"/>
              <a:gd name="T2" fmla="*/ 2147483646 w 107"/>
              <a:gd name="T3" fmla="*/ 2147483646 h 294"/>
              <a:gd name="T4" fmla="*/ 2147483646 w 107"/>
              <a:gd name="T5" fmla="*/ 2147483646 h 294"/>
              <a:gd name="T6" fmla="*/ 2147483646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0 w 107"/>
              <a:gd name="T25" fmla="*/ 2147483646 h 294"/>
              <a:gd name="T26" fmla="*/ 0 w 107"/>
              <a:gd name="T27" fmla="*/ 2147483646 h 294"/>
              <a:gd name="T28" fmla="*/ 0 w 107"/>
              <a:gd name="T29" fmla="*/ 2147483646 h 294"/>
              <a:gd name="T30" fmla="*/ 0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2147483646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107" y="280"/>
                </a:moveTo>
                <a:lnTo>
                  <a:pt x="107" y="280"/>
                </a:lnTo>
                <a:lnTo>
                  <a:pt x="107" y="285"/>
                </a:lnTo>
                <a:lnTo>
                  <a:pt x="107" y="288"/>
                </a:lnTo>
                <a:lnTo>
                  <a:pt x="104" y="290"/>
                </a:lnTo>
                <a:lnTo>
                  <a:pt x="100" y="292"/>
                </a:lnTo>
                <a:lnTo>
                  <a:pt x="97" y="294"/>
                </a:lnTo>
                <a:lnTo>
                  <a:pt x="93" y="292"/>
                </a:lnTo>
                <a:lnTo>
                  <a:pt x="90" y="290"/>
                </a:lnTo>
                <a:lnTo>
                  <a:pt x="88" y="287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1"/>
                </a:lnTo>
                <a:lnTo>
                  <a:pt x="7" y="0"/>
                </a:lnTo>
                <a:lnTo>
                  <a:pt x="11" y="0"/>
                </a:lnTo>
                <a:lnTo>
                  <a:pt x="14" y="1"/>
                </a:lnTo>
                <a:lnTo>
                  <a:pt x="18" y="3"/>
                </a:lnTo>
                <a:lnTo>
                  <a:pt x="19" y="6"/>
                </a:lnTo>
                <a:lnTo>
                  <a:pt x="107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8" name="Freeform 26"/>
          <p:cNvSpPr/>
          <p:nvPr userDrawn="1"/>
        </p:nvSpPr>
        <p:spPr bwMode="auto">
          <a:xfrm>
            <a:off x="5703888" y="341313"/>
            <a:ext cx="366712" cy="342900"/>
          </a:xfrm>
          <a:custGeom>
            <a:avLst/>
            <a:gdLst>
              <a:gd name="T0" fmla="*/ 2147483646 w 231"/>
              <a:gd name="T1" fmla="*/ 2147483646 h 216"/>
              <a:gd name="T2" fmla="*/ 2147483646 w 231"/>
              <a:gd name="T3" fmla="*/ 2147483646 h 216"/>
              <a:gd name="T4" fmla="*/ 2147483646 w 231"/>
              <a:gd name="T5" fmla="*/ 2147483646 h 216"/>
              <a:gd name="T6" fmla="*/ 2147483646 w 231"/>
              <a:gd name="T7" fmla="*/ 2147483646 h 216"/>
              <a:gd name="T8" fmla="*/ 2147483646 w 231"/>
              <a:gd name="T9" fmla="*/ 2147483646 h 216"/>
              <a:gd name="T10" fmla="*/ 2147483646 w 231"/>
              <a:gd name="T11" fmla="*/ 2147483646 h 216"/>
              <a:gd name="T12" fmla="*/ 2147483646 w 231"/>
              <a:gd name="T13" fmla="*/ 2147483646 h 216"/>
              <a:gd name="T14" fmla="*/ 2147483646 w 231"/>
              <a:gd name="T15" fmla="*/ 2147483646 h 216"/>
              <a:gd name="T16" fmla="*/ 2147483646 w 231"/>
              <a:gd name="T17" fmla="*/ 2147483646 h 216"/>
              <a:gd name="T18" fmla="*/ 2147483646 w 231"/>
              <a:gd name="T19" fmla="*/ 2147483646 h 216"/>
              <a:gd name="T20" fmla="*/ 2147483646 w 231"/>
              <a:gd name="T21" fmla="*/ 2147483646 h 216"/>
              <a:gd name="T22" fmla="*/ 2147483646 w 231"/>
              <a:gd name="T23" fmla="*/ 2147483646 h 216"/>
              <a:gd name="T24" fmla="*/ 2147483646 w 231"/>
              <a:gd name="T25" fmla="*/ 2147483646 h 216"/>
              <a:gd name="T26" fmla="*/ 2147483646 w 231"/>
              <a:gd name="T27" fmla="*/ 2147483646 h 216"/>
              <a:gd name="T28" fmla="*/ 0 w 231"/>
              <a:gd name="T29" fmla="*/ 2147483646 h 216"/>
              <a:gd name="T30" fmla="*/ 0 w 231"/>
              <a:gd name="T31" fmla="*/ 2147483646 h 216"/>
              <a:gd name="T32" fmla="*/ 0 w 231"/>
              <a:gd name="T33" fmla="*/ 2147483646 h 216"/>
              <a:gd name="T34" fmla="*/ 2147483646 w 231"/>
              <a:gd name="T35" fmla="*/ 2147483646 h 216"/>
              <a:gd name="T36" fmla="*/ 2147483646 w 231"/>
              <a:gd name="T37" fmla="*/ 2147483646 h 216"/>
              <a:gd name="T38" fmla="*/ 2147483646 w 231"/>
              <a:gd name="T39" fmla="*/ 2147483646 h 216"/>
              <a:gd name="T40" fmla="*/ 2147483646 w 231"/>
              <a:gd name="T41" fmla="*/ 2147483646 h 216"/>
              <a:gd name="T42" fmla="*/ 2147483646 w 231"/>
              <a:gd name="T43" fmla="*/ 0 h 216"/>
              <a:gd name="T44" fmla="*/ 2147483646 w 231"/>
              <a:gd name="T45" fmla="*/ 2147483646 h 216"/>
              <a:gd name="T46" fmla="*/ 2147483646 w 231"/>
              <a:gd name="T47" fmla="*/ 2147483646 h 216"/>
              <a:gd name="T48" fmla="*/ 2147483646 w 231"/>
              <a:gd name="T49" fmla="*/ 2147483646 h 21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6">
                <a:moveTo>
                  <a:pt x="227" y="199"/>
                </a:moveTo>
                <a:lnTo>
                  <a:pt x="227" y="199"/>
                </a:lnTo>
                <a:lnTo>
                  <a:pt x="229" y="203"/>
                </a:lnTo>
                <a:lnTo>
                  <a:pt x="231" y="206"/>
                </a:lnTo>
                <a:lnTo>
                  <a:pt x="229" y="210"/>
                </a:lnTo>
                <a:lnTo>
                  <a:pt x="227" y="213"/>
                </a:lnTo>
                <a:lnTo>
                  <a:pt x="224" y="215"/>
                </a:lnTo>
                <a:lnTo>
                  <a:pt x="220" y="216"/>
                </a:lnTo>
                <a:lnTo>
                  <a:pt x="217" y="215"/>
                </a:lnTo>
                <a:lnTo>
                  <a:pt x="214" y="213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16" y="3"/>
                </a:lnTo>
                <a:lnTo>
                  <a:pt x="227" y="1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9" name="Freeform 27"/>
          <p:cNvSpPr/>
          <p:nvPr userDrawn="1"/>
        </p:nvSpPr>
        <p:spPr bwMode="auto">
          <a:xfrm>
            <a:off x="6140450" y="120650"/>
            <a:ext cx="79375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2147483646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5"/>
                </a:moveTo>
                <a:lnTo>
                  <a:pt x="50" y="295"/>
                </a:lnTo>
                <a:lnTo>
                  <a:pt x="50" y="299"/>
                </a:lnTo>
                <a:lnTo>
                  <a:pt x="49" y="302"/>
                </a:lnTo>
                <a:lnTo>
                  <a:pt x="45" y="304"/>
                </a:lnTo>
                <a:lnTo>
                  <a:pt x="42" y="306"/>
                </a:lnTo>
                <a:lnTo>
                  <a:pt x="38" y="306"/>
                </a:lnTo>
                <a:lnTo>
                  <a:pt x="35" y="304"/>
                </a:lnTo>
                <a:lnTo>
                  <a:pt x="33" y="300"/>
                </a:lnTo>
                <a:lnTo>
                  <a:pt x="31" y="297"/>
                </a:lnTo>
                <a:lnTo>
                  <a:pt x="0" y="12"/>
                </a:lnTo>
                <a:lnTo>
                  <a:pt x="0" y="7"/>
                </a:lnTo>
                <a:lnTo>
                  <a:pt x="2" y="5"/>
                </a:lnTo>
                <a:lnTo>
                  <a:pt x="6" y="1"/>
                </a:lnTo>
                <a:lnTo>
                  <a:pt x="9" y="0"/>
                </a:lnTo>
                <a:lnTo>
                  <a:pt x="14" y="1"/>
                </a:lnTo>
                <a:lnTo>
                  <a:pt x="16" y="3"/>
                </a:lnTo>
                <a:lnTo>
                  <a:pt x="19" y="5"/>
                </a:lnTo>
                <a:lnTo>
                  <a:pt x="21" y="8"/>
                </a:lnTo>
                <a:lnTo>
                  <a:pt x="5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0" name="Freeform 28"/>
          <p:cNvSpPr/>
          <p:nvPr userDrawn="1"/>
        </p:nvSpPr>
        <p:spPr bwMode="auto">
          <a:xfrm>
            <a:off x="5641975" y="466725"/>
            <a:ext cx="403225" cy="292100"/>
          </a:xfrm>
          <a:custGeom>
            <a:avLst/>
            <a:gdLst>
              <a:gd name="T0" fmla="*/ 2147483646 w 254"/>
              <a:gd name="T1" fmla="*/ 2147483646 h 184"/>
              <a:gd name="T2" fmla="*/ 2147483646 w 254"/>
              <a:gd name="T3" fmla="*/ 2147483646 h 184"/>
              <a:gd name="T4" fmla="*/ 2147483646 w 254"/>
              <a:gd name="T5" fmla="*/ 2147483646 h 184"/>
              <a:gd name="T6" fmla="*/ 2147483646 w 254"/>
              <a:gd name="T7" fmla="*/ 2147483646 h 184"/>
              <a:gd name="T8" fmla="*/ 2147483646 w 254"/>
              <a:gd name="T9" fmla="*/ 2147483646 h 184"/>
              <a:gd name="T10" fmla="*/ 2147483646 w 254"/>
              <a:gd name="T11" fmla="*/ 2147483646 h 184"/>
              <a:gd name="T12" fmla="*/ 2147483646 w 254"/>
              <a:gd name="T13" fmla="*/ 2147483646 h 184"/>
              <a:gd name="T14" fmla="*/ 2147483646 w 254"/>
              <a:gd name="T15" fmla="*/ 2147483646 h 184"/>
              <a:gd name="T16" fmla="*/ 2147483646 w 254"/>
              <a:gd name="T17" fmla="*/ 2147483646 h 184"/>
              <a:gd name="T18" fmla="*/ 2147483646 w 254"/>
              <a:gd name="T19" fmla="*/ 2147483646 h 184"/>
              <a:gd name="T20" fmla="*/ 2147483646 w 254"/>
              <a:gd name="T21" fmla="*/ 2147483646 h 184"/>
              <a:gd name="T22" fmla="*/ 2147483646 w 254"/>
              <a:gd name="T23" fmla="*/ 2147483646 h 184"/>
              <a:gd name="T24" fmla="*/ 2147483646 w 254"/>
              <a:gd name="T25" fmla="*/ 2147483646 h 184"/>
              <a:gd name="T26" fmla="*/ 2147483646 w 254"/>
              <a:gd name="T27" fmla="*/ 2147483646 h 184"/>
              <a:gd name="T28" fmla="*/ 2147483646 w 254"/>
              <a:gd name="T29" fmla="*/ 2147483646 h 184"/>
              <a:gd name="T30" fmla="*/ 0 w 254"/>
              <a:gd name="T31" fmla="*/ 2147483646 h 184"/>
              <a:gd name="T32" fmla="*/ 0 w 254"/>
              <a:gd name="T33" fmla="*/ 2147483646 h 184"/>
              <a:gd name="T34" fmla="*/ 2147483646 w 254"/>
              <a:gd name="T35" fmla="*/ 2147483646 h 184"/>
              <a:gd name="T36" fmla="*/ 2147483646 w 254"/>
              <a:gd name="T37" fmla="*/ 2147483646 h 184"/>
              <a:gd name="T38" fmla="*/ 2147483646 w 254"/>
              <a:gd name="T39" fmla="*/ 2147483646 h 184"/>
              <a:gd name="T40" fmla="*/ 2147483646 w 254"/>
              <a:gd name="T41" fmla="*/ 2147483646 h 184"/>
              <a:gd name="T42" fmla="*/ 2147483646 w 254"/>
              <a:gd name="T43" fmla="*/ 0 h 184"/>
              <a:gd name="T44" fmla="*/ 2147483646 w 254"/>
              <a:gd name="T45" fmla="*/ 0 h 184"/>
              <a:gd name="T46" fmla="*/ 2147483646 w 254"/>
              <a:gd name="T47" fmla="*/ 2147483646 h 184"/>
              <a:gd name="T48" fmla="*/ 2147483646 w 254"/>
              <a:gd name="T49" fmla="*/ 2147483646 h 1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4" h="184">
                <a:moveTo>
                  <a:pt x="251" y="167"/>
                </a:moveTo>
                <a:lnTo>
                  <a:pt x="251" y="167"/>
                </a:lnTo>
                <a:lnTo>
                  <a:pt x="253" y="168"/>
                </a:lnTo>
                <a:lnTo>
                  <a:pt x="254" y="174"/>
                </a:lnTo>
                <a:lnTo>
                  <a:pt x="254" y="177"/>
                </a:lnTo>
                <a:lnTo>
                  <a:pt x="253" y="180"/>
                </a:lnTo>
                <a:lnTo>
                  <a:pt x="251" y="182"/>
                </a:lnTo>
                <a:lnTo>
                  <a:pt x="247" y="184"/>
                </a:lnTo>
                <a:lnTo>
                  <a:pt x="242" y="184"/>
                </a:lnTo>
                <a:lnTo>
                  <a:pt x="239" y="182"/>
                </a:lnTo>
                <a:lnTo>
                  <a:pt x="3" y="17"/>
                </a:lnTo>
                <a:lnTo>
                  <a:pt x="2" y="15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5" y="2"/>
                </a:lnTo>
                <a:lnTo>
                  <a:pt x="251" y="16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1" name="Freeform 29"/>
          <p:cNvSpPr/>
          <p:nvPr userDrawn="1"/>
        </p:nvSpPr>
        <p:spPr bwMode="auto">
          <a:xfrm>
            <a:off x="5600700" y="614363"/>
            <a:ext cx="452438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2147483646 w 285"/>
              <a:gd name="T31" fmla="*/ 2147483646 h 130"/>
              <a:gd name="T32" fmla="*/ 0 w 285"/>
              <a:gd name="T33" fmla="*/ 2147483646 h 130"/>
              <a:gd name="T34" fmla="*/ 2147483646 w 285"/>
              <a:gd name="T35" fmla="*/ 2147483646 h 130"/>
              <a:gd name="T36" fmla="*/ 2147483646 w 285"/>
              <a:gd name="T37" fmla="*/ 2147483646 h 130"/>
              <a:gd name="T38" fmla="*/ 2147483646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0 h 130"/>
              <a:gd name="T44" fmla="*/ 2147483646 w 285"/>
              <a:gd name="T45" fmla="*/ 0 h 130"/>
              <a:gd name="T46" fmla="*/ 2147483646 w 285"/>
              <a:gd name="T47" fmla="*/ 0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80" y="112"/>
                </a:moveTo>
                <a:lnTo>
                  <a:pt x="280" y="112"/>
                </a:lnTo>
                <a:lnTo>
                  <a:pt x="282" y="113"/>
                </a:lnTo>
                <a:lnTo>
                  <a:pt x="285" y="117"/>
                </a:lnTo>
                <a:lnTo>
                  <a:pt x="285" y="120"/>
                </a:lnTo>
                <a:lnTo>
                  <a:pt x="285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0"/>
                </a:lnTo>
                <a:lnTo>
                  <a:pt x="272" y="129"/>
                </a:lnTo>
                <a:lnTo>
                  <a:pt x="7" y="19"/>
                </a:lnTo>
                <a:lnTo>
                  <a:pt x="3" y="15"/>
                </a:lnTo>
                <a:lnTo>
                  <a:pt x="2" y="14"/>
                </a:lnTo>
                <a:lnTo>
                  <a:pt x="0" y="8"/>
                </a:lnTo>
                <a:lnTo>
                  <a:pt x="2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280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2" name="Freeform 30"/>
          <p:cNvSpPr/>
          <p:nvPr userDrawn="1"/>
        </p:nvSpPr>
        <p:spPr bwMode="auto">
          <a:xfrm>
            <a:off x="5595938" y="792163"/>
            <a:ext cx="476250" cy="88900"/>
          </a:xfrm>
          <a:custGeom>
            <a:avLst/>
            <a:gdLst>
              <a:gd name="T0" fmla="*/ 2147483646 w 300"/>
              <a:gd name="T1" fmla="*/ 2147483646 h 56"/>
              <a:gd name="T2" fmla="*/ 2147483646 w 300"/>
              <a:gd name="T3" fmla="*/ 2147483646 h 56"/>
              <a:gd name="T4" fmla="*/ 2147483646 w 300"/>
              <a:gd name="T5" fmla="*/ 2147483646 h 56"/>
              <a:gd name="T6" fmla="*/ 2147483646 w 300"/>
              <a:gd name="T7" fmla="*/ 2147483646 h 56"/>
              <a:gd name="T8" fmla="*/ 2147483646 w 300"/>
              <a:gd name="T9" fmla="*/ 2147483646 h 56"/>
              <a:gd name="T10" fmla="*/ 2147483646 w 300"/>
              <a:gd name="T11" fmla="*/ 2147483646 h 56"/>
              <a:gd name="T12" fmla="*/ 2147483646 w 300"/>
              <a:gd name="T13" fmla="*/ 2147483646 h 56"/>
              <a:gd name="T14" fmla="*/ 2147483646 w 300"/>
              <a:gd name="T15" fmla="*/ 2147483646 h 56"/>
              <a:gd name="T16" fmla="*/ 2147483646 w 300"/>
              <a:gd name="T17" fmla="*/ 2147483646 h 56"/>
              <a:gd name="T18" fmla="*/ 2147483646 w 300"/>
              <a:gd name="T19" fmla="*/ 2147483646 h 56"/>
              <a:gd name="T20" fmla="*/ 2147483646 w 300"/>
              <a:gd name="T21" fmla="*/ 2147483646 h 56"/>
              <a:gd name="T22" fmla="*/ 2147483646 w 300"/>
              <a:gd name="T23" fmla="*/ 2147483646 h 56"/>
              <a:gd name="T24" fmla="*/ 2147483646 w 300"/>
              <a:gd name="T25" fmla="*/ 2147483646 h 56"/>
              <a:gd name="T26" fmla="*/ 2147483646 w 300"/>
              <a:gd name="T27" fmla="*/ 2147483646 h 56"/>
              <a:gd name="T28" fmla="*/ 2147483646 w 300"/>
              <a:gd name="T29" fmla="*/ 2147483646 h 56"/>
              <a:gd name="T30" fmla="*/ 2147483646 w 300"/>
              <a:gd name="T31" fmla="*/ 2147483646 h 56"/>
              <a:gd name="T32" fmla="*/ 0 w 300"/>
              <a:gd name="T33" fmla="*/ 2147483646 h 56"/>
              <a:gd name="T34" fmla="*/ 0 w 300"/>
              <a:gd name="T35" fmla="*/ 2147483646 h 56"/>
              <a:gd name="T36" fmla="*/ 0 w 300"/>
              <a:gd name="T37" fmla="*/ 2147483646 h 56"/>
              <a:gd name="T38" fmla="*/ 0 w 300"/>
              <a:gd name="T39" fmla="*/ 2147483646 h 56"/>
              <a:gd name="T40" fmla="*/ 2147483646 w 300"/>
              <a:gd name="T41" fmla="*/ 2147483646 h 56"/>
              <a:gd name="T42" fmla="*/ 2147483646 w 300"/>
              <a:gd name="T43" fmla="*/ 2147483646 h 56"/>
              <a:gd name="T44" fmla="*/ 2147483646 w 300"/>
              <a:gd name="T45" fmla="*/ 0 h 56"/>
              <a:gd name="T46" fmla="*/ 2147483646 w 300"/>
              <a:gd name="T47" fmla="*/ 0 h 56"/>
              <a:gd name="T48" fmla="*/ 2147483646 w 300"/>
              <a:gd name="T49" fmla="*/ 2147483646 h 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56">
                <a:moveTo>
                  <a:pt x="292" y="36"/>
                </a:moveTo>
                <a:lnTo>
                  <a:pt x="292" y="36"/>
                </a:lnTo>
                <a:lnTo>
                  <a:pt x="295" y="37"/>
                </a:lnTo>
                <a:lnTo>
                  <a:pt x="299" y="41"/>
                </a:lnTo>
                <a:lnTo>
                  <a:pt x="300" y="44"/>
                </a:lnTo>
                <a:lnTo>
                  <a:pt x="300" y="48"/>
                </a:lnTo>
                <a:lnTo>
                  <a:pt x="299" y="51"/>
                </a:lnTo>
                <a:lnTo>
                  <a:pt x="297" y="55"/>
                </a:lnTo>
                <a:lnTo>
                  <a:pt x="294" y="56"/>
                </a:lnTo>
                <a:lnTo>
                  <a:pt x="288" y="56"/>
                </a:lnTo>
                <a:lnTo>
                  <a:pt x="8" y="18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0" y="0"/>
                </a:lnTo>
                <a:lnTo>
                  <a:pt x="292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3" name="Freeform 31"/>
          <p:cNvSpPr/>
          <p:nvPr userDrawn="1"/>
        </p:nvSpPr>
        <p:spPr bwMode="auto">
          <a:xfrm>
            <a:off x="6249988" y="139700"/>
            <a:ext cx="109537" cy="479425"/>
          </a:xfrm>
          <a:custGeom>
            <a:avLst/>
            <a:gdLst>
              <a:gd name="T0" fmla="*/ 2147483646 w 69"/>
              <a:gd name="T1" fmla="*/ 2147483646 h 302"/>
              <a:gd name="T2" fmla="*/ 2147483646 w 69"/>
              <a:gd name="T3" fmla="*/ 2147483646 h 302"/>
              <a:gd name="T4" fmla="*/ 2147483646 w 69"/>
              <a:gd name="T5" fmla="*/ 2147483646 h 302"/>
              <a:gd name="T6" fmla="*/ 2147483646 w 69"/>
              <a:gd name="T7" fmla="*/ 2147483646 h 302"/>
              <a:gd name="T8" fmla="*/ 2147483646 w 69"/>
              <a:gd name="T9" fmla="*/ 2147483646 h 302"/>
              <a:gd name="T10" fmla="*/ 2147483646 w 69"/>
              <a:gd name="T11" fmla="*/ 2147483646 h 302"/>
              <a:gd name="T12" fmla="*/ 2147483646 w 69"/>
              <a:gd name="T13" fmla="*/ 2147483646 h 302"/>
              <a:gd name="T14" fmla="*/ 2147483646 w 69"/>
              <a:gd name="T15" fmla="*/ 2147483646 h 302"/>
              <a:gd name="T16" fmla="*/ 2147483646 w 69"/>
              <a:gd name="T17" fmla="*/ 2147483646 h 302"/>
              <a:gd name="T18" fmla="*/ 2147483646 w 69"/>
              <a:gd name="T19" fmla="*/ 2147483646 h 302"/>
              <a:gd name="T20" fmla="*/ 0 w 69"/>
              <a:gd name="T21" fmla="*/ 2147483646 h 302"/>
              <a:gd name="T22" fmla="*/ 0 w 69"/>
              <a:gd name="T23" fmla="*/ 2147483646 h 302"/>
              <a:gd name="T24" fmla="*/ 2147483646 w 69"/>
              <a:gd name="T25" fmla="*/ 2147483646 h 302"/>
              <a:gd name="T26" fmla="*/ 2147483646 w 69"/>
              <a:gd name="T27" fmla="*/ 2147483646 h 302"/>
              <a:gd name="T28" fmla="*/ 2147483646 w 69"/>
              <a:gd name="T29" fmla="*/ 2147483646 h 302"/>
              <a:gd name="T30" fmla="*/ 2147483646 w 69"/>
              <a:gd name="T31" fmla="*/ 2147483646 h 302"/>
              <a:gd name="T32" fmla="*/ 2147483646 w 69"/>
              <a:gd name="T33" fmla="*/ 0 h 302"/>
              <a:gd name="T34" fmla="*/ 2147483646 w 69"/>
              <a:gd name="T35" fmla="*/ 0 h 302"/>
              <a:gd name="T36" fmla="*/ 2147483646 w 69"/>
              <a:gd name="T37" fmla="*/ 0 h 302"/>
              <a:gd name="T38" fmla="*/ 2147483646 w 69"/>
              <a:gd name="T39" fmla="*/ 0 h 302"/>
              <a:gd name="T40" fmla="*/ 2147483646 w 69"/>
              <a:gd name="T41" fmla="*/ 2147483646 h 302"/>
              <a:gd name="T42" fmla="*/ 2147483646 w 69"/>
              <a:gd name="T43" fmla="*/ 2147483646 h 302"/>
              <a:gd name="T44" fmla="*/ 2147483646 w 69"/>
              <a:gd name="T45" fmla="*/ 2147483646 h 302"/>
              <a:gd name="T46" fmla="*/ 2147483646 w 69"/>
              <a:gd name="T47" fmla="*/ 2147483646 h 302"/>
              <a:gd name="T48" fmla="*/ 2147483646 w 69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2">
                <a:moveTo>
                  <a:pt x="19" y="294"/>
                </a:moveTo>
                <a:lnTo>
                  <a:pt x="19" y="294"/>
                </a:lnTo>
                <a:lnTo>
                  <a:pt x="17" y="297"/>
                </a:lnTo>
                <a:lnTo>
                  <a:pt x="16" y="301"/>
                </a:lnTo>
                <a:lnTo>
                  <a:pt x="12" y="302"/>
                </a:lnTo>
                <a:lnTo>
                  <a:pt x="9" y="302"/>
                </a:lnTo>
                <a:lnTo>
                  <a:pt x="4" y="301"/>
                </a:lnTo>
                <a:lnTo>
                  <a:pt x="2" y="299"/>
                </a:lnTo>
                <a:lnTo>
                  <a:pt x="0" y="295"/>
                </a:lnTo>
                <a:lnTo>
                  <a:pt x="0" y="290"/>
                </a:lnTo>
                <a:lnTo>
                  <a:pt x="50" y="8"/>
                </a:lnTo>
                <a:lnTo>
                  <a:pt x="50" y="3"/>
                </a:lnTo>
                <a:lnTo>
                  <a:pt x="53" y="1"/>
                </a:lnTo>
                <a:lnTo>
                  <a:pt x="57" y="0"/>
                </a:lnTo>
                <a:lnTo>
                  <a:pt x="60" y="0"/>
                </a:lnTo>
                <a:lnTo>
                  <a:pt x="64" y="1"/>
                </a:lnTo>
                <a:lnTo>
                  <a:pt x="67" y="3"/>
                </a:lnTo>
                <a:lnTo>
                  <a:pt x="69" y="7"/>
                </a:lnTo>
                <a:lnTo>
                  <a:pt x="69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4" name="Freeform 32"/>
          <p:cNvSpPr/>
          <p:nvPr userDrawn="1"/>
        </p:nvSpPr>
        <p:spPr bwMode="auto">
          <a:xfrm>
            <a:off x="6318250" y="196850"/>
            <a:ext cx="188913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0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2147483646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3"/>
                </a:moveTo>
                <a:lnTo>
                  <a:pt x="19" y="283"/>
                </a:lnTo>
                <a:lnTo>
                  <a:pt x="17" y="287"/>
                </a:lnTo>
                <a:lnTo>
                  <a:pt x="14" y="289"/>
                </a:lnTo>
                <a:lnTo>
                  <a:pt x="10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3"/>
                </a:lnTo>
                <a:lnTo>
                  <a:pt x="0" y="280"/>
                </a:lnTo>
                <a:lnTo>
                  <a:pt x="0" y="277"/>
                </a:lnTo>
                <a:lnTo>
                  <a:pt x="100" y="7"/>
                </a:lnTo>
                <a:lnTo>
                  <a:pt x="102" y="3"/>
                </a:lnTo>
                <a:lnTo>
                  <a:pt x="105" y="1"/>
                </a:lnTo>
                <a:lnTo>
                  <a:pt x="108" y="0"/>
                </a:lnTo>
                <a:lnTo>
                  <a:pt x="112" y="0"/>
                </a:lnTo>
                <a:lnTo>
                  <a:pt x="115" y="3"/>
                </a:lnTo>
                <a:lnTo>
                  <a:pt x="117" y="5"/>
                </a:lnTo>
                <a:lnTo>
                  <a:pt x="119" y="8"/>
                </a:lnTo>
                <a:lnTo>
                  <a:pt x="119" y="14"/>
                </a:lnTo>
                <a:lnTo>
                  <a:pt x="19" y="28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5" name="Freeform 33"/>
          <p:cNvSpPr/>
          <p:nvPr userDrawn="1"/>
        </p:nvSpPr>
        <p:spPr bwMode="auto">
          <a:xfrm>
            <a:off x="6348413" y="303213"/>
            <a:ext cx="284162" cy="409575"/>
          </a:xfrm>
          <a:custGeom>
            <a:avLst/>
            <a:gdLst>
              <a:gd name="T0" fmla="*/ 2147483646 w 179"/>
              <a:gd name="T1" fmla="*/ 2147483646 h 258"/>
              <a:gd name="T2" fmla="*/ 2147483646 w 179"/>
              <a:gd name="T3" fmla="*/ 2147483646 h 258"/>
              <a:gd name="T4" fmla="*/ 2147483646 w 179"/>
              <a:gd name="T5" fmla="*/ 2147483646 h 258"/>
              <a:gd name="T6" fmla="*/ 2147483646 w 179"/>
              <a:gd name="T7" fmla="*/ 2147483646 h 258"/>
              <a:gd name="T8" fmla="*/ 2147483646 w 179"/>
              <a:gd name="T9" fmla="*/ 2147483646 h 258"/>
              <a:gd name="T10" fmla="*/ 2147483646 w 179"/>
              <a:gd name="T11" fmla="*/ 2147483646 h 258"/>
              <a:gd name="T12" fmla="*/ 2147483646 w 179"/>
              <a:gd name="T13" fmla="*/ 2147483646 h 258"/>
              <a:gd name="T14" fmla="*/ 2147483646 w 179"/>
              <a:gd name="T15" fmla="*/ 2147483646 h 258"/>
              <a:gd name="T16" fmla="*/ 2147483646 w 179"/>
              <a:gd name="T17" fmla="*/ 2147483646 h 258"/>
              <a:gd name="T18" fmla="*/ 0 w 179"/>
              <a:gd name="T19" fmla="*/ 2147483646 h 258"/>
              <a:gd name="T20" fmla="*/ 0 w 179"/>
              <a:gd name="T21" fmla="*/ 2147483646 h 258"/>
              <a:gd name="T22" fmla="*/ 2147483646 w 179"/>
              <a:gd name="T23" fmla="*/ 2147483646 h 258"/>
              <a:gd name="T24" fmla="*/ 2147483646 w 179"/>
              <a:gd name="T25" fmla="*/ 2147483646 h 258"/>
              <a:gd name="T26" fmla="*/ 2147483646 w 179"/>
              <a:gd name="T27" fmla="*/ 2147483646 h 258"/>
              <a:gd name="T28" fmla="*/ 2147483646 w 179"/>
              <a:gd name="T29" fmla="*/ 0 h 258"/>
              <a:gd name="T30" fmla="*/ 2147483646 w 179"/>
              <a:gd name="T31" fmla="*/ 0 h 258"/>
              <a:gd name="T32" fmla="*/ 2147483646 w 179"/>
              <a:gd name="T33" fmla="*/ 0 h 258"/>
              <a:gd name="T34" fmla="*/ 2147483646 w 179"/>
              <a:gd name="T35" fmla="*/ 0 h 258"/>
              <a:gd name="T36" fmla="*/ 2147483646 w 179"/>
              <a:gd name="T37" fmla="*/ 0 h 258"/>
              <a:gd name="T38" fmla="*/ 2147483646 w 179"/>
              <a:gd name="T39" fmla="*/ 0 h 258"/>
              <a:gd name="T40" fmla="*/ 2147483646 w 179"/>
              <a:gd name="T41" fmla="*/ 2147483646 h 258"/>
              <a:gd name="T42" fmla="*/ 2147483646 w 179"/>
              <a:gd name="T43" fmla="*/ 2147483646 h 258"/>
              <a:gd name="T44" fmla="*/ 2147483646 w 179"/>
              <a:gd name="T45" fmla="*/ 2147483646 h 258"/>
              <a:gd name="T46" fmla="*/ 2147483646 w 179"/>
              <a:gd name="T47" fmla="*/ 2147483646 h 258"/>
              <a:gd name="T48" fmla="*/ 2147483646 w 179"/>
              <a:gd name="T49" fmla="*/ 2147483646 h 2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8">
                <a:moveTo>
                  <a:pt x="17" y="254"/>
                </a:moveTo>
                <a:lnTo>
                  <a:pt x="17" y="254"/>
                </a:lnTo>
                <a:lnTo>
                  <a:pt x="16" y="256"/>
                </a:lnTo>
                <a:lnTo>
                  <a:pt x="12" y="258"/>
                </a:lnTo>
                <a:lnTo>
                  <a:pt x="7" y="258"/>
                </a:lnTo>
                <a:lnTo>
                  <a:pt x="3" y="256"/>
                </a:lnTo>
                <a:lnTo>
                  <a:pt x="2" y="254"/>
                </a:lnTo>
                <a:lnTo>
                  <a:pt x="0" y="251"/>
                </a:lnTo>
                <a:lnTo>
                  <a:pt x="0" y="246"/>
                </a:lnTo>
                <a:lnTo>
                  <a:pt x="2" y="242"/>
                </a:lnTo>
                <a:lnTo>
                  <a:pt x="160" y="3"/>
                </a:lnTo>
                <a:lnTo>
                  <a:pt x="163" y="0"/>
                </a:lnTo>
                <a:lnTo>
                  <a:pt x="167" y="0"/>
                </a:lnTo>
                <a:lnTo>
                  <a:pt x="170" y="0"/>
                </a:lnTo>
                <a:lnTo>
                  <a:pt x="174" y="0"/>
                </a:lnTo>
                <a:lnTo>
                  <a:pt x="177" y="3"/>
                </a:lnTo>
                <a:lnTo>
                  <a:pt x="179" y="7"/>
                </a:lnTo>
                <a:lnTo>
                  <a:pt x="179" y="10"/>
                </a:lnTo>
                <a:lnTo>
                  <a:pt x="177" y="14"/>
                </a:lnTo>
                <a:lnTo>
                  <a:pt x="17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6" name="Freeform 34"/>
          <p:cNvSpPr/>
          <p:nvPr userDrawn="1"/>
        </p:nvSpPr>
        <p:spPr bwMode="auto">
          <a:xfrm>
            <a:off x="6359525" y="420688"/>
            <a:ext cx="360363" cy="349250"/>
          </a:xfrm>
          <a:custGeom>
            <a:avLst/>
            <a:gdLst>
              <a:gd name="T0" fmla="*/ 2147483646 w 227"/>
              <a:gd name="T1" fmla="*/ 2147483646 h 220"/>
              <a:gd name="T2" fmla="*/ 2147483646 w 227"/>
              <a:gd name="T3" fmla="*/ 2147483646 h 220"/>
              <a:gd name="T4" fmla="*/ 2147483646 w 227"/>
              <a:gd name="T5" fmla="*/ 2147483646 h 220"/>
              <a:gd name="T6" fmla="*/ 2147483646 w 227"/>
              <a:gd name="T7" fmla="*/ 2147483646 h 220"/>
              <a:gd name="T8" fmla="*/ 2147483646 w 227"/>
              <a:gd name="T9" fmla="*/ 2147483646 h 220"/>
              <a:gd name="T10" fmla="*/ 2147483646 w 227"/>
              <a:gd name="T11" fmla="*/ 2147483646 h 220"/>
              <a:gd name="T12" fmla="*/ 2147483646 w 227"/>
              <a:gd name="T13" fmla="*/ 2147483646 h 220"/>
              <a:gd name="T14" fmla="*/ 2147483646 w 227"/>
              <a:gd name="T15" fmla="*/ 2147483646 h 220"/>
              <a:gd name="T16" fmla="*/ 2147483646 w 227"/>
              <a:gd name="T17" fmla="*/ 2147483646 h 220"/>
              <a:gd name="T18" fmla="*/ 0 w 227"/>
              <a:gd name="T19" fmla="*/ 2147483646 h 220"/>
              <a:gd name="T20" fmla="*/ 2147483646 w 227"/>
              <a:gd name="T21" fmla="*/ 2147483646 h 220"/>
              <a:gd name="T22" fmla="*/ 2147483646 w 227"/>
              <a:gd name="T23" fmla="*/ 2147483646 h 220"/>
              <a:gd name="T24" fmla="*/ 2147483646 w 227"/>
              <a:gd name="T25" fmla="*/ 2147483646 h 220"/>
              <a:gd name="T26" fmla="*/ 2147483646 w 227"/>
              <a:gd name="T27" fmla="*/ 2147483646 h 220"/>
              <a:gd name="T28" fmla="*/ 2147483646 w 227"/>
              <a:gd name="T29" fmla="*/ 0 h 220"/>
              <a:gd name="T30" fmla="*/ 2147483646 w 227"/>
              <a:gd name="T31" fmla="*/ 0 h 220"/>
              <a:gd name="T32" fmla="*/ 2147483646 w 227"/>
              <a:gd name="T33" fmla="*/ 0 h 220"/>
              <a:gd name="T34" fmla="*/ 2147483646 w 227"/>
              <a:gd name="T35" fmla="*/ 2147483646 h 220"/>
              <a:gd name="T36" fmla="*/ 2147483646 w 227"/>
              <a:gd name="T37" fmla="*/ 2147483646 h 220"/>
              <a:gd name="T38" fmla="*/ 2147483646 w 227"/>
              <a:gd name="T39" fmla="*/ 2147483646 h 220"/>
              <a:gd name="T40" fmla="*/ 2147483646 w 227"/>
              <a:gd name="T41" fmla="*/ 2147483646 h 220"/>
              <a:gd name="T42" fmla="*/ 2147483646 w 227"/>
              <a:gd name="T43" fmla="*/ 2147483646 h 220"/>
              <a:gd name="T44" fmla="*/ 2147483646 w 227"/>
              <a:gd name="T45" fmla="*/ 2147483646 h 220"/>
              <a:gd name="T46" fmla="*/ 2147483646 w 227"/>
              <a:gd name="T47" fmla="*/ 2147483646 h 220"/>
              <a:gd name="T48" fmla="*/ 2147483646 w 227"/>
              <a:gd name="T49" fmla="*/ 2147483646 h 22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20">
                <a:moveTo>
                  <a:pt x="17" y="216"/>
                </a:moveTo>
                <a:lnTo>
                  <a:pt x="17" y="216"/>
                </a:lnTo>
                <a:lnTo>
                  <a:pt x="14" y="218"/>
                </a:lnTo>
                <a:lnTo>
                  <a:pt x="10" y="220"/>
                </a:lnTo>
                <a:lnTo>
                  <a:pt x="7" y="218"/>
                </a:lnTo>
                <a:lnTo>
                  <a:pt x="3" y="216"/>
                </a:lnTo>
                <a:lnTo>
                  <a:pt x="2" y="213"/>
                </a:lnTo>
                <a:lnTo>
                  <a:pt x="0" y="209"/>
                </a:lnTo>
                <a:lnTo>
                  <a:pt x="2" y="206"/>
                </a:lnTo>
                <a:lnTo>
                  <a:pt x="3" y="203"/>
                </a:lnTo>
                <a:lnTo>
                  <a:pt x="211" y="3"/>
                </a:lnTo>
                <a:lnTo>
                  <a:pt x="213" y="0"/>
                </a:lnTo>
                <a:lnTo>
                  <a:pt x="218" y="0"/>
                </a:lnTo>
                <a:lnTo>
                  <a:pt x="222" y="0"/>
                </a:lnTo>
                <a:lnTo>
                  <a:pt x="223" y="3"/>
                </a:lnTo>
                <a:lnTo>
                  <a:pt x="227" y="7"/>
                </a:lnTo>
                <a:lnTo>
                  <a:pt x="227" y="10"/>
                </a:lnTo>
                <a:lnTo>
                  <a:pt x="227" y="13"/>
                </a:lnTo>
                <a:lnTo>
                  <a:pt x="223" y="17"/>
                </a:lnTo>
                <a:lnTo>
                  <a:pt x="17" y="2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7" name="Freeform 35"/>
          <p:cNvSpPr/>
          <p:nvPr userDrawn="1"/>
        </p:nvSpPr>
        <p:spPr bwMode="auto">
          <a:xfrm>
            <a:off x="5480050" y="941388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0 w 222"/>
              <a:gd name="T75" fmla="*/ 2147483646 h 222"/>
              <a:gd name="T76" fmla="*/ 0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0 h 222"/>
              <a:gd name="T106" fmla="*/ 2147483646 w 222"/>
              <a:gd name="T107" fmla="*/ 0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3" y="36"/>
                </a:moveTo>
                <a:lnTo>
                  <a:pt x="193" y="36"/>
                </a:lnTo>
                <a:lnTo>
                  <a:pt x="202" y="45"/>
                </a:lnTo>
                <a:lnTo>
                  <a:pt x="207" y="55"/>
                </a:lnTo>
                <a:lnTo>
                  <a:pt x="212" y="64"/>
                </a:lnTo>
                <a:lnTo>
                  <a:pt x="215" y="74"/>
                </a:lnTo>
                <a:lnTo>
                  <a:pt x="219" y="84"/>
                </a:lnTo>
                <a:lnTo>
                  <a:pt x="220" y="95"/>
                </a:lnTo>
                <a:lnTo>
                  <a:pt x="222" y="117"/>
                </a:lnTo>
                <a:lnTo>
                  <a:pt x="219" y="138"/>
                </a:lnTo>
                <a:lnTo>
                  <a:pt x="215" y="148"/>
                </a:lnTo>
                <a:lnTo>
                  <a:pt x="212" y="158"/>
                </a:lnTo>
                <a:lnTo>
                  <a:pt x="207" y="167"/>
                </a:lnTo>
                <a:lnTo>
                  <a:pt x="200" y="177"/>
                </a:lnTo>
                <a:lnTo>
                  <a:pt x="193" y="186"/>
                </a:lnTo>
                <a:lnTo>
                  <a:pt x="184" y="193"/>
                </a:lnTo>
                <a:lnTo>
                  <a:pt x="176" y="201"/>
                </a:lnTo>
                <a:lnTo>
                  <a:pt x="167" y="206"/>
                </a:lnTo>
                <a:lnTo>
                  <a:pt x="157" y="212"/>
                </a:lnTo>
                <a:lnTo>
                  <a:pt x="147" y="215"/>
                </a:lnTo>
                <a:lnTo>
                  <a:pt x="136" y="218"/>
                </a:lnTo>
                <a:lnTo>
                  <a:pt x="126" y="220"/>
                </a:lnTo>
                <a:lnTo>
                  <a:pt x="105" y="222"/>
                </a:lnTo>
                <a:lnTo>
                  <a:pt x="83" y="218"/>
                </a:lnTo>
                <a:lnTo>
                  <a:pt x="73" y="215"/>
                </a:lnTo>
                <a:lnTo>
                  <a:pt x="64" y="212"/>
                </a:lnTo>
                <a:lnTo>
                  <a:pt x="54" y="206"/>
                </a:lnTo>
                <a:lnTo>
                  <a:pt x="45" y="199"/>
                </a:lnTo>
                <a:lnTo>
                  <a:pt x="37" y="193"/>
                </a:lnTo>
                <a:lnTo>
                  <a:pt x="28" y="184"/>
                </a:lnTo>
                <a:lnTo>
                  <a:pt x="21" y="175"/>
                </a:lnTo>
                <a:lnTo>
                  <a:pt x="14" y="167"/>
                </a:lnTo>
                <a:lnTo>
                  <a:pt x="9" y="157"/>
                </a:lnTo>
                <a:lnTo>
                  <a:pt x="6" y="146"/>
                </a:lnTo>
                <a:lnTo>
                  <a:pt x="2" y="136"/>
                </a:lnTo>
                <a:lnTo>
                  <a:pt x="0" y="126"/>
                </a:lnTo>
                <a:lnTo>
                  <a:pt x="0" y="105"/>
                </a:lnTo>
                <a:lnTo>
                  <a:pt x="4" y="83"/>
                </a:lnTo>
                <a:lnTo>
                  <a:pt x="7" y="72"/>
                </a:lnTo>
                <a:lnTo>
                  <a:pt x="11" y="64"/>
                </a:lnTo>
                <a:lnTo>
                  <a:pt x="16" y="53"/>
                </a:lnTo>
                <a:lnTo>
                  <a:pt x="21" y="45"/>
                </a:lnTo>
                <a:lnTo>
                  <a:pt x="30" y="36"/>
                </a:lnTo>
                <a:lnTo>
                  <a:pt x="37" y="28"/>
                </a:lnTo>
                <a:lnTo>
                  <a:pt x="45" y="21"/>
                </a:lnTo>
                <a:lnTo>
                  <a:pt x="55" y="14"/>
                </a:lnTo>
                <a:lnTo>
                  <a:pt x="66" y="9"/>
                </a:lnTo>
                <a:lnTo>
                  <a:pt x="74" y="5"/>
                </a:lnTo>
                <a:lnTo>
                  <a:pt x="85" y="2"/>
                </a:lnTo>
                <a:lnTo>
                  <a:pt x="97" y="0"/>
                </a:lnTo>
                <a:lnTo>
                  <a:pt x="117" y="0"/>
                </a:lnTo>
                <a:lnTo>
                  <a:pt x="138" y="4"/>
                </a:lnTo>
                <a:lnTo>
                  <a:pt x="148" y="5"/>
                </a:lnTo>
                <a:lnTo>
                  <a:pt x="159" y="10"/>
                </a:lnTo>
                <a:lnTo>
                  <a:pt x="169" y="16"/>
                </a:lnTo>
                <a:lnTo>
                  <a:pt x="177" y="21"/>
                </a:lnTo>
                <a:lnTo>
                  <a:pt x="186" y="28"/>
                </a:lnTo>
                <a:lnTo>
                  <a:pt x="19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8" name="Freeform 36"/>
          <p:cNvSpPr/>
          <p:nvPr userDrawn="1"/>
        </p:nvSpPr>
        <p:spPr bwMode="auto">
          <a:xfrm>
            <a:off x="6034088" y="1560513"/>
            <a:ext cx="222250" cy="223837"/>
          </a:xfrm>
          <a:custGeom>
            <a:avLst/>
            <a:gdLst>
              <a:gd name="T0" fmla="*/ 2147483646 w 140"/>
              <a:gd name="T1" fmla="*/ 2147483646 h 141"/>
              <a:gd name="T2" fmla="*/ 2147483646 w 140"/>
              <a:gd name="T3" fmla="*/ 2147483646 h 141"/>
              <a:gd name="T4" fmla="*/ 2147483646 w 140"/>
              <a:gd name="T5" fmla="*/ 2147483646 h 141"/>
              <a:gd name="T6" fmla="*/ 2147483646 w 140"/>
              <a:gd name="T7" fmla="*/ 2147483646 h 141"/>
              <a:gd name="T8" fmla="*/ 2147483646 w 140"/>
              <a:gd name="T9" fmla="*/ 2147483646 h 141"/>
              <a:gd name="T10" fmla="*/ 2147483646 w 140"/>
              <a:gd name="T11" fmla="*/ 2147483646 h 141"/>
              <a:gd name="T12" fmla="*/ 2147483646 w 140"/>
              <a:gd name="T13" fmla="*/ 2147483646 h 141"/>
              <a:gd name="T14" fmla="*/ 2147483646 w 140"/>
              <a:gd name="T15" fmla="*/ 2147483646 h 141"/>
              <a:gd name="T16" fmla="*/ 2147483646 w 140"/>
              <a:gd name="T17" fmla="*/ 2147483646 h 141"/>
              <a:gd name="T18" fmla="*/ 2147483646 w 140"/>
              <a:gd name="T19" fmla="*/ 2147483646 h 141"/>
              <a:gd name="T20" fmla="*/ 2147483646 w 140"/>
              <a:gd name="T21" fmla="*/ 2147483646 h 141"/>
              <a:gd name="T22" fmla="*/ 2147483646 w 140"/>
              <a:gd name="T23" fmla="*/ 2147483646 h 141"/>
              <a:gd name="T24" fmla="*/ 2147483646 w 140"/>
              <a:gd name="T25" fmla="*/ 2147483646 h 141"/>
              <a:gd name="T26" fmla="*/ 2147483646 w 140"/>
              <a:gd name="T27" fmla="*/ 2147483646 h 141"/>
              <a:gd name="T28" fmla="*/ 2147483646 w 140"/>
              <a:gd name="T29" fmla="*/ 2147483646 h 141"/>
              <a:gd name="T30" fmla="*/ 2147483646 w 140"/>
              <a:gd name="T31" fmla="*/ 2147483646 h 141"/>
              <a:gd name="T32" fmla="*/ 2147483646 w 140"/>
              <a:gd name="T33" fmla="*/ 2147483646 h 141"/>
              <a:gd name="T34" fmla="*/ 2147483646 w 140"/>
              <a:gd name="T35" fmla="*/ 2147483646 h 141"/>
              <a:gd name="T36" fmla="*/ 2147483646 w 140"/>
              <a:gd name="T37" fmla="*/ 2147483646 h 141"/>
              <a:gd name="T38" fmla="*/ 2147483646 w 140"/>
              <a:gd name="T39" fmla="*/ 2147483646 h 141"/>
              <a:gd name="T40" fmla="*/ 2147483646 w 140"/>
              <a:gd name="T41" fmla="*/ 2147483646 h 141"/>
              <a:gd name="T42" fmla="*/ 2147483646 w 140"/>
              <a:gd name="T43" fmla="*/ 2147483646 h 141"/>
              <a:gd name="T44" fmla="*/ 0 w 140"/>
              <a:gd name="T45" fmla="*/ 2147483646 h 141"/>
              <a:gd name="T46" fmla="*/ 0 w 140"/>
              <a:gd name="T47" fmla="*/ 2147483646 h 141"/>
              <a:gd name="T48" fmla="*/ 2147483646 w 140"/>
              <a:gd name="T49" fmla="*/ 2147483646 h 141"/>
              <a:gd name="T50" fmla="*/ 2147483646 w 140"/>
              <a:gd name="T51" fmla="*/ 2147483646 h 141"/>
              <a:gd name="T52" fmla="*/ 2147483646 w 140"/>
              <a:gd name="T53" fmla="*/ 2147483646 h 141"/>
              <a:gd name="T54" fmla="*/ 2147483646 w 140"/>
              <a:gd name="T55" fmla="*/ 2147483646 h 141"/>
              <a:gd name="T56" fmla="*/ 2147483646 w 140"/>
              <a:gd name="T57" fmla="*/ 2147483646 h 141"/>
              <a:gd name="T58" fmla="*/ 2147483646 w 140"/>
              <a:gd name="T59" fmla="*/ 2147483646 h 141"/>
              <a:gd name="T60" fmla="*/ 2147483646 w 140"/>
              <a:gd name="T61" fmla="*/ 2147483646 h 141"/>
              <a:gd name="T62" fmla="*/ 2147483646 w 140"/>
              <a:gd name="T63" fmla="*/ 0 h 141"/>
              <a:gd name="T64" fmla="*/ 2147483646 w 140"/>
              <a:gd name="T65" fmla="*/ 0 h 141"/>
              <a:gd name="T66" fmla="*/ 2147483646 w 140"/>
              <a:gd name="T67" fmla="*/ 2147483646 h 141"/>
              <a:gd name="T68" fmla="*/ 2147483646 w 140"/>
              <a:gd name="T69" fmla="*/ 2147483646 h 141"/>
              <a:gd name="T70" fmla="*/ 2147483646 w 140"/>
              <a:gd name="T71" fmla="*/ 2147483646 h 141"/>
              <a:gd name="T72" fmla="*/ 2147483646 w 140"/>
              <a:gd name="T73" fmla="*/ 2147483646 h 141"/>
              <a:gd name="T74" fmla="*/ 2147483646 w 140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0" h="141">
                <a:moveTo>
                  <a:pt x="122" y="24"/>
                </a:moveTo>
                <a:lnTo>
                  <a:pt x="122" y="24"/>
                </a:lnTo>
                <a:lnTo>
                  <a:pt x="131" y="35"/>
                </a:lnTo>
                <a:lnTo>
                  <a:pt x="136" y="48"/>
                </a:lnTo>
                <a:lnTo>
                  <a:pt x="140" y="60"/>
                </a:lnTo>
                <a:lnTo>
                  <a:pt x="140" y="74"/>
                </a:lnTo>
                <a:lnTo>
                  <a:pt x="138" y="88"/>
                </a:lnTo>
                <a:lnTo>
                  <a:pt x="134" y="100"/>
                </a:lnTo>
                <a:lnTo>
                  <a:pt x="126" y="112"/>
                </a:lnTo>
                <a:lnTo>
                  <a:pt x="117" y="122"/>
                </a:lnTo>
                <a:lnTo>
                  <a:pt x="105" y="131"/>
                </a:lnTo>
                <a:lnTo>
                  <a:pt x="93" y="138"/>
                </a:lnTo>
                <a:lnTo>
                  <a:pt x="79" y="141"/>
                </a:lnTo>
                <a:lnTo>
                  <a:pt x="66" y="141"/>
                </a:lnTo>
                <a:lnTo>
                  <a:pt x="52" y="140"/>
                </a:lnTo>
                <a:lnTo>
                  <a:pt x="40" y="134"/>
                </a:lnTo>
                <a:lnTo>
                  <a:pt x="28" y="128"/>
                </a:lnTo>
                <a:lnTo>
                  <a:pt x="18" y="117"/>
                </a:lnTo>
                <a:lnTo>
                  <a:pt x="9" y="105"/>
                </a:lnTo>
                <a:lnTo>
                  <a:pt x="4" y="93"/>
                </a:lnTo>
                <a:lnTo>
                  <a:pt x="0" y="79"/>
                </a:lnTo>
                <a:lnTo>
                  <a:pt x="0" y="67"/>
                </a:lnTo>
                <a:lnTo>
                  <a:pt x="2" y="54"/>
                </a:lnTo>
                <a:lnTo>
                  <a:pt x="7" y="40"/>
                </a:lnTo>
                <a:lnTo>
                  <a:pt x="14" y="30"/>
                </a:lnTo>
                <a:lnTo>
                  <a:pt x="23" y="17"/>
                </a:lnTo>
                <a:lnTo>
                  <a:pt x="35" y="11"/>
                </a:lnTo>
                <a:lnTo>
                  <a:pt x="47" y="4"/>
                </a:lnTo>
                <a:lnTo>
                  <a:pt x="61" y="0"/>
                </a:lnTo>
                <a:lnTo>
                  <a:pt x="74" y="0"/>
                </a:lnTo>
                <a:lnTo>
                  <a:pt x="88" y="2"/>
                </a:lnTo>
                <a:lnTo>
                  <a:pt x="100" y="7"/>
                </a:lnTo>
                <a:lnTo>
                  <a:pt x="112" y="14"/>
                </a:lnTo>
                <a:lnTo>
                  <a:pt x="12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9" name="Freeform 37"/>
          <p:cNvSpPr/>
          <p:nvPr userDrawn="1"/>
        </p:nvSpPr>
        <p:spPr bwMode="auto">
          <a:xfrm>
            <a:off x="5726113" y="1206500"/>
            <a:ext cx="371475" cy="406400"/>
          </a:xfrm>
          <a:custGeom>
            <a:avLst/>
            <a:gdLst>
              <a:gd name="T0" fmla="*/ 2147483646 w 234"/>
              <a:gd name="T1" fmla="*/ 2147483646 h 256"/>
              <a:gd name="T2" fmla="*/ 2147483646 w 234"/>
              <a:gd name="T3" fmla="*/ 2147483646 h 256"/>
              <a:gd name="T4" fmla="*/ 2147483646 w 234"/>
              <a:gd name="T5" fmla="*/ 2147483646 h 256"/>
              <a:gd name="T6" fmla="*/ 2147483646 w 234"/>
              <a:gd name="T7" fmla="*/ 2147483646 h 256"/>
              <a:gd name="T8" fmla="*/ 2147483646 w 234"/>
              <a:gd name="T9" fmla="*/ 2147483646 h 256"/>
              <a:gd name="T10" fmla="*/ 2147483646 w 234"/>
              <a:gd name="T11" fmla="*/ 2147483646 h 256"/>
              <a:gd name="T12" fmla="*/ 2147483646 w 234"/>
              <a:gd name="T13" fmla="*/ 2147483646 h 256"/>
              <a:gd name="T14" fmla="*/ 2147483646 w 234"/>
              <a:gd name="T15" fmla="*/ 2147483646 h 256"/>
              <a:gd name="T16" fmla="*/ 2147483646 w 234"/>
              <a:gd name="T17" fmla="*/ 2147483646 h 256"/>
              <a:gd name="T18" fmla="*/ 2147483646 w 234"/>
              <a:gd name="T19" fmla="*/ 2147483646 h 256"/>
              <a:gd name="T20" fmla="*/ 2147483646 w 234"/>
              <a:gd name="T21" fmla="*/ 2147483646 h 256"/>
              <a:gd name="T22" fmla="*/ 2147483646 w 234"/>
              <a:gd name="T23" fmla="*/ 2147483646 h 256"/>
              <a:gd name="T24" fmla="*/ 2147483646 w 234"/>
              <a:gd name="T25" fmla="*/ 2147483646 h 256"/>
              <a:gd name="T26" fmla="*/ 2147483646 w 234"/>
              <a:gd name="T27" fmla="*/ 2147483646 h 256"/>
              <a:gd name="T28" fmla="*/ 2147483646 w 234"/>
              <a:gd name="T29" fmla="*/ 2147483646 h 256"/>
              <a:gd name="T30" fmla="*/ 0 w 234"/>
              <a:gd name="T31" fmla="*/ 2147483646 h 256"/>
              <a:gd name="T32" fmla="*/ 2147483646 w 234"/>
              <a:gd name="T33" fmla="*/ 2147483646 h 256"/>
              <a:gd name="T34" fmla="*/ 2147483646 w 234"/>
              <a:gd name="T35" fmla="*/ 2147483646 h 256"/>
              <a:gd name="T36" fmla="*/ 2147483646 w 234"/>
              <a:gd name="T37" fmla="*/ 2147483646 h 256"/>
              <a:gd name="T38" fmla="*/ 2147483646 w 234"/>
              <a:gd name="T39" fmla="*/ 2147483646 h 256"/>
              <a:gd name="T40" fmla="*/ 2147483646 w 234"/>
              <a:gd name="T41" fmla="*/ 0 h 256"/>
              <a:gd name="T42" fmla="*/ 2147483646 w 234"/>
              <a:gd name="T43" fmla="*/ 0 h 256"/>
              <a:gd name="T44" fmla="*/ 2147483646 w 234"/>
              <a:gd name="T45" fmla="*/ 2147483646 h 256"/>
              <a:gd name="T46" fmla="*/ 2147483646 w 234"/>
              <a:gd name="T47" fmla="*/ 2147483646 h 256"/>
              <a:gd name="T48" fmla="*/ 2147483646 w 234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4" h="256">
                <a:moveTo>
                  <a:pt x="229" y="230"/>
                </a:moveTo>
                <a:lnTo>
                  <a:pt x="229" y="230"/>
                </a:lnTo>
                <a:lnTo>
                  <a:pt x="232" y="235"/>
                </a:lnTo>
                <a:lnTo>
                  <a:pt x="234" y="242"/>
                </a:lnTo>
                <a:lnTo>
                  <a:pt x="232" y="247"/>
                </a:lnTo>
                <a:lnTo>
                  <a:pt x="229" y="253"/>
                </a:lnTo>
                <a:lnTo>
                  <a:pt x="224" y="256"/>
                </a:lnTo>
                <a:lnTo>
                  <a:pt x="217" y="256"/>
                </a:lnTo>
                <a:lnTo>
                  <a:pt x="212" y="254"/>
                </a:lnTo>
                <a:lnTo>
                  <a:pt x="206" y="251"/>
                </a:lnTo>
                <a:lnTo>
                  <a:pt x="5" y="26"/>
                </a:lnTo>
                <a:lnTo>
                  <a:pt x="2" y="20"/>
                </a:lnTo>
                <a:lnTo>
                  <a:pt x="0" y="14"/>
                </a:lnTo>
                <a:lnTo>
                  <a:pt x="2" y="8"/>
                </a:lnTo>
                <a:lnTo>
                  <a:pt x="5" y="3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8" y="5"/>
                </a:lnTo>
                <a:lnTo>
                  <a:pt x="229" y="2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0" name="Freeform 38"/>
          <p:cNvSpPr/>
          <p:nvPr userDrawn="1"/>
        </p:nvSpPr>
        <p:spPr bwMode="auto">
          <a:xfrm>
            <a:off x="5126038" y="769938"/>
            <a:ext cx="409575" cy="288925"/>
          </a:xfrm>
          <a:custGeom>
            <a:avLst/>
            <a:gdLst>
              <a:gd name="T0" fmla="*/ 2147483646 w 258"/>
              <a:gd name="T1" fmla="*/ 2147483646 h 182"/>
              <a:gd name="T2" fmla="*/ 2147483646 w 258"/>
              <a:gd name="T3" fmla="*/ 2147483646 h 182"/>
              <a:gd name="T4" fmla="*/ 2147483646 w 258"/>
              <a:gd name="T5" fmla="*/ 2147483646 h 182"/>
              <a:gd name="T6" fmla="*/ 2147483646 w 258"/>
              <a:gd name="T7" fmla="*/ 2147483646 h 182"/>
              <a:gd name="T8" fmla="*/ 2147483646 w 258"/>
              <a:gd name="T9" fmla="*/ 2147483646 h 182"/>
              <a:gd name="T10" fmla="*/ 2147483646 w 258"/>
              <a:gd name="T11" fmla="*/ 2147483646 h 182"/>
              <a:gd name="T12" fmla="*/ 2147483646 w 258"/>
              <a:gd name="T13" fmla="*/ 2147483646 h 182"/>
              <a:gd name="T14" fmla="*/ 2147483646 w 258"/>
              <a:gd name="T15" fmla="*/ 2147483646 h 182"/>
              <a:gd name="T16" fmla="*/ 2147483646 w 258"/>
              <a:gd name="T17" fmla="*/ 2147483646 h 182"/>
              <a:gd name="T18" fmla="*/ 2147483646 w 258"/>
              <a:gd name="T19" fmla="*/ 2147483646 h 182"/>
              <a:gd name="T20" fmla="*/ 2147483646 w 258"/>
              <a:gd name="T21" fmla="*/ 2147483646 h 182"/>
              <a:gd name="T22" fmla="*/ 2147483646 w 258"/>
              <a:gd name="T23" fmla="*/ 2147483646 h 182"/>
              <a:gd name="T24" fmla="*/ 2147483646 w 258"/>
              <a:gd name="T25" fmla="*/ 2147483646 h 182"/>
              <a:gd name="T26" fmla="*/ 2147483646 w 258"/>
              <a:gd name="T27" fmla="*/ 2147483646 h 182"/>
              <a:gd name="T28" fmla="*/ 2147483646 w 258"/>
              <a:gd name="T29" fmla="*/ 2147483646 h 182"/>
              <a:gd name="T30" fmla="*/ 0 w 258"/>
              <a:gd name="T31" fmla="*/ 2147483646 h 182"/>
              <a:gd name="T32" fmla="*/ 0 w 258"/>
              <a:gd name="T33" fmla="*/ 2147483646 h 182"/>
              <a:gd name="T34" fmla="*/ 2147483646 w 258"/>
              <a:gd name="T35" fmla="*/ 2147483646 h 182"/>
              <a:gd name="T36" fmla="*/ 2147483646 w 258"/>
              <a:gd name="T37" fmla="*/ 2147483646 h 182"/>
              <a:gd name="T38" fmla="*/ 2147483646 w 258"/>
              <a:gd name="T39" fmla="*/ 2147483646 h 182"/>
              <a:gd name="T40" fmla="*/ 2147483646 w 258"/>
              <a:gd name="T41" fmla="*/ 2147483646 h 182"/>
              <a:gd name="T42" fmla="*/ 2147483646 w 258"/>
              <a:gd name="T43" fmla="*/ 0 h 182"/>
              <a:gd name="T44" fmla="*/ 2147483646 w 258"/>
              <a:gd name="T45" fmla="*/ 0 h 182"/>
              <a:gd name="T46" fmla="*/ 2147483646 w 258"/>
              <a:gd name="T47" fmla="*/ 2147483646 h 182"/>
              <a:gd name="T48" fmla="*/ 2147483646 w 258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2">
                <a:moveTo>
                  <a:pt x="253" y="165"/>
                </a:moveTo>
                <a:lnTo>
                  <a:pt x="253" y="165"/>
                </a:lnTo>
                <a:lnTo>
                  <a:pt x="256" y="167"/>
                </a:lnTo>
                <a:lnTo>
                  <a:pt x="258" y="170"/>
                </a:lnTo>
                <a:lnTo>
                  <a:pt x="258" y="173"/>
                </a:lnTo>
                <a:lnTo>
                  <a:pt x="256" y="177"/>
                </a:lnTo>
                <a:lnTo>
                  <a:pt x="253" y="180"/>
                </a:lnTo>
                <a:lnTo>
                  <a:pt x="249" y="182"/>
                </a:lnTo>
                <a:lnTo>
                  <a:pt x="246" y="182"/>
                </a:lnTo>
                <a:lnTo>
                  <a:pt x="242" y="180"/>
                </a:lnTo>
                <a:lnTo>
                  <a:pt x="5" y="19"/>
                </a:ln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5" y="1"/>
                </a:lnTo>
                <a:lnTo>
                  <a:pt x="253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1" name="Freeform 39"/>
          <p:cNvSpPr/>
          <p:nvPr userDrawn="1"/>
        </p:nvSpPr>
        <p:spPr bwMode="auto">
          <a:xfrm>
            <a:off x="5229225" y="627063"/>
            <a:ext cx="328613" cy="379412"/>
          </a:xfrm>
          <a:custGeom>
            <a:avLst/>
            <a:gdLst>
              <a:gd name="T0" fmla="*/ 2147483646 w 207"/>
              <a:gd name="T1" fmla="*/ 2147483646 h 239"/>
              <a:gd name="T2" fmla="*/ 2147483646 w 207"/>
              <a:gd name="T3" fmla="*/ 2147483646 h 239"/>
              <a:gd name="T4" fmla="*/ 2147483646 w 207"/>
              <a:gd name="T5" fmla="*/ 2147483646 h 239"/>
              <a:gd name="T6" fmla="*/ 2147483646 w 207"/>
              <a:gd name="T7" fmla="*/ 2147483646 h 239"/>
              <a:gd name="T8" fmla="*/ 2147483646 w 207"/>
              <a:gd name="T9" fmla="*/ 2147483646 h 239"/>
              <a:gd name="T10" fmla="*/ 2147483646 w 207"/>
              <a:gd name="T11" fmla="*/ 2147483646 h 239"/>
              <a:gd name="T12" fmla="*/ 2147483646 w 207"/>
              <a:gd name="T13" fmla="*/ 2147483646 h 239"/>
              <a:gd name="T14" fmla="*/ 2147483646 w 207"/>
              <a:gd name="T15" fmla="*/ 2147483646 h 239"/>
              <a:gd name="T16" fmla="*/ 2147483646 w 207"/>
              <a:gd name="T17" fmla="*/ 2147483646 h 239"/>
              <a:gd name="T18" fmla="*/ 2147483646 w 207"/>
              <a:gd name="T19" fmla="*/ 2147483646 h 239"/>
              <a:gd name="T20" fmla="*/ 2147483646 w 207"/>
              <a:gd name="T21" fmla="*/ 2147483646 h 239"/>
              <a:gd name="T22" fmla="*/ 2147483646 w 207"/>
              <a:gd name="T23" fmla="*/ 2147483646 h 239"/>
              <a:gd name="T24" fmla="*/ 2147483646 w 207"/>
              <a:gd name="T25" fmla="*/ 2147483646 h 239"/>
              <a:gd name="T26" fmla="*/ 2147483646 w 207"/>
              <a:gd name="T27" fmla="*/ 2147483646 h 239"/>
              <a:gd name="T28" fmla="*/ 2147483646 w 207"/>
              <a:gd name="T29" fmla="*/ 2147483646 h 239"/>
              <a:gd name="T30" fmla="*/ 0 w 207"/>
              <a:gd name="T31" fmla="*/ 2147483646 h 239"/>
              <a:gd name="T32" fmla="*/ 2147483646 w 207"/>
              <a:gd name="T33" fmla="*/ 2147483646 h 239"/>
              <a:gd name="T34" fmla="*/ 2147483646 w 207"/>
              <a:gd name="T35" fmla="*/ 2147483646 h 239"/>
              <a:gd name="T36" fmla="*/ 2147483646 w 207"/>
              <a:gd name="T37" fmla="*/ 2147483646 h 239"/>
              <a:gd name="T38" fmla="*/ 2147483646 w 207"/>
              <a:gd name="T39" fmla="*/ 2147483646 h 239"/>
              <a:gd name="T40" fmla="*/ 2147483646 w 207"/>
              <a:gd name="T41" fmla="*/ 0 h 239"/>
              <a:gd name="T42" fmla="*/ 2147483646 w 207"/>
              <a:gd name="T43" fmla="*/ 0 h 239"/>
              <a:gd name="T44" fmla="*/ 2147483646 w 207"/>
              <a:gd name="T45" fmla="*/ 2147483646 h 239"/>
              <a:gd name="T46" fmla="*/ 2147483646 w 207"/>
              <a:gd name="T47" fmla="*/ 2147483646 h 239"/>
              <a:gd name="T48" fmla="*/ 2147483646 w 207"/>
              <a:gd name="T49" fmla="*/ 2147483646 h 2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7" h="239">
                <a:moveTo>
                  <a:pt x="203" y="224"/>
                </a:moveTo>
                <a:lnTo>
                  <a:pt x="203" y="224"/>
                </a:lnTo>
                <a:lnTo>
                  <a:pt x="205" y="227"/>
                </a:lnTo>
                <a:lnTo>
                  <a:pt x="207" y="231"/>
                </a:lnTo>
                <a:lnTo>
                  <a:pt x="205" y="234"/>
                </a:lnTo>
                <a:lnTo>
                  <a:pt x="203" y="238"/>
                </a:lnTo>
                <a:lnTo>
                  <a:pt x="200" y="239"/>
                </a:lnTo>
                <a:lnTo>
                  <a:pt x="196" y="239"/>
                </a:lnTo>
                <a:lnTo>
                  <a:pt x="193" y="238"/>
                </a:lnTo>
                <a:lnTo>
                  <a:pt x="189" y="236"/>
                </a:lnTo>
                <a:lnTo>
                  <a:pt x="4" y="16"/>
                </a:lnTo>
                <a:lnTo>
                  <a:pt x="2" y="12"/>
                </a:lnTo>
                <a:lnTo>
                  <a:pt x="0" y="9"/>
                </a:lnTo>
                <a:lnTo>
                  <a:pt x="2" y="6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6" y="2"/>
                </a:lnTo>
                <a:lnTo>
                  <a:pt x="17" y="4"/>
                </a:lnTo>
                <a:lnTo>
                  <a:pt x="203" y="2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2" name="Freeform 40"/>
          <p:cNvSpPr/>
          <p:nvPr userDrawn="1"/>
        </p:nvSpPr>
        <p:spPr bwMode="auto">
          <a:xfrm>
            <a:off x="5043488" y="911225"/>
            <a:ext cx="458787" cy="192088"/>
          </a:xfrm>
          <a:custGeom>
            <a:avLst/>
            <a:gdLst>
              <a:gd name="T0" fmla="*/ 2147483646 w 289"/>
              <a:gd name="T1" fmla="*/ 2147483646 h 121"/>
              <a:gd name="T2" fmla="*/ 2147483646 w 289"/>
              <a:gd name="T3" fmla="*/ 2147483646 h 121"/>
              <a:gd name="T4" fmla="*/ 2147483646 w 289"/>
              <a:gd name="T5" fmla="*/ 2147483646 h 121"/>
              <a:gd name="T6" fmla="*/ 2147483646 w 289"/>
              <a:gd name="T7" fmla="*/ 2147483646 h 121"/>
              <a:gd name="T8" fmla="*/ 2147483646 w 289"/>
              <a:gd name="T9" fmla="*/ 2147483646 h 121"/>
              <a:gd name="T10" fmla="*/ 2147483646 w 289"/>
              <a:gd name="T11" fmla="*/ 2147483646 h 121"/>
              <a:gd name="T12" fmla="*/ 2147483646 w 289"/>
              <a:gd name="T13" fmla="*/ 2147483646 h 121"/>
              <a:gd name="T14" fmla="*/ 2147483646 w 289"/>
              <a:gd name="T15" fmla="*/ 2147483646 h 121"/>
              <a:gd name="T16" fmla="*/ 2147483646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0 w 289"/>
              <a:gd name="T31" fmla="*/ 2147483646 h 121"/>
              <a:gd name="T32" fmla="*/ 0 w 289"/>
              <a:gd name="T33" fmla="*/ 2147483646 h 121"/>
              <a:gd name="T34" fmla="*/ 0 w 289"/>
              <a:gd name="T35" fmla="*/ 2147483646 h 121"/>
              <a:gd name="T36" fmla="*/ 0 w 289"/>
              <a:gd name="T37" fmla="*/ 2147483646 h 121"/>
              <a:gd name="T38" fmla="*/ 0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0 h 121"/>
              <a:gd name="T46" fmla="*/ 2147483646 w 289"/>
              <a:gd name="T47" fmla="*/ 0 h 121"/>
              <a:gd name="T48" fmla="*/ 2147483646 w 289"/>
              <a:gd name="T49" fmla="*/ 2147483646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282" y="102"/>
                </a:moveTo>
                <a:lnTo>
                  <a:pt x="282" y="102"/>
                </a:lnTo>
                <a:lnTo>
                  <a:pt x="286" y="103"/>
                </a:lnTo>
                <a:lnTo>
                  <a:pt x="289" y="107"/>
                </a:lnTo>
                <a:lnTo>
                  <a:pt x="289" y="110"/>
                </a:lnTo>
                <a:lnTo>
                  <a:pt x="289" y="114"/>
                </a:lnTo>
                <a:lnTo>
                  <a:pt x="286" y="117"/>
                </a:lnTo>
                <a:lnTo>
                  <a:pt x="284" y="121"/>
                </a:lnTo>
                <a:lnTo>
                  <a:pt x="281" y="121"/>
                </a:lnTo>
                <a:lnTo>
                  <a:pt x="275" y="121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4"/>
                </a:lnTo>
                <a:lnTo>
                  <a:pt x="6" y="2"/>
                </a:lnTo>
                <a:lnTo>
                  <a:pt x="9" y="0"/>
                </a:lnTo>
                <a:lnTo>
                  <a:pt x="14" y="0"/>
                </a:lnTo>
                <a:lnTo>
                  <a:pt x="282" y="10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3" name="Freeform 41"/>
          <p:cNvSpPr/>
          <p:nvPr userDrawn="1"/>
        </p:nvSpPr>
        <p:spPr bwMode="auto">
          <a:xfrm>
            <a:off x="5364163" y="539750"/>
            <a:ext cx="247650" cy="434975"/>
          </a:xfrm>
          <a:custGeom>
            <a:avLst/>
            <a:gdLst>
              <a:gd name="T0" fmla="*/ 2147483646 w 156"/>
              <a:gd name="T1" fmla="*/ 2147483646 h 274"/>
              <a:gd name="T2" fmla="*/ 2147483646 w 156"/>
              <a:gd name="T3" fmla="*/ 2147483646 h 274"/>
              <a:gd name="T4" fmla="*/ 2147483646 w 156"/>
              <a:gd name="T5" fmla="*/ 2147483646 h 274"/>
              <a:gd name="T6" fmla="*/ 2147483646 w 156"/>
              <a:gd name="T7" fmla="*/ 2147483646 h 274"/>
              <a:gd name="T8" fmla="*/ 2147483646 w 156"/>
              <a:gd name="T9" fmla="*/ 2147483646 h 274"/>
              <a:gd name="T10" fmla="*/ 2147483646 w 156"/>
              <a:gd name="T11" fmla="*/ 2147483646 h 274"/>
              <a:gd name="T12" fmla="*/ 2147483646 w 156"/>
              <a:gd name="T13" fmla="*/ 2147483646 h 274"/>
              <a:gd name="T14" fmla="*/ 2147483646 w 156"/>
              <a:gd name="T15" fmla="*/ 2147483646 h 274"/>
              <a:gd name="T16" fmla="*/ 2147483646 w 156"/>
              <a:gd name="T17" fmla="*/ 2147483646 h 274"/>
              <a:gd name="T18" fmla="*/ 2147483646 w 156"/>
              <a:gd name="T19" fmla="*/ 2147483646 h 274"/>
              <a:gd name="T20" fmla="*/ 2147483646 w 156"/>
              <a:gd name="T21" fmla="*/ 2147483646 h 274"/>
              <a:gd name="T22" fmla="*/ 2147483646 w 156"/>
              <a:gd name="T23" fmla="*/ 2147483646 h 274"/>
              <a:gd name="T24" fmla="*/ 2147483646 w 156"/>
              <a:gd name="T25" fmla="*/ 2147483646 h 274"/>
              <a:gd name="T26" fmla="*/ 2147483646 w 156"/>
              <a:gd name="T27" fmla="*/ 2147483646 h 274"/>
              <a:gd name="T28" fmla="*/ 0 w 156"/>
              <a:gd name="T29" fmla="*/ 2147483646 h 274"/>
              <a:gd name="T30" fmla="*/ 2147483646 w 156"/>
              <a:gd name="T31" fmla="*/ 2147483646 h 274"/>
              <a:gd name="T32" fmla="*/ 2147483646 w 156"/>
              <a:gd name="T33" fmla="*/ 2147483646 h 274"/>
              <a:gd name="T34" fmla="*/ 2147483646 w 156"/>
              <a:gd name="T35" fmla="*/ 2147483646 h 274"/>
              <a:gd name="T36" fmla="*/ 2147483646 w 156"/>
              <a:gd name="T37" fmla="*/ 2147483646 h 274"/>
              <a:gd name="T38" fmla="*/ 2147483646 w 156"/>
              <a:gd name="T39" fmla="*/ 2147483646 h 274"/>
              <a:gd name="T40" fmla="*/ 2147483646 w 156"/>
              <a:gd name="T41" fmla="*/ 0 h 274"/>
              <a:gd name="T42" fmla="*/ 2147483646 w 156"/>
              <a:gd name="T43" fmla="*/ 2147483646 h 274"/>
              <a:gd name="T44" fmla="*/ 2147483646 w 156"/>
              <a:gd name="T45" fmla="*/ 2147483646 h 274"/>
              <a:gd name="T46" fmla="*/ 2147483646 w 156"/>
              <a:gd name="T47" fmla="*/ 2147483646 h 274"/>
              <a:gd name="T48" fmla="*/ 2147483646 w 156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6" h="274">
                <a:moveTo>
                  <a:pt x="156" y="258"/>
                </a:moveTo>
                <a:lnTo>
                  <a:pt x="156" y="258"/>
                </a:lnTo>
                <a:lnTo>
                  <a:pt x="156" y="263"/>
                </a:lnTo>
                <a:lnTo>
                  <a:pt x="156" y="267"/>
                </a:lnTo>
                <a:lnTo>
                  <a:pt x="154" y="270"/>
                </a:lnTo>
                <a:lnTo>
                  <a:pt x="151" y="272"/>
                </a:lnTo>
                <a:lnTo>
                  <a:pt x="147" y="274"/>
                </a:lnTo>
                <a:lnTo>
                  <a:pt x="144" y="274"/>
                </a:lnTo>
                <a:lnTo>
                  <a:pt x="140" y="272"/>
                </a:lnTo>
                <a:lnTo>
                  <a:pt x="139" y="269"/>
                </a:lnTo>
                <a:lnTo>
                  <a:pt x="1" y="16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8" y="6"/>
                </a:lnTo>
                <a:lnTo>
                  <a:pt x="156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4" name="Freeform 42"/>
          <p:cNvSpPr/>
          <p:nvPr userDrawn="1"/>
        </p:nvSpPr>
        <p:spPr bwMode="auto">
          <a:xfrm>
            <a:off x="5033963" y="1050925"/>
            <a:ext cx="476250" cy="130175"/>
          </a:xfrm>
          <a:custGeom>
            <a:avLst/>
            <a:gdLst>
              <a:gd name="T0" fmla="*/ 2147483646 w 300"/>
              <a:gd name="T1" fmla="*/ 2147483646 h 82"/>
              <a:gd name="T2" fmla="*/ 2147483646 w 300"/>
              <a:gd name="T3" fmla="*/ 2147483646 h 82"/>
              <a:gd name="T4" fmla="*/ 2147483646 w 300"/>
              <a:gd name="T5" fmla="*/ 2147483646 h 82"/>
              <a:gd name="T6" fmla="*/ 2147483646 w 300"/>
              <a:gd name="T7" fmla="*/ 2147483646 h 82"/>
              <a:gd name="T8" fmla="*/ 2147483646 w 300"/>
              <a:gd name="T9" fmla="*/ 2147483646 h 82"/>
              <a:gd name="T10" fmla="*/ 2147483646 w 300"/>
              <a:gd name="T11" fmla="*/ 2147483646 h 82"/>
              <a:gd name="T12" fmla="*/ 2147483646 w 300"/>
              <a:gd name="T13" fmla="*/ 2147483646 h 82"/>
              <a:gd name="T14" fmla="*/ 2147483646 w 300"/>
              <a:gd name="T15" fmla="*/ 2147483646 h 82"/>
              <a:gd name="T16" fmla="*/ 2147483646 w 300"/>
              <a:gd name="T17" fmla="*/ 2147483646 h 82"/>
              <a:gd name="T18" fmla="*/ 2147483646 w 300"/>
              <a:gd name="T19" fmla="*/ 2147483646 h 82"/>
              <a:gd name="T20" fmla="*/ 2147483646 w 300"/>
              <a:gd name="T21" fmla="*/ 2147483646 h 82"/>
              <a:gd name="T22" fmla="*/ 2147483646 w 300"/>
              <a:gd name="T23" fmla="*/ 2147483646 h 82"/>
              <a:gd name="T24" fmla="*/ 2147483646 w 300"/>
              <a:gd name="T25" fmla="*/ 2147483646 h 82"/>
              <a:gd name="T26" fmla="*/ 2147483646 w 300"/>
              <a:gd name="T27" fmla="*/ 2147483646 h 82"/>
              <a:gd name="T28" fmla="*/ 2147483646 w 300"/>
              <a:gd name="T29" fmla="*/ 2147483646 h 82"/>
              <a:gd name="T30" fmla="*/ 2147483646 w 300"/>
              <a:gd name="T31" fmla="*/ 2147483646 h 82"/>
              <a:gd name="T32" fmla="*/ 0 w 300"/>
              <a:gd name="T33" fmla="*/ 2147483646 h 82"/>
              <a:gd name="T34" fmla="*/ 0 w 300"/>
              <a:gd name="T35" fmla="*/ 2147483646 h 82"/>
              <a:gd name="T36" fmla="*/ 0 w 300"/>
              <a:gd name="T37" fmla="*/ 2147483646 h 82"/>
              <a:gd name="T38" fmla="*/ 0 w 300"/>
              <a:gd name="T39" fmla="*/ 2147483646 h 82"/>
              <a:gd name="T40" fmla="*/ 2147483646 w 300"/>
              <a:gd name="T41" fmla="*/ 2147483646 h 82"/>
              <a:gd name="T42" fmla="*/ 2147483646 w 300"/>
              <a:gd name="T43" fmla="*/ 2147483646 h 82"/>
              <a:gd name="T44" fmla="*/ 2147483646 w 300"/>
              <a:gd name="T45" fmla="*/ 0 h 82"/>
              <a:gd name="T46" fmla="*/ 2147483646 w 300"/>
              <a:gd name="T47" fmla="*/ 2147483646 h 82"/>
              <a:gd name="T48" fmla="*/ 2147483646 w 300"/>
              <a:gd name="T49" fmla="*/ 2147483646 h 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82">
                <a:moveTo>
                  <a:pt x="292" y="63"/>
                </a:moveTo>
                <a:lnTo>
                  <a:pt x="292" y="63"/>
                </a:lnTo>
                <a:lnTo>
                  <a:pt x="295" y="65"/>
                </a:lnTo>
                <a:lnTo>
                  <a:pt x="299" y="67"/>
                </a:lnTo>
                <a:lnTo>
                  <a:pt x="300" y="70"/>
                </a:lnTo>
                <a:lnTo>
                  <a:pt x="300" y="74"/>
                </a:lnTo>
                <a:lnTo>
                  <a:pt x="299" y="79"/>
                </a:lnTo>
                <a:lnTo>
                  <a:pt x="295" y="81"/>
                </a:lnTo>
                <a:lnTo>
                  <a:pt x="292" y="82"/>
                </a:lnTo>
                <a:lnTo>
                  <a:pt x="288" y="82"/>
                </a:lnTo>
                <a:lnTo>
                  <a:pt x="6" y="20"/>
                </a:lnTo>
                <a:lnTo>
                  <a:pt x="3" y="19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1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292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5" name="Freeform 43"/>
          <p:cNvSpPr/>
          <p:nvPr userDrawn="1"/>
        </p:nvSpPr>
        <p:spPr bwMode="auto">
          <a:xfrm>
            <a:off x="5053013" y="1200150"/>
            <a:ext cx="487362" cy="36513"/>
          </a:xfrm>
          <a:custGeom>
            <a:avLst/>
            <a:gdLst>
              <a:gd name="T0" fmla="*/ 2147483646 w 307"/>
              <a:gd name="T1" fmla="*/ 2147483646 h 23"/>
              <a:gd name="T2" fmla="*/ 2147483646 w 307"/>
              <a:gd name="T3" fmla="*/ 2147483646 h 23"/>
              <a:gd name="T4" fmla="*/ 2147483646 w 307"/>
              <a:gd name="T5" fmla="*/ 2147483646 h 23"/>
              <a:gd name="T6" fmla="*/ 2147483646 w 307"/>
              <a:gd name="T7" fmla="*/ 2147483646 h 23"/>
              <a:gd name="T8" fmla="*/ 2147483646 w 307"/>
              <a:gd name="T9" fmla="*/ 2147483646 h 23"/>
              <a:gd name="T10" fmla="*/ 2147483646 w 307"/>
              <a:gd name="T11" fmla="*/ 2147483646 h 23"/>
              <a:gd name="T12" fmla="*/ 2147483646 w 307"/>
              <a:gd name="T13" fmla="*/ 2147483646 h 23"/>
              <a:gd name="T14" fmla="*/ 2147483646 w 307"/>
              <a:gd name="T15" fmla="*/ 2147483646 h 23"/>
              <a:gd name="T16" fmla="*/ 2147483646 w 307"/>
              <a:gd name="T17" fmla="*/ 2147483646 h 23"/>
              <a:gd name="T18" fmla="*/ 2147483646 w 307"/>
              <a:gd name="T19" fmla="*/ 2147483646 h 23"/>
              <a:gd name="T20" fmla="*/ 2147483646 w 307"/>
              <a:gd name="T21" fmla="*/ 2147483646 h 23"/>
              <a:gd name="T22" fmla="*/ 2147483646 w 307"/>
              <a:gd name="T23" fmla="*/ 2147483646 h 23"/>
              <a:gd name="T24" fmla="*/ 2147483646 w 307"/>
              <a:gd name="T25" fmla="*/ 2147483646 h 23"/>
              <a:gd name="T26" fmla="*/ 2147483646 w 307"/>
              <a:gd name="T27" fmla="*/ 2147483646 h 23"/>
              <a:gd name="T28" fmla="*/ 2147483646 w 307"/>
              <a:gd name="T29" fmla="*/ 2147483646 h 23"/>
              <a:gd name="T30" fmla="*/ 2147483646 w 307"/>
              <a:gd name="T31" fmla="*/ 2147483646 h 23"/>
              <a:gd name="T32" fmla="*/ 2147483646 w 307"/>
              <a:gd name="T33" fmla="*/ 2147483646 h 23"/>
              <a:gd name="T34" fmla="*/ 0 w 307"/>
              <a:gd name="T35" fmla="*/ 2147483646 h 23"/>
              <a:gd name="T36" fmla="*/ 0 w 307"/>
              <a:gd name="T37" fmla="*/ 2147483646 h 23"/>
              <a:gd name="T38" fmla="*/ 0 w 307"/>
              <a:gd name="T39" fmla="*/ 2147483646 h 23"/>
              <a:gd name="T40" fmla="*/ 2147483646 w 307"/>
              <a:gd name="T41" fmla="*/ 2147483646 h 23"/>
              <a:gd name="T42" fmla="*/ 2147483646 w 307"/>
              <a:gd name="T43" fmla="*/ 2147483646 h 23"/>
              <a:gd name="T44" fmla="*/ 2147483646 w 307"/>
              <a:gd name="T45" fmla="*/ 2147483646 h 23"/>
              <a:gd name="T46" fmla="*/ 2147483646 w 307"/>
              <a:gd name="T47" fmla="*/ 0 h 23"/>
              <a:gd name="T48" fmla="*/ 2147483646 w 307"/>
              <a:gd name="T49" fmla="*/ 2147483646 h 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23">
                <a:moveTo>
                  <a:pt x="297" y="2"/>
                </a:moveTo>
                <a:lnTo>
                  <a:pt x="297" y="2"/>
                </a:lnTo>
                <a:lnTo>
                  <a:pt x="300" y="4"/>
                </a:lnTo>
                <a:lnTo>
                  <a:pt x="304" y="6"/>
                </a:lnTo>
                <a:lnTo>
                  <a:pt x="306" y="9"/>
                </a:lnTo>
                <a:lnTo>
                  <a:pt x="307" y="12"/>
                </a:lnTo>
                <a:lnTo>
                  <a:pt x="306" y="16"/>
                </a:lnTo>
                <a:lnTo>
                  <a:pt x="304" y="19"/>
                </a:lnTo>
                <a:lnTo>
                  <a:pt x="300" y="21"/>
                </a:lnTo>
                <a:lnTo>
                  <a:pt x="297" y="23"/>
                </a:lnTo>
                <a:lnTo>
                  <a:pt x="10" y="21"/>
                </a:lnTo>
                <a:lnTo>
                  <a:pt x="6" y="19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6" y="2"/>
                </a:lnTo>
                <a:lnTo>
                  <a:pt x="10" y="0"/>
                </a:lnTo>
                <a:lnTo>
                  <a:pt x="29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6" name="Freeform 44"/>
          <p:cNvSpPr/>
          <p:nvPr userDrawn="1"/>
        </p:nvSpPr>
        <p:spPr bwMode="auto">
          <a:xfrm>
            <a:off x="5114925" y="1252538"/>
            <a:ext cx="463550" cy="147637"/>
          </a:xfrm>
          <a:custGeom>
            <a:avLst/>
            <a:gdLst>
              <a:gd name="T0" fmla="*/ 2147483646 w 292"/>
              <a:gd name="T1" fmla="*/ 0 h 93"/>
              <a:gd name="T2" fmla="*/ 2147483646 w 292"/>
              <a:gd name="T3" fmla="*/ 0 h 93"/>
              <a:gd name="T4" fmla="*/ 2147483646 w 292"/>
              <a:gd name="T5" fmla="*/ 0 h 93"/>
              <a:gd name="T6" fmla="*/ 2147483646 w 292"/>
              <a:gd name="T7" fmla="*/ 2147483646 h 93"/>
              <a:gd name="T8" fmla="*/ 2147483646 w 292"/>
              <a:gd name="T9" fmla="*/ 2147483646 h 93"/>
              <a:gd name="T10" fmla="*/ 2147483646 w 292"/>
              <a:gd name="T11" fmla="*/ 2147483646 h 93"/>
              <a:gd name="T12" fmla="*/ 2147483646 w 292"/>
              <a:gd name="T13" fmla="*/ 2147483646 h 93"/>
              <a:gd name="T14" fmla="*/ 2147483646 w 292"/>
              <a:gd name="T15" fmla="*/ 2147483646 h 93"/>
              <a:gd name="T16" fmla="*/ 2147483646 w 292"/>
              <a:gd name="T17" fmla="*/ 2147483646 h 93"/>
              <a:gd name="T18" fmla="*/ 2147483646 w 292"/>
              <a:gd name="T19" fmla="*/ 2147483646 h 93"/>
              <a:gd name="T20" fmla="*/ 2147483646 w 292"/>
              <a:gd name="T21" fmla="*/ 2147483646 h 93"/>
              <a:gd name="T22" fmla="*/ 2147483646 w 292"/>
              <a:gd name="T23" fmla="*/ 2147483646 h 93"/>
              <a:gd name="T24" fmla="*/ 2147483646 w 292"/>
              <a:gd name="T25" fmla="*/ 2147483646 h 93"/>
              <a:gd name="T26" fmla="*/ 2147483646 w 292"/>
              <a:gd name="T27" fmla="*/ 2147483646 h 93"/>
              <a:gd name="T28" fmla="*/ 2147483646 w 292"/>
              <a:gd name="T29" fmla="*/ 2147483646 h 93"/>
              <a:gd name="T30" fmla="*/ 2147483646 w 292"/>
              <a:gd name="T31" fmla="*/ 2147483646 h 93"/>
              <a:gd name="T32" fmla="*/ 2147483646 w 292"/>
              <a:gd name="T33" fmla="*/ 2147483646 h 93"/>
              <a:gd name="T34" fmla="*/ 0 w 292"/>
              <a:gd name="T35" fmla="*/ 2147483646 h 93"/>
              <a:gd name="T36" fmla="*/ 0 w 292"/>
              <a:gd name="T37" fmla="*/ 2147483646 h 93"/>
              <a:gd name="T38" fmla="*/ 0 w 292"/>
              <a:gd name="T39" fmla="*/ 2147483646 h 93"/>
              <a:gd name="T40" fmla="*/ 0 w 292"/>
              <a:gd name="T41" fmla="*/ 2147483646 h 93"/>
              <a:gd name="T42" fmla="*/ 0 w 292"/>
              <a:gd name="T43" fmla="*/ 2147483646 h 93"/>
              <a:gd name="T44" fmla="*/ 2147483646 w 292"/>
              <a:gd name="T45" fmla="*/ 2147483646 h 93"/>
              <a:gd name="T46" fmla="*/ 2147483646 w 292"/>
              <a:gd name="T47" fmla="*/ 2147483646 h 93"/>
              <a:gd name="T48" fmla="*/ 2147483646 w 292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93">
                <a:moveTo>
                  <a:pt x="280" y="0"/>
                </a:moveTo>
                <a:lnTo>
                  <a:pt x="280" y="0"/>
                </a:lnTo>
                <a:lnTo>
                  <a:pt x="285" y="0"/>
                </a:lnTo>
                <a:lnTo>
                  <a:pt x="289" y="2"/>
                </a:lnTo>
                <a:lnTo>
                  <a:pt x="291" y="3"/>
                </a:lnTo>
                <a:lnTo>
                  <a:pt x="292" y="7"/>
                </a:lnTo>
                <a:lnTo>
                  <a:pt x="292" y="12"/>
                </a:lnTo>
                <a:lnTo>
                  <a:pt x="292" y="16"/>
                </a:lnTo>
                <a:lnTo>
                  <a:pt x="289" y="17"/>
                </a:lnTo>
                <a:lnTo>
                  <a:pt x="285" y="19"/>
                </a:lnTo>
                <a:lnTo>
                  <a:pt x="12" y="93"/>
                </a:lnTo>
                <a:lnTo>
                  <a:pt x="7" y="93"/>
                </a:lnTo>
                <a:lnTo>
                  <a:pt x="4" y="91"/>
                </a:lnTo>
                <a:lnTo>
                  <a:pt x="2" y="89"/>
                </a:lnTo>
                <a:lnTo>
                  <a:pt x="0" y="86"/>
                </a:lnTo>
                <a:lnTo>
                  <a:pt x="0" y="81"/>
                </a:lnTo>
                <a:lnTo>
                  <a:pt x="0" y="77"/>
                </a:lnTo>
                <a:lnTo>
                  <a:pt x="4" y="76"/>
                </a:lnTo>
                <a:lnTo>
                  <a:pt x="7" y="74"/>
                </a:lnTo>
                <a:lnTo>
                  <a:pt x="28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7" name="Freeform 45"/>
          <p:cNvSpPr/>
          <p:nvPr userDrawn="1"/>
        </p:nvSpPr>
        <p:spPr bwMode="auto">
          <a:xfrm>
            <a:off x="5543550" y="485775"/>
            <a:ext cx="130175" cy="477838"/>
          </a:xfrm>
          <a:custGeom>
            <a:avLst/>
            <a:gdLst>
              <a:gd name="T0" fmla="*/ 2147483646 w 82"/>
              <a:gd name="T1" fmla="*/ 2147483646 h 301"/>
              <a:gd name="T2" fmla="*/ 2147483646 w 82"/>
              <a:gd name="T3" fmla="*/ 2147483646 h 301"/>
              <a:gd name="T4" fmla="*/ 2147483646 w 82"/>
              <a:gd name="T5" fmla="*/ 2147483646 h 301"/>
              <a:gd name="T6" fmla="*/ 2147483646 w 82"/>
              <a:gd name="T7" fmla="*/ 2147483646 h 301"/>
              <a:gd name="T8" fmla="*/ 2147483646 w 82"/>
              <a:gd name="T9" fmla="*/ 2147483646 h 301"/>
              <a:gd name="T10" fmla="*/ 2147483646 w 82"/>
              <a:gd name="T11" fmla="*/ 2147483646 h 301"/>
              <a:gd name="T12" fmla="*/ 2147483646 w 82"/>
              <a:gd name="T13" fmla="*/ 2147483646 h 301"/>
              <a:gd name="T14" fmla="*/ 2147483646 w 82"/>
              <a:gd name="T15" fmla="*/ 2147483646 h 301"/>
              <a:gd name="T16" fmla="*/ 2147483646 w 82"/>
              <a:gd name="T17" fmla="*/ 2147483646 h 301"/>
              <a:gd name="T18" fmla="*/ 2147483646 w 82"/>
              <a:gd name="T19" fmla="*/ 2147483646 h 301"/>
              <a:gd name="T20" fmla="*/ 2147483646 w 82"/>
              <a:gd name="T21" fmla="*/ 2147483646 h 301"/>
              <a:gd name="T22" fmla="*/ 2147483646 w 82"/>
              <a:gd name="T23" fmla="*/ 2147483646 h 301"/>
              <a:gd name="T24" fmla="*/ 0 w 82"/>
              <a:gd name="T25" fmla="*/ 2147483646 h 301"/>
              <a:gd name="T26" fmla="*/ 0 w 82"/>
              <a:gd name="T27" fmla="*/ 2147483646 h 301"/>
              <a:gd name="T28" fmla="*/ 0 w 82"/>
              <a:gd name="T29" fmla="*/ 2147483646 h 301"/>
              <a:gd name="T30" fmla="*/ 2147483646 w 82"/>
              <a:gd name="T31" fmla="*/ 2147483646 h 301"/>
              <a:gd name="T32" fmla="*/ 2147483646 w 82"/>
              <a:gd name="T33" fmla="*/ 2147483646 h 301"/>
              <a:gd name="T34" fmla="*/ 2147483646 w 82"/>
              <a:gd name="T35" fmla="*/ 0 h 301"/>
              <a:gd name="T36" fmla="*/ 2147483646 w 82"/>
              <a:gd name="T37" fmla="*/ 0 h 301"/>
              <a:gd name="T38" fmla="*/ 2147483646 w 82"/>
              <a:gd name="T39" fmla="*/ 0 h 301"/>
              <a:gd name="T40" fmla="*/ 2147483646 w 82"/>
              <a:gd name="T41" fmla="*/ 0 h 301"/>
              <a:gd name="T42" fmla="*/ 2147483646 w 82"/>
              <a:gd name="T43" fmla="*/ 2147483646 h 301"/>
              <a:gd name="T44" fmla="*/ 2147483646 w 82"/>
              <a:gd name="T45" fmla="*/ 2147483646 h 301"/>
              <a:gd name="T46" fmla="*/ 2147483646 w 82"/>
              <a:gd name="T47" fmla="*/ 2147483646 h 301"/>
              <a:gd name="T48" fmla="*/ 2147483646 w 82"/>
              <a:gd name="T49" fmla="*/ 2147483646 h 30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2" h="301">
                <a:moveTo>
                  <a:pt x="81" y="289"/>
                </a:moveTo>
                <a:lnTo>
                  <a:pt x="81" y="289"/>
                </a:lnTo>
                <a:lnTo>
                  <a:pt x="82" y="292"/>
                </a:lnTo>
                <a:lnTo>
                  <a:pt x="81" y="296"/>
                </a:lnTo>
                <a:lnTo>
                  <a:pt x="77" y="299"/>
                </a:lnTo>
                <a:lnTo>
                  <a:pt x="74" y="301"/>
                </a:lnTo>
                <a:lnTo>
                  <a:pt x="70" y="301"/>
                </a:lnTo>
                <a:lnTo>
                  <a:pt x="67" y="299"/>
                </a:lnTo>
                <a:lnTo>
                  <a:pt x="64" y="297"/>
                </a:lnTo>
                <a:lnTo>
                  <a:pt x="62" y="294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3" y="2"/>
                </a:lnTo>
                <a:lnTo>
                  <a:pt x="9" y="0"/>
                </a:lnTo>
                <a:lnTo>
                  <a:pt x="12" y="0"/>
                </a:lnTo>
                <a:lnTo>
                  <a:pt x="15" y="2"/>
                </a:lnTo>
                <a:lnTo>
                  <a:pt x="17" y="5"/>
                </a:lnTo>
                <a:lnTo>
                  <a:pt x="19" y="9"/>
                </a:lnTo>
                <a:lnTo>
                  <a:pt x="81" y="2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8" name="Freeform 46"/>
          <p:cNvSpPr/>
          <p:nvPr userDrawn="1"/>
        </p:nvSpPr>
        <p:spPr bwMode="auto">
          <a:xfrm>
            <a:off x="5702300" y="482600"/>
            <a:ext cx="49213" cy="488950"/>
          </a:xfrm>
          <a:custGeom>
            <a:avLst/>
            <a:gdLst>
              <a:gd name="T0" fmla="*/ 2147483646 w 31"/>
              <a:gd name="T1" fmla="*/ 2147483646 h 308"/>
              <a:gd name="T2" fmla="*/ 2147483646 w 31"/>
              <a:gd name="T3" fmla="*/ 2147483646 h 308"/>
              <a:gd name="T4" fmla="*/ 2147483646 w 31"/>
              <a:gd name="T5" fmla="*/ 2147483646 h 308"/>
              <a:gd name="T6" fmla="*/ 2147483646 w 31"/>
              <a:gd name="T7" fmla="*/ 2147483646 h 308"/>
              <a:gd name="T8" fmla="*/ 2147483646 w 31"/>
              <a:gd name="T9" fmla="*/ 2147483646 h 308"/>
              <a:gd name="T10" fmla="*/ 2147483646 w 31"/>
              <a:gd name="T11" fmla="*/ 2147483646 h 308"/>
              <a:gd name="T12" fmla="*/ 2147483646 w 31"/>
              <a:gd name="T13" fmla="*/ 2147483646 h 308"/>
              <a:gd name="T14" fmla="*/ 2147483646 w 31"/>
              <a:gd name="T15" fmla="*/ 2147483646 h 308"/>
              <a:gd name="T16" fmla="*/ 2147483646 w 31"/>
              <a:gd name="T17" fmla="*/ 2147483646 h 308"/>
              <a:gd name="T18" fmla="*/ 2147483646 w 31"/>
              <a:gd name="T19" fmla="*/ 2147483646 h 308"/>
              <a:gd name="T20" fmla="*/ 2147483646 w 31"/>
              <a:gd name="T21" fmla="*/ 2147483646 h 308"/>
              <a:gd name="T22" fmla="*/ 2147483646 w 31"/>
              <a:gd name="T23" fmla="*/ 2147483646 h 308"/>
              <a:gd name="T24" fmla="*/ 0 w 31"/>
              <a:gd name="T25" fmla="*/ 2147483646 h 308"/>
              <a:gd name="T26" fmla="*/ 0 w 31"/>
              <a:gd name="T27" fmla="*/ 2147483646 h 308"/>
              <a:gd name="T28" fmla="*/ 0 w 31"/>
              <a:gd name="T29" fmla="*/ 2147483646 h 308"/>
              <a:gd name="T30" fmla="*/ 2147483646 w 31"/>
              <a:gd name="T31" fmla="*/ 2147483646 h 308"/>
              <a:gd name="T32" fmla="*/ 2147483646 w 31"/>
              <a:gd name="T33" fmla="*/ 2147483646 h 308"/>
              <a:gd name="T34" fmla="*/ 2147483646 w 31"/>
              <a:gd name="T35" fmla="*/ 0 h 308"/>
              <a:gd name="T36" fmla="*/ 2147483646 w 31"/>
              <a:gd name="T37" fmla="*/ 0 h 308"/>
              <a:gd name="T38" fmla="*/ 2147483646 w 31"/>
              <a:gd name="T39" fmla="*/ 0 h 308"/>
              <a:gd name="T40" fmla="*/ 2147483646 w 31"/>
              <a:gd name="T41" fmla="*/ 2147483646 h 308"/>
              <a:gd name="T42" fmla="*/ 2147483646 w 31"/>
              <a:gd name="T43" fmla="*/ 2147483646 h 308"/>
              <a:gd name="T44" fmla="*/ 2147483646 w 31"/>
              <a:gd name="T45" fmla="*/ 2147483646 h 308"/>
              <a:gd name="T46" fmla="*/ 2147483646 w 31"/>
              <a:gd name="T47" fmla="*/ 2147483646 h 308"/>
              <a:gd name="T48" fmla="*/ 2147483646 w 31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" h="308">
                <a:moveTo>
                  <a:pt x="31" y="298"/>
                </a:moveTo>
                <a:lnTo>
                  <a:pt x="31" y="298"/>
                </a:lnTo>
                <a:lnTo>
                  <a:pt x="31" y="301"/>
                </a:lnTo>
                <a:lnTo>
                  <a:pt x="27" y="305"/>
                </a:lnTo>
                <a:lnTo>
                  <a:pt x="25" y="306"/>
                </a:lnTo>
                <a:lnTo>
                  <a:pt x="22" y="308"/>
                </a:lnTo>
                <a:lnTo>
                  <a:pt x="17" y="306"/>
                </a:lnTo>
                <a:lnTo>
                  <a:pt x="13" y="305"/>
                </a:lnTo>
                <a:lnTo>
                  <a:pt x="12" y="301"/>
                </a:lnTo>
                <a:lnTo>
                  <a:pt x="12" y="298"/>
                </a:lnTo>
                <a:lnTo>
                  <a:pt x="0" y="11"/>
                </a:lnTo>
                <a:lnTo>
                  <a:pt x="0" y="7"/>
                </a:lnTo>
                <a:lnTo>
                  <a:pt x="3" y="4"/>
                </a:lnTo>
                <a:lnTo>
                  <a:pt x="5" y="2"/>
                </a:lnTo>
                <a:lnTo>
                  <a:pt x="10" y="0"/>
                </a:lnTo>
                <a:lnTo>
                  <a:pt x="13" y="2"/>
                </a:lnTo>
                <a:lnTo>
                  <a:pt x="17" y="4"/>
                </a:lnTo>
                <a:lnTo>
                  <a:pt x="19" y="5"/>
                </a:lnTo>
                <a:lnTo>
                  <a:pt x="19" y="11"/>
                </a:lnTo>
                <a:lnTo>
                  <a:pt x="31" y="2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9" name="Freeform 47"/>
          <p:cNvSpPr/>
          <p:nvPr userDrawn="1"/>
        </p:nvSpPr>
        <p:spPr bwMode="auto">
          <a:xfrm>
            <a:off x="5770563" y="531813"/>
            <a:ext cx="117475" cy="481012"/>
          </a:xfrm>
          <a:custGeom>
            <a:avLst/>
            <a:gdLst>
              <a:gd name="T0" fmla="*/ 2147483646 w 74"/>
              <a:gd name="T1" fmla="*/ 2147483646 h 303"/>
              <a:gd name="T2" fmla="*/ 2147483646 w 74"/>
              <a:gd name="T3" fmla="*/ 2147483646 h 303"/>
              <a:gd name="T4" fmla="*/ 2147483646 w 74"/>
              <a:gd name="T5" fmla="*/ 2147483646 h 303"/>
              <a:gd name="T6" fmla="*/ 2147483646 w 74"/>
              <a:gd name="T7" fmla="*/ 2147483646 h 303"/>
              <a:gd name="T8" fmla="*/ 2147483646 w 74"/>
              <a:gd name="T9" fmla="*/ 2147483646 h 303"/>
              <a:gd name="T10" fmla="*/ 2147483646 w 74"/>
              <a:gd name="T11" fmla="*/ 2147483646 h 303"/>
              <a:gd name="T12" fmla="*/ 2147483646 w 74"/>
              <a:gd name="T13" fmla="*/ 2147483646 h 303"/>
              <a:gd name="T14" fmla="*/ 2147483646 w 74"/>
              <a:gd name="T15" fmla="*/ 2147483646 h 303"/>
              <a:gd name="T16" fmla="*/ 2147483646 w 74"/>
              <a:gd name="T17" fmla="*/ 2147483646 h 303"/>
              <a:gd name="T18" fmla="*/ 2147483646 w 74"/>
              <a:gd name="T19" fmla="*/ 2147483646 h 303"/>
              <a:gd name="T20" fmla="*/ 0 w 74"/>
              <a:gd name="T21" fmla="*/ 2147483646 h 303"/>
              <a:gd name="T22" fmla="*/ 0 w 74"/>
              <a:gd name="T23" fmla="*/ 2147483646 h 303"/>
              <a:gd name="T24" fmla="*/ 2147483646 w 74"/>
              <a:gd name="T25" fmla="*/ 2147483646 h 303"/>
              <a:gd name="T26" fmla="*/ 2147483646 w 74"/>
              <a:gd name="T27" fmla="*/ 2147483646 h 303"/>
              <a:gd name="T28" fmla="*/ 2147483646 w 74"/>
              <a:gd name="T29" fmla="*/ 2147483646 h 303"/>
              <a:gd name="T30" fmla="*/ 2147483646 w 74"/>
              <a:gd name="T31" fmla="*/ 2147483646 h 303"/>
              <a:gd name="T32" fmla="*/ 2147483646 w 74"/>
              <a:gd name="T33" fmla="*/ 0 h 303"/>
              <a:gd name="T34" fmla="*/ 2147483646 w 74"/>
              <a:gd name="T35" fmla="*/ 0 h 303"/>
              <a:gd name="T36" fmla="*/ 2147483646 w 74"/>
              <a:gd name="T37" fmla="*/ 0 h 303"/>
              <a:gd name="T38" fmla="*/ 2147483646 w 74"/>
              <a:gd name="T39" fmla="*/ 0 h 303"/>
              <a:gd name="T40" fmla="*/ 2147483646 w 74"/>
              <a:gd name="T41" fmla="*/ 2147483646 h 303"/>
              <a:gd name="T42" fmla="*/ 2147483646 w 74"/>
              <a:gd name="T43" fmla="*/ 2147483646 h 303"/>
              <a:gd name="T44" fmla="*/ 2147483646 w 74"/>
              <a:gd name="T45" fmla="*/ 2147483646 h 303"/>
              <a:gd name="T46" fmla="*/ 2147483646 w 74"/>
              <a:gd name="T47" fmla="*/ 2147483646 h 303"/>
              <a:gd name="T48" fmla="*/ 2147483646 w 7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4" h="303">
                <a:moveTo>
                  <a:pt x="19" y="294"/>
                </a:moveTo>
                <a:lnTo>
                  <a:pt x="19" y="294"/>
                </a:lnTo>
                <a:lnTo>
                  <a:pt x="17" y="298"/>
                </a:lnTo>
                <a:lnTo>
                  <a:pt x="13" y="301"/>
                </a:lnTo>
                <a:lnTo>
                  <a:pt x="10" y="303"/>
                </a:lnTo>
                <a:lnTo>
                  <a:pt x="7" y="303"/>
                </a:lnTo>
                <a:lnTo>
                  <a:pt x="3" y="301"/>
                </a:lnTo>
                <a:lnTo>
                  <a:pt x="1" y="298"/>
                </a:lnTo>
                <a:lnTo>
                  <a:pt x="0" y="294"/>
                </a:lnTo>
                <a:lnTo>
                  <a:pt x="0" y="291"/>
                </a:lnTo>
                <a:lnTo>
                  <a:pt x="55" y="9"/>
                </a:lnTo>
                <a:lnTo>
                  <a:pt x="56" y="5"/>
                </a:lnTo>
                <a:lnTo>
                  <a:pt x="60" y="2"/>
                </a:lnTo>
                <a:lnTo>
                  <a:pt x="63" y="0"/>
                </a:lnTo>
                <a:lnTo>
                  <a:pt x="67" y="0"/>
                </a:lnTo>
                <a:lnTo>
                  <a:pt x="70" y="2"/>
                </a:lnTo>
                <a:lnTo>
                  <a:pt x="74" y="5"/>
                </a:lnTo>
                <a:lnTo>
                  <a:pt x="74" y="9"/>
                </a:lnTo>
                <a:lnTo>
                  <a:pt x="74" y="12"/>
                </a:lnTo>
                <a:lnTo>
                  <a:pt x="19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0" name="Freeform 48"/>
          <p:cNvSpPr/>
          <p:nvPr userDrawn="1"/>
        </p:nvSpPr>
        <p:spPr bwMode="auto">
          <a:xfrm>
            <a:off x="5802313" y="608013"/>
            <a:ext cx="212725" cy="450850"/>
          </a:xfrm>
          <a:custGeom>
            <a:avLst/>
            <a:gdLst>
              <a:gd name="T0" fmla="*/ 2147483646 w 134"/>
              <a:gd name="T1" fmla="*/ 2147483646 h 284"/>
              <a:gd name="T2" fmla="*/ 2147483646 w 134"/>
              <a:gd name="T3" fmla="*/ 2147483646 h 284"/>
              <a:gd name="T4" fmla="*/ 2147483646 w 134"/>
              <a:gd name="T5" fmla="*/ 2147483646 h 284"/>
              <a:gd name="T6" fmla="*/ 2147483646 w 134"/>
              <a:gd name="T7" fmla="*/ 2147483646 h 284"/>
              <a:gd name="T8" fmla="*/ 2147483646 w 134"/>
              <a:gd name="T9" fmla="*/ 2147483646 h 284"/>
              <a:gd name="T10" fmla="*/ 2147483646 w 134"/>
              <a:gd name="T11" fmla="*/ 2147483646 h 284"/>
              <a:gd name="T12" fmla="*/ 2147483646 w 134"/>
              <a:gd name="T13" fmla="*/ 2147483646 h 284"/>
              <a:gd name="T14" fmla="*/ 2147483646 w 134"/>
              <a:gd name="T15" fmla="*/ 2147483646 h 284"/>
              <a:gd name="T16" fmla="*/ 2147483646 w 134"/>
              <a:gd name="T17" fmla="*/ 2147483646 h 284"/>
              <a:gd name="T18" fmla="*/ 0 w 134"/>
              <a:gd name="T19" fmla="*/ 2147483646 h 284"/>
              <a:gd name="T20" fmla="*/ 0 w 134"/>
              <a:gd name="T21" fmla="*/ 2147483646 h 284"/>
              <a:gd name="T22" fmla="*/ 0 w 134"/>
              <a:gd name="T23" fmla="*/ 2147483646 h 284"/>
              <a:gd name="T24" fmla="*/ 2147483646 w 134"/>
              <a:gd name="T25" fmla="*/ 2147483646 h 284"/>
              <a:gd name="T26" fmla="*/ 2147483646 w 134"/>
              <a:gd name="T27" fmla="*/ 2147483646 h 284"/>
              <a:gd name="T28" fmla="*/ 2147483646 w 134"/>
              <a:gd name="T29" fmla="*/ 2147483646 h 284"/>
              <a:gd name="T30" fmla="*/ 2147483646 w 134"/>
              <a:gd name="T31" fmla="*/ 2147483646 h 284"/>
              <a:gd name="T32" fmla="*/ 2147483646 w 134"/>
              <a:gd name="T33" fmla="*/ 0 h 284"/>
              <a:gd name="T34" fmla="*/ 2147483646 w 134"/>
              <a:gd name="T35" fmla="*/ 2147483646 h 284"/>
              <a:gd name="T36" fmla="*/ 2147483646 w 134"/>
              <a:gd name="T37" fmla="*/ 2147483646 h 284"/>
              <a:gd name="T38" fmla="*/ 2147483646 w 134"/>
              <a:gd name="T39" fmla="*/ 2147483646 h 284"/>
              <a:gd name="T40" fmla="*/ 2147483646 w 134"/>
              <a:gd name="T41" fmla="*/ 2147483646 h 284"/>
              <a:gd name="T42" fmla="*/ 2147483646 w 134"/>
              <a:gd name="T43" fmla="*/ 2147483646 h 284"/>
              <a:gd name="T44" fmla="*/ 2147483646 w 134"/>
              <a:gd name="T45" fmla="*/ 2147483646 h 284"/>
              <a:gd name="T46" fmla="*/ 2147483646 w 134"/>
              <a:gd name="T47" fmla="*/ 2147483646 h 284"/>
              <a:gd name="T48" fmla="*/ 2147483646 w 134"/>
              <a:gd name="T49" fmla="*/ 2147483646 h 28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4" h="284">
                <a:moveTo>
                  <a:pt x="17" y="277"/>
                </a:moveTo>
                <a:lnTo>
                  <a:pt x="17" y="277"/>
                </a:lnTo>
                <a:lnTo>
                  <a:pt x="16" y="281"/>
                </a:lnTo>
                <a:lnTo>
                  <a:pt x="12" y="282"/>
                </a:lnTo>
                <a:lnTo>
                  <a:pt x="9" y="284"/>
                </a:lnTo>
                <a:lnTo>
                  <a:pt x="5" y="282"/>
                </a:lnTo>
                <a:lnTo>
                  <a:pt x="2" y="281"/>
                </a:lnTo>
                <a:lnTo>
                  <a:pt x="0" y="277"/>
                </a:lnTo>
                <a:lnTo>
                  <a:pt x="0" y="274"/>
                </a:lnTo>
                <a:lnTo>
                  <a:pt x="0" y="270"/>
                </a:lnTo>
                <a:lnTo>
                  <a:pt x="115" y="7"/>
                </a:lnTo>
                <a:lnTo>
                  <a:pt x="117" y="4"/>
                </a:lnTo>
                <a:lnTo>
                  <a:pt x="121" y="2"/>
                </a:lnTo>
                <a:lnTo>
                  <a:pt x="124" y="0"/>
                </a:lnTo>
                <a:lnTo>
                  <a:pt x="127" y="2"/>
                </a:lnTo>
                <a:lnTo>
                  <a:pt x="131" y="4"/>
                </a:lnTo>
                <a:lnTo>
                  <a:pt x="133" y="7"/>
                </a:lnTo>
                <a:lnTo>
                  <a:pt x="134" y="11"/>
                </a:lnTo>
                <a:lnTo>
                  <a:pt x="133" y="14"/>
                </a:lnTo>
                <a:lnTo>
                  <a:pt x="17" y="2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1" name="Freeform 49"/>
          <p:cNvSpPr/>
          <p:nvPr userDrawn="1"/>
        </p:nvSpPr>
        <p:spPr bwMode="auto">
          <a:xfrm>
            <a:off x="5172075" y="1549400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0 w 222"/>
              <a:gd name="T81" fmla="*/ 2147483646 h 222"/>
              <a:gd name="T82" fmla="*/ 0 w 222"/>
              <a:gd name="T83" fmla="*/ 2147483646 h 222"/>
              <a:gd name="T84" fmla="*/ 0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0 h 222"/>
              <a:gd name="T114" fmla="*/ 2147483646 w 222"/>
              <a:gd name="T115" fmla="*/ 0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51" y="7"/>
                </a:moveTo>
                <a:lnTo>
                  <a:pt x="151" y="7"/>
                </a:lnTo>
                <a:lnTo>
                  <a:pt x="162" y="12"/>
                </a:lnTo>
                <a:lnTo>
                  <a:pt x="170" y="18"/>
                </a:lnTo>
                <a:lnTo>
                  <a:pt x="181" y="24"/>
                </a:lnTo>
                <a:lnTo>
                  <a:pt x="188" y="31"/>
                </a:lnTo>
                <a:lnTo>
                  <a:pt x="196" y="40"/>
                </a:lnTo>
                <a:lnTo>
                  <a:pt x="201" y="49"/>
                </a:lnTo>
                <a:lnTo>
                  <a:pt x="212" y="67"/>
                </a:lnTo>
                <a:lnTo>
                  <a:pt x="218" y="86"/>
                </a:lnTo>
                <a:lnTo>
                  <a:pt x="220" y="97"/>
                </a:lnTo>
                <a:lnTo>
                  <a:pt x="222" y="109"/>
                </a:lnTo>
                <a:lnTo>
                  <a:pt x="222" y="119"/>
                </a:lnTo>
                <a:lnTo>
                  <a:pt x="220" y="129"/>
                </a:lnTo>
                <a:lnTo>
                  <a:pt x="218" y="141"/>
                </a:lnTo>
                <a:lnTo>
                  <a:pt x="215" y="152"/>
                </a:lnTo>
                <a:lnTo>
                  <a:pt x="210" y="162"/>
                </a:lnTo>
                <a:lnTo>
                  <a:pt x="205" y="172"/>
                </a:lnTo>
                <a:lnTo>
                  <a:pt x="198" y="181"/>
                </a:lnTo>
                <a:lnTo>
                  <a:pt x="191" y="190"/>
                </a:lnTo>
                <a:lnTo>
                  <a:pt x="182" y="196"/>
                </a:lnTo>
                <a:lnTo>
                  <a:pt x="174" y="203"/>
                </a:lnTo>
                <a:lnTo>
                  <a:pt x="157" y="214"/>
                </a:lnTo>
                <a:lnTo>
                  <a:pt x="136" y="220"/>
                </a:lnTo>
                <a:lnTo>
                  <a:pt x="126" y="222"/>
                </a:lnTo>
                <a:lnTo>
                  <a:pt x="114" y="222"/>
                </a:lnTo>
                <a:lnTo>
                  <a:pt x="103" y="222"/>
                </a:lnTo>
                <a:lnTo>
                  <a:pt x="93" y="220"/>
                </a:lnTo>
                <a:lnTo>
                  <a:pt x="81" y="219"/>
                </a:lnTo>
                <a:lnTo>
                  <a:pt x="71" y="215"/>
                </a:lnTo>
                <a:lnTo>
                  <a:pt x="60" y="210"/>
                </a:lnTo>
                <a:lnTo>
                  <a:pt x="50" y="205"/>
                </a:lnTo>
                <a:lnTo>
                  <a:pt x="41" y="198"/>
                </a:lnTo>
                <a:lnTo>
                  <a:pt x="35" y="191"/>
                </a:lnTo>
                <a:lnTo>
                  <a:pt x="26" y="184"/>
                </a:lnTo>
                <a:lnTo>
                  <a:pt x="19" y="176"/>
                </a:lnTo>
                <a:lnTo>
                  <a:pt x="9" y="157"/>
                </a:lnTo>
                <a:lnTo>
                  <a:pt x="2" y="136"/>
                </a:lnTo>
                <a:lnTo>
                  <a:pt x="0" y="126"/>
                </a:lnTo>
                <a:lnTo>
                  <a:pt x="0" y="116"/>
                </a:lnTo>
                <a:lnTo>
                  <a:pt x="0" y="104"/>
                </a:lnTo>
                <a:lnTo>
                  <a:pt x="2" y="93"/>
                </a:lnTo>
                <a:lnTo>
                  <a:pt x="4" y="83"/>
                </a:lnTo>
                <a:lnTo>
                  <a:pt x="7" y="71"/>
                </a:lnTo>
                <a:lnTo>
                  <a:pt x="12" y="61"/>
                </a:lnTo>
                <a:lnTo>
                  <a:pt x="17" y="52"/>
                </a:lnTo>
                <a:lnTo>
                  <a:pt x="24" y="43"/>
                </a:lnTo>
                <a:lnTo>
                  <a:pt x="31" y="35"/>
                </a:lnTo>
                <a:lnTo>
                  <a:pt x="40" y="28"/>
                </a:lnTo>
                <a:lnTo>
                  <a:pt x="47" y="21"/>
                </a:lnTo>
                <a:lnTo>
                  <a:pt x="65" y="11"/>
                </a:lnTo>
                <a:lnTo>
                  <a:pt x="86" y="4"/>
                </a:lnTo>
                <a:lnTo>
                  <a:pt x="96" y="2"/>
                </a:lnTo>
                <a:lnTo>
                  <a:pt x="107" y="0"/>
                </a:lnTo>
                <a:lnTo>
                  <a:pt x="119" y="0"/>
                </a:lnTo>
                <a:lnTo>
                  <a:pt x="129" y="2"/>
                </a:lnTo>
                <a:lnTo>
                  <a:pt x="139" y="4"/>
                </a:lnTo>
                <a:lnTo>
                  <a:pt x="15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2" name="Freeform 50"/>
          <p:cNvSpPr/>
          <p:nvPr userDrawn="1"/>
        </p:nvSpPr>
        <p:spPr bwMode="auto">
          <a:xfrm>
            <a:off x="5926138" y="1885950"/>
            <a:ext cx="223837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0 w 141"/>
              <a:gd name="T51" fmla="*/ 2147483646 h 141"/>
              <a:gd name="T52" fmla="*/ 0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6" y="5"/>
                </a:moveTo>
                <a:lnTo>
                  <a:pt x="96" y="5"/>
                </a:lnTo>
                <a:lnTo>
                  <a:pt x="108" y="12"/>
                </a:lnTo>
                <a:lnTo>
                  <a:pt x="118" y="20"/>
                </a:lnTo>
                <a:lnTo>
                  <a:pt x="127" y="31"/>
                </a:lnTo>
                <a:lnTo>
                  <a:pt x="134" y="43"/>
                </a:lnTo>
                <a:lnTo>
                  <a:pt x="139" y="55"/>
                </a:lnTo>
                <a:lnTo>
                  <a:pt x="141" y="69"/>
                </a:lnTo>
                <a:lnTo>
                  <a:pt x="139" y="82"/>
                </a:lnTo>
                <a:lnTo>
                  <a:pt x="135" y="96"/>
                </a:lnTo>
                <a:lnTo>
                  <a:pt x="129" y="108"/>
                </a:lnTo>
                <a:lnTo>
                  <a:pt x="120" y="120"/>
                </a:lnTo>
                <a:lnTo>
                  <a:pt x="110" y="129"/>
                </a:lnTo>
                <a:lnTo>
                  <a:pt x="98" y="136"/>
                </a:lnTo>
                <a:lnTo>
                  <a:pt x="86" y="139"/>
                </a:lnTo>
                <a:lnTo>
                  <a:pt x="72" y="141"/>
                </a:lnTo>
                <a:lnTo>
                  <a:pt x="58" y="141"/>
                </a:lnTo>
                <a:lnTo>
                  <a:pt x="44" y="136"/>
                </a:lnTo>
                <a:lnTo>
                  <a:pt x="32" y="131"/>
                </a:lnTo>
                <a:lnTo>
                  <a:pt x="20" y="122"/>
                </a:lnTo>
                <a:lnTo>
                  <a:pt x="12" y="112"/>
                </a:lnTo>
                <a:lnTo>
                  <a:pt x="5" y="100"/>
                </a:lnTo>
                <a:lnTo>
                  <a:pt x="1" y="86"/>
                </a:lnTo>
                <a:lnTo>
                  <a:pt x="0" y="74"/>
                </a:lnTo>
                <a:lnTo>
                  <a:pt x="0" y="60"/>
                </a:lnTo>
                <a:lnTo>
                  <a:pt x="5" y="46"/>
                </a:lnTo>
                <a:lnTo>
                  <a:pt x="10" y="33"/>
                </a:lnTo>
                <a:lnTo>
                  <a:pt x="19" y="22"/>
                </a:lnTo>
                <a:lnTo>
                  <a:pt x="29" y="14"/>
                </a:lnTo>
                <a:lnTo>
                  <a:pt x="41" y="7"/>
                </a:lnTo>
                <a:lnTo>
                  <a:pt x="55" y="2"/>
                </a:lnTo>
                <a:lnTo>
                  <a:pt x="68" y="0"/>
                </a:lnTo>
                <a:lnTo>
                  <a:pt x="82" y="2"/>
                </a:lnTo>
                <a:lnTo>
                  <a:pt x="9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3" name="Freeform 51"/>
          <p:cNvSpPr/>
          <p:nvPr userDrawn="1"/>
        </p:nvSpPr>
        <p:spPr bwMode="auto">
          <a:xfrm>
            <a:off x="5459413" y="1760538"/>
            <a:ext cx="498475" cy="220662"/>
          </a:xfrm>
          <a:custGeom>
            <a:avLst/>
            <a:gdLst>
              <a:gd name="T0" fmla="*/ 2147483646 w 314"/>
              <a:gd name="T1" fmla="*/ 2147483646 h 139"/>
              <a:gd name="T2" fmla="*/ 2147483646 w 314"/>
              <a:gd name="T3" fmla="*/ 2147483646 h 139"/>
              <a:gd name="T4" fmla="*/ 2147483646 w 314"/>
              <a:gd name="T5" fmla="*/ 2147483646 h 139"/>
              <a:gd name="T6" fmla="*/ 2147483646 w 314"/>
              <a:gd name="T7" fmla="*/ 2147483646 h 139"/>
              <a:gd name="T8" fmla="*/ 2147483646 w 314"/>
              <a:gd name="T9" fmla="*/ 2147483646 h 139"/>
              <a:gd name="T10" fmla="*/ 2147483646 w 314"/>
              <a:gd name="T11" fmla="*/ 2147483646 h 139"/>
              <a:gd name="T12" fmla="*/ 2147483646 w 314"/>
              <a:gd name="T13" fmla="*/ 2147483646 h 139"/>
              <a:gd name="T14" fmla="*/ 2147483646 w 314"/>
              <a:gd name="T15" fmla="*/ 2147483646 h 139"/>
              <a:gd name="T16" fmla="*/ 2147483646 w 314"/>
              <a:gd name="T17" fmla="*/ 2147483646 h 139"/>
              <a:gd name="T18" fmla="*/ 2147483646 w 314"/>
              <a:gd name="T19" fmla="*/ 2147483646 h 139"/>
              <a:gd name="T20" fmla="*/ 2147483646 w 314"/>
              <a:gd name="T21" fmla="*/ 2147483646 h 139"/>
              <a:gd name="T22" fmla="*/ 2147483646 w 314"/>
              <a:gd name="T23" fmla="*/ 2147483646 h 139"/>
              <a:gd name="T24" fmla="*/ 2147483646 w 314"/>
              <a:gd name="T25" fmla="*/ 2147483646 h 139"/>
              <a:gd name="T26" fmla="*/ 2147483646 w 314"/>
              <a:gd name="T27" fmla="*/ 2147483646 h 139"/>
              <a:gd name="T28" fmla="*/ 2147483646 w 314"/>
              <a:gd name="T29" fmla="*/ 2147483646 h 139"/>
              <a:gd name="T30" fmla="*/ 2147483646 w 314"/>
              <a:gd name="T31" fmla="*/ 2147483646 h 139"/>
              <a:gd name="T32" fmla="*/ 0 w 314"/>
              <a:gd name="T33" fmla="*/ 2147483646 h 139"/>
              <a:gd name="T34" fmla="*/ 2147483646 w 314"/>
              <a:gd name="T35" fmla="*/ 2147483646 h 139"/>
              <a:gd name="T36" fmla="*/ 2147483646 w 314"/>
              <a:gd name="T37" fmla="*/ 2147483646 h 139"/>
              <a:gd name="T38" fmla="*/ 2147483646 w 314"/>
              <a:gd name="T39" fmla="*/ 2147483646 h 139"/>
              <a:gd name="T40" fmla="*/ 2147483646 w 314"/>
              <a:gd name="T41" fmla="*/ 2147483646 h 139"/>
              <a:gd name="T42" fmla="*/ 2147483646 w 314"/>
              <a:gd name="T43" fmla="*/ 0 h 139"/>
              <a:gd name="T44" fmla="*/ 2147483646 w 314"/>
              <a:gd name="T45" fmla="*/ 0 h 139"/>
              <a:gd name="T46" fmla="*/ 2147483646 w 314"/>
              <a:gd name="T47" fmla="*/ 0 h 139"/>
              <a:gd name="T48" fmla="*/ 2147483646 w 314"/>
              <a:gd name="T49" fmla="*/ 2147483646 h 1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4" h="139">
                <a:moveTo>
                  <a:pt x="304" y="110"/>
                </a:moveTo>
                <a:lnTo>
                  <a:pt x="304" y="110"/>
                </a:lnTo>
                <a:lnTo>
                  <a:pt x="309" y="113"/>
                </a:lnTo>
                <a:lnTo>
                  <a:pt x="313" y="118"/>
                </a:lnTo>
                <a:lnTo>
                  <a:pt x="314" y="124"/>
                </a:lnTo>
                <a:lnTo>
                  <a:pt x="313" y="130"/>
                </a:lnTo>
                <a:lnTo>
                  <a:pt x="311" y="136"/>
                </a:lnTo>
                <a:lnTo>
                  <a:pt x="306" y="139"/>
                </a:lnTo>
                <a:lnTo>
                  <a:pt x="299" y="139"/>
                </a:lnTo>
                <a:lnTo>
                  <a:pt x="294" y="139"/>
                </a:lnTo>
                <a:lnTo>
                  <a:pt x="10" y="29"/>
                </a:lnTo>
                <a:lnTo>
                  <a:pt x="5" y="26"/>
                </a:lnTo>
                <a:lnTo>
                  <a:pt x="1" y="20"/>
                </a:lnTo>
                <a:lnTo>
                  <a:pt x="0" y="15"/>
                </a:lnTo>
                <a:lnTo>
                  <a:pt x="1" y="8"/>
                </a:lnTo>
                <a:lnTo>
                  <a:pt x="5" y="3"/>
                </a:lnTo>
                <a:lnTo>
                  <a:pt x="10" y="0"/>
                </a:lnTo>
                <a:lnTo>
                  <a:pt x="15" y="0"/>
                </a:lnTo>
                <a:lnTo>
                  <a:pt x="22" y="0"/>
                </a:lnTo>
                <a:lnTo>
                  <a:pt x="304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4" name="Freeform 52"/>
          <p:cNvSpPr/>
          <p:nvPr userDrawn="1"/>
        </p:nvSpPr>
        <p:spPr bwMode="auto">
          <a:xfrm>
            <a:off x="4724400" y="1651000"/>
            <a:ext cx="484188" cy="87313"/>
          </a:xfrm>
          <a:custGeom>
            <a:avLst/>
            <a:gdLst>
              <a:gd name="T0" fmla="*/ 2147483646 w 305"/>
              <a:gd name="T1" fmla="*/ 2147483646 h 55"/>
              <a:gd name="T2" fmla="*/ 2147483646 w 305"/>
              <a:gd name="T3" fmla="*/ 2147483646 h 55"/>
              <a:gd name="T4" fmla="*/ 2147483646 w 305"/>
              <a:gd name="T5" fmla="*/ 2147483646 h 55"/>
              <a:gd name="T6" fmla="*/ 2147483646 w 305"/>
              <a:gd name="T7" fmla="*/ 2147483646 h 55"/>
              <a:gd name="T8" fmla="*/ 2147483646 w 305"/>
              <a:gd name="T9" fmla="*/ 2147483646 h 55"/>
              <a:gd name="T10" fmla="*/ 2147483646 w 305"/>
              <a:gd name="T11" fmla="*/ 2147483646 h 55"/>
              <a:gd name="T12" fmla="*/ 2147483646 w 305"/>
              <a:gd name="T13" fmla="*/ 2147483646 h 55"/>
              <a:gd name="T14" fmla="*/ 2147483646 w 305"/>
              <a:gd name="T15" fmla="*/ 2147483646 h 55"/>
              <a:gd name="T16" fmla="*/ 2147483646 w 305"/>
              <a:gd name="T17" fmla="*/ 2147483646 h 55"/>
              <a:gd name="T18" fmla="*/ 2147483646 w 305"/>
              <a:gd name="T19" fmla="*/ 2147483646 h 55"/>
              <a:gd name="T20" fmla="*/ 2147483646 w 305"/>
              <a:gd name="T21" fmla="*/ 2147483646 h 55"/>
              <a:gd name="T22" fmla="*/ 2147483646 w 305"/>
              <a:gd name="T23" fmla="*/ 2147483646 h 55"/>
              <a:gd name="T24" fmla="*/ 2147483646 w 305"/>
              <a:gd name="T25" fmla="*/ 2147483646 h 55"/>
              <a:gd name="T26" fmla="*/ 2147483646 w 305"/>
              <a:gd name="T27" fmla="*/ 2147483646 h 55"/>
              <a:gd name="T28" fmla="*/ 2147483646 w 305"/>
              <a:gd name="T29" fmla="*/ 2147483646 h 55"/>
              <a:gd name="T30" fmla="*/ 2147483646 w 305"/>
              <a:gd name="T31" fmla="*/ 2147483646 h 55"/>
              <a:gd name="T32" fmla="*/ 0 w 305"/>
              <a:gd name="T33" fmla="*/ 2147483646 h 55"/>
              <a:gd name="T34" fmla="*/ 0 w 305"/>
              <a:gd name="T35" fmla="*/ 2147483646 h 55"/>
              <a:gd name="T36" fmla="*/ 0 w 305"/>
              <a:gd name="T37" fmla="*/ 2147483646 h 55"/>
              <a:gd name="T38" fmla="*/ 0 w 305"/>
              <a:gd name="T39" fmla="*/ 2147483646 h 55"/>
              <a:gd name="T40" fmla="*/ 2147483646 w 305"/>
              <a:gd name="T41" fmla="*/ 2147483646 h 55"/>
              <a:gd name="T42" fmla="*/ 2147483646 w 305"/>
              <a:gd name="T43" fmla="*/ 2147483646 h 55"/>
              <a:gd name="T44" fmla="*/ 2147483646 w 305"/>
              <a:gd name="T45" fmla="*/ 0 h 55"/>
              <a:gd name="T46" fmla="*/ 2147483646 w 305"/>
              <a:gd name="T47" fmla="*/ 0 h 55"/>
              <a:gd name="T48" fmla="*/ 2147483646 w 305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5" h="55">
                <a:moveTo>
                  <a:pt x="296" y="36"/>
                </a:moveTo>
                <a:lnTo>
                  <a:pt x="296" y="36"/>
                </a:lnTo>
                <a:lnTo>
                  <a:pt x="299" y="38"/>
                </a:lnTo>
                <a:lnTo>
                  <a:pt x="303" y="40"/>
                </a:lnTo>
                <a:lnTo>
                  <a:pt x="305" y="43"/>
                </a:lnTo>
                <a:lnTo>
                  <a:pt x="305" y="46"/>
                </a:lnTo>
                <a:lnTo>
                  <a:pt x="305" y="50"/>
                </a:lnTo>
                <a:lnTo>
                  <a:pt x="301" y="53"/>
                </a:lnTo>
                <a:lnTo>
                  <a:pt x="298" y="55"/>
                </a:lnTo>
                <a:lnTo>
                  <a:pt x="294" y="55"/>
                </a:lnTo>
                <a:lnTo>
                  <a:pt x="9" y="19"/>
                </a:lnTo>
                <a:lnTo>
                  <a:pt x="5" y="19"/>
                </a:lnTo>
                <a:lnTo>
                  <a:pt x="2" y="16"/>
                </a:lnTo>
                <a:lnTo>
                  <a:pt x="0" y="12"/>
                </a:lnTo>
                <a:lnTo>
                  <a:pt x="0" y="9"/>
                </a:lnTo>
                <a:lnTo>
                  <a:pt x="2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296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5" name="Freeform 53"/>
          <p:cNvSpPr/>
          <p:nvPr userDrawn="1"/>
        </p:nvSpPr>
        <p:spPr bwMode="auto">
          <a:xfrm>
            <a:off x="4751388" y="1476375"/>
            <a:ext cx="454025" cy="207963"/>
          </a:xfrm>
          <a:custGeom>
            <a:avLst/>
            <a:gdLst>
              <a:gd name="T0" fmla="*/ 2147483646 w 286"/>
              <a:gd name="T1" fmla="*/ 2147483646 h 131"/>
              <a:gd name="T2" fmla="*/ 2147483646 w 286"/>
              <a:gd name="T3" fmla="*/ 2147483646 h 131"/>
              <a:gd name="T4" fmla="*/ 2147483646 w 286"/>
              <a:gd name="T5" fmla="*/ 2147483646 h 131"/>
              <a:gd name="T6" fmla="*/ 2147483646 w 286"/>
              <a:gd name="T7" fmla="*/ 2147483646 h 131"/>
              <a:gd name="T8" fmla="*/ 2147483646 w 286"/>
              <a:gd name="T9" fmla="*/ 2147483646 h 131"/>
              <a:gd name="T10" fmla="*/ 2147483646 w 286"/>
              <a:gd name="T11" fmla="*/ 2147483646 h 131"/>
              <a:gd name="T12" fmla="*/ 2147483646 w 286"/>
              <a:gd name="T13" fmla="*/ 2147483646 h 131"/>
              <a:gd name="T14" fmla="*/ 2147483646 w 286"/>
              <a:gd name="T15" fmla="*/ 2147483646 h 131"/>
              <a:gd name="T16" fmla="*/ 2147483646 w 286"/>
              <a:gd name="T17" fmla="*/ 2147483646 h 131"/>
              <a:gd name="T18" fmla="*/ 2147483646 w 286"/>
              <a:gd name="T19" fmla="*/ 2147483646 h 131"/>
              <a:gd name="T20" fmla="*/ 2147483646 w 286"/>
              <a:gd name="T21" fmla="*/ 2147483646 h 131"/>
              <a:gd name="T22" fmla="*/ 2147483646 w 286"/>
              <a:gd name="T23" fmla="*/ 2147483646 h 131"/>
              <a:gd name="T24" fmla="*/ 2147483646 w 286"/>
              <a:gd name="T25" fmla="*/ 2147483646 h 131"/>
              <a:gd name="T26" fmla="*/ 2147483646 w 286"/>
              <a:gd name="T27" fmla="*/ 2147483646 h 131"/>
              <a:gd name="T28" fmla="*/ 2147483646 w 286"/>
              <a:gd name="T29" fmla="*/ 2147483646 h 131"/>
              <a:gd name="T30" fmla="*/ 0 w 286"/>
              <a:gd name="T31" fmla="*/ 2147483646 h 131"/>
              <a:gd name="T32" fmla="*/ 0 w 286"/>
              <a:gd name="T33" fmla="*/ 2147483646 h 131"/>
              <a:gd name="T34" fmla="*/ 0 w 286"/>
              <a:gd name="T35" fmla="*/ 2147483646 h 131"/>
              <a:gd name="T36" fmla="*/ 0 w 286"/>
              <a:gd name="T37" fmla="*/ 2147483646 h 131"/>
              <a:gd name="T38" fmla="*/ 0 w 286"/>
              <a:gd name="T39" fmla="*/ 2147483646 h 131"/>
              <a:gd name="T40" fmla="*/ 2147483646 w 286"/>
              <a:gd name="T41" fmla="*/ 2147483646 h 131"/>
              <a:gd name="T42" fmla="*/ 2147483646 w 286"/>
              <a:gd name="T43" fmla="*/ 2147483646 h 131"/>
              <a:gd name="T44" fmla="*/ 2147483646 w 286"/>
              <a:gd name="T45" fmla="*/ 0 h 131"/>
              <a:gd name="T46" fmla="*/ 2147483646 w 286"/>
              <a:gd name="T47" fmla="*/ 2147483646 h 131"/>
              <a:gd name="T48" fmla="*/ 2147483646 w 286"/>
              <a:gd name="T49" fmla="*/ 2147483646 h 13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31">
                <a:moveTo>
                  <a:pt x="279" y="112"/>
                </a:moveTo>
                <a:lnTo>
                  <a:pt x="279" y="112"/>
                </a:lnTo>
                <a:lnTo>
                  <a:pt x="282" y="113"/>
                </a:lnTo>
                <a:lnTo>
                  <a:pt x="284" y="117"/>
                </a:lnTo>
                <a:lnTo>
                  <a:pt x="286" y="120"/>
                </a:lnTo>
                <a:lnTo>
                  <a:pt x="284" y="124"/>
                </a:lnTo>
                <a:lnTo>
                  <a:pt x="282" y="127"/>
                </a:lnTo>
                <a:lnTo>
                  <a:pt x="279" y="129"/>
                </a:lnTo>
                <a:lnTo>
                  <a:pt x="275" y="131"/>
                </a:lnTo>
                <a:lnTo>
                  <a:pt x="272" y="12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4" y="3"/>
                </a:lnTo>
                <a:lnTo>
                  <a:pt x="6" y="2"/>
                </a:lnTo>
                <a:lnTo>
                  <a:pt x="9" y="0"/>
                </a:lnTo>
                <a:lnTo>
                  <a:pt x="14" y="2"/>
                </a:lnTo>
                <a:lnTo>
                  <a:pt x="279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6" name="Freeform 54"/>
          <p:cNvSpPr/>
          <p:nvPr userDrawn="1"/>
        </p:nvSpPr>
        <p:spPr bwMode="auto">
          <a:xfrm>
            <a:off x="4716463" y="1763713"/>
            <a:ext cx="482600" cy="80962"/>
          </a:xfrm>
          <a:custGeom>
            <a:avLst/>
            <a:gdLst>
              <a:gd name="T0" fmla="*/ 2147483646 w 304"/>
              <a:gd name="T1" fmla="*/ 0 h 51"/>
              <a:gd name="T2" fmla="*/ 2147483646 w 304"/>
              <a:gd name="T3" fmla="*/ 0 h 51"/>
              <a:gd name="T4" fmla="*/ 2147483646 w 304"/>
              <a:gd name="T5" fmla="*/ 0 h 51"/>
              <a:gd name="T6" fmla="*/ 2147483646 w 304"/>
              <a:gd name="T7" fmla="*/ 2147483646 h 51"/>
              <a:gd name="T8" fmla="*/ 2147483646 w 304"/>
              <a:gd name="T9" fmla="*/ 2147483646 h 51"/>
              <a:gd name="T10" fmla="*/ 2147483646 w 304"/>
              <a:gd name="T11" fmla="*/ 2147483646 h 51"/>
              <a:gd name="T12" fmla="*/ 2147483646 w 304"/>
              <a:gd name="T13" fmla="*/ 2147483646 h 51"/>
              <a:gd name="T14" fmla="*/ 2147483646 w 304"/>
              <a:gd name="T15" fmla="*/ 2147483646 h 51"/>
              <a:gd name="T16" fmla="*/ 2147483646 w 304"/>
              <a:gd name="T17" fmla="*/ 2147483646 h 51"/>
              <a:gd name="T18" fmla="*/ 2147483646 w 304"/>
              <a:gd name="T19" fmla="*/ 2147483646 h 51"/>
              <a:gd name="T20" fmla="*/ 2147483646 w 304"/>
              <a:gd name="T21" fmla="*/ 2147483646 h 51"/>
              <a:gd name="T22" fmla="*/ 2147483646 w 304"/>
              <a:gd name="T23" fmla="*/ 2147483646 h 51"/>
              <a:gd name="T24" fmla="*/ 2147483646 w 304"/>
              <a:gd name="T25" fmla="*/ 2147483646 h 51"/>
              <a:gd name="T26" fmla="*/ 2147483646 w 304"/>
              <a:gd name="T27" fmla="*/ 2147483646 h 51"/>
              <a:gd name="T28" fmla="*/ 2147483646 w 304"/>
              <a:gd name="T29" fmla="*/ 2147483646 h 51"/>
              <a:gd name="T30" fmla="*/ 2147483646 w 304"/>
              <a:gd name="T31" fmla="*/ 2147483646 h 51"/>
              <a:gd name="T32" fmla="*/ 0 w 304"/>
              <a:gd name="T33" fmla="*/ 2147483646 h 51"/>
              <a:gd name="T34" fmla="*/ 0 w 304"/>
              <a:gd name="T35" fmla="*/ 2147483646 h 51"/>
              <a:gd name="T36" fmla="*/ 0 w 304"/>
              <a:gd name="T37" fmla="*/ 2147483646 h 51"/>
              <a:gd name="T38" fmla="*/ 0 w 304"/>
              <a:gd name="T39" fmla="*/ 2147483646 h 51"/>
              <a:gd name="T40" fmla="*/ 0 w 304"/>
              <a:gd name="T41" fmla="*/ 2147483646 h 51"/>
              <a:gd name="T42" fmla="*/ 2147483646 w 304"/>
              <a:gd name="T43" fmla="*/ 2147483646 h 51"/>
              <a:gd name="T44" fmla="*/ 2147483646 w 304"/>
              <a:gd name="T45" fmla="*/ 2147483646 h 51"/>
              <a:gd name="T46" fmla="*/ 2147483646 w 304"/>
              <a:gd name="T47" fmla="*/ 2147483646 h 51"/>
              <a:gd name="T48" fmla="*/ 2147483646 w 304"/>
              <a:gd name="T49" fmla="*/ 0 h 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1">
                <a:moveTo>
                  <a:pt x="294" y="0"/>
                </a:moveTo>
                <a:lnTo>
                  <a:pt x="294" y="0"/>
                </a:lnTo>
                <a:lnTo>
                  <a:pt x="297" y="0"/>
                </a:lnTo>
                <a:lnTo>
                  <a:pt x="301" y="1"/>
                </a:lnTo>
                <a:lnTo>
                  <a:pt x="303" y="5"/>
                </a:lnTo>
                <a:lnTo>
                  <a:pt x="304" y="8"/>
                </a:lnTo>
                <a:lnTo>
                  <a:pt x="304" y="12"/>
                </a:lnTo>
                <a:lnTo>
                  <a:pt x="303" y="15"/>
                </a:lnTo>
                <a:lnTo>
                  <a:pt x="299" y="17"/>
                </a:lnTo>
                <a:lnTo>
                  <a:pt x="296" y="18"/>
                </a:lnTo>
                <a:lnTo>
                  <a:pt x="10" y="51"/>
                </a:lnTo>
                <a:lnTo>
                  <a:pt x="7" y="51"/>
                </a:lnTo>
                <a:lnTo>
                  <a:pt x="4" y="49"/>
                </a:lnTo>
                <a:lnTo>
                  <a:pt x="0" y="46"/>
                </a:lnTo>
                <a:lnTo>
                  <a:pt x="0" y="42"/>
                </a:lnTo>
                <a:lnTo>
                  <a:pt x="0" y="39"/>
                </a:lnTo>
                <a:lnTo>
                  <a:pt x="2" y="36"/>
                </a:lnTo>
                <a:lnTo>
                  <a:pt x="4" y="34"/>
                </a:lnTo>
                <a:lnTo>
                  <a:pt x="9" y="32"/>
                </a:lnTo>
                <a:lnTo>
                  <a:pt x="29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7" name="Freeform 55"/>
          <p:cNvSpPr/>
          <p:nvPr userDrawn="1"/>
        </p:nvSpPr>
        <p:spPr bwMode="auto">
          <a:xfrm>
            <a:off x="4830763" y="1339850"/>
            <a:ext cx="406400" cy="287338"/>
          </a:xfrm>
          <a:custGeom>
            <a:avLst/>
            <a:gdLst>
              <a:gd name="T0" fmla="*/ 2147483646 w 256"/>
              <a:gd name="T1" fmla="*/ 2147483646 h 181"/>
              <a:gd name="T2" fmla="*/ 2147483646 w 256"/>
              <a:gd name="T3" fmla="*/ 2147483646 h 181"/>
              <a:gd name="T4" fmla="*/ 2147483646 w 256"/>
              <a:gd name="T5" fmla="*/ 2147483646 h 181"/>
              <a:gd name="T6" fmla="*/ 2147483646 w 256"/>
              <a:gd name="T7" fmla="*/ 2147483646 h 181"/>
              <a:gd name="T8" fmla="*/ 2147483646 w 256"/>
              <a:gd name="T9" fmla="*/ 2147483646 h 181"/>
              <a:gd name="T10" fmla="*/ 2147483646 w 256"/>
              <a:gd name="T11" fmla="*/ 2147483646 h 181"/>
              <a:gd name="T12" fmla="*/ 2147483646 w 256"/>
              <a:gd name="T13" fmla="*/ 2147483646 h 181"/>
              <a:gd name="T14" fmla="*/ 2147483646 w 256"/>
              <a:gd name="T15" fmla="*/ 2147483646 h 181"/>
              <a:gd name="T16" fmla="*/ 2147483646 w 256"/>
              <a:gd name="T17" fmla="*/ 2147483646 h 181"/>
              <a:gd name="T18" fmla="*/ 2147483646 w 256"/>
              <a:gd name="T19" fmla="*/ 2147483646 h 181"/>
              <a:gd name="T20" fmla="*/ 2147483646 w 256"/>
              <a:gd name="T21" fmla="*/ 2147483646 h 181"/>
              <a:gd name="T22" fmla="*/ 2147483646 w 256"/>
              <a:gd name="T23" fmla="*/ 2147483646 h 181"/>
              <a:gd name="T24" fmla="*/ 2147483646 w 256"/>
              <a:gd name="T25" fmla="*/ 2147483646 h 181"/>
              <a:gd name="T26" fmla="*/ 2147483646 w 256"/>
              <a:gd name="T27" fmla="*/ 2147483646 h 181"/>
              <a:gd name="T28" fmla="*/ 2147483646 w 256"/>
              <a:gd name="T29" fmla="*/ 2147483646 h 181"/>
              <a:gd name="T30" fmla="*/ 0 w 256"/>
              <a:gd name="T31" fmla="*/ 2147483646 h 181"/>
              <a:gd name="T32" fmla="*/ 0 w 256"/>
              <a:gd name="T33" fmla="*/ 2147483646 h 181"/>
              <a:gd name="T34" fmla="*/ 2147483646 w 256"/>
              <a:gd name="T35" fmla="*/ 2147483646 h 181"/>
              <a:gd name="T36" fmla="*/ 2147483646 w 256"/>
              <a:gd name="T37" fmla="*/ 2147483646 h 181"/>
              <a:gd name="T38" fmla="*/ 2147483646 w 256"/>
              <a:gd name="T39" fmla="*/ 2147483646 h 181"/>
              <a:gd name="T40" fmla="*/ 2147483646 w 256"/>
              <a:gd name="T41" fmla="*/ 0 h 181"/>
              <a:gd name="T42" fmla="*/ 2147483646 w 256"/>
              <a:gd name="T43" fmla="*/ 0 h 181"/>
              <a:gd name="T44" fmla="*/ 2147483646 w 256"/>
              <a:gd name="T45" fmla="*/ 0 h 181"/>
              <a:gd name="T46" fmla="*/ 2147483646 w 256"/>
              <a:gd name="T47" fmla="*/ 2147483646 h 181"/>
              <a:gd name="T48" fmla="*/ 2147483646 w 256"/>
              <a:gd name="T49" fmla="*/ 2147483646 h 1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1">
                <a:moveTo>
                  <a:pt x="253" y="163"/>
                </a:moveTo>
                <a:lnTo>
                  <a:pt x="253" y="163"/>
                </a:lnTo>
                <a:lnTo>
                  <a:pt x="256" y="167"/>
                </a:lnTo>
                <a:lnTo>
                  <a:pt x="256" y="170"/>
                </a:lnTo>
                <a:lnTo>
                  <a:pt x="256" y="174"/>
                </a:lnTo>
                <a:lnTo>
                  <a:pt x="255" y="177"/>
                </a:lnTo>
                <a:lnTo>
                  <a:pt x="253" y="181"/>
                </a:lnTo>
                <a:lnTo>
                  <a:pt x="250" y="181"/>
                </a:lnTo>
                <a:lnTo>
                  <a:pt x="246" y="181"/>
                </a:lnTo>
                <a:lnTo>
                  <a:pt x="243" y="179"/>
                </a:lnTo>
                <a:lnTo>
                  <a:pt x="5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0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253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8" name="Freeform 56"/>
          <p:cNvSpPr/>
          <p:nvPr userDrawn="1"/>
        </p:nvSpPr>
        <p:spPr bwMode="auto">
          <a:xfrm>
            <a:off x="4768850" y="1828800"/>
            <a:ext cx="474663" cy="147638"/>
          </a:xfrm>
          <a:custGeom>
            <a:avLst/>
            <a:gdLst>
              <a:gd name="T0" fmla="*/ 2147483646 w 299"/>
              <a:gd name="T1" fmla="*/ 0 h 93"/>
              <a:gd name="T2" fmla="*/ 2147483646 w 299"/>
              <a:gd name="T3" fmla="*/ 0 h 93"/>
              <a:gd name="T4" fmla="*/ 2147483646 w 299"/>
              <a:gd name="T5" fmla="*/ 0 h 93"/>
              <a:gd name="T6" fmla="*/ 2147483646 w 299"/>
              <a:gd name="T7" fmla="*/ 2147483646 h 93"/>
              <a:gd name="T8" fmla="*/ 2147483646 w 299"/>
              <a:gd name="T9" fmla="*/ 2147483646 h 93"/>
              <a:gd name="T10" fmla="*/ 2147483646 w 299"/>
              <a:gd name="T11" fmla="*/ 2147483646 h 93"/>
              <a:gd name="T12" fmla="*/ 2147483646 w 299"/>
              <a:gd name="T13" fmla="*/ 2147483646 h 93"/>
              <a:gd name="T14" fmla="*/ 2147483646 w 299"/>
              <a:gd name="T15" fmla="*/ 2147483646 h 93"/>
              <a:gd name="T16" fmla="*/ 2147483646 w 299"/>
              <a:gd name="T17" fmla="*/ 2147483646 h 93"/>
              <a:gd name="T18" fmla="*/ 2147483646 w 299"/>
              <a:gd name="T19" fmla="*/ 2147483646 h 93"/>
              <a:gd name="T20" fmla="*/ 2147483646 w 299"/>
              <a:gd name="T21" fmla="*/ 2147483646 h 93"/>
              <a:gd name="T22" fmla="*/ 2147483646 w 299"/>
              <a:gd name="T23" fmla="*/ 2147483646 h 93"/>
              <a:gd name="T24" fmla="*/ 2147483646 w 299"/>
              <a:gd name="T25" fmla="*/ 2147483646 h 93"/>
              <a:gd name="T26" fmla="*/ 2147483646 w 299"/>
              <a:gd name="T27" fmla="*/ 2147483646 h 93"/>
              <a:gd name="T28" fmla="*/ 2147483646 w 299"/>
              <a:gd name="T29" fmla="*/ 2147483646 h 93"/>
              <a:gd name="T30" fmla="*/ 2147483646 w 299"/>
              <a:gd name="T31" fmla="*/ 2147483646 h 93"/>
              <a:gd name="T32" fmla="*/ 2147483646 w 299"/>
              <a:gd name="T33" fmla="*/ 2147483646 h 93"/>
              <a:gd name="T34" fmla="*/ 0 w 299"/>
              <a:gd name="T35" fmla="*/ 2147483646 h 93"/>
              <a:gd name="T36" fmla="*/ 0 w 299"/>
              <a:gd name="T37" fmla="*/ 2147483646 h 93"/>
              <a:gd name="T38" fmla="*/ 0 w 299"/>
              <a:gd name="T39" fmla="*/ 2147483646 h 93"/>
              <a:gd name="T40" fmla="*/ 0 w 299"/>
              <a:gd name="T41" fmla="*/ 2147483646 h 93"/>
              <a:gd name="T42" fmla="*/ 2147483646 w 299"/>
              <a:gd name="T43" fmla="*/ 2147483646 h 93"/>
              <a:gd name="T44" fmla="*/ 2147483646 w 299"/>
              <a:gd name="T45" fmla="*/ 2147483646 h 93"/>
              <a:gd name="T46" fmla="*/ 2147483646 w 299"/>
              <a:gd name="T47" fmla="*/ 2147483646 h 93"/>
              <a:gd name="T48" fmla="*/ 2147483646 w 299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9" h="93">
                <a:moveTo>
                  <a:pt x="285" y="0"/>
                </a:moveTo>
                <a:lnTo>
                  <a:pt x="285" y="0"/>
                </a:lnTo>
                <a:lnTo>
                  <a:pt x="290" y="0"/>
                </a:lnTo>
                <a:lnTo>
                  <a:pt x="294" y="1"/>
                </a:lnTo>
                <a:lnTo>
                  <a:pt x="295" y="3"/>
                </a:lnTo>
                <a:lnTo>
                  <a:pt x="297" y="7"/>
                </a:lnTo>
                <a:lnTo>
                  <a:pt x="299" y="12"/>
                </a:lnTo>
                <a:lnTo>
                  <a:pt x="297" y="15"/>
                </a:lnTo>
                <a:lnTo>
                  <a:pt x="294" y="17"/>
                </a:lnTo>
                <a:lnTo>
                  <a:pt x="290" y="19"/>
                </a:lnTo>
                <a:lnTo>
                  <a:pt x="12" y="93"/>
                </a:lnTo>
                <a:lnTo>
                  <a:pt x="8" y="93"/>
                </a:lnTo>
                <a:lnTo>
                  <a:pt x="5" y="91"/>
                </a:lnTo>
                <a:lnTo>
                  <a:pt x="1" y="89"/>
                </a:lnTo>
                <a:lnTo>
                  <a:pt x="0" y="86"/>
                </a:lnTo>
                <a:lnTo>
                  <a:pt x="0" y="81"/>
                </a:lnTo>
                <a:lnTo>
                  <a:pt x="1" y="77"/>
                </a:lnTo>
                <a:lnTo>
                  <a:pt x="5" y="75"/>
                </a:lnTo>
                <a:lnTo>
                  <a:pt x="8" y="74"/>
                </a:lnTo>
                <a:lnTo>
                  <a:pt x="28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9" name="Freeform 57"/>
          <p:cNvSpPr/>
          <p:nvPr userDrawn="1"/>
        </p:nvSpPr>
        <p:spPr bwMode="auto">
          <a:xfrm>
            <a:off x="4856163" y="1863725"/>
            <a:ext cx="436562" cy="234950"/>
          </a:xfrm>
          <a:custGeom>
            <a:avLst/>
            <a:gdLst>
              <a:gd name="T0" fmla="*/ 2147483646 w 275"/>
              <a:gd name="T1" fmla="*/ 0 h 148"/>
              <a:gd name="T2" fmla="*/ 2147483646 w 275"/>
              <a:gd name="T3" fmla="*/ 0 h 148"/>
              <a:gd name="T4" fmla="*/ 2147483646 w 275"/>
              <a:gd name="T5" fmla="*/ 0 h 148"/>
              <a:gd name="T6" fmla="*/ 2147483646 w 275"/>
              <a:gd name="T7" fmla="*/ 0 h 148"/>
              <a:gd name="T8" fmla="*/ 2147483646 w 275"/>
              <a:gd name="T9" fmla="*/ 2147483646 h 148"/>
              <a:gd name="T10" fmla="*/ 2147483646 w 275"/>
              <a:gd name="T11" fmla="*/ 2147483646 h 148"/>
              <a:gd name="T12" fmla="*/ 2147483646 w 275"/>
              <a:gd name="T13" fmla="*/ 2147483646 h 148"/>
              <a:gd name="T14" fmla="*/ 2147483646 w 275"/>
              <a:gd name="T15" fmla="*/ 2147483646 h 148"/>
              <a:gd name="T16" fmla="*/ 2147483646 w 275"/>
              <a:gd name="T17" fmla="*/ 2147483646 h 148"/>
              <a:gd name="T18" fmla="*/ 2147483646 w 275"/>
              <a:gd name="T19" fmla="*/ 2147483646 h 148"/>
              <a:gd name="T20" fmla="*/ 2147483646 w 275"/>
              <a:gd name="T21" fmla="*/ 2147483646 h 148"/>
              <a:gd name="T22" fmla="*/ 2147483646 w 275"/>
              <a:gd name="T23" fmla="*/ 2147483646 h 148"/>
              <a:gd name="T24" fmla="*/ 2147483646 w 275"/>
              <a:gd name="T25" fmla="*/ 2147483646 h 148"/>
              <a:gd name="T26" fmla="*/ 2147483646 w 275"/>
              <a:gd name="T27" fmla="*/ 2147483646 h 148"/>
              <a:gd name="T28" fmla="*/ 2147483646 w 275"/>
              <a:gd name="T29" fmla="*/ 2147483646 h 148"/>
              <a:gd name="T30" fmla="*/ 2147483646 w 275"/>
              <a:gd name="T31" fmla="*/ 2147483646 h 148"/>
              <a:gd name="T32" fmla="*/ 2147483646 w 275"/>
              <a:gd name="T33" fmla="*/ 2147483646 h 148"/>
              <a:gd name="T34" fmla="*/ 0 w 275"/>
              <a:gd name="T35" fmla="*/ 2147483646 h 148"/>
              <a:gd name="T36" fmla="*/ 0 w 275"/>
              <a:gd name="T37" fmla="*/ 2147483646 h 148"/>
              <a:gd name="T38" fmla="*/ 0 w 275"/>
              <a:gd name="T39" fmla="*/ 2147483646 h 148"/>
              <a:gd name="T40" fmla="*/ 0 w 275"/>
              <a:gd name="T41" fmla="*/ 2147483646 h 148"/>
              <a:gd name="T42" fmla="*/ 0 w 275"/>
              <a:gd name="T43" fmla="*/ 2147483646 h 148"/>
              <a:gd name="T44" fmla="*/ 2147483646 w 275"/>
              <a:gd name="T45" fmla="*/ 2147483646 h 148"/>
              <a:gd name="T46" fmla="*/ 2147483646 w 275"/>
              <a:gd name="T47" fmla="*/ 2147483646 h 148"/>
              <a:gd name="T48" fmla="*/ 2147483646 w 275"/>
              <a:gd name="T49" fmla="*/ 0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48">
                <a:moveTo>
                  <a:pt x="261" y="0"/>
                </a:moveTo>
                <a:lnTo>
                  <a:pt x="261" y="0"/>
                </a:lnTo>
                <a:lnTo>
                  <a:pt x="264" y="0"/>
                </a:lnTo>
                <a:lnTo>
                  <a:pt x="270" y="0"/>
                </a:lnTo>
                <a:lnTo>
                  <a:pt x="271" y="2"/>
                </a:lnTo>
                <a:lnTo>
                  <a:pt x="275" y="5"/>
                </a:lnTo>
                <a:lnTo>
                  <a:pt x="275" y="9"/>
                </a:lnTo>
                <a:lnTo>
                  <a:pt x="275" y="12"/>
                </a:lnTo>
                <a:lnTo>
                  <a:pt x="273" y="16"/>
                </a:lnTo>
                <a:lnTo>
                  <a:pt x="270" y="17"/>
                </a:lnTo>
                <a:lnTo>
                  <a:pt x="14" y="148"/>
                </a:lnTo>
                <a:lnTo>
                  <a:pt x="10" y="148"/>
                </a:lnTo>
                <a:lnTo>
                  <a:pt x="7" y="148"/>
                </a:lnTo>
                <a:lnTo>
                  <a:pt x="3" y="146"/>
                </a:lnTo>
                <a:lnTo>
                  <a:pt x="0" y="143"/>
                </a:lnTo>
                <a:lnTo>
                  <a:pt x="0" y="139"/>
                </a:lnTo>
                <a:lnTo>
                  <a:pt x="0" y="136"/>
                </a:lnTo>
                <a:lnTo>
                  <a:pt x="1" y="132"/>
                </a:lnTo>
                <a:lnTo>
                  <a:pt x="5" y="131"/>
                </a:lnTo>
                <a:lnTo>
                  <a:pt x="26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0" name="Freeform 58"/>
          <p:cNvSpPr/>
          <p:nvPr userDrawn="1"/>
        </p:nvSpPr>
        <p:spPr bwMode="auto">
          <a:xfrm>
            <a:off x="4984750" y="1889125"/>
            <a:ext cx="368300" cy="331788"/>
          </a:xfrm>
          <a:custGeom>
            <a:avLst/>
            <a:gdLst>
              <a:gd name="T0" fmla="*/ 2147483646 w 232"/>
              <a:gd name="T1" fmla="*/ 2147483646 h 209"/>
              <a:gd name="T2" fmla="*/ 2147483646 w 232"/>
              <a:gd name="T3" fmla="*/ 2147483646 h 209"/>
              <a:gd name="T4" fmla="*/ 2147483646 w 232"/>
              <a:gd name="T5" fmla="*/ 0 h 209"/>
              <a:gd name="T6" fmla="*/ 2147483646 w 232"/>
              <a:gd name="T7" fmla="*/ 0 h 209"/>
              <a:gd name="T8" fmla="*/ 2147483646 w 232"/>
              <a:gd name="T9" fmla="*/ 0 h 209"/>
              <a:gd name="T10" fmla="*/ 2147483646 w 232"/>
              <a:gd name="T11" fmla="*/ 2147483646 h 209"/>
              <a:gd name="T12" fmla="*/ 2147483646 w 232"/>
              <a:gd name="T13" fmla="*/ 2147483646 h 209"/>
              <a:gd name="T14" fmla="*/ 2147483646 w 232"/>
              <a:gd name="T15" fmla="*/ 2147483646 h 209"/>
              <a:gd name="T16" fmla="*/ 2147483646 w 232"/>
              <a:gd name="T17" fmla="*/ 2147483646 h 209"/>
              <a:gd name="T18" fmla="*/ 2147483646 w 232"/>
              <a:gd name="T19" fmla="*/ 2147483646 h 209"/>
              <a:gd name="T20" fmla="*/ 2147483646 w 232"/>
              <a:gd name="T21" fmla="*/ 2147483646 h 209"/>
              <a:gd name="T22" fmla="*/ 2147483646 w 232"/>
              <a:gd name="T23" fmla="*/ 2147483646 h 209"/>
              <a:gd name="T24" fmla="*/ 2147483646 w 232"/>
              <a:gd name="T25" fmla="*/ 2147483646 h 209"/>
              <a:gd name="T26" fmla="*/ 2147483646 w 232"/>
              <a:gd name="T27" fmla="*/ 2147483646 h 209"/>
              <a:gd name="T28" fmla="*/ 2147483646 w 232"/>
              <a:gd name="T29" fmla="*/ 2147483646 h 209"/>
              <a:gd name="T30" fmla="*/ 2147483646 w 232"/>
              <a:gd name="T31" fmla="*/ 2147483646 h 209"/>
              <a:gd name="T32" fmla="*/ 2147483646 w 232"/>
              <a:gd name="T33" fmla="*/ 2147483646 h 209"/>
              <a:gd name="T34" fmla="*/ 2147483646 w 232"/>
              <a:gd name="T35" fmla="*/ 2147483646 h 209"/>
              <a:gd name="T36" fmla="*/ 2147483646 w 232"/>
              <a:gd name="T37" fmla="*/ 2147483646 h 209"/>
              <a:gd name="T38" fmla="*/ 2147483646 w 232"/>
              <a:gd name="T39" fmla="*/ 2147483646 h 209"/>
              <a:gd name="T40" fmla="*/ 2147483646 w 232"/>
              <a:gd name="T41" fmla="*/ 2147483646 h 209"/>
              <a:gd name="T42" fmla="*/ 0 w 232"/>
              <a:gd name="T43" fmla="*/ 2147483646 h 209"/>
              <a:gd name="T44" fmla="*/ 2147483646 w 232"/>
              <a:gd name="T45" fmla="*/ 2147483646 h 209"/>
              <a:gd name="T46" fmla="*/ 2147483646 w 232"/>
              <a:gd name="T47" fmla="*/ 2147483646 h 209"/>
              <a:gd name="T48" fmla="*/ 2147483646 w 232"/>
              <a:gd name="T49" fmla="*/ 2147483646 h 20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09">
                <a:moveTo>
                  <a:pt x="214" y="1"/>
                </a:moveTo>
                <a:lnTo>
                  <a:pt x="214" y="1"/>
                </a:lnTo>
                <a:lnTo>
                  <a:pt x="218" y="0"/>
                </a:lnTo>
                <a:lnTo>
                  <a:pt x="221" y="0"/>
                </a:lnTo>
                <a:lnTo>
                  <a:pt x="225" y="0"/>
                </a:lnTo>
                <a:lnTo>
                  <a:pt x="228" y="3"/>
                </a:lnTo>
                <a:lnTo>
                  <a:pt x="230" y="6"/>
                </a:lnTo>
                <a:lnTo>
                  <a:pt x="232" y="10"/>
                </a:lnTo>
                <a:lnTo>
                  <a:pt x="230" y="13"/>
                </a:lnTo>
                <a:lnTo>
                  <a:pt x="228" y="17"/>
                </a:lnTo>
                <a:lnTo>
                  <a:pt x="17" y="206"/>
                </a:lnTo>
                <a:lnTo>
                  <a:pt x="13" y="208"/>
                </a:lnTo>
                <a:lnTo>
                  <a:pt x="10" y="209"/>
                </a:lnTo>
                <a:lnTo>
                  <a:pt x="6" y="208"/>
                </a:lnTo>
                <a:lnTo>
                  <a:pt x="3" y="206"/>
                </a:lnTo>
                <a:lnTo>
                  <a:pt x="1" y="202"/>
                </a:lnTo>
                <a:lnTo>
                  <a:pt x="0" y="199"/>
                </a:lnTo>
                <a:lnTo>
                  <a:pt x="1" y="196"/>
                </a:lnTo>
                <a:lnTo>
                  <a:pt x="3" y="192"/>
                </a:lnTo>
                <a:lnTo>
                  <a:pt x="214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1" name="Freeform 59"/>
          <p:cNvSpPr/>
          <p:nvPr userDrawn="1"/>
        </p:nvSpPr>
        <p:spPr bwMode="auto">
          <a:xfrm>
            <a:off x="4965700" y="1209675"/>
            <a:ext cx="320675" cy="381000"/>
          </a:xfrm>
          <a:custGeom>
            <a:avLst/>
            <a:gdLst>
              <a:gd name="T0" fmla="*/ 2147483646 w 202"/>
              <a:gd name="T1" fmla="*/ 2147483646 h 240"/>
              <a:gd name="T2" fmla="*/ 2147483646 w 202"/>
              <a:gd name="T3" fmla="*/ 2147483646 h 240"/>
              <a:gd name="T4" fmla="*/ 2147483646 w 202"/>
              <a:gd name="T5" fmla="*/ 2147483646 h 240"/>
              <a:gd name="T6" fmla="*/ 2147483646 w 202"/>
              <a:gd name="T7" fmla="*/ 2147483646 h 240"/>
              <a:gd name="T8" fmla="*/ 2147483646 w 202"/>
              <a:gd name="T9" fmla="*/ 2147483646 h 240"/>
              <a:gd name="T10" fmla="*/ 2147483646 w 202"/>
              <a:gd name="T11" fmla="*/ 2147483646 h 240"/>
              <a:gd name="T12" fmla="*/ 2147483646 w 202"/>
              <a:gd name="T13" fmla="*/ 2147483646 h 240"/>
              <a:gd name="T14" fmla="*/ 2147483646 w 202"/>
              <a:gd name="T15" fmla="*/ 2147483646 h 240"/>
              <a:gd name="T16" fmla="*/ 2147483646 w 202"/>
              <a:gd name="T17" fmla="*/ 2147483646 h 240"/>
              <a:gd name="T18" fmla="*/ 2147483646 w 202"/>
              <a:gd name="T19" fmla="*/ 2147483646 h 240"/>
              <a:gd name="T20" fmla="*/ 2147483646 w 202"/>
              <a:gd name="T21" fmla="*/ 2147483646 h 240"/>
              <a:gd name="T22" fmla="*/ 2147483646 w 202"/>
              <a:gd name="T23" fmla="*/ 2147483646 h 240"/>
              <a:gd name="T24" fmla="*/ 2147483646 w 202"/>
              <a:gd name="T25" fmla="*/ 2147483646 h 240"/>
              <a:gd name="T26" fmla="*/ 2147483646 w 202"/>
              <a:gd name="T27" fmla="*/ 2147483646 h 240"/>
              <a:gd name="T28" fmla="*/ 2147483646 w 202"/>
              <a:gd name="T29" fmla="*/ 2147483646 h 240"/>
              <a:gd name="T30" fmla="*/ 0 w 202"/>
              <a:gd name="T31" fmla="*/ 2147483646 h 240"/>
              <a:gd name="T32" fmla="*/ 2147483646 w 202"/>
              <a:gd name="T33" fmla="*/ 2147483646 h 240"/>
              <a:gd name="T34" fmla="*/ 2147483646 w 202"/>
              <a:gd name="T35" fmla="*/ 2147483646 h 240"/>
              <a:gd name="T36" fmla="*/ 2147483646 w 202"/>
              <a:gd name="T37" fmla="*/ 2147483646 h 240"/>
              <a:gd name="T38" fmla="*/ 2147483646 w 202"/>
              <a:gd name="T39" fmla="*/ 2147483646 h 240"/>
              <a:gd name="T40" fmla="*/ 2147483646 w 202"/>
              <a:gd name="T41" fmla="*/ 0 h 240"/>
              <a:gd name="T42" fmla="*/ 2147483646 w 202"/>
              <a:gd name="T43" fmla="*/ 0 h 240"/>
              <a:gd name="T44" fmla="*/ 2147483646 w 202"/>
              <a:gd name="T45" fmla="*/ 0 h 240"/>
              <a:gd name="T46" fmla="*/ 2147483646 w 202"/>
              <a:gd name="T47" fmla="*/ 2147483646 h 240"/>
              <a:gd name="T48" fmla="*/ 2147483646 w 202"/>
              <a:gd name="T49" fmla="*/ 2147483646 h 24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0">
                <a:moveTo>
                  <a:pt x="201" y="225"/>
                </a:moveTo>
                <a:lnTo>
                  <a:pt x="201" y="225"/>
                </a:lnTo>
                <a:lnTo>
                  <a:pt x="202" y="228"/>
                </a:lnTo>
                <a:lnTo>
                  <a:pt x="202" y="232"/>
                </a:lnTo>
                <a:lnTo>
                  <a:pt x="202" y="235"/>
                </a:lnTo>
                <a:lnTo>
                  <a:pt x="199" y="238"/>
                </a:lnTo>
                <a:lnTo>
                  <a:pt x="195" y="240"/>
                </a:lnTo>
                <a:lnTo>
                  <a:pt x="192" y="240"/>
                </a:lnTo>
                <a:lnTo>
                  <a:pt x="189" y="238"/>
                </a:lnTo>
                <a:lnTo>
                  <a:pt x="185" y="237"/>
                </a:lnTo>
                <a:lnTo>
                  <a:pt x="3" y="15"/>
                </a:lnTo>
                <a:lnTo>
                  <a:pt x="1" y="12"/>
                </a:lnTo>
                <a:lnTo>
                  <a:pt x="0" y="8"/>
                </a:lnTo>
                <a:lnTo>
                  <a:pt x="1" y="5"/>
                </a:lnTo>
                <a:lnTo>
                  <a:pt x="3" y="1"/>
                </a:lnTo>
                <a:lnTo>
                  <a:pt x="6" y="0"/>
                </a:lnTo>
                <a:lnTo>
                  <a:pt x="12" y="0"/>
                </a:lnTo>
                <a:lnTo>
                  <a:pt x="15" y="0"/>
                </a:lnTo>
                <a:lnTo>
                  <a:pt x="17" y="3"/>
                </a:lnTo>
                <a:lnTo>
                  <a:pt x="201" y="2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2" name="Freeform 60"/>
          <p:cNvSpPr/>
          <p:nvPr userDrawn="1"/>
        </p:nvSpPr>
        <p:spPr bwMode="auto">
          <a:xfrm>
            <a:off x="5106988" y="1131888"/>
            <a:ext cx="254000" cy="431800"/>
          </a:xfrm>
          <a:custGeom>
            <a:avLst/>
            <a:gdLst>
              <a:gd name="T0" fmla="*/ 2147483646 w 160"/>
              <a:gd name="T1" fmla="*/ 2147483646 h 272"/>
              <a:gd name="T2" fmla="*/ 2147483646 w 160"/>
              <a:gd name="T3" fmla="*/ 2147483646 h 272"/>
              <a:gd name="T4" fmla="*/ 2147483646 w 160"/>
              <a:gd name="T5" fmla="*/ 2147483646 h 272"/>
              <a:gd name="T6" fmla="*/ 2147483646 w 160"/>
              <a:gd name="T7" fmla="*/ 2147483646 h 272"/>
              <a:gd name="T8" fmla="*/ 2147483646 w 160"/>
              <a:gd name="T9" fmla="*/ 2147483646 h 272"/>
              <a:gd name="T10" fmla="*/ 2147483646 w 160"/>
              <a:gd name="T11" fmla="*/ 2147483646 h 272"/>
              <a:gd name="T12" fmla="*/ 2147483646 w 160"/>
              <a:gd name="T13" fmla="*/ 2147483646 h 272"/>
              <a:gd name="T14" fmla="*/ 2147483646 w 160"/>
              <a:gd name="T15" fmla="*/ 2147483646 h 272"/>
              <a:gd name="T16" fmla="*/ 2147483646 w 160"/>
              <a:gd name="T17" fmla="*/ 2147483646 h 272"/>
              <a:gd name="T18" fmla="*/ 2147483646 w 160"/>
              <a:gd name="T19" fmla="*/ 2147483646 h 272"/>
              <a:gd name="T20" fmla="*/ 2147483646 w 160"/>
              <a:gd name="T21" fmla="*/ 2147483646 h 272"/>
              <a:gd name="T22" fmla="*/ 2147483646 w 160"/>
              <a:gd name="T23" fmla="*/ 2147483646 h 272"/>
              <a:gd name="T24" fmla="*/ 0 w 160"/>
              <a:gd name="T25" fmla="*/ 2147483646 h 272"/>
              <a:gd name="T26" fmla="*/ 0 w 160"/>
              <a:gd name="T27" fmla="*/ 2147483646 h 272"/>
              <a:gd name="T28" fmla="*/ 0 w 160"/>
              <a:gd name="T29" fmla="*/ 2147483646 h 272"/>
              <a:gd name="T30" fmla="*/ 0 w 160"/>
              <a:gd name="T31" fmla="*/ 2147483646 h 272"/>
              <a:gd name="T32" fmla="*/ 2147483646 w 160"/>
              <a:gd name="T33" fmla="*/ 2147483646 h 272"/>
              <a:gd name="T34" fmla="*/ 2147483646 w 160"/>
              <a:gd name="T35" fmla="*/ 2147483646 h 272"/>
              <a:gd name="T36" fmla="*/ 2147483646 w 160"/>
              <a:gd name="T37" fmla="*/ 2147483646 h 272"/>
              <a:gd name="T38" fmla="*/ 2147483646 w 160"/>
              <a:gd name="T39" fmla="*/ 2147483646 h 272"/>
              <a:gd name="T40" fmla="*/ 2147483646 w 160"/>
              <a:gd name="T41" fmla="*/ 0 h 272"/>
              <a:gd name="T42" fmla="*/ 2147483646 w 160"/>
              <a:gd name="T43" fmla="*/ 2147483646 h 272"/>
              <a:gd name="T44" fmla="*/ 2147483646 w 160"/>
              <a:gd name="T45" fmla="*/ 2147483646 h 272"/>
              <a:gd name="T46" fmla="*/ 2147483646 w 160"/>
              <a:gd name="T47" fmla="*/ 2147483646 h 272"/>
              <a:gd name="T48" fmla="*/ 2147483646 w 160"/>
              <a:gd name="T49" fmla="*/ 2147483646 h 2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0" h="272">
                <a:moveTo>
                  <a:pt x="158" y="257"/>
                </a:moveTo>
                <a:lnTo>
                  <a:pt x="158" y="257"/>
                </a:lnTo>
                <a:lnTo>
                  <a:pt x="160" y="260"/>
                </a:lnTo>
                <a:lnTo>
                  <a:pt x="160" y="263"/>
                </a:lnTo>
                <a:lnTo>
                  <a:pt x="158" y="267"/>
                </a:lnTo>
                <a:lnTo>
                  <a:pt x="155" y="270"/>
                </a:lnTo>
                <a:lnTo>
                  <a:pt x="151" y="272"/>
                </a:lnTo>
                <a:lnTo>
                  <a:pt x="148" y="270"/>
                </a:lnTo>
                <a:lnTo>
                  <a:pt x="144" y="269"/>
                </a:lnTo>
                <a:lnTo>
                  <a:pt x="141" y="267"/>
                </a:lnTo>
                <a:lnTo>
                  <a:pt x="0" y="16"/>
                </a:lnTo>
                <a:lnTo>
                  <a:pt x="0" y="12"/>
                </a:lnTo>
                <a:lnTo>
                  <a:pt x="0" y="9"/>
                </a:lnTo>
                <a:lnTo>
                  <a:pt x="2" y="6"/>
                </a:lnTo>
                <a:lnTo>
                  <a:pt x="3" y="2"/>
                </a:lnTo>
                <a:lnTo>
                  <a:pt x="9" y="0"/>
                </a:lnTo>
                <a:lnTo>
                  <a:pt x="12" y="2"/>
                </a:lnTo>
                <a:lnTo>
                  <a:pt x="15" y="4"/>
                </a:lnTo>
                <a:lnTo>
                  <a:pt x="17" y="6"/>
                </a:lnTo>
                <a:lnTo>
                  <a:pt x="158" y="2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3" name="Freeform 61"/>
          <p:cNvSpPr/>
          <p:nvPr userDrawn="1"/>
        </p:nvSpPr>
        <p:spPr bwMode="auto">
          <a:xfrm>
            <a:off x="5267325" y="1104900"/>
            <a:ext cx="155575" cy="473075"/>
          </a:xfrm>
          <a:custGeom>
            <a:avLst/>
            <a:gdLst>
              <a:gd name="T0" fmla="*/ 2147483646 w 98"/>
              <a:gd name="T1" fmla="*/ 2147483646 h 298"/>
              <a:gd name="T2" fmla="*/ 2147483646 w 98"/>
              <a:gd name="T3" fmla="*/ 2147483646 h 298"/>
              <a:gd name="T4" fmla="*/ 2147483646 w 98"/>
              <a:gd name="T5" fmla="*/ 2147483646 h 298"/>
              <a:gd name="T6" fmla="*/ 2147483646 w 98"/>
              <a:gd name="T7" fmla="*/ 2147483646 h 298"/>
              <a:gd name="T8" fmla="*/ 2147483646 w 98"/>
              <a:gd name="T9" fmla="*/ 2147483646 h 298"/>
              <a:gd name="T10" fmla="*/ 2147483646 w 98"/>
              <a:gd name="T11" fmla="*/ 2147483646 h 298"/>
              <a:gd name="T12" fmla="*/ 2147483646 w 98"/>
              <a:gd name="T13" fmla="*/ 2147483646 h 298"/>
              <a:gd name="T14" fmla="*/ 2147483646 w 98"/>
              <a:gd name="T15" fmla="*/ 2147483646 h 298"/>
              <a:gd name="T16" fmla="*/ 2147483646 w 98"/>
              <a:gd name="T17" fmla="*/ 2147483646 h 298"/>
              <a:gd name="T18" fmla="*/ 2147483646 w 98"/>
              <a:gd name="T19" fmla="*/ 2147483646 h 298"/>
              <a:gd name="T20" fmla="*/ 2147483646 w 98"/>
              <a:gd name="T21" fmla="*/ 2147483646 h 298"/>
              <a:gd name="T22" fmla="*/ 2147483646 w 98"/>
              <a:gd name="T23" fmla="*/ 2147483646 h 298"/>
              <a:gd name="T24" fmla="*/ 0 w 98"/>
              <a:gd name="T25" fmla="*/ 2147483646 h 298"/>
              <a:gd name="T26" fmla="*/ 0 w 98"/>
              <a:gd name="T27" fmla="*/ 2147483646 h 298"/>
              <a:gd name="T28" fmla="*/ 0 w 98"/>
              <a:gd name="T29" fmla="*/ 2147483646 h 298"/>
              <a:gd name="T30" fmla="*/ 0 w 98"/>
              <a:gd name="T31" fmla="*/ 2147483646 h 298"/>
              <a:gd name="T32" fmla="*/ 2147483646 w 98"/>
              <a:gd name="T33" fmla="*/ 2147483646 h 298"/>
              <a:gd name="T34" fmla="*/ 2147483646 w 98"/>
              <a:gd name="T35" fmla="*/ 2147483646 h 298"/>
              <a:gd name="T36" fmla="*/ 2147483646 w 98"/>
              <a:gd name="T37" fmla="*/ 2147483646 h 298"/>
              <a:gd name="T38" fmla="*/ 2147483646 w 98"/>
              <a:gd name="T39" fmla="*/ 2147483646 h 298"/>
              <a:gd name="T40" fmla="*/ 2147483646 w 98"/>
              <a:gd name="T41" fmla="*/ 0 h 298"/>
              <a:gd name="T42" fmla="*/ 2147483646 w 98"/>
              <a:gd name="T43" fmla="*/ 2147483646 h 298"/>
              <a:gd name="T44" fmla="*/ 2147483646 w 98"/>
              <a:gd name="T45" fmla="*/ 2147483646 h 298"/>
              <a:gd name="T46" fmla="*/ 2147483646 w 98"/>
              <a:gd name="T47" fmla="*/ 2147483646 h 298"/>
              <a:gd name="T48" fmla="*/ 2147483646 w 98"/>
              <a:gd name="T49" fmla="*/ 2147483646 h 29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8" h="298">
                <a:moveTo>
                  <a:pt x="98" y="284"/>
                </a:moveTo>
                <a:lnTo>
                  <a:pt x="98" y="284"/>
                </a:lnTo>
                <a:lnTo>
                  <a:pt x="98" y="289"/>
                </a:lnTo>
                <a:lnTo>
                  <a:pt x="97" y="292"/>
                </a:lnTo>
                <a:lnTo>
                  <a:pt x="95" y="294"/>
                </a:lnTo>
                <a:lnTo>
                  <a:pt x="91" y="298"/>
                </a:lnTo>
                <a:lnTo>
                  <a:pt x="86" y="298"/>
                </a:lnTo>
                <a:lnTo>
                  <a:pt x="83" y="296"/>
                </a:lnTo>
                <a:lnTo>
                  <a:pt x="81" y="294"/>
                </a:lnTo>
                <a:lnTo>
                  <a:pt x="79" y="291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4" y="4"/>
                </a:lnTo>
                <a:lnTo>
                  <a:pt x="7" y="2"/>
                </a:lnTo>
                <a:lnTo>
                  <a:pt x="11" y="0"/>
                </a:lnTo>
                <a:lnTo>
                  <a:pt x="14" y="2"/>
                </a:lnTo>
                <a:lnTo>
                  <a:pt x="18" y="5"/>
                </a:lnTo>
                <a:lnTo>
                  <a:pt x="19" y="9"/>
                </a:lnTo>
                <a:lnTo>
                  <a:pt x="98" y="2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4" name="Freeform 62"/>
          <p:cNvSpPr/>
          <p:nvPr userDrawn="1"/>
        </p:nvSpPr>
        <p:spPr bwMode="auto">
          <a:xfrm>
            <a:off x="5414963" y="1116013"/>
            <a:ext cx="57150" cy="485775"/>
          </a:xfrm>
          <a:custGeom>
            <a:avLst/>
            <a:gdLst>
              <a:gd name="T0" fmla="*/ 2147483646 w 36"/>
              <a:gd name="T1" fmla="*/ 2147483646 h 306"/>
              <a:gd name="T2" fmla="*/ 2147483646 w 36"/>
              <a:gd name="T3" fmla="*/ 2147483646 h 306"/>
              <a:gd name="T4" fmla="*/ 2147483646 w 36"/>
              <a:gd name="T5" fmla="*/ 2147483646 h 306"/>
              <a:gd name="T6" fmla="*/ 2147483646 w 36"/>
              <a:gd name="T7" fmla="*/ 2147483646 h 306"/>
              <a:gd name="T8" fmla="*/ 2147483646 w 36"/>
              <a:gd name="T9" fmla="*/ 2147483646 h 306"/>
              <a:gd name="T10" fmla="*/ 2147483646 w 36"/>
              <a:gd name="T11" fmla="*/ 2147483646 h 306"/>
              <a:gd name="T12" fmla="*/ 2147483646 w 36"/>
              <a:gd name="T13" fmla="*/ 2147483646 h 306"/>
              <a:gd name="T14" fmla="*/ 2147483646 w 36"/>
              <a:gd name="T15" fmla="*/ 2147483646 h 306"/>
              <a:gd name="T16" fmla="*/ 2147483646 w 36"/>
              <a:gd name="T17" fmla="*/ 2147483646 h 306"/>
              <a:gd name="T18" fmla="*/ 2147483646 w 36"/>
              <a:gd name="T19" fmla="*/ 2147483646 h 306"/>
              <a:gd name="T20" fmla="*/ 2147483646 w 36"/>
              <a:gd name="T21" fmla="*/ 2147483646 h 306"/>
              <a:gd name="T22" fmla="*/ 2147483646 w 36"/>
              <a:gd name="T23" fmla="*/ 2147483646 h 306"/>
              <a:gd name="T24" fmla="*/ 0 w 36"/>
              <a:gd name="T25" fmla="*/ 2147483646 h 306"/>
              <a:gd name="T26" fmla="*/ 0 w 36"/>
              <a:gd name="T27" fmla="*/ 2147483646 h 306"/>
              <a:gd name="T28" fmla="*/ 0 w 36"/>
              <a:gd name="T29" fmla="*/ 2147483646 h 306"/>
              <a:gd name="T30" fmla="*/ 2147483646 w 36"/>
              <a:gd name="T31" fmla="*/ 2147483646 h 306"/>
              <a:gd name="T32" fmla="*/ 2147483646 w 36"/>
              <a:gd name="T33" fmla="*/ 2147483646 h 306"/>
              <a:gd name="T34" fmla="*/ 2147483646 w 36"/>
              <a:gd name="T35" fmla="*/ 0 h 306"/>
              <a:gd name="T36" fmla="*/ 2147483646 w 36"/>
              <a:gd name="T37" fmla="*/ 0 h 306"/>
              <a:gd name="T38" fmla="*/ 2147483646 w 36"/>
              <a:gd name="T39" fmla="*/ 0 h 306"/>
              <a:gd name="T40" fmla="*/ 2147483646 w 36"/>
              <a:gd name="T41" fmla="*/ 0 h 306"/>
              <a:gd name="T42" fmla="*/ 2147483646 w 36"/>
              <a:gd name="T43" fmla="*/ 2147483646 h 306"/>
              <a:gd name="T44" fmla="*/ 2147483646 w 36"/>
              <a:gd name="T45" fmla="*/ 2147483646 h 306"/>
              <a:gd name="T46" fmla="*/ 2147483646 w 36"/>
              <a:gd name="T47" fmla="*/ 2147483646 h 306"/>
              <a:gd name="T48" fmla="*/ 2147483646 w 36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6">
                <a:moveTo>
                  <a:pt x="36" y="296"/>
                </a:moveTo>
                <a:lnTo>
                  <a:pt x="36" y="296"/>
                </a:lnTo>
                <a:lnTo>
                  <a:pt x="36" y="301"/>
                </a:lnTo>
                <a:lnTo>
                  <a:pt x="35" y="304"/>
                </a:lnTo>
                <a:lnTo>
                  <a:pt x="31" y="306"/>
                </a:lnTo>
                <a:lnTo>
                  <a:pt x="28" y="306"/>
                </a:lnTo>
                <a:lnTo>
                  <a:pt x="24" y="306"/>
                </a:lnTo>
                <a:lnTo>
                  <a:pt x="21" y="304"/>
                </a:lnTo>
                <a:lnTo>
                  <a:pt x="17" y="301"/>
                </a:lnTo>
                <a:lnTo>
                  <a:pt x="17" y="297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4"/>
                </a:lnTo>
                <a:lnTo>
                  <a:pt x="17" y="5"/>
                </a:lnTo>
                <a:lnTo>
                  <a:pt x="19" y="9"/>
                </a:lnTo>
                <a:lnTo>
                  <a:pt x="36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5" name="Freeform 63"/>
          <p:cNvSpPr/>
          <p:nvPr userDrawn="1"/>
        </p:nvSpPr>
        <p:spPr bwMode="auto">
          <a:xfrm>
            <a:off x="5194300" y="2330450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0 h 222"/>
              <a:gd name="T6" fmla="*/ 2147483646 w 222"/>
              <a:gd name="T7" fmla="*/ 0 h 222"/>
              <a:gd name="T8" fmla="*/ 2147483646 w 222"/>
              <a:gd name="T9" fmla="*/ 0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0 w 222"/>
              <a:gd name="T97" fmla="*/ 2147483646 h 222"/>
              <a:gd name="T98" fmla="*/ 0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88" y="4"/>
                </a:moveTo>
                <a:lnTo>
                  <a:pt x="88" y="4"/>
                </a:lnTo>
                <a:lnTo>
                  <a:pt x="100" y="0"/>
                </a:lnTo>
                <a:lnTo>
                  <a:pt x="110" y="0"/>
                </a:lnTo>
                <a:lnTo>
                  <a:pt x="120" y="0"/>
                </a:lnTo>
                <a:lnTo>
                  <a:pt x="132" y="2"/>
                </a:lnTo>
                <a:lnTo>
                  <a:pt x="143" y="5"/>
                </a:lnTo>
                <a:lnTo>
                  <a:pt x="153" y="9"/>
                </a:lnTo>
                <a:lnTo>
                  <a:pt x="172" y="17"/>
                </a:lnTo>
                <a:lnTo>
                  <a:pt x="187" y="31"/>
                </a:lnTo>
                <a:lnTo>
                  <a:pt x="196" y="40"/>
                </a:lnTo>
                <a:lnTo>
                  <a:pt x="203" y="46"/>
                </a:lnTo>
                <a:lnTo>
                  <a:pt x="208" y="57"/>
                </a:lnTo>
                <a:lnTo>
                  <a:pt x="213" y="67"/>
                </a:lnTo>
                <a:lnTo>
                  <a:pt x="217" y="77"/>
                </a:lnTo>
                <a:lnTo>
                  <a:pt x="220" y="88"/>
                </a:lnTo>
                <a:lnTo>
                  <a:pt x="222" y="100"/>
                </a:lnTo>
                <a:lnTo>
                  <a:pt x="222" y="110"/>
                </a:lnTo>
                <a:lnTo>
                  <a:pt x="222" y="120"/>
                </a:lnTo>
                <a:lnTo>
                  <a:pt x="220" y="132"/>
                </a:lnTo>
                <a:lnTo>
                  <a:pt x="218" y="143"/>
                </a:lnTo>
                <a:lnTo>
                  <a:pt x="215" y="153"/>
                </a:lnTo>
                <a:lnTo>
                  <a:pt x="204" y="172"/>
                </a:lnTo>
                <a:lnTo>
                  <a:pt x="191" y="187"/>
                </a:lnTo>
                <a:lnTo>
                  <a:pt x="184" y="196"/>
                </a:lnTo>
                <a:lnTo>
                  <a:pt x="175" y="203"/>
                </a:lnTo>
                <a:lnTo>
                  <a:pt x="167" y="208"/>
                </a:lnTo>
                <a:lnTo>
                  <a:pt x="156" y="213"/>
                </a:lnTo>
                <a:lnTo>
                  <a:pt x="146" y="217"/>
                </a:lnTo>
                <a:lnTo>
                  <a:pt x="134" y="220"/>
                </a:lnTo>
                <a:lnTo>
                  <a:pt x="124" y="222"/>
                </a:lnTo>
                <a:lnTo>
                  <a:pt x="112" y="222"/>
                </a:lnTo>
                <a:lnTo>
                  <a:pt x="101" y="222"/>
                </a:lnTo>
                <a:lnTo>
                  <a:pt x="91" y="220"/>
                </a:lnTo>
                <a:lnTo>
                  <a:pt x="81" y="218"/>
                </a:lnTo>
                <a:lnTo>
                  <a:pt x="70" y="215"/>
                </a:lnTo>
                <a:lnTo>
                  <a:pt x="51" y="205"/>
                </a:lnTo>
                <a:lnTo>
                  <a:pt x="34" y="191"/>
                </a:lnTo>
                <a:lnTo>
                  <a:pt x="27" y="184"/>
                </a:lnTo>
                <a:lnTo>
                  <a:pt x="21" y="175"/>
                </a:lnTo>
                <a:lnTo>
                  <a:pt x="15" y="165"/>
                </a:lnTo>
                <a:lnTo>
                  <a:pt x="10" y="157"/>
                </a:lnTo>
                <a:lnTo>
                  <a:pt x="5" y="146"/>
                </a:lnTo>
                <a:lnTo>
                  <a:pt x="3" y="134"/>
                </a:lnTo>
                <a:lnTo>
                  <a:pt x="2" y="124"/>
                </a:lnTo>
                <a:lnTo>
                  <a:pt x="0" y="112"/>
                </a:lnTo>
                <a:lnTo>
                  <a:pt x="0" y="102"/>
                </a:lnTo>
                <a:lnTo>
                  <a:pt x="2" y="91"/>
                </a:lnTo>
                <a:lnTo>
                  <a:pt x="5" y="81"/>
                </a:lnTo>
                <a:lnTo>
                  <a:pt x="9" y="71"/>
                </a:lnTo>
                <a:lnTo>
                  <a:pt x="17" y="52"/>
                </a:lnTo>
                <a:lnTo>
                  <a:pt x="31" y="34"/>
                </a:lnTo>
                <a:lnTo>
                  <a:pt x="39" y="28"/>
                </a:lnTo>
                <a:lnTo>
                  <a:pt x="48" y="21"/>
                </a:lnTo>
                <a:lnTo>
                  <a:pt x="57" y="14"/>
                </a:lnTo>
                <a:lnTo>
                  <a:pt x="67" y="10"/>
                </a:lnTo>
                <a:lnTo>
                  <a:pt x="77" y="5"/>
                </a:lnTo>
                <a:lnTo>
                  <a:pt x="8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6" name="Freeform 64"/>
          <p:cNvSpPr/>
          <p:nvPr userDrawn="1"/>
        </p:nvSpPr>
        <p:spPr bwMode="auto">
          <a:xfrm>
            <a:off x="5983288" y="2243138"/>
            <a:ext cx="223837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0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0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56" y="2"/>
                </a:moveTo>
                <a:lnTo>
                  <a:pt x="56" y="2"/>
                </a:lnTo>
                <a:lnTo>
                  <a:pt x="70" y="0"/>
                </a:lnTo>
                <a:lnTo>
                  <a:pt x="84" y="2"/>
                </a:lnTo>
                <a:lnTo>
                  <a:pt x="98" y="5"/>
                </a:lnTo>
                <a:lnTo>
                  <a:pt x="110" y="12"/>
                </a:lnTo>
                <a:lnTo>
                  <a:pt x="120" y="19"/>
                </a:lnTo>
                <a:lnTo>
                  <a:pt x="129" y="29"/>
                </a:lnTo>
                <a:lnTo>
                  <a:pt x="136" y="41"/>
                </a:lnTo>
                <a:lnTo>
                  <a:pt x="139" y="55"/>
                </a:lnTo>
                <a:lnTo>
                  <a:pt x="141" y="71"/>
                </a:lnTo>
                <a:lnTo>
                  <a:pt x="141" y="84"/>
                </a:lnTo>
                <a:lnTo>
                  <a:pt x="136" y="96"/>
                </a:lnTo>
                <a:lnTo>
                  <a:pt x="130" y="108"/>
                </a:lnTo>
                <a:lnTo>
                  <a:pt x="122" y="119"/>
                </a:lnTo>
                <a:lnTo>
                  <a:pt x="111" y="129"/>
                </a:lnTo>
                <a:lnTo>
                  <a:pt x="99" y="134"/>
                </a:lnTo>
                <a:lnTo>
                  <a:pt x="86" y="139"/>
                </a:lnTo>
                <a:lnTo>
                  <a:pt x="72" y="141"/>
                </a:lnTo>
                <a:lnTo>
                  <a:pt x="58" y="139"/>
                </a:lnTo>
                <a:lnTo>
                  <a:pt x="44" y="136"/>
                </a:lnTo>
                <a:lnTo>
                  <a:pt x="32" y="129"/>
                </a:lnTo>
                <a:lnTo>
                  <a:pt x="22" y="122"/>
                </a:lnTo>
                <a:lnTo>
                  <a:pt x="13" y="112"/>
                </a:lnTo>
                <a:lnTo>
                  <a:pt x="7" y="100"/>
                </a:lnTo>
                <a:lnTo>
                  <a:pt x="1" y="86"/>
                </a:lnTo>
                <a:lnTo>
                  <a:pt x="0" y="71"/>
                </a:lnTo>
                <a:lnTo>
                  <a:pt x="1" y="57"/>
                </a:lnTo>
                <a:lnTo>
                  <a:pt x="5" y="45"/>
                </a:lnTo>
                <a:lnTo>
                  <a:pt x="12" y="33"/>
                </a:lnTo>
                <a:lnTo>
                  <a:pt x="20" y="22"/>
                </a:lnTo>
                <a:lnTo>
                  <a:pt x="31" y="14"/>
                </a:lnTo>
                <a:lnTo>
                  <a:pt x="43" y="7"/>
                </a:lnTo>
                <a:lnTo>
                  <a:pt x="5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7" name="Freeform 65"/>
          <p:cNvSpPr/>
          <p:nvPr userDrawn="1"/>
        </p:nvSpPr>
        <p:spPr bwMode="auto">
          <a:xfrm>
            <a:off x="5491163" y="2352675"/>
            <a:ext cx="519112" cy="152400"/>
          </a:xfrm>
          <a:custGeom>
            <a:avLst/>
            <a:gdLst>
              <a:gd name="T0" fmla="*/ 2147483646 w 327"/>
              <a:gd name="T1" fmla="*/ 0 h 96"/>
              <a:gd name="T2" fmla="*/ 2147483646 w 327"/>
              <a:gd name="T3" fmla="*/ 0 h 96"/>
              <a:gd name="T4" fmla="*/ 2147483646 w 327"/>
              <a:gd name="T5" fmla="*/ 0 h 96"/>
              <a:gd name="T6" fmla="*/ 2147483646 w 327"/>
              <a:gd name="T7" fmla="*/ 2147483646 h 96"/>
              <a:gd name="T8" fmla="*/ 2147483646 w 327"/>
              <a:gd name="T9" fmla="*/ 2147483646 h 96"/>
              <a:gd name="T10" fmla="*/ 2147483646 w 327"/>
              <a:gd name="T11" fmla="*/ 2147483646 h 96"/>
              <a:gd name="T12" fmla="*/ 2147483646 w 327"/>
              <a:gd name="T13" fmla="*/ 2147483646 h 96"/>
              <a:gd name="T14" fmla="*/ 2147483646 w 327"/>
              <a:gd name="T15" fmla="*/ 2147483646 h 96"/>
              <a:gd name="T16" fmla="*/ 2147483646 w 327"/>
              <a:gd name="T17" fmla="*/ 2147483646 h 96"/>
              <a:gd name="T18" fmla="*/ 2147483646 w 327"/>
              <a:gd name="T19" fmla="*/ 2147483646 h 96"/>
              <a:gd name="T20" fmla="*/ 2147483646 w 327"/>
              <a:gd name="T21" fmla="*/ 2147483646 h 96"/>
              <a:gd name="T22" fmla="*/ 2147483646 w 327"/>
              <a:gd name="T23" fmla="*/ 2147483646 h 96"/>
              <a:gd name="T24" fmla="*/ 2147483646 w 327"/>
              <a:gd name="T25" fmla="*/ 2147483646 h 96"/>
              <a:gd name="T26" fmla="*/ 2147483646 w 327"/>
              <a:gd name="T27" fmla="*/ 2147483646 h 96"/>
              <a:gd name="T28" fmla="*/ 2147483646 w 327"/>
              <a:gd name="T29" fmla="*/ 2147483646 h 96"/>
              <a:gd name="T30" fmla="*/ 2147483646 w 327"/>
              <a:gd name="T31" fmla="*/ 2147483646 h 96"/>
              <a:gd name="T32" fmla="*/ 2147483646 w 327"/>
              <a:gd name="T33" fmla="*/ 2147483646 h 96"/>
              <a:gd name="T34" fmla="*/ 0 w 327"/>
              <a:gd name="T35" fmla="*/ 2147483646 h 96"/>
              <a:gd name="T36" fmla="*/ 0 w 327"/>
              <a:gd name="T37" fmla="*/ 2147483646 h 96"/>
              <a:gd name="T38" fmla="*/ 0 w 327"/>
              <a:gd name="T39" fmla="*/ 2147483646 h 96"/>
              <a:gd name="T40" fmla="*/ 0 w 327"/>
              <a:gd name="T41" fmla="*/ 2147483646 h 96"/>
              <a:gd name="T42" fmla="*/ 2147483646 w 327"/>
              <a:gd name="T43" fmla="*/ 2147483646 h 96"/>
              <a:gd name="T44" fmla="*/ 2147483646 w 327"/>
              <a:gd name="T45" fmla="*/ 2147483646 h 96"/>
              <a:gd name="T46" fmla="*/ 2147483646 w 327"/>
              <a:gd name="T47" fmla="*/ 2147483646 h 96"/>
              <a:gd name="T48" fmla="*/ 2147483646 w 327"/>
              <a:gd name="T49" fmla="*/ 0 h 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27" h="96">
                <a:moveTo>
                  <a:pt x="310" y="0"/>
                </a:moveTo>
                <a:lnTo>
                  <a:pt x="310" y="0"/>
                </a:lnTo>
                <a:lnTo>
                  <a:pt x="315" y="0"/>
                </a:lnTo>
                <a:lnTo>
                  <a:pt x="320" y="3"/>
                </a:lnTo>
                <a:lnTo>
                  <a:pt x="325" y="7"/>
                </a:lnTo>
                <a:lnTo>
                  <a:pt x="327" y="12"/>
                </a:lnTo>
                <a:lnTo>
                  <a:pt x="327" y="19"/>
                </a:lnTo>
                <a:lnTo>
                  <a:pt x="325" y="24"/>
                </a:lnTo>
                <a:lnTo>
                  <a:pt x="322" y="29"/>
                </a:lnTo>
                <a:lnTo>
                  <a:pt x="315" y="31"/>
                </a:lnTo>
                <a:lnTo>
                  <a:pt x="19" y="94"/>
                </a:lnTo>
                <a:lnTo>
                  <a:pt x="12" y="96"/>
                </a:lnTo>
                <a:lnTo>
                  <a:pt x="7" y="93"/>
                </a:lnTo>
                <a:lnTo>
                  <a:pt x="4" y="89"/>
                </a:lnTo>
                <a:lnTo>
                  <a:pt x="0" y="84"/>
                </a:lnTo>
                <a:lnTo>
                  <a:pt x="0" y="77"/>
                </a:lnTo>
                <a:lnTo>
                  <a:pt x="2" y="72"/>
                </a:lnTo>
                <a:lnTo>
                  <a:pt x="7" y="67"/>
                </a:lnTo>
                <a:lnTo>
                  <a:pt x="12" y="65"/>
                </a:lnTo>
                <a:lnTo>
                  <a:pt x="3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8" name="Freeform 66"/>
          <p:cNvSpPr/>
          <p:nvPr userDrawn="1"/>
        </p:nvSpPr>
        <p:spPr bwMode="auto">
          <a:xfrm>
            <a:off x="4814888" y="2573338"/>
            <a:ext cx="439737" cy="231775"/>
          </a:xfrm>
          <a:custGeom>
            <a:avLst/>
            <a:gdLst>
              <a:gd name="T0" fmla="*/ 2147483646 w 277"/>
              <a:gd name="T1" fmla="*/ 2147483646 h 146"/>
              <a:gd name="T2" fmla="*/ 2147483646 w 277"/>
              <a:gd name="T3" fmla="*/ 2147483646 h 146"/>
              <a:gd name="T4" fmla="*/ 2147483646 w 277"/>
              <a:gd name="T5" fmla="*/ 0 h 146"/>
              <a:gd name="T6" fmla="*/ 2147483646 w 277"/>
              <a:gd name="T7" fmla="*/ 2147483646 h 146"/>
              <a:gd name="T8" fmla="*/ 2147483646 w 277"/>
              <a:gd name="T9" fmla="*/ 2147483646 h 146"/>
              <a:gd name="T10" fmla="*/ 2147483646 w 277"/>
              <a:gd name="T11" fmla="*/ 2147483646 h 146"/>
              <a:gd name="T12" fmla="*/ 2147483646 w 277"/>
              <a:gd name="T13" fmla="*/ 2147483646 h 146"/>
              <a:gd name="T14" fmla="*/ 2147483646 w 277"/>
              <a:gd name="T15" fmla="*/ 2147483646 h 146"/>
              <a:gd name="T16" fmla="*/ 2147483646 w 277"/>
              <a:gd name="T17" fmla="*/ 2147483646 h 146"/>
              <a:gd name="T18" fmla="*/ 2147483646 w 277"/>
              <a:gd name="T19" fmla="*/ 2147483646 h 146"/>
              <a:gd name="T20" fmla="*/ 2147483646 w 277"/>
              <a:gd name="T21" fmla="*/ 2147483646 h 146"/>
              <a:gd name="T22" fmla="*/ 2147483646 w 277"/>
              <a:gd name="T23" fmla="*/ 2147483646 h 146"/>
              <a:gd name="T24" fmla="*/ 2147483646 w 277"/>
              <a:gd name="T25" fmla="*/ 2147483646 h 146"/>
              <a:gd name="T26" fmla="*/ 2147483646 w 277"/>
              <a:gd name="T27" fmla="*/ 2147483646 h 146"/>
              <a:gd name="T28" fmla="*/ 2147483646 w 277"/>
              <a:gd name="T29" fmla="*/ 2147483646 h 146"/>
              <a:gd name="T30" fmla="*/ 2147483646 w 277"/>
              <a:gd name="T31" fmla="*/ 2147483646 h 146"/>
              <a:gd name="T32" fmla="*/ 2147483646 w 277"/>
              <a:gd name="T33" fmla="*/ 2147483646 h 146"/>
              <a:gd name="T34" fmla="*/ 0 w 277"/>
              <a:gd name="T35" fmla="*/ 2147483646 h 146"/>
              <a:gd name="T36" fmla="*/ 0 w 277"/>
              <a:gd name="T37" fmla="*/ 2147483646 h 146"/>
              <a:gd name="T38" fmla="*/ 0 w 277"/>
              <a:gd name="T39" fmla="*/ 2147483646 h 146"/>
              <a:gd name="T40" fmla="*/ 0 w 277"/>
              <a:gd name="T41" fmla="*/ 2147483646 h 146"/>
              <a:gd name="T42" fmla="*/ 0 w 277"/>
              <a:gd name="T43" fmla="*/ 2147483646 h 146"/>
              <a:gd name="T44" fmla="*/ 2147483646 w 277"/>
              <a:gd name="T45" fmla="*/ 2147483646 h 146"/>
              <a:gd name="T46" fmla="*/ 2147483646 w 277"/>
              <a:gd name="T47" fmla="*/ 2147483646 h 146"/>
              <a:gd name="T48" fmla="*/ 2147483646 w 277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7" h="146">
                <a:moveTo>
                  <a:pt x="263" y="2"/>
                </a:moveTo>
                <a:lnTo>
                  <a:pt x="263" y="2"/>
                </a:lnTo>
                <a:lnTo>
                  <a:pt x="266" y="0"/>
                </a:lnTo>
                <a:lnTo>
                  <a:pt x="270" y="2"/>
                </a:lnTo>
                <a:lnTo>
                  <a:pt x="273" y="4"/>
                </a:lnTo>
                <a:lnTo>
                  <a:pt x="277" y="5"/>
                </a:lnTo>
                <a:lnTo>
                  <a:pt x="277" y="10"/>
                </a:lnTo>
                <a:lnTo>
                  <a:pt x="277" y="14"/>
                </a:lnTo>
                <a:lnTo>
                  <a:pt x="275" y="17"/>
                </a:lnTo>
                <a:lnTo>
                  <a:pt x="272" y="19"/>
                </a:lnTo>
                <a:lnTo>
                  <a:pt x="14" y="146"/>
                </a:lnTo>
                <a:lnTo>
                  <a:pt x="10" y="146"/>
                </a:lnTo>
                <a:lnTo>
                  <a:pt x="7" y="146"/>
                </a:lnTo>
                <a:lnTo>
                  <a:pt x="3" y="144"/>
                </a:lnTo>
                <a:lnTo>
                  <a:pt x="0" y="141"/>
                </a:lnTo>
                <a:lnTo>
                  <a:pt x="0" y="138"/>
                </a:lnTo>
                <a:lnTo>
                  <a:pt x="0" y="134"/>
                </a:lnTo>
                <a:lnTo>
                  <a:pt x="2" y="131"/>
                </a:lnTo>
                <a:lnTo>
                  <a:pt x="5" y="129"/>
                </a:lnTo>
                <a:lnTo>
                  <a:pt x="26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9" name="Freeform 67"/>
          <p:cNvSpPr/>
          <p:nvPr userDrawn="1"/>
        </p:nvSpPr>
        <p:spPr bwMode="auto">
          <a:xfrm>
            <a:off x="4741863" y="2530475"/>
            <a:ext cx="479425" cy="115888"/>
          </a:xfrm>
          <a:custGeom>
            <a:avLst/>
            <a:gdLst>
              <a:gd name="T0" fmla="*/ 2147483646 w 302"/>
              <a:gd name="T1" fmla="*/ 0 h 73"/>
              <a:gd name="T2" fmla="*/ 2147483646 w 302"/>
              <a:gd name="T3" fmla="*/ 0 h 73"/>
              <a:gd name="T4" fmla="*/ 2147483646 w 302"/>
              <a:gd name="T5" fmla="*/ 0 h 73"/>
              <a:gd name="T6" fmla="*/ 2147483646 w 302"/>
              <a:gd name="T7" fmla="*/ 2147483646 h 73"/>
              <a:gd name="T8" fmla="*/ 2147483646 w 302"/>
              <a:gd name="T9" fmla="*/ 2147483646 h 73"/>
              <a:gd name="T10" fmla="*/ 2147483646 w 302"/>
              <a:gd name="T11" fmla="*/ 2147483646 h 73"/>
              <a:gd name="T12" fmla="*/ 2147483646 w 302"/>
              <a:gd name="T13" fmla="*/ 2147483646 h 73"/>
              <a:gd name="T14" fmla="*/ 2147483646 w 302"/>
              <a:gd name="T15" fmla="*/ 2147483646 h 73"/>
              <a:gd name="T16" fmla="*/ 2147483646 w 302"/>
              <a:gd name="T17" fmla="*/ 2147483646 h 73"/>
              <a:gd name="T18" fmla="*/ 2147483646 w 302"/>
              <a:gd name="T19" fmla="*/ 2147483646 h 73"/>
              <a:gd name="T20" fmla="*/ 2147483646 w 302"/>
              <a:gd name="T21" fmla="*/ 2147483646 h 73"/>
              <a:gd name="T22" fmla="*/ 2147483646 w 302"/>
              <a:gd name="T23" fmla="*/ 2147483646 h 73"/>
              <a:gd name="T24" fmla="*/ 2147483646 w 302"/>
              <a:gd name="T25" fmla="*/ 2147483646 h 73"/>
              <a:gd name="T26" fmla="*/ 2147483646 w 302"/>
              <a:gd name="T27" fmla="*/ 2147483646 h 73"/>
              <a:gd name="T28" fmla="*/ 2147483646 w 302"/>
              <a:gd name="T29" fmla="*/ 2147483646 h 73"/>
              <a:gd name="T30" fmla="*/ 2147483646 w 302"/>
              <a:gd name="T31" fmla="*/ 2147483646 h 73"/>
              <a:gd name="T32" fmla="*/ 2147483646 w 302"/>
              <a:gd name="T33" fmla="*/ 2147483646 h 73"/>
              <a:gd name="T34" fmla="*/ 0 w 302"/>
              <a:gd name="T35" fmla="*/ 2147483646 h 73"/>
              <a:gd name="T36" fmla="*/ 0 w 302"/>
              <a:gd name="T37" fmla="*/ 2147483646 h 73"/>
              <a:gd name="T38" fmla="*/ 0 w 302"/>
              <a:gd name="T39" fmla="*/ 2147483646 h 73"/>
              <a:gd name="T40" fmla="*/ 0 w 302"/>
              <a:gd name="T41" fmla="*/ 2147483646 h 73"/>
              <a:gd name="T42" fmla="*/ 2147483646 w 302"/>
              <a:gd name="T43" fmla="*/ 2147483646 h 73"/>
              <a:gd name="T44" fmla="*/ 2147483646 w 302"/>
              <a:gd name="T45" fmla="*/ 2147483646 h 73"/>
              <a:gd name="T46" fmla="*/ 2147483646 w 302"/>
              <a:gd name="T47" fmla="*/ 2147483646 h 73"/>
              <a:gd name="T48" fmla="*/ 2147483646 w 302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3">
                <a:moveTo>
                  <a:pt x="290" y="0"/>
                </a:moveTo>
                <a:lnTo>
                  <a:pt x="290" y="0"/>
                </a:lnTo>
                <a:lnTo>
                  <a:pt x="294" y="0"/>
                </a:lnTo>
                <a:lnTo>
                  <a:pt x="297" y="1"/>
                </a:lnTo>
                <a:lnTo>
                  <a:pt x="300" y="5"/>
                </a:lnTo>
                <a:lnTo>
                  <a:pt x="302" y="8"/>
                </a:lnTo>
                <a:lnTo>
                  <a:pt x="302" y="12"/>
                </a:lnTo>
                <a:lnTo>
                  <a:pt x="300" y="15"/>
                </a:lnTo>
                <a:lnTo>
                  <a:pt x="297" y="18"/>
                </a:lnTo>
                <a:lnTo>
                  <a:pt x="294" y="18"/>
                </a:lnTo>
                <a:lnTo>
                  <a:pt x="12" y="73"/>
                </a:lnTo>
                <a:lnTo>
                  <a:pt x="6" y="73"/>
                </a:lnTo>
                <a:lnTo>
                  <a:pt x="5" y="72"/>
                </a:lnTo>
                <a:lnTo>
                  <a:pt x="1" y="68"/>
                </a:lnTo>
                <a:lnTo>
                  <a:pt x="0" y="65"/>
                </a:lnTo>
                <a:lnTo>
                  <a:pt x="0" y="61"/>
                </a:lnTo>
                <a:lnTo>
                  <a:pt x="1" y="58"/>
                </a:lnTo>
                <a:lnTo>
                  <a:pt x="5" y="55"/>
                </a:lnTo>
                <a:lnTo>
                  <a:pt x="8" y="53"/>
                </a:lnTo>
                <a:lnTo>
                  <a:pt x="29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0" name="Freeform 68"/>
          <p:cNvSpPr/>
          <p:nvPr userDrawn="1"/>
        </p:nvSpPr>
        <p:spPr bwMode="auto">
          <a:xfrm>
            <a:off x="4897438" y="2625725"/>
            <a:ext cx="381000" cy="322263"/>
          </a:xfrm>
          <a:custGeom>
            <a:avLst/>
            <a:gdLst>
              <a:gd name="T0" fmla="*/ 2147483646 w 240"/>
              <a:gd name="T1" fmla="*/ 2147483646 h 203"/>
              <a:gd name="T2" fmla="*/ 2147483646 w 240"/>
              <a:gd name="T3" fmla="*/ 2147483646 h 203"/>
              <a:gd name="T4" fmla="*/ 2147483646 w 240"/>
              <a:gd name="T5" fmla="*/ 0 h 203"/>
              <a:gd name="T6" fmla="*/ 2147483646 w 240"/>
              <a:gd name="T7" fmla="*/ 0 h 203"/>
              <a:gd name="T8" fmla="*/ 2147483646 w 240"/>
              <a:gd name="T9" fmla="*/ 0 h 203"/>
              <a:gd name="T10" fmla="*/ 2147483646 w 240"/>
              <a:gd name="T11" fmla="*/ 2147483646 h 203"/>
              <a:gd name="T12" fmla="*/ 2147483646 w 240"/>
              <a:gd name="T13" fmla="*/ 2147483646 h 203"/>
              <a:gd name="T14" fmla="*/ 2147483646 w 240"/>
              <a:gd name="T15" fmla="*/ 2147483646 h 203"/>
              <a:gd name="T16" fmla="*/ 2147483646 w 240"/>
              <a:gd name="T17" fmla="*/ 2147483646 h 203"/>
              <a:gd name="T18" fmla="*/ 2147483646 w 240"/>
              <a:gd name="T19" fmla="*/ 2147483646 h 203"/>
              <a:gd name="T20" fmla="*/ 2147483646 w 240"/>
              <a:gd name="T21" fmla="*/ 2147483646 h 203"/>
              <a:gd name="T22" fmla="*/ 2147483646 w 240"/>
              <a:gd name="T23" fmla="*/ 2147483646 h 203"/>
              <a:gd name="T24" fmla="*/ 2147483646 w 240"/>
              <a:gd name="T25" fmla="*/ 2147483646 h 203"/>
              <a:gd name="T26" fmla="*/ 2147483646 w 240"/>
              <a:gd name="T27" fmla="*/ 2147483646 h 203"/>
              <a:gd name="T28" fmla="*/ 2147483646 w 240"/>
              <a:gd name="T29" fmla="*/ 2147483646 h 203"/>
              <a:gd name="T30" fmla="*/ 2147483646 w 240"/>
              <a:gd name="T31" fmla="*/ 2147483646 h 203"/>
              <a:gd name="T32" fmla="*/ 2147483646 w 240"/>
              <a:gd name="T33" fmla="*/ 2147483646 h 203"/>
              <a:gd name="T34" fmla="*/ 2147483646 w 240"/>
              <a:gd name="T35" fmla="*/ 2147483646 h 203"/>
              <a:gd name="T36" fmla="*/ 2147483646 w 240"/>
              <a:gd name="T37" fmla="*/ 2147483646 h 203"/>
              <a:gd name="T38" fmla="*/ 2147483646 w 240"/>
              <a:gd name="T39" fmla="*/ 2147483646 h 203"/>
              <a:gd name="T40" fmla="*/ 0 w 240"/>
              <a:gd name="T41" fmla="*/ 2147483646 h 203"/>
              <a:gd name="T42" fmla="*/ 0 w 240"/>
              <a:gd name="T43" fmla="*/ 2147483646 h 203"/>
              <a:gd name="T44" fmla="*/ 2147483646 w 240"/>
              <a:gd name="T45" fmla="*/ 2147483646 h 203"/>
              <a:gd name="T46" fmla="*/ 2147483646 w 240"/>
              <a:gd name="T47" fmla="*/ 2147483646 h 203"/>
              <a:gd name="T48" fmla="*/ 2147483646 w 240"/>
              <a:gd name="T49" fmla="*/ 2147483646 h 2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0" h="203">
                <a:moveTo>
                  <a:pt x="223" y="1"/>
                </a:moveTo>
                <a:lnTo>
                  <a:pt x="223" y="1"/>
                </a:lnTo>
                <a:lnTo>
                  <a:pt x="226" y="0"/>
                </a:lnTo>
                <a:lnTo>
                  <a:pt x="230" y="0"/>
                </a:lnTo>
                <a:lnTo>
                  <a:pt x="233" y="0"/>
                </a:lnTo>
                <a:lnTo>
                  <a:pt x="237" y="3"/>
                </a:lnTo>
                <a:lnTo>
                  <a:pt x="238" y="7"/>
                </a:lnTo>
                <a:lnTo>
                  <a:pt x="240" y="10"/>
                </a:lnTo>
                <a:lnTo>
                  <a:pt x="238" y="13"/>
                </a:lnTo>
                <a:lnTo>
                  <a:pt x="237" y="17"/>
                </a:lnTo>
                <a:lnTo>
                  <a:pt x="15" y="201"/>
                </a:lnTo>
                <a:lnTo>
                  <a:pt x="12" y="203"/>
                </a:lnTo>
                <a:lnTo>
                  <a:pt x="8" y="203"/>
                </a:lnTo>
                <a:lnTo>
                  <a:pt x="5" y="203"/>
                </a:lnTo>
                <a:lnTo>
                  <a:pt x="1" y="199"/>
                </a:lnTo>
                <a:lnTo>
                  <a:pt x="0" y="196"/>
                </a:lnTo>
                <a:lnTo>
                  <a:pt x="0" y="192"/>
                </a:lnTo>
                <a:lnTo>
                  <a:pt x="1" y="189"/>
                </a:lnTo>
                <a:lnTo>
                  <a:pt x="3" y="185"/>
                </a:lnTo>
                <a:lnTo>
                  <a:pt x="223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1" name="Freeform 69"/>
          <p:cNvSpPr/>
          <p:nvPr userDrawn="1"/>
        </p:nvSpPr>
        <p:spPr bwMode="auto">
          <a:xfrm>
            <a:off x="4732338" y="2455863"/>
            <a:ext cx="485775" cy="38100"/>
          </a:xfrm>
          <a:custGeom>
            <a:avLst/>
            <a:gdLst>
              <a:gd name="T0" fmla="*/ 2147483646 w 306"/>
              <a:gd name="T1" fmla="*/ 2147483646 h 24"/>
              <a:gd name="T2" fmla="*/ 2147483646 w 306"/>
              <a:gd name="T3" fmla="*/ 2147483646 h 24"/>
              <a:gd name="T4" fmla="*/ 2147483646 w 306"/>
              <a:gd name="T5" fmla="*/ 2147483646 h 24"/>
              <a:gd name="T6" fmla="*/ 2147483646 w 306"/>
              <a:gd name="T7" fmla="*/ 2147483646 h 24"/>
              <a:gd name="T8" fmla="*/ 2147483646 w 306"/>
              <a:gd name="T9" fmla="*/ 2147483646 h 24"/>
              <a:gd name="T10" fmla="*/ 2147483646 w 306"/>
              <a:gd name="T11" fmla="*/ 2147483646 h 24"/>
              <a:gd name="T12" fmla="*/ 2147483646 w 306"/>
              <a:gd name="T13" fmla="*/ 2147483646 h 24"/>
              <a:gd name="T14" fmla="*/ 2147483646 w 306"/>
              <a:gd name="T15" fmla="*/ 2147483646 h 24"/>
              <a:gd name="T16" fmla="*/ 2147483646 w 306"/>
              <a:gd name="T17" fmla="*/ 2147483646 h 24"/>
              <a:gd name="T18" fmla="*/ 2147483646 w 306"/>
              <a:gd name="T19" fmla="*/ 2147483646 h 24"/>
              <a:gd name="T20" fmla="*/ 2147483646 w 306"/>
              <a:gd name="T21" fmla="*/ 2147483646 h 24"/>
              <a:gd name="T22" fmla="*/ 2147483646 w 306"/>
              <a:gd name="T23" fmla="*/ 2147483646 h 24"/>
              <a:gd name="T24" fmla="*/ 2147483646 w 306"/>
              <a:gd name="T25" fmla="*/ 2147483646 h 24"/>
              <a:gd name="T26" fmla="*/ 2147483646 w 306"/>
              <a:gd name="T27" fmla="*/ 2147483646 h 24"/>
              <a:gd name="T28" fmla="*/ 2147483646 w 306"/>
              <a:gd name="T29" fmla="*/ 2147483646 h 24"/>
              <a:gd name="T30" fmla="*/ 2147483646 w 306"/>
              <a:gd name="T31" fmla="*/ 2147483646 h 24"/>
              <a:gd name="T32" fmla="*/ 0 w 306"/>
              <a:gd name="T33" fmla="*/ 2147483646 h 24"/>
              <a:gd name="T34" fmla="*/ 0 w 306"/>
              <a:gd name="T35" fmla="*/ 2147483646 h 24"/>
              <a:gd name="T36" fmla="*/ 0 w 306"/>
              <a:gd name="T37" fmla="*/ 2147483646 h 24"/>
              <a:gd name="T38" fmla="*/ 0 w 306"/>
              <a:gd name="T39" fmla="*/ 2147483646 h 24"/>
              <a:gd name="T40" fmla="*/ 0 w 306"/>
              <a:gd name="T41" fmla="*/ 2147483646 h 24"/>
              <a:gd name="T42" fmla="*/ 2147483646 w 306"/>
              <a:gd name="T43" fmla="*/ 2147483646 h 24"/>
              <a:gd name="T44" fmla="*/ 2147483646 w 306"/>
              <a:gd name="T45" fmla="*/ 0 h 24"/>
              <a:gd name="T46" fmla="*/ 2147483646 w 306"/>
              <a:gd name="T47" fmla="*/ 0 h 24"/>
              <a:gd name="T48" fmla="*/ 2147483646 w 306"/>
              <a:gd name="T49" fmla="*/ 2147483646 h 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24">
                <a:moveTo>
                  <a:pt x="298" y="5"/>
                </a:moveTo>
                <a:lnTo>
                  <a:pt x="298" y="5"/>
                </a:lnTo>
                <a:lnTo>
                  <a:pt x="301" y="7"/>
                </a:lnTo>
                <a:lnTo>
                  <a:pt x="305" y="9"/>
                </a:lnTo>
                <a:lnTo>
                  <a:pt x="306" y="12"/>
                </a:lnTo>
                <a:lnTo>
                  <a:pt x="306" y="16"/>
                </a:lnTo>
                <a:lnTo>
                  <a:pt x="306" y="19"/>
                </a:lnTo>
                <a:lnTo>
                  <a:pt x="305" y="23"/>
                </a:lnTo>
                <a:lnTo>
                  <a:pt x="301" y="24"/>
                </a:lnTo>
                <a:lnTo>
                  <a:pt x="296" y="24"/>
                </a:lnTo>
                <a:lnTo>
                  <a:pt x="9" y="19"/>
                </a:lnTo>
                <a:lnTo>
                  <a:pt x="6" y="19"/>
                </a:lnTo>
                <a:lnTo>
                  <a:pt x="2" y="17"/>
                </a:lnTo>
                <a:lnTo>
                  <a:pt x="0" y="14"/>
                </a:lnTo>
                <a:lnTo>
                  <a:pt x="0" y="10"/>
                </a:lnTo>
                <a:lnTo>
                  <a:pt x="0" y="5"/>
                </a:lnTo>
                <a:lnTo>
                  <a:pt x="2" y="4"/>
                </a:lnTo>
                <a:lnTo>
                  <a:pt x="6" y="0"/>
                </a:lnTo>
                <a:lnTo>
                  <a:pt x="9" y="0"/>
                </a:lnTo>
                <a:lnTo>
                  <a:pt x="298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2" name="Freeform 70"/>
          <p:cNvSpPr/>
          <p:nvPr userDrawn="1"/>
        </p:nvSpPr>
        <p:spPr bwMode="auto">
          <a:xfrm>
            <a:off x="5013325" y="2655888"/>
            <a:ext cx="336550" cy="369887"/>
          </a:xfrm>
          <a:custGeom>
            <a:avLst/>
            <a:gdLst>
              <a:gd name="T0" fmla="*/ 2147483646 w 212"/>
              <a:gd name="T1" fmla="*/ 2147483646 h 233"/>
              <a:gd name="T2" fmla="*/ 2147483646 w 212"/>
              <a:gd name="T3" fmla="*/ 2147483646 h 233"/>
              <a:gd name="T4" fmla="*/ 2147483646 w 212"/>
              <a:gd name="T5" fmla="*/ 2147483646 h 233"/>
              <a:gd name="T6" fmla="*/ 2147483646 w 212"/>
              <a:gd name="T7" fmla="*/ 0 h 233"/>
              <a:gd name="T8" fmla="*/ 2147483646 w 212"/>
              <a:gd name="T9" fmla="*/ 2147483646 h 233"/>
              <a:gd name="T10" fmla="*/ 2147483646 w 212"/>
              <a:gd name="T11" fmla="*/ 2147483646 h 233"/>
              <a:gd name="T12" fmla="*/ 2147483646 w 212"/>
              <a:gd name="T13" fmla="*/ 2147483646 h 233"/>
              <a:gd name="T14" fmla="*/ 2147483646 w 212"/>
              <a:gd name="T15" fmla="*/ 2147483646 h 233"/>
              <a:gd name="T16" fmla="*/ 2147483646 w 212"/>
              <a:gd name="T17" fmla="*/ 2147483646 h 233"/>
              <a:gd name="T18" fmla="*/ 2147483646 w 212"/>
              <a:gd name="T19" fmla="*/ 2147483646 h 233"/>
              <a:gd name="T20" fmla="*/ 2147483646 w 212"/>
              <a:gd name="T21" fmla="*/ 2147483646 h 233"/>
              <a:gd name="T22" fmla="*/ 2147483646 w 212"/>
              <a:gd name="T23" fmla="*/ 2147483646 h 233"/>
              <a:gd name="T24" fmla="*/ 2147483646 w 212"/>
              <a:gd name="T25" fmla="*/ 2147483646 h 233"/>
              <a:gd name="T26" fmla="*/ 2147483646 w 212"/>
              <a:gd name="T27" fmla="*/ 2147483646 h 233"/>
              <a:gd name="T28" fmla="*/ 2147483646 w 212"/>
              <a:gd name="T29" fmla="*/ 2147483646 h 233"/>
              <a:gd name="T30" fmla="*/ 2147483646 w 212"/>
              <a:gd name="T31" fmla="*/ 2147483646 h 233"/>
              <a:gd name="T32" fmla="*/ 2147483646 w 212"/>
              <a:gd name="T33" fmla="*/ 2147483646 h 233"/>
              <a:gd name="T34" fmla="*/ 2147483646 w 212"/>
              <a:gd name="T35" fmla="*/ 2147483646 h 233"/>
              <a:gd name="T36" fmla="*/ 2147483646 w 212"/>
              <a:gd name="T37" fmla="*/ 2147483646 h 233"/>
              <a:gd name="T38" fmla="*/ 2147483646 w 212"/>
              <a:gd name="T39" fmla="*/ 2147483646 h 233"/>
              <a:gd name="T40" fmla="*/ 0 w 212"/>
              <a:gd name="T41" fmla="*/ 2147483646 h 233"/>
              <a:gd name="T42" fmla="*/ 0 w 212"/>
              <a:gd name="T43" fmla="*/ 2147483646 h 233"/>
              <a:gd name="T44" fmla="*/ 0 w 212"/>
              <a:gd name="T45" fmla="*/ 2147483646 h 233"/>
              <a:gd name="T46" fmla="*/ 2147483646 w 212"/>
              <a:gd name="T47" fmla="*/ 2147483646 h 233"/>
              <a:gd name="T48" fmla="*/ 2147483646 w 212"/>
              <a:gd name="T49" fmla="*/ 2147483646 h 2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2" h="233">
                <a:moveTo>
                  <a:pt x="195" y="3"/>
                </a:moveTo>
                <a:lnTo>
                  <a:pt x="195" y="3"/>
                </a:lnTo>
                <a:lnTo>
                  <a:pt x="198" y="1"/>
                </a:lnTo>
                <a:lnTo>
                  <a:pt x="202" y="0"/>
                </a:lnTo>
                <a:lnTo>
                  <a:pt x="205" y="1"/>
                </a:lnTo>
                <a:lnTo>
                  <a:pt x="208" y="3"/>
                </a:lnTo>
                <a:lnTo>
                  <a:pt x="210" y="7"/>
                </a:lnTo>
                <a:lnTo>
                  <a:pt x="212" y="10"/>
                </a:lnTo>
                <a:lnTo>
                  <a:pt x="212" y="13"/>
                </a:lnTo>
                <a:lnTo>
                  <a:pt x="208" y="17"/>
                </a:lnTo>
                <a:lnTo>
                  <a:pt x="16" y="230"/>
                </a:lnTo>
                <a:lnTo>
                  <a:pt x="14" y="233"/>
                </a:lnTo>
                <a:lnTo>
                  <a:pt x="11" y="233"/>
                </a:lnTo>
                <a:lnTo>
                  <a:pt x="6" y="233"/>
                </a:lnTo>
                <a:lnTo>
                  <a:pt x="2" y="232"/>
                </a:lnTo>
                <a:lnTo>
                  <a:pt x="0" y="228"/>
                </a:lnTo>
                <a:lnTo>
                  <a:pt x="0" y="225"/>
                </a:lnTo>
                <a:lnTo>
                  <a:pt x="0" y="221"/>
                </a:lnTo>
                <a:lnTo>
                  <a:pt x="2" y="218"/>
                </a:lnTo>
                <a:lnTo>
                  <a:pt x="19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3" name="Freeform 71"/>
          <p:cNvSpPr/>
          <p:nvPr userDrawn="1"/>
        </p:nvSpPr>
        <p:spPr bwMode="auto">
          <a:xfrm>
            <a:off x="5153025" y="2657475"/>
            <a:ext cx="257175" cy="427038"/>
          </a:xfrm>
          <a:custGeom>
            <a:avLst/>
            <a:gdLst>
              <a:gd name="T0" fmla="*/ 2147483646 w 162"/>
              <a:gd name="T1" fmla="*/ 2147483646 h 269"/>
              <a:gd name="T2" fmla="*/ 2147483646 w 162"/>
              <a:gd name="T3" fmla="*/ 2147483646 h 269"/>
              <a:gd name="T4" fmla="*/ 2147483646 w 162"/>
              <a:gd name="T5" fmla="*/ 2147483646 h 269"/>
              <a:gd name="T6" fmla="*/ 2147483646 w 162"/>
              <a:gd name="T7" fmla="*/ 0 h 269"/>
              <a:gd name="T8" fmla="*/ 2147483646 w 162"/>
              <a:gd name="T9" fmla="*/ 0 h 269"/>
              <a:gd name="T10" fmla="*/ 2147483646 w 162"/>
              <a:gd name="T11" fmla="*/ 0 h 269"/>
              <a:gd name="T12" fmla="*/ 2147483646 w 162"/>
              <a:gd name="T13" fmla="*/ 0 h 269"/>
              <a:gd name="T14" fmla="*/ 2147483646 w 162"/>
              <a:gd name="T15" fmla="*/ 0 h 269"/>
              <a:gd name="T16" fmla="*/ 2147483646 w 162"/>
              <a:gd name="T17" fmla="*/ 2147483646 h 269"/>
              <a:gd name="T18" fmla="*/ 2147483646 w 162"/>
              <a:gd name="T19" fmla="*/ 2147483646 h 269"/>
              <a:gd name="T20" fmla="*/ 2147483646 w 162"/>
              <a:gd name="T21" fmla="*/ 2147483646 h 269"/>
              <a:gd name="T22" fmla="*/ 2147483646 w 162"/>
              <a:gd name="T23" fmla="*/ 2147483646 h 269"/>
              <a:gd name="T24" fmla="*/ 2147483646 w 162"/>
              <a:gd name="T25" fmla="*/ 2147483646 h 269"/>
              <a:gd name="T26" fmla="*/ 2147483646 w 162"/>
              <a:gd name="T27" fmla="*/ 2147483646 h 269"/>
              <a:gd name="T28" fmla="*/ 2147483646 w 162"/>
              <a:gd name="T29" fmla="*/ 2147483646 h 269"/>
              <a:gd name="T30" fmla="*/ 2147483646 w 162"/>
              <a:gd name="T31" fmla="*/ 2147483646 h 269"/>
              <a:gd name="T32" fmla="*/ 2147483646 w 162"/>
              <a:gd name="T33" fmla="*/ 2147483646 h 269"/>
              <a:gd name="T34" fmla="*/ 2147483646 w 162"/>
              <a:gd name="T35" fmla="*/ 2147483646 h 269"/>
              <a:gd name="T36" fmla="*/ 2147483646 w 162"/>
              <a:gd name="T37" fmla="*/ 2147483646 h 269"/>
              <a:gd name="T38" fmla="*/ 2147483646 w 162"/>
              <a:gd name="T39" fmla="*/ 2147483646 h 269"/>
              <a:gd name="T40" fmla="*/ 2147483646 w 162"/>
              <a:gd name="T41" fmla="*/ 2147483646 h 269"/>
              <a:gd name="T42" fmla="*/ 0 w 162"/>
              <a:gd name="T43" fmla="*/ 2147483646 h 269"/>
              <a:gd name="T44" fmla="*/ 0 w 162"/>
              <a:gd name="T45" fmla="*/ 2147483646 h 269"/>
              <a:gd name="T46" fmla="*/ 2147483646 w 162"/>
              <a:gd name="T47" fmla="*/ 2147483646 h 269"/>
              <a:gd name="T48" fmla="*/ 2147483646 w 162"/>
              <a:gd name="T49" fmla="*/ 2147483646 h 26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69">
                <a:moveTo>
                  <a:pt x="145" y="4"/>
                </a:moveTo>
                <a:lnTo>
                  <a:pt x="145" y="4"/>
                </a:lnTo>
                <a:lnTo>
                  <a:pt x="146" y="2"/>
                </a:lnTo>
                <a:lnTo>
                  <a:pt x="150" y="0"/>
                </a:lnTo>
                <a:lnTo>
                  <a:pt x="155" y="0"/>
                </a:lnTo>
                <a:lnTo>
                  <a:pt x="158" y="0"/>
                </a:lnTo>
                <a:lnTo>
                  <a:pt x="160" y="4"/>
                </a:lnTo>
                <a:lnTo>
                  <a:pt x="162" y="7"/>
                </a:lnTo>
                <a:lnTo>
                  <a:pt x="162" y="11"/>
                </a:lnTo>
                <a:lnTo>
                  <a:pt x="162" y="14"/>
                </a:lnTo>
                <a:lnTo>
                  <a:pt x="19" y="263"/>
                </a:lnTo>
                <a:lnTo>
                  <a:pt x="16" y="267"/>
                </a:lnTo>
                <a:lnTo>
                  <a:pt x="12" y="269"/>
                </a:lnTo>
                <a:lnTo>
                  <a:pt x="9" y="269"/>
                </a:lnTo>
                <a:lnTo>
                  <a:pt x="5" y="267"/>
                </a:lnTo>
                <a:lnTo>
                  <a:pt x="2" y="265"/>
                </a:lnTo>
                <a:lnTo>
                  <a:pt x="0" y="262"/>
                </a:lnTo>
                <a:lnTo>
                  <a:pt x="0" y="258"/>
                </a:lnTo>
                <a:lnTo>
                  <a:pt x="2" y="255"/>
                </a:lnTo>
                <a:lnTo>
                  <a:pt x="145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4" name="Freeform 72"/>
          <p:cNvSpPr/>
          <p:nvPr userDrawn="1"/>
        </p:nvSpPr>
        <p:spPr bwMode="auto">
          <a:xfrm>
            <a:off x="5327650" y="2646363"/>
            <a:ext cx="144463" cy="466725"/>
          </a:xfrm>
          <a:custGeom>
            <a:avLst/>
            <a:gdLst>
              <a:gd name="T0" fmla="*/ 2147483646 w 91"/>
              <a:gd name="T1" fmla="*/ 2147483646 h 294"/>
              <a:gd name="T2" fmla="*/ 2147483646 w 91"/>
              <a:gd name="T3" fmla="*/ 2147483646 h 294"/>
              <a:gd name="T4" fmla="*/ 2147483646 w 91"/>
              <a:gd name="T5" fmla="*/ 2147483646 h 294"/>
              <a:gd name="T6" fmla="*/ 2147483646 w 91"/>
              <a:gd name="T7" fmla="*/ 0 h 294"/>
              <a:gd name="T8" fmla="*/ 2147483646 w 91"/>
              <a:gd name="T9" fmla="*/ 0 h 294"/>
              <a:gd name="T10" fmla="*/ 2147483646 w 91"/>
              <a:gd name="T11" fmla="*/ 0 h 294"/>
              <a:gd name="T12" fmla="*/ 2147483646 w 91"/>
              <a:gd name="T13" fmla="*/ 0 h 294"/>
              <a:gd name="T14" fmla="*/ 2147483646 w 91"/>
              <a:gd name="T15" fmla="*/ 0 h 294"/>
              <a:gd name="T16" fmla="*/ 2147483646 w 91"/>
              <a:gd name="T17" fmla="*/ 2147483646 h 294"/>
              <a:gd name="T18" fmla="*/ 2147483646 w 91"/>
              <a:gd name="T19" fmla="*/ 2147483646 h 294"/>
              <a:gd name="T20" fmla="*/ 2147483646 w 91"/>
              <a:gd name="T21" fmla="*/ 2147483646 h 294"/>
              <a:gd name="T22" fmla="*/ 2147483646 w 91"/>
              <a:gd name="T23" fmla="*/ 2147483646 h 294"/>
              <a:gd name="T24" fmla="*/ 2147483646 w 91"/>
              <a:gd name="T25" fmla="*/ 2147483646 h 294"/>
              <a:gd name="T26" fmla="*/ 2147483646 w 91"/>
              <a:gd name="T27" fmla="*/ 2147483646 h 294"/>
              <a:gd name="T28" fmla="*/ 2147483646 w 91"/>
              <a:gd name="T29" fmla="*/ 2147483646 h 294"/>
              <a:gd name="T30" fmla="*/ 2147483646 w 91"/>
              <a:gd name="T31" fmla="*/ 2147483646 h 294"/>
              <a:gd name="T32" fmla="*/ 2147483646 w 91"/>
              <a:gd name="T33" fmla="*/ 2147483646 h 294"/>
              <a:gd name="T34" fmla="*/ 2147483646 w 91"/>
              <a:gd name="T35" fmla="*/ 2147483646 h 294"/>
              <a:gd name="T36" fmla="*/ 2147483646 w 91"/>
              <a:gd name="T37" fmla="*/ 2147483646 h 294"/>
              <a:gd name="T38" fmla="*/ 2147483646 w 91"/>
              <a:gd name="T39" fmla="*/ 2147483646 h 294"/>
              <a:gd name="T40" fmla="*/ 2147483646 w 91"/>
              <a:gd name="T41" fmla="*/ 2147483646 h 294"/>
              <a:gd name="T42" fmla="*/ 2147483646 w 91"/>
              <a:gd name="T43" fmla="*/ 2147483646 h 294"/>
              <a:gd name="T44" fmla="*/ 0 w 91"/>
              <a:gd name="T45" fmla="*/ 2147483646 h 294"/>
              <a:gd name="T46" fmla="*/ 0 w 91"/>
              <a:gd name="T47" fmla="*/ 2147483646 h 294"/>
              <a:gd name="T48" fmla="*/ 2147483646 w 91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1" h="294">
                <a:moveTo>
                  <a:pt x="72" y="7"/>
                </a:moveTo>
                <a:lnTo>
                  <a:pt x="72" y="7"/>
                </a:lnTo>
                <a:lnTo>
                  <a:pt x="74" y="4"/>
                </a:lnTo>
                <a:lnTo>
                  <a:pt x="78" y="0"/>
                </a:lnTo>
                <a:lnTo>
                  <a:pt x="81" y="0"/>
                </a:lnTo>
                <a:lnTo>
                  <a:pt x="84" y="0"/>
                </a:lnTo>
                <a:lnTo>
                  <a:pt x="88" y="2"/>
                </a:lnTo>
                <a:lnTo>
                  <a:pt x="91" y="4"/>
                </a:lnTo>
                <a:lnTo>
                  <a:pt x="91" y="7"/>
                </a:lnTo>
                <a:lnTo>
                  <a:pt x="91" y="13"/>
                </a:lnTo>
                <a:lnTo>
                  <a:pt x="19" y="288"/>
                </a:lnTo>
                <a:lnTo>
                  <a:pt x="17" y="291"/>
                </a:lnTo>
                <a:lnTo>
                  <a:pt x="16" y="293"/>
                </a:lnTo>
                <a:lnTo>
                  <a:pt x="12" y="294"/>
                </a:lnTo>
                <a:lnTo>
                  <a:pt x="7" y="294"/>
                </a:lnTo>
                <a:lnTo>
                  <a:pt x="4" y="293"/>
                </a:lnTo>
                <a:lnTo>
                  <a:pt x="2" y="289"/>
                </a:lnTo>
                <a:lnTo>
                  <a:pt x="0" y="286"/>
                </a:lnTo>
                <a:lnTo>
                  <a:pt x="0" y="282"/>
                </a:lnTo>
                <a:lnTo>
                  <a:pt x="72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5" name="Freeform 73"/>
          <p:cNvSpPr/>
          <p:nvPr userDrawn="1"/>
        </p:nvSpPr>
        <p:spPr bwMode="auto">
          <a:xfrm>
            <a:off x="4773613" y="2273300"/>
            <a:ext cx="466725" cy="163513"/>
          </a:xfrm>
          <a:custGeom>
            <a:avLst/>
            <a:gdLst>
              <a:gd name="T0" fmla="*/ 2147483646 w 294"/>
              <a:gd name="T1" fmla="*/ 2147483646 h 103"/>
              <a:gd name="T2" fmla="*/ 2147483646 w 294"/>
              <a:gd name="T3" fmla="*/ 2147483646 h 103"/>
              <a:gd name="T4" fmla="*/ 2147483646 w 294"/>
              <a:gd name="T5" fmla="*/ 2147483646 h 103"/>
              <a:gd name="T6" fmla="*/ 2147483646 w 294"/>
              <a:gd name="T7" fmla="*/ 2147483646 h 103"/>
              <a:gd name="T8" fmla="*/ 2147483646 w 294"/>
              <a:gd name="T9" fmla="*/ 2147483646 h 103"/>
              <a:gd name="T10" fmla="*/ 2147483646 w 294"/>
              <a:gd name="T11" fmla="*/ 2147483646 h 103"/>
              <a:gd name="T12" fmla="*/ 2147483646 w 294"/>
              <a:gd name="T13" fmla="*/ 2147483646 h 103"/>
              <a:gd name="T14" fmla="*/ 2147483646 w 294"/>
              <a:gd name="T15" fmla="*/ 2147483646 h 103"/>
              <a:gd name="T16" fmla="*/ 2147483646 w 294"/>
              <a:gd name="T17" fmla="*/ 2147483646 h 103"/>
              <a:gd name="T18" fmla="*/ 2147483646 w 294"/>
              <a:gd name="T19" fmla="*/ 2147483646 h 103"/>
              <a:gd name="T20" fmla="*/ 2147483646 w 294"/>
              <a:gd name="T21" fmla="*/ 2147483646 h 103"/>
              <a:gd name="T22" fmla="*/ 2147483646 w 294"/>
              <a:gd name="T23" fmla="*/ 2147483646 h 103"/>
              <a:gd name="T24" fmla="*/ 2147483646 w 294"/>
              <a:gd name="T25" fmla="*/ 2147483646 h 103"/>
              <a:gd name="T26" fmla="*/ 2147483646 w 294"/>
              <a:gd name="T27" fmla="*/ 2147483646 h 103"/>
              <a:gd name="T28" fmla="*/ 2147483646 w 294"/>
              <a:gd name="T29" fmla="*/ 2147483646 h 103"/>
              <a:gd name="T30" fmla="*/ 0 w 294"/>
              <a:gd name="T31" fmla="*/ 2147483646 h 103"/>
              <a:gd name="T32" fmla="*/ 0 w 294"/>
              <a:gd name="T33" fmla="*/ 2147483646 h 103"/>
              <a:gd name="T34" fmla="*/ 0 w 294"/>
              <a:gd name="T35" fmla="*/ 2147483646 h 103"/>
              <a:gd name="T36" fmla="*/ 0 w 294"/>
              <a:gd name="T37" fmla="*/ 2147483646 h 103"/>
              <a:gd name="T38" fmla="*/ 0 w 294"/>
              <a:gd name="T39" fmla="*/ 2147483646 h 103"/>
              <a:gd name="T40" fmla="*/ 2147483646 w 294"/>
              <a:gd name="T41" fmla="*/ 2147483646 h 103"/>
              <a:gd name="T42" fmla="*/ 2147483646 w 294"/>
              <a:gd name="T43" fmla="*/ 2147483646 h 103"/>
              <a:gd name="T44" fmla="*/ 2147483646 w 294"/>
              <a:gd name="T45" fmla="*/ 0 h 103"/>
              <a:gd name="T46" fmla="*/ 2147483646 w 294"/>
              <a:gd name="T47" fmla="*/ 0 h 103"/>
              <a:gd name="T48" fmla="*/ 2147483646 w 294"/>
              <a:gd name="T49" fmla="*/ 2147483646 h 1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4" h="103">
                <a:moveTo>
                  <a:pt x="287" y="84"/>
                </a:moveTo>
                <a:lnTo>
                  <a:pt x="287" y="84"/>
                </a:lnTo>
                <a:lnTo>
                  <a:pt x="291" y="86"/>
                </a:lnTo>
                <a:lnTo>
                  <a:pt x="292" y="89"/>
                </a:lnTo>
                <a:lnTo>
                  <a:pt x="294" y="93"/>
                </a:lnTo>
                <a:lnTo>
                  <a:pt x="294" y="96"/>
                </a:lnTo>
                <a:lnTo>
                  <a:pt x="292" y="100"/>
                </a:lnTo>
                <a:lnTo>
                  <a:pt x="289" y="103"/>
                </a:lnTo>
                <a:lnTo>
                  <a:pt x="286" y="103"/>
                </a:lnTo>
                <a:lnTo>
                  <a:pt x="282" y="103"/>
                </a:lnTo>
                <a:lnTo>
                  <a:pt x="7" y="19"/>
                </a:lnTo>
                <a:lnTo>
                  <a:pt x="4" y="17"/>
                </a:lnTo>
                <a:lnTo>
                  <a:pt x="0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287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6" name="Freeform 74"/>
          <p:cNvSpPr/>
          <p:nvPr userDrawn="1"/>
        </p:nvSpPr>
        <p:spPr bwMode="auto">
          <a:xfrm>
            <a:off x="4848225" y="2133600"/>
            <a:ext cx="436563" cy="241300"/>
          </a:xfrm>
          <a:custGeom>
            <a:avLst/>
            <a:gdLst>
              <a:gd name="T0" fmla="*/ 2147483646 w 275"/>
              <a:gd name="T1" fmla="*/ 2147483646 h 152"/>
              <a:gd name="T2" fmla="*/ 2147483646 w 275"/>
              <a:gd name="T3" fmla="*/ 2147483646 h 152"/>
              <a:gd name="T4" fmla="*/ 2147483646 w 275"/>
              <a:gd name="T5" fmla="*/ 2147483646 h 152"/>
              <a:gd name="T6" fmla="*/ 2147483646 w 275"/>
              <a:gd name="T7" fmla="*/ 2147483646 h 152"/>
              <a:gd name="T8" fmla="*/ 2147483646 w 275"/>
              <a:gd name="T9" fmla="*/ 2147483646 h 152"/>
              <a:gd name="T10" fmla="*/ 2147483646 w 275"/>
              <a:gd name="T11" fmla="*/ 2147483646 h 152"/>
              <a:gd name="T12" fmla="*/ 2147483646 w 275"/>
              <a:gd name="T13" fmla="*/ 2147483646 h 152"/>
              <a:gd name="T14" fmla="*/ 2147483646 w 275"/>
              <a:gd name="T15" fmla="*/ 2147483646 h 152"/>
              <a:gd name="T16" fmla="*/ 2147483646 w 275"/>
              <a:gd name="T17" fmla="*/ 2147483646 h 152"/>
              <a:gd name="T18" fmla="*/ 2147483646 w 275"/>
              <a:gd name="T19" fmla="*/ 2147483646 h 152"/>
              <a:gd name="T20" fmla="*/ 2147483646 w 275"/>
              <a:gd name="T21" fmla="*/ 2147483646 h 152"/>
              <a:gd name="T22" fmla="*/ 2147483646 w 275"/>
              <a:gd name="T23" fmla="*/ 2147483646 h 152"/>
              <a:gd name="T24" fmla="*/ 2147483646 w 275"/>
              <a:gd name="T25" fmla="*/ 2147483646 h 152"/>
              <a:gd name="T26" fmla="*/ 2147483646 w 275"/>
              <a:gd name="T27" fmla="*/ 2147483646 h 152"/>
              <a:gd name="T28" fmla="*/ 2147483646 w 275"/>
              <a:gd name="T29" fmla="*/ 2147483646 h 152"/>
              <a:gd name="T30" fmla="*/ 0 w 275"/>
              <a:gd name="T31" fmla="*/ 2147483646 h 152"/>
              <a:gd name="T32" fmla="*/ 0 w 275"/>
              <a:gd name="T33" fmla="*/ 2147483646 h 152"/>
              <a:gd name="T34" fmla="*/ 2147483646 w 275"/>
              <a:gd name="T35" fmla="*/ 2147483646 h 152"/>
              <a:gd name="T36" fmla="*/ 2147483646 w 275"/>
              <a:gd name="T37" fmla="*/ 2147483646 h 152"/>
              <a:gd name="T38" fmla="*/ 2147483646 w 275"/>
              <a:gd name="T39" fmla="*/ 2147483646 h 152"/>
              <a:gd name="T40" fmla="*/ 2147483646 w 275"/>
              <a:gd name="T41" fmla="*/ 2147483646 h 152"/>
              <a:gd name="T42" fmla="*/ 2147483646 w 275"/>
              <a:gd name="T43" fmla="*/ 0 h 152"/>
              <a:gd name="T44" fmla="*/ 2147483646 w 275"/>
              <a:gd name="T45" fmla="*/ 0 h 152"/>
              <a:gd name="T46" fmla="*/ 2147483646 w 275"/>
              <a:gd name="T47" fmla="*/ 2147483646 h 152"/>
              <a:gd name="T48" fmla="*/ 2147483646 w 275"/>
              <a:gd name="T49" fmla="*/ 2147483646 h 1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5" h="152">
                <a:moveTo>
                  <a:pt x="269" y="133"/>
                </a:moveTo>
                <a:lnTo>
                  <a:pt x="269" y="133"/>
                </a:lnTo>
                <a:lnTo>
                  <a:pt x="273" y="136"/>
                </a:lnTo>
                <a:lnTo>
                  <a:pt x="275" y="140"/>
                </a:lnTo>
                <a:lnTo>
                  <a:pt x="275" y="143"/>
                </a:lnTo>
                <a:lnTo>
                  <a:pt x="275" y="146"/>
                </a:lnTo>
                <a:lnTo>
                  <a:pt x="271" y="150"/>
                </a:lnTo>
                <a:lnTo>
                  <a:pt x="268" y="152"/>
                </a:lnTo>
                <a:lnTo>
                  <a:pt x="264" y="152"/>
                </a:lnTo>
                <a:lnTo>
                  <a:pt x="261" y="150"/>
                </a:lnTo>
                <a:lnTo>
                  <a:pt x="5" y="19"/>
                </a:lnTo>
                <a:lnTo>
                  <a:pt x="1" y="16"/>
                </a:lnTo>
                <a:lnTo>
                  <a:pt x="0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6" y="0"/>
                </a:lnTo>
                <a:lnTo>
                  <a:pt x="10" y="0"/>
                </a:lnTo>
                <a:lnTo>
                  <a:pt x="13" y="2"/>
                </a:lnTo>
                <a:lnTo>
                  <a:pt x="269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7" name="Freeform 75"/>
          <p:cNvSpPr/>
          <p:nvPr userDrawn="1"/>
        </p:nvSpPr>
        <p:spPr bwMode="auto">
          <a:xfrm>
            <a:off x="4967288" y="2022475"/>
            <a:ext cx="376237" cy="330200"/>
          </a:xfrm>
          <a:custGeom>
            <a:avLst/>
            <a:gdLst>
              <a:gd name="T0" fmla="*/ 2147483646 w 237"/>
              <a:gd name="T1" fmla="*/ 2147483646 h 208"/>
              <a:gd name="T2" fmla="*/ 2147483646 w 237"/>
              <a:gd name="T3" fmla="*/ 2147483646 h 208"/>
              <a:gd name="T4" fmla="*/ 2147483646 w 237"/>
              <a:gd name="T5" fmla="*/ 2147483646 h 208"/>
              <a:gd name="T6" fmla="*/ 2147483646 w 237"/>
              <a:gd name="T7" fmla="*/ 2147483646 h 208"/>
              <a:gd name="T8" fmla="*/ 2147483646 w 237"/>
              <a:gd name="T9" fmla="*/ 2147483646 h 208"/>
              <a:gd name="T10" fmla="*/ 2147483646 w 237"/>
              <a:gd name="T11" fmla="*/ 2147483646 h 208"/>
              <a:gd name="T12" fmla="*/ 2147483646 w 237"/>
              <a:gd name="T13" fmla="*/ 2147483646 h 208"/>
              <a:gd name="T14" fmla="*/ 2147483646 w 237"/>
              <a:gd name="T15" fmla="*/ 2147483646 h 208"/>
              <a:gd name="T16" fmla="*/ 2147483646 w 237"/>
              <a:gd name="T17" fmla="*/ 2147483646 h 208"/>
              <a:gd name="T18" fmla="*/ 2147483646 w 237"/>
              <a:gd name="T19" fmla="*/ 2147483646 h 208"/>
              <a:gd name="T20" fmla="*/ 2147483646 w 237"/>
              <a:gd name="T21" fmla="*/ 2147483646 h 208"/>
              <a:gd name="T22" fmla="*/ 2147483646 w 237"/>
              <a:gd name="T23" fmla="*/ 2147483646 h 208"/>
              <a:gd name="T24" fmla="*/ 2147483646 w 237"/>
              <a:gd name="T25" fmla="*/ 2147483646 h 208"/>
              <a:gd name="T26" fmla="*/ 2147483646 w 237"/>
              <a:gd name="T27" fmla="*/ 2147483646 h 208"/>
              <a:gd name="T28" fmla="*/ 2147483646 w 237"/>
              <a:gd name="T29" fmla="*/ 2147483646 h 208"/>
              <a:gd name="T30" fmla="*/ 0 w 237"/>
              <a:gd name="T31" fmla="*/ 2147483646 h 208"/>
              <a:gd name="T32" fmla="*/ 0 w 237"/>
              <a:gd name="T33" fmla="*/ 2147483646 h 208"/>
              <a:gd name="T34" fmla="*/ 2147483646 w 237"/>
              <a:gd name="T35" fmla="*/ 2147483646 h 208"/>
              <a:gd name="T36" fmla="*/ 2147483646 w 237"/>
              <a:gd name="T37" fmla="*/ 2147483646 h 208"/>
              <a:gd name="T38" fmla="*/ 2147483646 w 237"/>
              <a:gd name="T39" fmla="*/ 2147483646 h 208"/>
              <a:gd name="T40" fmla="*/ 2147483646 w 237"/>
              <a:gd name="T41" fmla="*/ 2147483646 h 208"/>
              <a:gd name="T42" fmla="*/ 2147483646 w 237"/>
              <a:gd name="T43" fmla="*/ 0 h 208"/>
              <a:gd name="T44" fmla="*/ 2147483646 w 237"/>
              <a:gd name="T45" fmla="*/ 0 h 208"/>
              <a:gd name="T46" fmla="*/ 2147483646 w 237"/>
              <a:gd name="T47" fmla="*/ 2147483646 h 208"/>
              <a:gd name="T48" fmla="*/ 2147483646 w 237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7" h="208">
                <a:moveTo>
                  <a:pt x="234" y="191"/>
                </a:moveTo>
                <a:lnTo>
                  <a:pt x="234" y="191"/>
                </a:lnTo>
                <a:lnTo>
                  <a:pt x="237" y="194"/>
                </a:lnTo>
                <a:lnTo>
                  <a:pt x="237" y="198"/>
                </a:lnTo>
                <a:lnTo>
                  <a:pt x="237" y="201"/>
                </a:lnTo>
                <a:lnTo>
                  <a:pt x="236" y="204"/>
                </a:lnTo>
                <a:lnTo>
                  <a:pt x="232" y="206"/>
                </a:lnTo>
                <a:lnTo>
                  <a:pt x="229" y="208"/>
                </a:lnTo>
                <a:lnTo>
                  <a:pt x="225" y="206"/>
                </a:lnTo>
                <a:lnTo>
                  <a:pt x="222" y="204"/>
                </a:lnTo>
                <a:lnTo>
                  <a:pt x="4" y="17"/>
                </a:lnTo>
                <a:lnTo>
                  <a:pt x="2" y="14"/>
                </a:lnTo>
                <a:lnTo>
                  <a:pt x="0" y="10"/>
                </a:lnTo>
                <a:lnTo>
                  <a:pt x="0" y="7"/>
                </a:lnTo>
                <a:lnTo>
                  <a:pt x="2" y="3"/>
                </a:lnTo>
                <a:lnTo>
                  <a:pt x="5" y="2"/>
                </a:lnTo>
                <a:lnTo>
                  <a:pt x="9" y="0"/>
                </a:lnTo>
                <a:lnTo>
                  <a:pt x="12" y="0"/>
                </a:lnTo>
                <a:lnTo>
                  <a:pt x="16" y="3"/>
                </a:lnTo>
                <a:lnTo>
                  <a:pt x="234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8" name="Freeform 76"/>
          <p:cNvSpPr/>
          <p:nvPr userDrawn="1"/>
        </p:nvSpPr>
        <p:spPr bwMode="auto">
          <a:xfrm>
            <a:off x="5095875" y="1951038"/>
            <a:ext cx="306388" cy="395287"/>
          </a:xfrm>
          <a:custGeom>
            <a:avLst/>
            <a:gdLst>
              <a:gd name="T0" fmla="*/ 2147483646 w 193"/>
              <a:gd name="T1" fmla="*/ 2147483646 h 249"/>
              <a:gd name="T2" fmla="*/ 2147483646 w 193"/>
              <a:gd name="T3" fmla="*/ 2147483646 h 249"/>
              <a:gd name="T4" fmla="*/ 2147483646 w 193"/>
              <a:gd name="T5" fmla="*/ 2147483646 h 249"/>
              <a:gd name="T6" fmla="*/ 2147483646 w 193"/>
              <a:gd name="T7" fmla="*/ 2147483646 h 249"/>
              <a:gd name="T8" fmla="*/ 2147483646 w 193"/>
              <a:gd name="T9" fmla="*/ 2147483646 h 249"/>
              <a:gd name="T10" fmla="*/ 2147483646 w 193"/>
              <a:gd name="T11" fmla="*/ 2147483646 h 249"/>
              <a:gd name="T12" fmla="*/ 2147483646 w 193"/>
              <a:gd name="T13" fmla="*/ 2147483646 h 249"/>
              <a:gd name="T14" fmla="*/ 2147483646 w 193"/>
              <a:gd name="T15" fmla="*/ 2147483646 h 249"/>
              <a:gd name="T16" fmla="*/ 2147483646 w 193"/>
              <a:gd name="T17" fmla="*/ 2147483646 h 249"/>
              <a:gd name="T18" fmla="*/ 2147483646 w 193"/>
              <a:gd name="T19" fmla="*/ 2147483646 h 249"/>
              <a:gd name="T20" fmla="*/ 2147483646 w 193"/>
              <a:gd name="T21" fmla="*/ 2147483646 h 249"/>
              <a:gd name="T22" fmla="*/ 2147483646 w 193"/>
              <a:gd name="T23" fmla="*/ 2147483646 h 249"/>
              <a:gd name="T24" fmla="*/ 2147483646 w 193"/>
              <a:gd name="T25" fmla="*/ 2147483646 h 249"/>
              <a:gd name="T26" fmla="*/ 2147483646 w 193"/>
              <a:gd name="T27" fmla="*/ 2147483646 h 249"/>
              <a:gd name="T28" fmla="*/ 0 w 193"/>
              <a:gd name="T29" fmla="*/ 2147483646 h 249"/>
              <a:gd name="T30" fmla="*/ 0 w 193"/>
              <a:gd name="T31" fmla="*/ 2147483646 h 249"/>
              <a:gd name="T32" fmla="*/ 2147483646 w 193"/>
              <a:gd name="T33" fmla="*/ 2147483646 h 249"/>
              <a:gd name="T34" fmla="*/ 2147483646 w 193"/>
              <a:gd name="T35" fmla="*/ 2147483646 h 249"/>
              <a:gd name="T36" fmla="*/ 2147483646 w 193"/>
              <a:gd name="T37" fmla="*/ 2147483646 h 249"/>
              <a:gd name="T38" fmla="*/ 2147483646 w 193"/>
              <a:gd name="T39" fmla="*/ 2147483646 h 249"/>
              <a:gd name="T40" fmla="*/ 2147483646 w 193"/>
              <a:gd name="T41" fmla="*/ 0 h 249"/>
              <a:gd name="T42" fmla="*/ 2147483646 w 193"/>
              <a:gd name="T43" fmla="*/ 0 h 249"/>
              <a:gd name="T44" fmla="*/ 2147483646 w 193"/>
              <a:gd name="T45" fmla="*/ 0 h 249"/>
              <a:gd name="T46" fmla="*/ 2147483646 w 193"/>
              <a:gd name="T47" fmla="*/ 2147483646 h 249"/>
              <a:gd name="T48" fmla="*/ 2147483646 w 193"/>
              <a:gd name="T49" fmla="*/ 2147483646 h 24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3" h="249">
                <a:moveTo>
                  <a:pt x="191" y="234"/>
                </a:moveTo>
                <a:lnTo>
                  <a:pt x="191" y="234"/>
                </a:lnTo>
                <a:lnTo>
                  <a:pt x="193" y="237"/>
                </a:lnTo>
                <a:lnTo>
                  <a:pt x="193" y="241"/>
                </a:lnTo>
                <a:lnTo>
                  <a:pt x="191" y="244"/>
                </a:lnTo>
                <a:lnTo>
                  <a:pt x="189" y="248"/>
                </a:lnTo>
                <a:lnTo>
                  <a:pt x="186" y="249"/>
                </a:lnTo>
                <a:lnTo>
                  <a:pt x="181" y="249"/>
                </a:lnTo>
                <a:lnTo>
                  <a:pt x="177" y="248"/>
                </a:lnTo>
                <a:lnTo>
                  <a:pt x="175" y="244"/>
                </a:lnTo>
                <a:lnTo>
                  <a:pt x="2" y="16"/>
                </a:lnTo>
                <a:lnTo>
                  <a:pt x="0" y="12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7" y="0"/>
                </a:lnTo>
                <a:lnTo>
                  <a:pt x="12" y="0"/>
                </a:lnTo>
                <a:lnTo>
                  <a:pt x="16" y="0"/>
                </a:lnTo>
                <a:lnTo>
                  <a:pt x="17" y="4"/>
                </a:lnTo>
                <a:lnTo>
                  <a:pt x="191" y="2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9" name="Freeform 77"/>
          <p:cNvSpPr/>
          <p:nvPr userDrawn="1"/>
        </p:nvSpPr>
        <p:spPr bwMode="auto">
          <a:xfrm>
            <a:off x="7304088" y="622300"/>
            <a:ext cx="350837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0 w 221"/>
              <a:gd name="T11" fmla="*/ 2147483646 h 222"/>
              <a:gd name="T12" fmla="*/ 0 w 221"/>
              <a:gd name="T13" fmla="*/ 2147483646 h 222"/>
              <a:gd name="T14" fmla="*/ 0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0 h 222"/>
              <a:gd name="T102" fmla="*/ 2147483646 w 221"/>
              <a:gd name="T103" fmla="*/ 0 h 222"/>
              <a:gd name="T104" fmla="*/ 2147483646 w 221"/>
              <a:gd name="T105" fmla="*/ 0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15" y="53"/>
                </a:moveTo>
                <a:lnTo>
                  <a:pt x="15" y="53"/>
                </a:lnTo>
                <a:lnTo>
                  <a:pt x="10" y="64"/>
                </a:lnTo>
                <a:lnTo>
                  <a:pt x="5" y="74"/>
                </a:lnTo>
                <a:lnTo>
                  <a:pt x="3" y="84"/>
                </a:lnTo>
                <a:lnTo>
                  <a:pt x="0" y="94"/>
                </a:lnTo>
                <a:lnTo>
                  <a:pt x="0" y="107"/>
                </a:lnTo>
                <a:lnTo>
                  <a:pt x="0" y="117"/>
                </a:lnTo>
                <a:lnTo>
                  <a:pt x="3" y="137"/>
                </a:lnTo>
                <a:lnTo>
                  <a:pt x="10" y="158"/>
                </a:lnTo>
                <a:lnTo>
                  <a:pt x="15" y="167"/>
                </a:lnTo>
                <a:lnTo>
                  <a:pt x="20" y="175"/>
                </a:lnTo>
                <a:lnTo>
                  <a:pt x="27" y="184"/>
                </a:lnTo>
                <a:lnTo>
                  <a:pt x="36" y="192"/>
                </a:lnTo>
                <a:lnTo>
                  <a:pt x="44" y="199"/>
                </a:lnTo>
                <a:lnTo>
                  <a:pt x="53" y="206"/>
                </a:lnTo>
                <a:lnTo>
                  <a:pt x="63" y="211"/>
                </a:lnTo>
                <a:lnTo>
                  <a:pt x="74" y="215"/>
                </a:lnTo>
                <a:lnTo>
                  <a:pt x="84" y="218"/>
                </a:lnTo>
                <a:lnTo>
                  <a:pt x="94" y="220"/>
                </a:lnTo>
                <a:lnTo>
                  <a:pt x="106" y="222"/>
                </a:lnTo>
                <a:lnTo>
                  <a:pt x="117" y="222"/>
                </a:lnTo>
                <a:lnTo>
                  <a:pt x="137" y="218"/>
                </a:lnTo>
                <a:lnTo>
                  <a:pt x="158" y="211"/>
                </a:lnTo>
                <a:lnTo>
                  <a:pt x="166" y="206"/>
                </a:lnTo>
                <a:lnTo>
                  <a:pt x="177" y="199"/>
                </a:lnTo>
                <a:lnTo>
                  <a:pt x="184" y="192"/>
                </a:lnTo>
                <a:lnTo>
                  <a:pt x="192" y="186"/>
                </a:lnTo>
                <a:lnTo>
                  <a:pt x="199" y="177"/>
                </a:lnTo>
                <a:lnTo>
                  <a:pt x="206" y="167"/>
                </a:lnTo>
                <a:lnTo>
                  <a:pt x="211" y="156"/>
                </a:lnTo>
                <a:lnTo>
                  <a:pt x="215" y="146"/>
                </a:lnTo>
                <a:lnTo>
                  <a:pt x="218" y="136"/>
                </a:lnTo>
                <a:lnTo>
                  <a:pt x="220" y="125"/>
                </a:lnTo>
                <a:lnTo>
                  <a:pt x="221" y="115"/>
                </a:lnTo>
                <a:lnTo>
                  <a:pt x="221" y="105"/>
                </a:lnTo>
                <a:lnTo>
                  <a:pt x="218" y="82"/>
                </a:lnTo>
                <a:lnTo>
                  <a:pt x="211" y="64"/>
                </a:lnTo>
                <a:lnTo>
                  <a:pt x="206" y="53"/>
                </a:lnTo>
                <a:lnTo>
                  <a:pt x="199" y="45"/>
                </a:lnTo>
                <a:lnTo>
                  <a:pt x="192" y="36"/>
                </a:lnTo>
                <a:lnTo>
                  <a:pt x="185" y="27"/>
                </a:lnTo>
                <a:lnTo>
                  <a:pt x="177" y="21"/>
                </a:lnTo>
                <a:lnTo>
                  <a:pt x="166" y="15"/>
                </a:lnTo>
                <a:lnTo>
                  <a:pt x="158" y="10"/>
                </a:lnTo>
                <a:lnTo>
                  <a:pt x="148" y="5"/>
                </a:lnTo>
                <a:lnTo>
                  <a:pt x="135" y="2"/>
                </a:lnTo>
                <a:lnTo>
                  <a:pt x="125" y="0"/>
                </a:lnTo>
                <a:lnTo>
                  <a:pt x="115" y="0"/>
                </a:lnTo>
                <a:lnTo>
                  <a:pt x="105" y="0"/>
                </a:lnTo>
                <a:lnTo>
                  <a:pt x="84" y="3"/>
                </a:lnTo>
                <a:lnTo>
                  <a:pt x="63" y="10"/>
                </a:lnTo>
                <a:lnTo>
                  <a:pt x="53" y="15"/>
                </a:lnTo>
                <a:lnTo>
                  <a:pt x="44" y="21"/>
                </a:lnTo>
                <a:lnTo>
                  <a:pt x="36" y="27"/>
                </a:lnTo>
                <a:lnTo>
                  <a:pt x="29" y="36"/>
                </a:lnTo>
                <a:lnTo>
                  <a:pt x="22" y="45"/>
                </a:lnTo>
                <a:lnTo>
                  <a:pt x="15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0" name="Freeform 78"/>
          <p:cNvSpPr/>
          <p:nvPr userDrawn="1"/>
        </p:nvSpPr>
        <p:spPr bwMode="auto">
          <a:xfrm>
            <a:off x="6992938" y="1323975"/>
            <a:ext cx="223837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0 w 141"/>
              <a:gd name="T7" fmla="*/ 2147483646 h 141"/>
              <a:gd name="T8" fmla="*/ 0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0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0" y="34"/>
                </a:moveTo>
                <a:lnTo>
                  <a:pt x="10" y="34"/>
                </a:lnTo>
                <a:lnTo>
                  <a:pt x="3" y="48"/>
                </a:lnTo>
                <a:lnTo>
                  <a:pt x="0" y="62"/>
                </a:lnTo>
                <a:lnTo>
                  <a:pt x="0" y="74"/>
                </a:lnTo>
                <a:lnTo>
                  <a:pt x="1" y="87"/>
                </a:lnTo>
                <a:lnTo>
                  <a:pt x="7" y="101"/>
                </a:lnTo>
                <a:lnTo>
                  <a:pt x="13" y="111"/>
                </a:lnTo>
                <a:lnTo>
                  <a:pt x="22" y="122"/>
                </a:lnTo>
                <a:lnTo>
                  <a:pt x="34" y="130"/>
                </a:lnTo>
                <a:lnTo>
                  <a:pt x="46" y="137"/>
                </a:lnTo>
                <a:lnTo>
                  <a:pt x="60" y="141"/>
                </a:lnTo>
                <a:lnTo>
                  <a:pt x="74" y="141"/>
                </a:lnTo>
                <a:lnTo>
                  <a:pt x="87" y="139"/>
                </a:lnTo>
                <a:lnTo>
                  <a:pt x="99" y="134"/>
                </a:lnTo>
                <a:lnTo>
                  <a:pt x="111" y="127"/>
                </a:lnTo>
                <a:lnTo>
                  <a:pt x="122" y="118"/>
                </a:lnTo>
                <a:lnTo>
                  <a:pt x="130" y="106"/>
                </a:lnTo>
                <a:lnTo>
                  <a:pt x="137" y="94"/>
                </a:lnTo>
                <a:lnTo>
                  <a:pt x="139" y="81"/>
                </a:lnTo>
                <a:lnTo>
                  <a:pt x="141" y="67"/>
                </a:lnTo>
                <a:lnTo>
                  <a:pt x="139" y="53"/>
                </a:lnTo>
                <a:lnTo>
                  <a:pt x="134" y="41"/>
                </a:lnTo>
                <a:lnTo>
                  <a:pt x="127" y="29"/>
                </a:lnTo>
                <a:lnTo>
                  <a:pt x="118" y="19"/>
                </a:lnTo>
                <a:lnTo>
                  <a:pt x="106" y="10"/>
                </a:lnTo>
                <a:lnTo>
                  <a:pt x="93" y="5"/>
                </a:lnTo>
                <a:lnTo>
                  <a:pt x="81" y="1"/>
                </a:lnTo>
                <a:lnTo>
                  <a:pt x="67" y="0"/>
                </a:lnTo>
                <a:lnTo>
                  <a:pt x="53" y="3"/>
                </a:lnTo>
                <a:lnTo>
                  <a:pt x="39" y="7"/>
                </a:lnTo>
                <a:lnTo>
                  <a:pt x="29" y="13"/>
                </a:lnTo>
                <a:lnTo>
                  <a:pt x="19" y="24"/>
                </a:lnTo>
                <a:lnTo>
                  <a:pt x="1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1" name="Freeform 79"/>
          <p:cNvSpPr/>
          <p:nvPr userDrawn="1"/>
        </p:nvSpPr>
        <p:spPr bwMode="auto">
          <a:xfrm>
            <a:off x="7134225" y="903288"/>
            <a:ext cx="296863" cy="461962"/>
          </a:xfrm>
          <a:custGeom>
            <a:avLst/>
            <a:gdLst>
              <a:gd name="T0" fmla="*/ 2147483646 w 187"/>
              <a:gd name="T1" fmla="*/ 2147483646 h 291"/>
              <a:gd name="T2" fmla="*/ 2147483646 w 187"/>
              <a:gd name="T3" fmla="*/ 2147483646 h 291"/>
              <a:gd name="T4" fmla="*/ 0 w 187"/>
              <a:gd name="T5" fmla="*/ 2147483646 h 291"/>
              <a:gd name="T6" fmla="*/ 2147483646 w 187"/>
              <a:gd name="T7" fmla="*/ 2147483646 h 291"/>
              <a:gd name="T8" fmla="*/ 2147483646 w 187"/>
              <a:gd name="T9" fmla="*/ 2147483646 h 291"/>
              <a:gd name="T10" fmla="*/ 2147483646 w 187"/>
              <a:gd name="T11" fmla="*/ 2147483646 h 291"/>
              <a:gd name="T12" fmla="*/ 2147483646 w 187"/>
              <a:gd name="T13" fmla="*/ 2147483646 h 291"/>
              <a:gd name="T14" fmla="*/ 2147483646 w 187"/>
              <a:gd name="T15" fmla="*/ 2147483646 h 291"/>
              <a:gd name="T16" fmla="*/ 2147483646 w 187"/>
              <a:gd name="T17" fmla="*/ 2147483646 h 291"/>
              <a:gd name="T18" fmla="*/ 2147483646 w 187"/>
              <a:gd name="T19" fmla="*/ 2147483646 h 291"/>
              <a:gd name="T20" fmla="*/ 2147483646 w 187"/>
              <a:gd name="T21" fmla="*/ 2147483646 h 291"/>
              <a:gd name="T22" fmla="*/ 2147483646 w 187"/>
              <a:gd name="T23" fmla="*/ 2147483646 h 291"/>
              <a:gd name="T24" fmla="*/ 2147483646 w 187"/>
              <a:gd name="T25" fmla="*/ 2147483646 h 291"/>
              <a:gd name="T26" fmla="*/ 2147483646 w 187"/>
              <a:gd name="T27" fmla="*/ 2147483646 h 291"/>
              <a:gd name="T28" fmla="*/ 2147483646 w 187"/>
              <a:gd name="T29" fmla="*/ 2147483646 h 291"/>
              <a:gd name="T30" fmla="*/ 2147483646 w 187"/>
              <a:gd name="T31" fmla="*/ 2147483646 h 291"/>
              <a:gd name="T32" fmla="*/ 2147483646 w 187"/>
              <a:gd name="T33" fmla="*/ 2147483646 h 291"/>
              <a:gd name="T34" fmla="*/ 2147483646 w 187"/>
              <a:gd name="T35" fmla="*/ 2147483646 h 291"/>
              <a:gd name="T36" fmla="*/ 2147483646 w 187"/>
              <a:gd name="T37" fmla="*/ 2147483646 h 291"/>
              <a:gd name="T38" fmla="*/ 2147483646 w 187"/>
              <a:gd name="T39" fmla="*/ 2147483646 h 291"/>
              <a:gd name="T40" fmla="*/ 2147483646 w 187"/>
              <a:gd name="T41" fmla="*/ 0 h 291"/>
              <a:gd name="T42" fmla="*/ 2147483646 w 187"/>
              <a:gd name="T43" fmla="*/ 0 h 291"/>
              <a:gd name="T44" fmla="*/ 2147483646 w 187"/>
              <a:gd name="T45" fmla="*/ 2147483646 h 291"/>
              <a:gd name="T46" fmla="*/ 2147483646 w 187"/>
              <a:gd name="T47" fmla="*/ 2147483646 h 291"/>
              <a:gd name="T48" fmla="*/ 2147483646 w 187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7" h="291">
                <a:moveTo>
                  <a:pt x="4" y="266"/>
                </a:moveTo>
                <a:lnTo>
                  <a:pt x="4" y="266"/>
                </a:lnTo>
                <a:lnTo>
                  <a:pt x="0" y="273"/>
                </a:lnTo>
                <a:lnTo>
                  <a:pt x="2" y="278"/>
                </a:lnTo>
                <a:lnTo>
                  <a:pt x="4" y="284"/>
                </a:lnTo>
                <a:lnTo>
                  <a:pt x="9" y="289"/>
                </a:lnTo>
                <a:lnTo>
                  <a:pt x="14" y="291"/>
                </a:lnTo>
                <a:lnTo>
                  <a:pt x="21" y="291"/>
                </a:lnTo>
                <a:lnTo>
                  <a:pt x="26" y="287"/>
                </a:lnTo>
                <a:lnTo>
                  <a:pt x="29" y="284"/>
                </a:lnTo>
                <a:lnTo>
                  <a:pt x="186" y="22"/>
                </a:lnTo>
                <a:lnTo>
                  <a:pt x="187" y="17"/>
                </a:lnTo>
                <a:lnTo>
                  <a:pt x="187" y="10"/>
                </a:lnTo>
                <a:lnTo>
                  <a:pt x="184" y="5"/>
                </a:lnTo>
                <a:lnTo>
                  <a:pt x="179" y="2"/>
                </a:lnTo>
                <a:lnTo>
                  <a:pt x="174" y="0"/>
                </a:lnTo>
                <a:lnTo>
                  <a:pt x="169" y="0"/>
                </a:lnTo>
                <a:lnTo>
                  <a:pt x="162" y="2"/>
                </a:lnTo>
                <a:lnTo>
                  <a:pt x="158" y="7"/>
                </a:lnTo>
                <a:lnTo>
                  <a:pt x="4" y="2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2" name="Freeform 80"/>
          <p:cNvSpPr/>
          <p:nvPr userDrawn="1"/>
        </p:nvSpPr>
        <p:spPr bwMode="auto">
          <a:xfrm>
            <a:off x="7585075" y="360363"/>
            <a:ext cx="350838" cy="354012"/>
          </a:xfrm>
          <a:custGeom>
            <a:avLst/>
            <a:gdLst>
              <a:gd name="T0" fmla="*/ 2147483646 w 221"/>
              <a:gd name="T1" fmla="*/ 2147483646 h 223"/>
              <a:gd name="T2" fmla="*/ 2147483646 w 221"/>
              <a:gd name="T3" fmla="*/ 2147483646 h 223"/>
              <a:gd name="T4" fmla="*/ 0 w 221"/>
              <a:gd name="T5" fmla="*/ 2147483646 h 223"/>
              <a:gd name="T6" fmla="*/ 0 w 221"/>
              <a:gd name="T7" fmla="*/ 2147483646 h 223"/>
              <a:gd name="T8" fmla="*/ 0 w 221"/>
              <a:gd name="T9" fmla="*/ 2147483646 h 223"/>
              <a:gd name="T10" fmla="*/ 2147483646 w 221"/>
              <a:gd name="T11" fmla="*/ 2147483646 h 223"/>
              <a:gd name="T12" fmla="*/ 2147483646 w 221"/>
              <a:gd name="T13" fmla="*/ 2147483646 h 223"/>
              <a:gd name="T14" fmla="*/ 2147483646 w 221"/>
              <a:gd name="T15" fmla="*/ 2147483646 h 223"/>
              <a:gd name="T16" fmla="*/ 2147483646 w 221"/>
              <a:gd name="T17" fmla="*/ 2147483646 h 223"/>
              <a:gd name="T18" fmla="*/ 2147483646 w 221"/>
              <a:gd name="T19" fmla="*/ 2147483646 h 223"/>
              <a:gd name="T20" fmla="*/ 2147483646 w 221"/>
              <a:gd name="T21" fmla="*/ 2147483646 h 223"/>
              <a:gd name="T22" fmla="*/ 2147483646 w 221"/>
              <a:gd name="T23" fmla="*/ 2147483646 h 223"/>
              <a:gd name="T24" fmla="*/ 2147483646 w 221"/>
              <a:gd name="T25" fmla="*/ 2147483646 h 223"/>
              <a:gd name="T26" fmla="*/ 2147483646 w 221"/>
              <a:gd name="T27" fmla="*/ 2147483646 h 223"/>
              <a:gd name="T28" fmla="*/ 2147483646 w 221"/>
              <a:gd name="T29" fmla="*/ 2147483646 h 223"/>
              <a:gd name="T30" fmla="*/ 2147483646 w 221"/>
              <a:gd name="T31" fmla="*/ 2147483646 h 223"/>
              <a:gd name="T32" fmla="*/ 2147483646 w 221"/>
              <a:gd name="T33" fmla="*/ 2147483646 h 223"/>
              <a:gd name="T34" fmla="*/ 2147483646 w 221"/>
              <a:gd name="T35" fmla="*/ 2147483646 h 223"/>
              <a:gd name="T36" fmla="*/ 2147483646 w 221"/>
              <a:gd name="T37" fmla="*/ 2147483646 h 223"/>
              <a:gd name="T38" fmla="*/ 2147483646 w 221"/>
              <a:gd name="T39" fmla="*/ 2147483646 h 223"/>
              <a:gd name="T40" fmla="*/ 2147483646 w 221"/>
              <a:gd name="T41" fmla="*/ 0 h 223"/>
              <a:gd name="T42" fmla="*/ 2147483646 w 221"/>
              <a:gd name="T43" fmla="*/ 0 h 223"/>
              <a:gd name="T44" fmla="*/ 2147483646 w 221"/>
              <a:gd name="T45" fmla="*/ 0 h 223"/>
              <a:gd name="T46" fmla="*/ 2147483646 w 221"/>
              <a:gd name="T47" fmla="*/ 2147483646 h 223"/>
              <a:gd name="T48" fmla="*/ 2147483646 w 221"/>
              <a:gd name="T49" fmla="*/ 2147483646 h 2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1" h="223">
                <a:moveTo>
                  <a:pt x="1" y="206"/>
                </a:moveTo>
                <a:lnTo>
                  <a:pt x="1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7"/>
                </a:lnTo>
                <a:lnTo>
                  <a:pt x="1" y="220"/>
                </a:lnTo>
                <a:lnTo>
                  <a:pt x="5" y="222"/>
                </a:lnTo>
                <a:lnTo>
                  <a:pt x="8" y="223"/>
                </a:lnTo>
                <a:lnTo>
                  <a:pt x="12" y="222"/>
                </a:lnTo>
                <a:lnTo>
                  <a:pt x="15" y="220"/>
                </a:lnTo>
                <a:lnTo>
                  <a:pt x="218" y="15"/>
                </a:lnTo>
                <a:lnTo>
                  <a:pt x="220" y="14"/>
                </a:lnTo>
                <a:lnTo>
                  <a:pt x="221" y="9"/>
                </a:lnTo>
                <a:lnTo>
                  <a:pt x="220" y="5"/>
                </a:lnTo>
                <a:lnTo>
                  <a:pt x="218" y="2"/>
                </a:lnTo>
                <a:lnTo>
                  <a:pt x="215" y="0"/>
                </a:lnTo>
                <a:lnTo>
                  <a:pt x="211" y="0"/>
                </a:lnTo>
                <a:lnTo>
                  <a:pt x="208" y="0"/>
                </a:lnTo>
                <a:lnTo>
                  <a:pt x="204" y="3"/>
                </a:lnTo>
                <a:lnTo>
                  <a:pt x="1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3" name="Freeform 81"/>
          <p:cNvSpPr/>
          <p:nvPr userDrawn="1"/>
        </p:nvSpPr>
        <p:spPr bwMode="auto">
          <a:xfrm>
            <a:off x="7551738" y="239713"/>
            <a:ext cx="257175" cy="428625"/>
          </a:xfrm>
          <a:custGeom>
            <a:avLst/>
            <a:gdLst>
              <a:gd name="T0" fmla="*/ 2147483646 w 162"/>
              <a:gd name="T1" fmla="*/ 2147483646 h 270"/>
              <a:gd name="T2" fmla="*/ 2147483646 w 162"/>
              <a:gd name="T3" fmla="*/ 2147483646 h 270"/>
              <a:gd name="T4" fmla="*/ 0 w 162"/>
              <a:gd name="T5" fmla="*/ 2147483646 h 270"/>
              <a:gd name="T6" fmla="*/ 2147483646 w 162"/>
              <a:gd name="T7" fmla="*/ 2147483646 h 270"/>
              <a:gd name="T8" fmla="*/ 2147483646 w 162"/>
              <a:gd name="T9" fmla="*/ 2147483646 h 270"/>
              <a:gd name="T10" fmla="*/ 2147483646 w 162"/>
              <a:gd name="T11" fmla="*/ 2147483646 h 270"/>
              <a:gd name="T12" fmla="*/ 2147483646 w 162"/>
              <a:gd name="T13" fmla="*/ 2147483646 h 270"/>
              <a:gd name="T14" fmla="*/ 2147483646 w 162"/>
              <a:gd name="T15" fmla="*/ 2147483646 h 270"/>
              <a:gd name="T16" fmla="*/ 2147483646 w 162"/>
              <a:gd name="T17" fmla="*/ 2147483646 h 270"/>
              <a:gd name="T18" fmla="*/ 2147483646 w 162"/>
              <a:gd name="T19" fmla="*/ 2147483646 h 270"/>
              <a:gd name="T20" fmla="*/ 2147483646 w 162"/>
              <a:gd name="T21" fmla="*/ 2147483646 h 270"/>
              <a:gd name="T22" fmla="*/ 2147483646 w 162"/>
              <a:gd name="T23" fmla="*/ 2147483646 h 270"/>
              <a:gd name="T24" fmla="*/ 2147483646 w 162"/>
              <a:gd name="T25" fmla="*/ 2147483646 h 270"/>
              <a:gd name="T26" fmla="*/ 2147483646 w 162"/>
              <a:gd name="T27" fmla="*/ 2147483646 h 270"/>
              <a:gd name="T28" fmla="*/ 2147483646 w 162"/>
              <a:gd name="T29" fmla="*/ 2147483646 h 270"/>
              <a:gd name="T30" fmla="*/ 2147483646 w 162"/>
              <a:gd name="T31" fmla="*/ 2147483646 h 270"/>
              <a:gd name="T32" fmla="*/ 2147483646 w 162"/>
              <a:gd name="T33" fmla="*/ 2147483646 h 270"/>
              <a:gd name="T34" fmla="*/ 2147483646 w 162"/>
              <a:gd name="T35" fmla="*/ 0 h 270"/>
              <a:gd name="T36" fmla="*/ 2147483646 w 162"/>
              <a:gd name="T37" fmla="*/ 0 h 270"/>
              <a:gd name="T38" fmla="*/ 2147483646 w 162"/>
              <a:gd name="T39" fmla="*/ 0 h 270"/>
              <a:gd name="T40" fmla="*/ 2147483646 w 162"/>
              <a:gd name="T41" fmla="*/ 0 h 270"/>
              <a:gd name="T42" fmla="*/ 2147483646 w 162"/>
              <a:gd name="T43" fmla="*/ 0 h 270"/>
              <a:gd name="T44" fmla="*/ 2147483646 w 162"/>
              <a:gd name="T45" fmla="*/ 2147483646 h 270"/>
              <a:gd name="T46" fmla="*/ 2147483646 w 162"/>
              <a:gd name="T47" fmla="*/ 2147483646 h 270"/>
              <a:gd name="T48" fmla="*/ 2147483646 w 162"/>
              <a:gd name="T49" fmla="*/ 2147483646 h 2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2" h="270">
                <a:moveTo>
                  <a:pt x="2" y="255"/>
                </a:moveTo>
                <a:lnTo>
                  <a:pt x="2" y="255"/>
                </a:lnTo>
                <a:lnTo>
                  <a:pt x="0" y="260"/>
                </a:lnTo>
                <a:lnTo>
                  <a:pt x="2" y="263"/>
                </a:lnTo>
                <a:lnTo>
                  <a:pt x="4" y="267"/>
                </a:lnTo>
                <a:lnTo>
                  <a:pt x="5" y="268"/>
                </a:lnTo>
                <a:lnTo>
                  <a:pt x="9" y="270"/>
                </a:lnTo>
                <a:lnTo>
                  <a:pt x="14" y="270"/>
                </a:lnTo>
                <a:lnTo>
                  <a:pt x="17" y="268"/>
                </a:lnTo>
                <a:lnTo>
                  <a:pt x="19" y="265"/>
                </a:lnTo>
                <a:lnTo>
                  <a:pt x="160" y="14"/>
                </a:lnTo>
                <a:lnTo>
                  <a:pt x="162" y="11"/>
                </a:lnTo>
                <a:lnTo>
                  <a:pt x="162" y="7"/>
                </a:lnTo>
                <a:lnTo>
                  <a:pt x="160" y="4"/>
                </a:lnTo>
                <a:lnTo>
                  <a:pt x="157" y="0"/>
                </a:lnTo>
                <a:lnTo>
                  <a:pt x="153" y="0"/>
                </a:lnTo>
                <a:lnTo>
                  <a:pt x="150" y="0"/>
                </a:lnTo>
                <a:lnTo>
                  <a:pt x="146" y="2"/>
                </a:lnTo>
                <a:lnTo>
                  <a:pt x="143" y="5"/>
                </a:lnTo>
                <a:lnTo>
                  <a:pt x="2" y="25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4" name="Freeform 82"/>
          <p:cNvSpPr/>
          <p:nvPr userDrawn="1"/>
        </p:nvSpPr>
        <p:spPr bwMode="auto">
          <a:xfrm>
            <a:off x="7626350" y="482600"/>
            <a:ext cx="417513" cy="269875"/>
          </a:xfrm>
          <a:custGeom>
            <a:avLst/>
            <a:gdLst>
              <a:gd name="T0" fmla="*/ 2147483646 w 263"/>
              <a:gd name="T1" fmla="*/ 2147483646 h 170"/>
              <a:gd name="T2" fmla="*/ 2147483646 w 263"/>
              <a:gd name="T3" fmla="*/ 2147483646 h 170"/>
              <a:gd name="T4" fmla="*/ 2147483646 w 263"/>
              <a:gd name="T5" fmla="*/ 2147483646 h 170"/>
              <a:gd name="T6" fmla="*/ 0 w 263"/>
              <a:gd name="T7" fmla="*/ 2147483646 h 170"/>
              <a:gd name="T8" fmla="*/ 0 w 263"/>
              <a:gd name="T9" fmla="*/ 2147483646 h 170"/>
              <a:gd name="T10" fmla="*/ 0 w 263"/>
              <a:gd name="T11" fmla="*/ 2147483646 h 170"/>
              <a:gd name="T12" fmla="*/ 0 w 263"/>
              <a:gd name="T13" fmla="*/ 2147483646 h 170"/>
              <a:gd name="T14" fmla="*/ 0 w 263"/>
              <a:gd name="T15" fmla="*/ 2147483646 h 170"/>
              <a:gd name="T16" fmla="*/ 2147483646 w 263"/>
              <a:gd name="T17" fmla="*/ 2147483646 h 170"/>
              <a:gd name="T18" fmla="*/ 2147483646 w 263"/>
              <a:gd name="T19" fmla="*/ 2147483646 h 170"/>
              <a:gd name="T20" fmla="*/ 2147483646 w 263"/>
              <a:gd name="T21" fmla="*/ 2147483646 h 170"/>
              <a:gd name="T22" fmla="*/ 2147483646 w 263"/>
              <a:gd name="T23" fmla="*/ 2147483646 h 170"/>
              <a:gd name="T24" fmla="*/ 2147483646 w 263"/>
              <a:gd name="T25" fmla="*/ 2147483646 h 170"/>
              <a:gd name="T26" fmla="*/ 2147483646 w 263"/>
              <a:gd name="T27" fmla="*/ 2147483646 h 170"/>
              <a:gd name="T28" fmla="*/ 2147483646 w 263"/>
              <a:gd name="T29" fmla="*/ 2147483646 h 170"/>
              <a:gd name="T30" fmla="*/ 2147483646 w 263"/>
              <a:gd name="T31" fmla="*/ 2147483646 h 170"/>
              <a:gd name="T32" fmla="*/ 2147483646 w 263"/>
              <a:gd name="T33" fmla="*/ 2147483646 h 170"/>
              <a:gd name="T34" fmla="*/ 2147483646 w 263"/>
              <a:gd name="T35" fmla="*/ 2147483646 h 170"/>
              <a:gd name="T36" fmla="*/ 2147483646 w 263"/>
              <a:gd name="T37" fmla="*/ 2147483646 h 170"/>
              <a:gd name="T38" fmla="*/ 2147483646 w 263"/>
              <a:gd name="T39" fmla="*/ 2147483646 h 170"/>
              <a:gd name="T40" fmla="*/ 2147483646 w 263"/>
              <a:gd name="T41" fmla="*/ 2147483646 h 170"/>
              <a:gd name="T42" fmla="*/ 2147483646 w 263"/>
              <a:gd name="T43" fmla="*/ 0 h 170"/>
              <a:gd name="T44" fmla="*/ 2147483646 w 263"/>
              <a:gd name="T45" fmla="*/ 0 h 170"/>
              <a:gd name="T46" fmla="*/ 2147483646 w 263"/>
              <a:gd name="T47" fmla="*/ 2147483646 h 170"/>
              <a:gd name="T48" fmla="*/ 2147483646 w 263"/>
              <a:gd name="T49" fmla="*/ 2147483646 h 17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70">
                <a:moveTo>
                  <a:pt x="3" y="152"/>
                </a:moveTo>
                <a:lnTo>
                  <a:pt x="3" y="152"/>
                </a:lnTo>
                <a:lnTo>
                  <a:pt x="1" y="155"/>
                </a:lnTo>
                <a:lnTo>
                  <a:pt x="0" y="158"/>
                </a:lnTo>
                <a:lnTo>
                  <a:pt x="0" y="162"/>
                </a:lnTo>
                <a:lnTo>
                  <a:pt x="0" y="165"/>
                </a:lnTo>
                <a:lnTo>
                  <a:pt x="3" y="169"/>
                </a:lnTo>
                <a:lnTo>
                  <a:pt x="6" y="169"/>
                </a:lnTo>
                <a:lnTo>
                  <a:pt x="10" y="170"/>
                </a:lnTo>
                <a:lnTo>
                  <a:pt x="13" y="169"/>
                </a:lnTo>
                <a:lnTo>
                  <a:pt x="259" y="17"/>
                </a:lnTo>
                <a:lnTo>
                  <a:pt x="261" y="16"/>
                </a:lnTo>
                <a:lnTo>
                  <a:pt x="263" y="12"/>
                </a:lnTo>
                <a:lnTo>
                  <a:pt x="263" y="9"/>
                </a:lnTo>
                <a:lnTo>
                  <a:pt x="263" y="5"/>
                </a:lnTo>
                <a:lnTo>
                  <a:pt x="259" y="2"/>
                </a:lnTo>
                <a:lnTo>
                  <a:pt x="256" y="0"/>
                </a:lnTo>
                <a:lnTo>
                  <a:pt x="252" y="0"/>
                </a:lnTo>
                <a:lnTo>
                  <a:pt x="249" y="2"/>
                </a:lnTo>
                <a:lnTo>
                  <a:pt x="3" y="1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5" name="Freeform 83"/>
          <p:cNvSpPr/>
          <p:nvPr userDrawn="1"/>
        </p:nvSpPr>
        <p:spPr bwMode="auto">
          <a:xfrm>
            <a:off x="7491413" y="179388"/>
            <a:ext cx="166687" cy="466725"/>
          </a:xfrm>
          <a:custGeom>
            <a:avLst/>
            <a:gdLst>
              <a:gd name="T0" fmla="*/ 0 w 105"/>
              <a:gd name="T1" fmla="*/ 2147483646 h 294"/>
              <a:gd name="T2" fmla="*/ 0 w 105"/>
              <a:gd name="T3" fmla="*/ 2147483646 h 294"/>
              <a:gd name="T4" fmla="*/ 0 w 105"/>
              <a:gd name="T5" fmla="*/ 2147483646 h 294"/>
              <a:gd name="T6" fmla="*/ 0 w 105"/>
              <a:gd name="T7" fmla="*/ 2147483646 h 294"/>
              <a:gd name="T8" fmla="*/ 2147483646 w 105"/>
              <a:gd name="T9" fmla="*/ 2147483646 h 294"/>
              <a:gd name="T10" fmla="*/ 2147483646 w 105"/>
              <a:gd name="T11" fmla="*/ 2147483646 h 294"/>
              <a:gd name="T12" fmla="*/ 2147483646 w 105"/>
              <a:gd name="T13" fmla="*/ 2147483646 h 294"/>
              <a:gd name="T14" fmla="*/ 2147483646 w 105"/>
              <a:gd name="T15" fmla="*/ 2147483646 h 294"/>
              <a:gd name="T16" fmla="*/ 2147483646 w 105"/>
              <a:gd name="T17" fmla="*/ 2147483646 h 294"/>
              <a:gd name="T18" fmla="*/ 2147483646 w 105"/>
              <a:gd name="T19" fmla="*/ 2147483646 h 294"/>
              <a:gd name="T20" fmla="*/ 2147483646 w 105"/>
              <a:gd name="T21" fmla="*/ 2147483646 h 294"/>
              <a:gd name="T22" fmla="*/ 2147483646 w 105"/>
              <a:gd name="T23" fmla="*/ 2147483646 h 294"/>
              <a:gd name="T24" fmla="*/ 2147483646 w 105"/>
              <a:gd name="T25" fmla="*/ 2147483646 h 294"/>
              <a:gd name="T26" fmla="*/ 2147483646 w 105"/>
              <a:gd name="T27" fmla="*/ 2147483646 h 294"/>
              <a:gd name="T28" fmla="*/ 2147483646 w 105"/>
              <a:gd name="T29" fmla="*/ 2147483646 h 294"/>
              <a:gd name="T30" fmla="*/ 2147483646 w 105"/>
              <a:gd name="T31" fmla="*/ 2147483646 h 294"/>
              <a:gd name="T32" fmla="*/ 2147483646 w 105"/>
              <a:gd name="T33" fmla="*/ 2147483646 h 294"/>
              <a:gd name="T34" fmla="*/ 2147483646 w 105"/>
              <a:gd name="T35" fmla="*/ 0 h 294"/>
              <a:gd name="T36" fmla="*/ 2147483646 w 105"/>
              <a:gd name="T37" fmla="*/ 0 h 294"/>
              <a:gd name="T38" fmla="*/ 2147483646 w 105"/>
              <a:gd name="T39" fmla="*/ 0 h 294"/>
              <a:gd name="T40" fmla="*/ 2147483646 w 105"/>
              <a:gd name="T41" fmla="*/ 0 h 294"/>
              <a:gd name="T42" fmla="*/ 2147483646 w 105"/>
              <a:gd name="T43" fmla="*/ 0 h 294"/>
              <a:gd name="T44" fmla="*/ 2147483646 w 105"/>
              <a:gd name="T45" fmla="*/ 2147483646 h 294"/>
              <a:gd name="T46" fmla="*/ 2147483646 w 105"/>
              <a:gd name="T47" fmla="*/ 2147483646 h 294"/>
              <a:gd name="T48" fmla="*/ 0 w 105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294">
                <a:moveTo>
                  <a:pt x="0" y="281"/>
                </a:moveTo>
                <a:lnTo>
                  <a:pt x="0" y="281"/>
                </a:lnTo>
                <a:lnTo>
                  <a:pt x="0" y="286"/>
                </a:lnTo>
                <a:lnTo>
                  <a:pt x="0" y="289"/>
                </a:lnTo>
                <a:lnTo>
                  <a:pt x="4" y="291"/>
                </a:lnTo>
                <a:lnTo>
                  <a:pt x="7" y="293"/>
                </a:lnTo>
                <a:lnTo>
                  <a:pt x="11" y="294"/>
                </a:lnTo>
                <a:lnTo>
                  <a:pt x="14" y="293"/>
                </a:lnTo>
                <a:lnTo>
                  <a:pt x="17" y="291"/>
                </a:lnTo>
                <a:lnTo>
                  <a:pt x="19" y="288"/>
                </a:lnTo>
                <a:lnTo>
                  <a:pt x="105" y="12"/>
                </a:lnTo>
                <a:lnTo>
                  <a:pt x="105" y="9"/>
                </a:lnTo>
                <a:lnTo>
                  <a:pt x="105" y="6"/>
                </a:lnTo>
                <a:lnTo>
                  <a:pt x="103" y="2"/>
                </a:lnTo>
                <a:lnTo>
                  <a:pt x="100" y="0"/>
                </a:lnTo>
                <a:lnTo>
                  <a:pt x="95" y="0"/>
                </a:lnTo>
                <a:lnTo>
                  <a:pt x="91" y="0"/>
                </a:lnTo>
                <a:lnTo>
                  <a:pt x="90" y="4"/>
                </a:lnTo>
                <a:lnTo>
                  <a:pt x="86" y="7"/>
                </a:lnTo>
                <a:lnTo>
                  <a:pt x="0" y="28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6" name="Freeform 84"/>
          <p:cNvSpPr/>
          <p:nvPr userDrawn="1"/>
        </p:nvSpPr>
        <p:spPr bwMode="auto">
          <a:xfrm>
            <a:off x="7631113" y="619125"/>
            <a:ext cx="450850" cy="211138"/>
          </a:xfrm>
          <a:custGeom>
            <a:avLst/>
            <a:gdLst>
              <a:gd name="T0" fmla="*/ 2147483646 w 284"/>
              <a:gd name="T1" fmla="*/ 2147483646 h 133"/>
              <a:gd name="T2" fmla="*/ 2147483646 w 284"/>
              <a:gd name="T3" fmla="*/ 2147483646 h 133"/>
              <a:gd name="T4" fmla="*/ 2147483646 w 284"/>
              <a:gd name="T5" fmla="*/ 2147483646 h 133"/>
              <a:gd name="T6" fmla="*/ 2147483646 w 284"/>
              <a:gd name="T7" fmla="*/ 2147483646 h 133"/>
              <a:gd name="T8" fmla="*/ 0 w 284"/>
              <a:gd name="T9" fmla="*/ 2147483646 h 133"/>
              <a:gd name="T10" fmla="*/ 2147483646 w 284"/>
              <a:gd name="T11" fmla="*/ 2147483646 h 133"/>
              <a:gd name="T12" fmla="*/ 2147483646 w 284"/>
              <a:gd name="T13" fmla="*/ 2147483646 h 133"/>
              <a:gd name="T14" fmla="*/ 2147483646 w 284"/>
              <a:gd name="T15" fmla="*/ 2147483646 h 133"/>
              <a:gd name="T16" fmla="*/ 2147483646 w 284"/>
              <a:gd name="T17" fmla="*/ 2147483646 h 133"/>
              <a:gd name="T18" fmla="*/ 2147483646 w 284"/>
              <a:gd name="T19" fmla="*/ 2147483646 h 133"/>
              <a:gd name="T20" fmla="*/ 2147483646 w 284"/>
              <a:gd name="T21" fmla="*/ 2147483646 h 133"/>
              <a:gd name="T22" fmla="*/ 2147483646 w 284"/>
              <a:gd name="T23" fmla="*/ 2147483646 h 133"/>
              <a:gd name="T24" fmla="*/ 2147483646 w 284"/>
              <a:gd name="T25" fmla="*/ 2147483646 h 133"/>
              <a:gd name="T26" fmla="*/ 2147483646 w 284"/>
              <a:gd name="T27" fmla="*/ 2147483646 h 133"/>
              <a:gd name="T28" fmla="*/ 2147483646 w 284"/>
              <a:gd name="T29" fmla="*/ 2147483646 h 133"/>
              <a:gd name="T30" fmla="*/ 2147483646 w 284"/>
              <a:gd name="T31" fmla="*/ 2147483646 h 133"/>
              <a:gd name="T32" fmla="*/ 2147483646 w 284"/>
              <a:gd name="T33" fmla="*/ 2147483646 h 133"/>
              <a:gd name="T34" fmla="*/ 2147483646 w 284"/>
              <a:gd name="T35" fmla="*/ 2147483646 h 133"/>
              <a:gd name="T36" fmla="*/ 2147483646 w 284"/>
              <a:gd name="T37" fmla="*/ 2147483646 h 133"/>
              <a:gd name="T38" fmla="*/ 2147483646 w 284"/>
              <a:gd name="T39" fmla="*/ 2147483646 h 133"/>
              <a:gd name="T40" fmla="*/ 2147483646 w 284"/>
              <a:gd name="T41" fmla="*/ 2147483646 h 133"/>
              <a:gd name="T42" fmla="*/ 2147483646 w 284"/>
              <a:gd name="T43" fmla="*/ 0 h 133"/>
              <a:gd name="T44" fmla="*/ 2147483646 w 284"/>
              <a:gd name="T45" fmla="*/ 0 h 133"/>
              <a:gd name="T46" fmla="*/ 2147483646 w 284"/>
              <a:gd name="T47" fmla="*/ 0 h 133"/>
              <a:gd name="T48" fmla="*/ 2147483646 w 284"/>
              <a:gd name="T49" fmla="*/ 2147483646 h 13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3">
                <a:moveTo>
                  <a:pt x="7" y="114"/>
                </a:moveTo>
                <a:lnTo>
                  <a:pt x="7" y="114"/>
                </a:lnTo>
                <a:lnTo>
                  <a:pt x="3" y="117"/>
                </a:lnTo>
                <a:lnTo>
                  <a:pt x="2" y="121"/>
                </a:lnTo>
                <a:lnTo>
                  <a:pt x="0" y="124"/>
                </a:lnTo>
                <a:lnTo>
                  <a:pt x="2" y="127"/>
                </a:lnTo>
                <a:lnTo>
                  <a:pt x="3" y="131"/>
                </a:lnTo>
                <a:lnTo>
                  <a:pt x="7" y="133"/>
                </a:lnTo>
                <a:lnTo>
                  <a:pt x="10" y="133"/>
                </a:lnTo>
                <a:lnTo>
                  <a:pt x="14" y="133"/>
                </a:lnTo>
                <a:lnTo>
                  <a:pt x="278" y="17"/>
                </a:lnTo>
                <a:lnTo>
                  <a:pt x="282" y="16"/>
                </a:lnTo>
                <a:lnTo>
                  <a:pt x="284" y="12"/>
                </a:lnTo>
                <a:lnTo>
                  <a:pt x="284" y="9"/>
                </a:lnTo>
                <a:lnTo>
                  <a:pt x="284" y="5"/>
                </a:lnTo>
                <a:lnTo>
                  <a:pt x="280" y="2"/>
                </a:lnTo>
                <a:lnTo>
                  <a:pt x="278" y="0"/>
                </a:lnTo>
                <a:lnTo>
                  <a:pt x="273" y="0"/>
                </a:lnTo>
                <a:lnTo>
                  <a:pt x="270" y="0"/>
                </a:lnTo>
                <a:lnTo>
                  <a:pt x="7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7" name="Freeform 85"/>
          <p:cNvSpPr/>
          <p:nvPr userDrawn="1"/>
        </p:nvSpPr>
        <p:spPr bwMode="auto">
          <a:xfrm>
            <a:off x="7612063" y="769938"/>
            <a:ext cx="479425" cy="119062"/>
          </a:xfrm>
          <a:custGeom>
            <a:avLst/>
            <a:gdLst>
              <a:gd name="T0" fmla="*/ 2147483646 w 302"/>
              <a:gd name="T1" fmla="*/ 2147483646 h 75"/>
              <a:gd name="T2" fmla="*/ 2147483646 w 302"/>
              <a:gd name="T3" fmla="*/ 2147483646 h 75"/>
              <a:gd name="T4" fmla="*/ 2147483646 w 302"/>
              <a:gd name="T5" fmla="*/ 2147483646 h 75"/>
              <a:gd name="T6" fmla="*/ 2147483646 w 302"/>
              <a:gd name="T7" fmla="*/ 2147483646 h 75"/>
              <a:gd name="T8" fmla="*/ 0 w 302"/>
              <a:gd name="T9" fmla="*/ 2147483646 h 75"/>
              <a:gd name="T10" fmla="*/ 0 w 302"/>
              <a:gd name="T11" fmla="*/ 2147483646 h 75"/>
              <a:gd name="T12" fmla="*/ 0 w 302"/>
              <a:gd name="T13" fmla="*/ 2147483646 h 75"/>
              <a:gd name="T14" fmla="*/ 0 w 302"/>
              <a:gd name="T15" fmla="*/ 2147483646 h 75"/>
              <a:gd name="T16" fmla="*/ 2147483646 w 302"/>
              <a:gd name="T17" fmla="*/ 2147483646 h 75"/>
              <a:gd name="T18" fmla="*/ 2147483646 w 302"/>
              <a:gd name="T19" fmla="*/ 2147483646 h 75"/>
              <a:gd name="T20" fmla="*/ 2147483646 w 302"/>
              <a:gd name="T21" fmla="*/ 2147483646 h 75"/>
              <a:gd name="T22" fmla="*/ 2147483646 w 302"/>
              <a:gd name="T23" fmla="*/ 2147483646 h 75"/>
              <a:gd name="T24" fmla="*/ 2147483646 w 302"/>
              <a:gd name="T25" fmla="*/ 2147483646 h 75"/>
              <a:gd name="T26" fmla="*/ 2147483646 w 302"/>
              <a:gd name="T27" fmla="*/ 2147483646 h 75"/>
              <a:gd name="T28" fmla="*/ 2147483646 w 302"/>
              <a:gd name="T29" fmla="*/ 2147483646 h 75"/>
              <a:gd name="T30" fmla="*/ 2147483646 w 302"/>
              <a:gd name="T31" fmla="*/ 2147483646 h 75"/>
              <a:gd name="T32" fmla="*/ 2147483646 w 302"/>
              <a:gd name="T33" fmla="*/ 2147483646 h 75"/>
              <a:gd name="T34" fmla="*/ 2147483646 w 302"/>
              <a:gd name="T35" fmla="*/ 2147483646 h 75"/>
              <a:gd name="T36" fmla="*/ 2147483646 w 302"/>
              <a:gd name="T37" fmla="*/ 2147483646 h 75"/>
              <a:gd name="T38" fmla="*/ 2147483646 w 302"/>
              <a:gd name="T39" fmla="*/ 2147483646 h 75"/>
              <a:gd name="T40" fmla="*/ 2147483646 w 302"/>
              <a:gd name="T41" fmla="*/ 2147483646 h 75"/>
              <a:gd name="T42" fmla="*/ 2147483646 w 302"/>
              <a:gd name="T43" fmla="*/ 2147483646 h 75"/>
              <a:gd name="T44" fmla="*/ 2147483646 w 302"/>
              <a:gd name="T45" fmla="*/ 0 h 75"/>
              <a:gd name="T46" fmla="*/ 2147483646 w 302"/>
              <a:gd name="T47" fmla="*/ 0 h 75"/>
              <a:gd name="T48" fmla="*/ 2147483646 w 302"/>
              <a:gd name="T49" fmla="*/ 2147483646 h 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75">
                <a:moveTo>
                  <a:pt x="9" y="57"/>
                </a:moveTo>
                <a:lnTo>
                  <a:pt x="9" y="57"/>
                </a:lnTo>
                <a:lnTo>
                  <a:pt x="5" y="57"/>
                </a:lnTo>
                <a:lnTo>
                  <a:pt x="2" y="60"/>
                </a:lnTo>
                <a:lnTo>
                  <a:pt x="0" y="63"/>
                </a:lnTo>
                <a:lnTo>
                  <a:pt x="0" y="67"/>
                </a:lnTo>
                <a:lnTo>
                  <a:pt x="2" y="70"/>
                </a:lnTo>
                <a:lnTo>
                  <a:pt x="5" y="74"/>
                </a:lnTo>
                <a:lnTo>
                  <a:pt x="9" y="75"/>
                </a:lnTo>
                <a:lnTo>
                  <a:pt x="12" y="75"/>
                </a:lnTo>
                <a:lnTo>
                  <a:pt x="294" y="19"/>
                </a:lnTo>
                <a:lnTo>
                  <a:pt x="297" y="17"/>
                </a:lnTo>
                <a:lnTo>
                  <a:pt x="301" y="15"/>
                </a:lnTo>
                <a:lnTo>
                  <a:pt x="301" y="12"/>
                </a:lnTo>
                <a:lnTo>
                  <a:pt x="302" y="7"/>
                </a:lnTo>
                <a:lnTo>
                  <a:pt x="301" y="3"/>
                </a:lnTo>
                <a:lnTo>
                  <a:pt x="297" y="1"/>
                </a:lnTo>
                <a:lnTo>
                  <a:pt x="294" y="0"/>
                </a:lnTo>
                <a:lnTo>
                  <a:pt x="290" y="0"/>
                </a:lnTo>
                <a:lnTo>
                  <a:pt x="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8" name="Freeform 86"/>
          <p:cNvSpPr/>
          <p:nvPr userDrawn="1"/>
        </p:nvSpPr>
        <p:spPr bwMode="auto">
          <a:xfrm>
            <a:off x="7581900" y="914400"/>
            <a:ext cx="481013" cy="61913"/>
          </a:xfrm>
          <a:custGeom>
            <a:avLst/>
            <a:gdLst>
              <a:gd name="T0" fmla="*/ 2147483646 w 303"/>
              <a:gd name="T1" fmla="*/ 0 h 39"/>
              <a:gd name="T2" fmla="*/ 2147483646 w 303"/>
              <a:gd name="T3" fmla="*/ 0 h 39"/>
              <a:gd name="T4" fmla="*/ 2147483646 w 303"/>
              <a:gd name="T5" fmla="*/ 0 h 39"/>
              <a:gd name="T6" fmla="*/ 2147483646 w 303"/>
              <a:gd name="T7" fmla="*/ 2147483646 h 39"/>
              <a:gd name="T8" fmla="*/ 2147483646 w 303"/>
              <a:gd name="T9" fmla="*/ 2147483646 h 39"/>
              <a:gd name="T10" fmla="*/ 0 w 303"/>
              <a:gd name="T11" fmla="*/ 2147483646 h 39"/>
              <a:gd name="T12" fmla="*/ 0 w 303"/>
              <a:gd name="T13" fmla="*/ 2147483646 h 39"/>
              <a:gd name="T14" fmla="*/ 0 w 303"/>
              <a:gd name="T15" fmla="*/ 2147483646 h 39"/>
              <a:gd name="T16" fmla="*/ 0 w 303"/>
              <a:gd name="T17" fmla="*/ 2147483646 h 39"/>
              <a:gd name="T18" fmla="*/ 2147483646 w 303"/>
              <a:gd name="T19" fmla="*/ 2147483646 h 39"/>
              <a:gd name="T20" fmla="*/ 2147483646 w 303"/>
              <a:gd name="T21" fmla="*/ 2147483646 h 39"/>
              <a:gd name="T22" fmla="*/ 2147483646 w 303"/>
              <a:gd name="T23" fmla="*/ 2147483646 h 39"/>
              <a:gd name="T24" fmla="*/ 2147483646 w 303"/>
              <a:gd name="T25" fmla="*/ 2147483646 h 39"/>
              <a:gd name="T26" fmla="*/ 2147483646 w 303"/>
              <a:gd name="T27" fmla="*/ 2147483646 h 39"/>
              <a:gd name="T28" fmla="*/ 2147483646 w 303"/>
              <a:gd name="T29" fmla="*/ 2147483646 h 39"/>
              <a:gd name="T30" fmla="*/ 2147483646 w 303"/>
              <a:gd name="T31" fmla="*/ 2147483646 h 39"/>
              <a:gd name="T32" fmla="*/ 2147483646 w 303"/>
              <a:gd name="T33" fmla="*/ 2147483646 h 39"/>
              <a:gd name="T34" fmla="*/ 2147483646 w 303"/>
              <a:gd name="T35" fmla="*/ 2147483646 h 39"/>
              <a:gd name="T36" fmla="*/ 2147483646 w 303"/>
              <a:gd name="T37" fmla="*/ 2147483646 h 39"/>
              <a:gd name="T38" fmla="*/ 2147483646 w 303"/>
              <a:gd name="T39" fmla="*/ 2147483646 h 39"/>
              <a:gd name="T40" fmla="*/ 2147483646 w 303"/>
              <a:gd name="T41" fmla="*/ 2147483646 h 39"/>
              <a:gd name="T42" fmla="*/ 2147483646 w 303"/>
              <a:gd name="T43" fmla="*/ 2147483646 h 39"/>
              <a:gd name="T44" fmla="*/ 2147483646 w 303"/>
              <a:gd name="T45" fmla="*/ 2147483646 h 39"/>
              <a:gd name="T46" fmla="*/ 2147483646 w 303"/>
              <a:gd name="T47" fmla="*/ 2147483646 h 39"/>
              <a:gd name="T48" fmla="*/ 2147483646 w 303"/>
              <a:gd name="T49" fmla="*/ 0 h 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39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9" y="19"/>
                </a:lnTo>
                <a:lnTo>
                  <a:pt x="292" y="39"/>
                </a:lnTo>
                <a:lnTo>
                  <a:pt x="296" y="38"/>
                </a:lnTo>
                <a:lnTo>
                  <a:pt x="299" y="36"/>
                </a:lnTo>
                <a:lnTo>
                  <a:pt x="303" y="33"/>
                </a:lnTo>
                <a:lnTo>
                  <a:pt x="303" y="29"/>
                </a:lnTo>
                <a:lnTo>
                  <a:pt x="303" y="26"/>
                </a:lnTo>
                <a:lnTo>
                  <a:pt x="301" y="22"/>
                </a:lnTo>
                <a:lnTo>
                  <a:pt x="297" y="21"/>
                </a:lnTo>
                <a:lnTo>
                  <a:pt x="294" y="19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9" name="Freeform 87"/>
          <p:cNvSpPr/>
          <p:nvPr userDrawn="1"/>
        </p:nvSpPr>
        <p:spPr bwMode="auto">
          <a:xfrm>
            <a:off x="7429500" y="160338"/>
            <a:ext cx="42863" cy="485775"/>
          </a:xfrm>
          <a:custGeom>
            <a:avLst/>
            <a:gdLst>
              <a:gd name="T0" fmla="*/ 0 w 27"/>
              <a:gd name="T1" fmla="*/ 2147483646 h 306"/>
              <a:gd name="T2" fmla="*/ 0 w 27"/>
              <a:gd name="T3" fmla="*/ 2147483646 h 306"/>
              <a:gd name="T4" fmla="*/ 2147483646 w 27"/>
              <a:gd name="T5" fmla="*/ 2147483646 h 306"/>
              <a:gd name="T6" fmla="*/ 2147483646 w 27"/>
              <a:gd name="T7" fmla="*/ 2147483646 h 306"/>
              <a:gd name="T8" fmla="*/ 2147483646 w 27"/>
              <a:gd name="T9" fmla="*/ 2147483646 h 306"/>
              <a:gd name="T10" fmla="*/ 2147483646 w 27"/>
              <a:gd name="T11" fmla="*/ 2147483646 h 306"/>
              <a:gd name="T12" fmla="*/ 2147483646 w 27"/>
              <a:gd name="T13" fmla="*/ 2147483646 h 306"/>
              <a:gd name="T14" fmla="*/ 2147483646 w 27"/>
              <a:gd name="T15" fmla="*/ 2147483646 h 306"/>
              <a:gd name="T16" fmla="*/ 2147483646 w 27"/>
              <a:gd name="T17" fmla="*/ 2147483646 h 306"/>
              <a:gd name="T18" fmla="*/ 2147483646 w 27"/>
              <a:gd name="T19" fmla="*/ 2147483646 h 306"/>
              <a:gd name="T20" fmla="*/ 2147483646 w 27"/>
              <a:gd name="T21" fmla="*/ 2147483646 h 306"/>
              <a:gd name="T22" fmla="*/ 2147483646 w 27"/>
              <a:gd name="T23" fmla="*/ 2147483646 h 306"/>
              <a:gd name="T24" fmla="*/ 2147483646 w 27"/>
              <a:gd name="T25" fmla="*/ 2147483646 h 306"/>
              <a:gd name="T26" fmla="*/ 2147483646 w 27"/>
              <a:gd name="T27" fmla="*/ 2147483646 h 306"/>
              <a:gd name="T28" fmla="*/ 2147483646 w 27"/>
              <a:gd name="T29" fmla="*/ 2147483646 h 306"/>
              <a:gd name="T30" fmla="*/ 2147483646 w 27"/>
              <a:gd name="T31" fmla="*/ 2147483646 h 306"/>
              <a:gd name="T32" fmla="*/ 2147483646 w 27"/>
              <a:gd name="T33" fmla="*/ 0 h 306"/>
              <a:gd name="T34" fmla="*/ 2147483646 w 27"/>
              <a:gd name="T35" fmla="*/ 0 h 306"/>
              <a:gd name="T36" fmla="*/ 2147483646 w 27"/>
              <a:gd name="T37" fmla="*/ 0 h 306"/>
              <a:gd name="T38" fmla="*/ 2147483646 w 27"/>
              <a:gd name="T39" fmla="*/ 0 h 306"/>
              <a:gd name="T40" fmla="*/ 2147483646 w 27"/>
              <a:gd name="T41" fmla="*/ 0 h 306"/>
              <a:gd name="T42" fmla="*/ 2147483646 w 27"/>
              <a:gd name="T43" fmla="*/ 2147483646 h 306"/>
              <a:gd name="T44" fmla="*/ 2147483646 w 27"/>
              <a:gd name="T45" fmla="*/ 2147483646 h 306"/>
              <a:gd name="T46" fmla="*/ 2147483646 w 27"/>
              <a:gd name="T47" fmla="*/ 2147483646 h 306"/>
              <a:gd name="T48" fmla="*/ 0 w 27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" h="306">
                <a:moveTo>
                  <a:pt x="0" y="296"/>
                </a:moveTo>
                <a:lnTo>
                  <a:pt x="0" y="296"/>
                </a:lnTo>
                <a:lnTo>
                  <a:pt x="1" y="301"/>
                </a:lnTo>
                <a:lnTo>
                  <a:pt x="3" y="303"/>
                </a:lnTo>
                <a:lnTo>
                  <a:pt x="7" y="306"/>
                </a:lnTo>
                <a:lnTo>
                  <a:pt x="10" y="306"/>
                </a:lnTo>
                <a:lnTo>
                  <a:pt x="14" y="306"/>
                </a:lnTo>
                <a:lnTo>
                  <a:pt x="17" y="305"/>
                </a:lnTo>
                <a:lnTo>
                  <a:pt x="19" y="301"/>
                </a:lnTo>
                <a:lnTo>
                  <a:pt x="20" y="298"/>
                </a:lnTo>
                <a:lnTo>
                  <a:pt x="27" y="9"/>
                </a:lnTo>
                <a:lnTo>
                  <a:pt x="27" y="6"/>
                </a:lnTo>
                <a:lnTo>
                  <a:pt x="26" y="2"/>
                </a:lnTo>
                <a:lnTo>
                  <a:pt x="22" y="0"/>
                </a:lnTo>
                <a:lnTo>
                  <a:pt x="19" y="0"/>
                </a:lnTo>
                <a:lnTo>
                  <a:pt x="15" y="0"/>
                </a:lnTo>
                <a:lnTo>
                  <a:pt x="12" y="2"/>
                </a:lnTo>
                <a:lnTo>
                  <a:pt x="8" y="6"/>
                </a:lnTo>
                <a:lnTo>
                  <a:pt x="8" y="9"/>
                </a:lnTo>
                <a:lnTo>
                  <a:pt x="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0" name="Freeform 88"/>
          <p:cNvSpPr/>
          <p:nvPr userDrawn="1"/>
        </p:nvSpPr>
        <p:spPr bwMode="auto">
          <a:xfrm>
            <a:off x="7286625" y="188913"/>
            <a:ext cx="98425" cy="479425"/>
          </a:xfrm>
          <a:custGeom>
            <a:avLst/>
            <a:gdLst>
              <a:gd name="T0" fmla="*/ 2147483646 w 62"/>
              <a:gd name="T1" fmla="*/ 2147483646 h 302"/>
              <a:gd name="T2" fmla="*/ 2147483646 w 62"/>
              <a:gd name="T3" fmla="*/ 2147483646 h 302"/>
              <a:gd name="T4" fmla="*/ 2147483646 w 62"/>
              <a:gd name="T5" fmla="*/ 2147483646 h 302"/>
              <a:gd name="T6" fmla="*/ 2147483646 w 62"/>
              <a:gd name="T7" fmla="*/ 2147483646 h 302"/>
              <a:gd name="T8" fmla="*/ 2147483646 w 62"/>
              <a:gd name="T9" fmla="*/ 2147483646 h 302"/>
              <a:gd name="T10" fmla="*/ 2147483646 w 62"/>
              <a:gd name="T11" fmla="*/ 2147483646 h 302"/>
              <a:gd name="T12" fmla="*/ 2147483646 w 62"/>
              <a:gd name="T13" fmla="*/ 2147483646 h 302"/>
              <a:gd name="T14" fmla="*/ 2147483646 w 62"/>
              <a:gd name="T15" fmla="*/ 2147483646 h 302"/>
              <a:gd name="T16" fmla="*/ 2147483646 w 62"/>
              <a:gd name="T17" fmla="*/ 2147483646 h 302"/>
              <a:gd name="T18" fmla="*/ 2147483646 w 62"/>
              <a:gd name="T19" fmla="*/ 2147483646 h 302"/>
              <a:gd name="T20" fmla="*/ 2147483646 w 62"/>
              <a:gd name="T21" fmla="*/ 2147483646 h 302"/>
              <a:gd name="T22" fmla="*/ 2147483646 w 62"/>
              <a:gd name="T23" fmla="*/ 2147483646 h 302"/>
              <a:gd name="T24" fmla="*/ 2147483646 w 62"/>
              <a:gd name="T25" fmla="*/ 2147483646 h 302"/>
              <a:gd name="T26" fmla="*/ 2147483646 w 62"/>
              <a:gd name="T27" fmla="*/ 2147483646 h 302"/>
              <a:gd name="T28" fmla="*/ 2147483646 w 62"/>
              <a:gd name="T29" fmla="*/ 2147483646 h 302"/>
              <a:gd name="T30" fmla="*/ 2147483646 w 62"/>
              <a:gd name="T31" fmla="*/ 2147483646 h 302"/>
              <a:gd name="T32" fmla="*/ 2147483646 w 62"/>
              <a:gd name="T33" fmla="*/ 0 h 302"/>
              <a:gd name="T34" fmla="*/ 2147483646 w 62"/>
              <a:gd name="T35" fmla="*/ 0 h 302"/>
              <a:gd name="T36" fmla="*/ 2147483646 w 62"/>
              <a:gd name="T37" fmla="*/ 0 h 302"/>
              <a:gd name="T38" fmla="*/ 2147483646 w 62"/>
              <a:gd name="T39" fmla="*/ 0 h 302"/>
              <a:gd name="T40" fmla="*/ 2147483646 w 62"/>
              <a:gd name="T41" fmla="*/ 0 h 302"/>
              <a:gd name="T42" fmla="*/ 2147483646 w 62"/>
              <a:gd name="T43" fmla="*/ 2147483646 h 302"/>
              <a:gd name="T44" fmla="*/ 0 w 62"/>
              <a:gd name="T45" fmla="*/ 2147483646 h 302"/>
              <a:gd name="T46" fmla="*/ 0 w 62"/>
              <a:gd name="T47" fmla="*/ 2147483646 h 302"/>
              <a:gd name="T48" fmla="*/ 2147483646 w 62"/>
              <a:gd name="T49" fmla="*/ 2147483646 h 30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2" h="302">
                <a:moveTo>
                  <a:pt x="43" y="294"/>
                </a:moveTo>
                <a:lnTo>
                  <a:pt x="43" y="294"/>
                </a:lnTo>
                <a:lnTo>
                  <a:pt x="45" y="299"/>
                </a:lnTo>
                <a:lnTo>
                  <a:pt x="47" y="300"/>
                </a:lnTo>
                <a:lnTo>
                  <a:pt x="50" y="302"/>
                </a:lnTo>
                <a:lnTo>
                  <a:pt x="55" y="302"/>
                </a:lnTo>
                <a:lnTo>
                  <a:pt x="59" y="300"/>
                </a:lnTo>
                <a:lnTo>
                  <a:pt x="61" y="299"/>
                </a:lnTo>
                <a:lnTo>
                  <a:pt x="62" y="295"/>
                </a:lnTo>
                <a:lnTo>
                  <a:pt x="62" y="292"/>
                </a:lnTo>
                <a:lnTo>
                  <a:pt x="19" y="6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4" y="0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3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1" name="Freeform 89"/>
          <p:cNvSpPr/>
          <p:nvPr userDrawn="1"/>
        </p:nvSpPr>
        <p:spPr bwMode="auto">
          <a:xfrm>
            <a:off x="7142163" y="265113"/>
            <a:ext cx="204787" cy="452437"/>
          </a:xfrm>
          <a:custGeom>
            <a:avLst/>
            <a:gdLst>
              <a:gd name="T0" fmla="*/ 2147483646 w 129"/>
              <a:gd name="T1" fmla="*/ 2147483646 h 285"/>
              <a:gd name="T2" fmla="*/ 2147483646 w 129"/>
              <a:gd name="T3" fmla="*/ 2147483646 h 285"/>
              <a:gd name="T4" fmla="*/ 2147483646 w 129"/>
              <a:gd name="T5" fmla="*/ 2147483646 h 285"/>
              <a:gd name="T6" fmla="*/ 2147483646 w 129"/>
              <a:gd name="T7" fmla="*/ 2147483646 h 285"/>
              <a:gd name="T8" fmla="*/ 2147483646 w 129"/>
              <a:gd name="T9" fmla="*/ 2147483646 h 285"/>
              <a:gd name="T10" fmla="*/ 2147483646 w 129"/>
              <a:gd name="T11" fmla="*/ 2147483646 h 285"/>
              <a:gd name="T12" fmla="*/ 2147483646 w 129"/>
              <a:gd name="T13" fmla="*/ 2147483646 h 285"/>
              <a:gd name="T14" fmla="*/ 2147483646 w 129"/>
              <a:gd name="T15" fmla="*/ 2147483646 h 285"/>
              <a:gd name="T16" fmla="*/ 2147483646 w 129"/>
              <a:gd name="T17" fmla="*/ 2147483646 h 285"/>
              <a:gd name="T18" fmla="*/ 2147483646 w 129"/>
              <a:gd name="T19" fmla="*/ 2147483646 h 285"/>
              <a:gd name="T20" fmla="*/ 2147483646 w 129"/>
              <a:gd name="T21" fmla="*/ 2147483646 h 285"/>
              <a:gd name="T22" fmla="*/ 2147483646 w 129"/>
              <a:gd name="T23" fmla="*/ 2147483646 h 285"/>
              <a:gd name="T24" fmla="*/ 2147483646 w 129"/>
              <a:gd name="T25" fmla="*/ 2147483646 h 285"/>
              <a:gd name="T26" fmla="*/ 2147483646 w 129"/>
              <a:gd name="T27" fmla="*/ 2147483646 h 285"/>
              <a:gd name="T28" fmla="*/ 2147483646 w 129"/>
              <a:gd name="T29" fmla="*/ 2147483646 h 285"/>
              <a:gd name="T30" fmla="*/ 2147483646 w 129"/>
              <a:gd name="T31" fmla="*/ 2147483646 h 285"/>
              <a:gd name="T32" fmla="*/ 2147483646 w 129"/>
              <a:gd name="T33" fmla="*/ 0 h 285"/>
              <a:gd name="T34" fmla="*/ 2147483646 w 129"/>
              <a:gd name="T35" fmla="*/ 2147483646 h 285"/>
              <a:gd name="T36" fmla="*/ 2147483646 w 129"/>
              <a:gd name="T37" fmla="*/ 2147483646 h 285"/>
              <a:gd name="T38" fmla="*/ 2147483646 w 129"/>
              <a:gd name="T39" fmla="*/ 2147483646 h 285"/>
              <a:gd name="T40" fmla="*/ 2147483646 w 129"/>
              <a:gd name="T41" fmla="*/ 2147483646 h 285"/>
              <a:gd name="T42" fmla="*/ 2147483646 w 129"/>
              <a:gd name="T43" fmla="*/ 2147483646 h 285"/>
              <a:gd name="T44" fmla="*/ 0 w 129"/>
              <a:gd name="T45" fmla="*/ 2147483646 h 285"/>
              <a:gd name="T46" fmla="*/ 2147483646 w 129"/>
              <a:gd name="T47" fmla="*/ 2147483646 h 285"/>
              <a:gd name="T48" fmla="*/ 2147483646 w 129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9" h="285">
                <a:moveTo>
                  <a:pt x="110" y="280"/>
                </a:moveTo>
                <a:lnTo>
                  <a:pt x="110" y="280"/>
                </a:lnTo>
                <a:lnTo>
                  <a:pt x="112" y="283"/>
                </a:lnTo>
                <a:lnTo>
                  <a:pt x="115" y="285"/>
                </a:lnTo>
                <a:lnTo>
                  <a:pt x="119" y="285"/>
                </a:lnTo>
                <a:lnTo>
                  <a:pt x="122" y="285"/>
                </a:lnTo>
                <a:lnTo>
                  <a:pt x="126" y="283"/>
                </a:lnTo>
                <a:lnTo>
                  <a:pt x="127" y="280"/>
                </a:lnTo>
                <a:lnTo>
                  <a:pt x="129" y="277"/>
                </a:lnTo>
                <a:lnTo>
                  <a:pt x="127" y="273"/>
                </a:lnTo>
                <a:lnTo>
                  <a:pt x="19" y="7"/>
                </a:lnTo>
                <a:lnTo>
                  <a:pt x="17" y="3"/>
                </a:lnTo>
                <a:lnTo>
                  <a:pt x="14" y="1"/>
                </a:lnTo>
                <a:lnTo>
                  <a:pt x="11" y="0"/>
                </a:lnTo>
                <a:lnTo>
                  <a:pt x="7" y="1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1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2" name="Freeform 90"/>
          <p:cNvSpPr/>
          <p:nvPr userDrawn="1"/>
        </p:nvSpPr>
        <p:spPr bwMode="auto">
          <a:xfrm>
            <a:off x="7034213" y="363538"/>
            <a:ext cx="288925" cy="406400"/>
          </a:xfrm>
          <a:custGeom>
            <a:avLst/>
            <a:gdLst>
              <a:gd name="T0" fmla="*/ 2147483646 w 182"/>
              <a:gd name="T1" fmla="*/ 2147483646 h 256"/>
              <a:gd name="T2" fmla="*/ 2147483646 w 182"/>
              <a:gd name="T3" fmla="*/ 2147483646 h 256"/>
              <a:gd name="T4" fmla="*/ 2147483646 w 182"/>
              <a:gd name="T5" fmla="*/ 2147483646 h 256"/>
              <a:gd name="T6" fmla="*/ 2147483646 w 182"/>
              <a:gd name="T7" fmla="*/ 2147483646 h 256"/>
              <a:gd name="T8" fmla="*/ 2147483646 w 182"/>
              <a:gd name="T9" fmla="*/ 2147483646 h 256"/>
              <a:gd name="T10" fmla="*/ 2147483646 w 182"/>
              <a:gd name="T11" fmla="*/ 2147483646 h 256"/>
              <a:gd name="T12" fmla="*/ 2147483646 w 182"/>
              <a:gd name="T13" fmla="*/ 2147483646 h 256"/>
              <a:gd name="T14" fmla="*/ 2147483646 w 182"/>
              <a:gd name="T15" fmla="*/ 2147483646 h 256"/>
              <a:gd name="T16" fmla="*/ 2147483646 w 182"/>
              <a:gd name="T17" fmla="*/ 2147483646 h 256"/>
              <a:gd name="T18" fmla="*/ 2147483646 w 182"/>
              <a:gd name="T19" fmla="*/ 2147483646 h 256"/>
              <a:gd name="T20" fmla="*/ 2147483646 w 182"/>
              <a:gd name="T21" fmla="*/ 2147483646 h 256"/>
              <a:gd name="T22" fmla="*/ 2147483646 w 182"/>
              <a:gd name="T23" fmla="*/ 2147483646 h 256"/>
              <a:gd name="T24" fmla="*/ 2147483646 w 182"/>
              <a:gd name="T25" fmla="*/ 2147483646 h 256"/>
              <a:gd name="T26" fmla="*/ 2147483646 w 182"/>
              <a:gd name="T27" fmla="*/ 2147483646 h 256"/>
              <a:gd name="T28" fmla="*/ 2147483646 w 182"/>
              <a:gd name="T29" fmla="*/ 2147483646 h 256"/>
              <a:gd name="T30" fmla="*/ 2147483646 w 182"/>
              <a:gd name="T31" fmla="*/ 0 h 256"/>
              <a:gd name="T32" fmla="*/ 2147483646 w 182"/>
              <a:gd name="T33" fmla="*/ 0 h 256"/>
              <a:gd name="T34" fmla="*/ 2147483646 w 182"/>
              <a:gd name="T35" fmla="*/ 2147483646 h 256"/>
              <a:gd name="T36" fmla="*/ 2147483646 w 182"/>
              <a:gd name="T37" fmla="*/ 2147483646 h 256"/>
              <a:gd name="T38" fmla="*/ 2147483646 w 182"/>
              <a:gd name="T39" fmla="*/ 2147483646 h 256"/>
              <a:gd name="T40" fmla="*/ 2147483646 w 182"/>
              <a:gd name="T41" fmla="*/ 2147483646 h 256"/>
              <a:gd name="T42" fmla="*/ 0 w 182"/>
              <a:gd name="T43" fmla="*/ 2147483646 h 256"/>
              <a:gd name="T44" fmla="*/ 0 w 182"/>
              <a:gd name="T45" fmla="*/ 2147483646 h 256"/>
              <a:gd name="T46" fmla="*/ 2147483646 w 182"/>
              <a:gd name="T47" fmla="*/ 2147483646 h 256"/>
              <a:gd name="T48" fmla="*/ 2147483646 w 182"/>
              <a:gd name="T49" fmla="*/ 2147483646 h 25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2" h="256">
                <a:moveTo>
                  <a:pt x="165" y="252"/>
                </a:moveTo>
                <a:lnTo>
                  <a:pt x="165" y="252"/>
                </a:lnTo>
                <a:lnTo>
                  <a:pt x="166" y="256"/>
                </a:lnTo>
                <a:lnTo>
                  <a:pt x="170" y="256"/>
                </a:lnTo>
                <a:lnTo>
                  <a:pt x="173" y="256"/>
                </a:lnTo>
                <a:lnTo>
                  <a:pt x="178" y="254"/>
                </a:lnTo>
                <a:lnTo>
                  <a:pt x="180" y="252"/>
                </a:lnTo>
                <a:lnTo>
                  <a:pt x="182" y="249"/>
                </a:lnTo>
                <a:lnTo>
                  <a:pt x="182" y="245"/>
                </a:lnTo>
                <a:lnTo>
                  <a:pt x="180" y="242"/>
                </a:ln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6" y="0"/>
                </a:lnTo>
                <a:lnTo>
                  <a:pt x="3" y="1"/>
                </a:lnTo>
                <a:lnTo>
                  <a:pt x="1" y="5"/>
                </a:lnTo>
                <a:lnTo>
                  <a:pt x="0" y="8"/>
                </a:lnTo>
                <a:lnTo>
                  <a:pt x="0" y="12"/>
                </a:lnTo>
                <a:lnTo>
                  <a:pt x="1" y="15"/>
                </a:lnTo>
                <a:lnTo>
                  <a:pt x="165" y="2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3" name="Freeform 91"/>
          <p:cNvSpPr/>
          <p:nvPr userDrawn="1"/>
        </p:nvSpPr>
        <p:spPr bwMode="auto">
          <a:xfrm>
            <a:off x="7800975" y="1081088"/>
            <a:ext cx="350838" cy="352425"/>
          </a:xfrm>
          <a:custGeom>
            <a:avLst/>
            <a:gdLst>
              <a:gd name="T0" fmla="*/ 2147483646 w 221"/>
              <a:gd name="T1" fmla="*/ 2147483646 h 222"/>
              <a:gd name="T2" fmla="*/ 2147483646 w 221"/>
              <a:gd name="T3" fmla="*/ 2147483646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0 w 221"/>
              <a:gd name="T19" fmla="*/ 2147483646 h 222"/>
              <a:gd name="T20" fmla="*/ 0 w 221"/>
              <a:gd name="T21" fmla="*/ 2147483646 h 222"/>
              <a:gd name="T22" fmla="*/ 0 w 221"/>
              <a:gd name="T23" fmla="*/ 2147483646 h 222"/>
              <a:gd name="T24" fmla="*/ 2147483646 w 221"/>
              <a:gd name="T25" fmla="*/ 2147483646 h 222"/>
              <a:gd name="T26" fmla="*/ 2147483646 w 221"/>
              <a:gd name="T27" fmla="*/ 2147483646 h 222"/>
              <a:gd name="T28" fmla="*/ 2147483646 w 221"/>
              <a:gd name="T29" fmla="*/ 2147483646 h 222"/>
              <a:gd name="T30" fmla="*/ 2147483646 w 221"/>
              <a:gd name="T31" fmla="*/ 2147483646 h 222"/>
              <a:gd name="T32" fmla="*/ 2147483646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0 h 222"/>
              <a:gd name="T110" fmla="*/ 2147483646 w 221"/>
              <a:gd name="T111" fmla="*/ 0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2147483646 h 222"/>
              <a:gd name="T118" fmla="*/ 2147483646 w 221"/>
              <a:gd name="T119" fmla="*/ 2147483646 h 222"/>
              <a:gd name="T120" fmla="*/ 2147483646 w 221"/>
              <a:gd name="T121" fmla="*/ 2147483646 h 222"/>
              <a:gd name="T122" fmla="*/ 2147483646 w 221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49" y="17"/>
                </a:moveTo>
                <a:lnTo>
                  <a:pt x="49" y="17"/>
                </a:lnTo>
                <a:lnTo>
                  <a:pt x="41" y="24"/>
                </a:lnTo>
                <a:lnTo>
                  <a:pt x="32" y="31"/>
                </a:lnTo>
                <a:lnTo>
                  <a:pt x="25" y="39"/>
                </a:lnTo>
                <a:lnTo>
                  <a:pt x="18" y="48"/>
                </a:lnTo>
                <a:lnTo>
                  <a:pt x="13" y="56"/>
                </a:lnTo>
                <a:lnTo>
                  <a:pt x="8" y="67"/>
                </a:lnTo>
                <a:lnTo>
                  <a:pt x="1" y="87"/>
                </a:lnTo>
                <a:lnTo>
                  <a:pt x="0" y="108"/>
                </a:lnTo>
                <a:lnTo>
                  <a:pt x="0" y="118"/>
                </a:lnTo>
                <a:lnTo>
                  <a:pt x="0" y="130"/>
                </a:lnTo>
                <a:lnTo>
                  <a:pt x="3" y="141"/>
                </a:lnTo>
                <a:lnTo>
                  <a:pt x="6" y="151"/>
                </a:lnTo>
                <a:lnTo>
                  <a:pt x="10" y="161"/>
                </a:lnTo>
                <a:lnTo>
                  <a:pt x="17" y="170"/>
                </a:lnTo>
                <a:lnTo>
                  <a:pt x="24" y="180"/>
                </a:lnTo>
                <a:lnTo>
                  <a:pt x="30" y="189"/>
                </a:lnTo>
                <a:lnTo>
                  <a:pt x="39" y="196"/>
                </a:lnTo>
                <a:lnTo>
                  <a:pt x="48" y="203"/>
                </a:lnTo>
                <a:lnTo>
                  <a:pt x="56" y="208"/>
                </a:lnTo>
                <a:lnTo>
                  <a:pt x="65" y="213"/>
                </a:lnTo>
                <a:lnTo>
                  <a:pt x="85" y="220"/>
                </a:lnTo>
                <a:lnTo>
                  <a:pt x="108" y="222"/>
                </a:lnTo>
                <a:lnTo>
                  <a:pt x="118" y="222"/>
                </a:lnTo>
                <a:lnTo>
                  <a:pt x="128" y="220"/>
                </a:lnTo>
                <a:lnTo>
                  <a:pt x="139" y="218"/>
                </a:lnTo>
                <a:lnTo>
                  <a:pt x="149" y="215"/>
                </a:lnTo>
                <a:lnTo>
                  <a:pt x="159" y="209"/>
                </a:lnTo>
                <a:lnTo>
                  <a:pt x="170" y="204"/>
                </a:lnTo>
                <a:lnTo>
                  <a:pt x="178" y="197"/>
                </a:lnTo>
                <a:lnTo>
                  <a:pt x="187" y="191"/>
                </a:lnTo>
                <a:lnTo>
                  <a:pt x="196" y="182"/>
                </a:lnTo>
                <a:lnTo>
                  <a:pt x="201" y="173"/>
                </a:lnTo>
                <a:lnTo>
                  <a:pt x="208" y="165"/>
                </a:lnTo>
                <a:lnTo>
                  <a:pt x="211" y="154"/>
                </a:lnTo>
                <a:lnTo>
                  <a:pt x="218" y="136"/>
                </a:lnTo>
                <a:lnTo>
                  <a:pt x="221" y="113"/>
                </a:lnTo>
                <a:lnTo>
                  <a:pt x="221" y="103"/>
                </a:lnTo>
                <a:lnTo>
                  <a:pt x="220" y="93"/>
                </a:lnTo>
                <a:lnTo>
                  <a:pt x="216" y="82"/>
                </a:lnTo>
                <a:lnTo>
                  <a:pt x="213" y="72"/>
                </a:lnTo>
                <a:lnTo>
                  <a:pt x="209" y="62"/>
                </a:lnTo>
                <a:lnTo>
                  <a:pt x="204" y="51"/>
                </a:lnTo>
                <a:lnTo>
                  <a:pt x="197" y="43"/>
                </a:lnTo>
                <a:lnTo>
                  <a:pt x="189" y="34"/>
                </a:lnTo>
                <a:lnTo>
                  <a:pt x="182" y="26"/>
                </a:lnTo>
                <a:lnTo>
                  <a:pt x="173" y="19"/>
                </a:lnTo>
                <a:lnTo>
                  <a:pt x="163" y="14"/>
                </a:lnTo>
                <a:lnTo>
                  <a:pt x="154" y="8"/>
                </a:lnTo>
                <a:lnTo>
                  <a:pt x="134" y="3"/>
                </a:lnTo>
                <a:lnTo>
                  <a:pt x="113" y="0"/>
                </a:lnTo>
                <a:lnTo>
                  <a:pt x="103" y="0"/>
                </a:lnTo>
                <a:lnTo>
                  <a:pt x="91" y="1"/>
                </a:lnTo>
                <a:lnTo>
                  <a:pt x="80" y="3"/>
                </a:lnTo>
                <a:lnTo>
                  <a:pt x="70" y="7"/>
                </a:lnTo>
                <a:lnTo>
                  <a:pt x="60" y="12"/>
                </a:lnTo>
                <a:lnTo>
                  <a:pt x="49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4" name="Freeform 92"/>
          <p:cNvSpPr/>
          <p:nvPr userDrawn="1"/>
        </p:nvSpPr>
        <p:spPr bwMode="auto">
          <a:xfrm>
            <a:off x="7243763" y="1547813"/>
            <a:ext cx="220662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0 w 139"/>
              <a:gd name="T11" fmla="*/ 2147483646 h 141"/>
              <a:gd name="T12" fmla="*/ 0 w 139"/>
              <a:gd name="T13" fmla="*/ 2147483646 h 141"/>
              <a:gd name="T14" fmla="*/ 0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2147483646 w 139"/>
              <a:gd name="T29" fmla="*/ 2147483646 h 141"/>
              <a:gd name="T30" fmla="*/ 2147483646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0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31" y="12"/>
                </a:moveTo>
                <a:lnTo>
                  <a:pt x="31" y="12"/>
                </a:lnTo>
                <a:lnTo>
                  <a:pt x="21" y="20"/>
                </a:lnTo>
                <a:lnTo>
                  <a:pt x="12" y="31"/>
                </a:lnTo>
                <a:lnTo>
                  <a:pt x="5" y="43"/>
                </a:lnTo>
                <a:lnTo>
                  <a:pt x="0" y="56"/>
                </a:lnTo>
                <a:lnTo>
                  <a:pt x="0" y="68"/>
                </a:lnTo>
                <a:lnTo>
                  <a:pt x="0" y="82"/>
                </a:lnTo>
                <a:lnTo>
                  <a:pt x="3" y="96"/>
                </a:lnTo>
                <a:lnTo>
                  <a:pt x="10" y="108"/>
                </a:lnTo>
                <a:lnTo>
                  <a:pt x="19" y="120"/>
                </a:lnTo>
                <a:lnTo>
                  <a:pt x="29" y="129"/>
                </a:lnTo>
                <a:lnTo>
                  <a:pt x="41" y="136"/>
                </a:lnTo>
                <a:lnTo>
                  <a:pt x="55" y="139"/>
                </a:lnTo>
                <a:lnTo>
                  <a:pt x="67" y="141"/>
                </a:lnTo>
                <a:lnTo>
                  <a:pt x="81" y="141"/>
                </a:lnTo>
                <a:lnTo>
                  <a:pt x="94" y="137"/>
                </a:lnTo>
                <a:lnTo>
                  <a:pt x="108" y="130"/>
                </a:lnTo>
                <a:lnTo>
                  <a:pt x="118" y="122"/>
                </a:lnTo>
                <a:lnTo>
                  <a:pt x="127" y="111"/>
                </a:lnTo>
                <a:lnTo>
                  <a:pt x="134" y="99"/>
                </a:lnTo>
                <a:lnTo>
                  <a:pt x="137" y="86"/>
                </a:lnTo>
                <a:lnTo>
                  <a:pt x="139" y="72"/>
                </a:lnTo>
                <a:lnTo>
                  <a:pt x="139" y="60"/>
                </a:lnTo>
                <a:lnTo>
                  <a:pt x="136" y="46"/>
                </a:lnTo>
                <a:lnTo>
                  <a:pt x="129" y="32"/>
                </a:lnTo>
                <a:lnTo>
                  <a:pt x="120" y="22"/>
                </a:lnTo>
                <a:lnTo>
                  <a:pt x="110" y="13"/>
                </a:lnTo>
                <a:lnTo>
                  <a:pt x="98" y="7"/>
                </a:lnTo>
                <a:lnTo>
                  <a:pt x="84" y="1"/>
                </a:lnTo>
                <a:lnTo>
                  <a:pt x="70" y="0"/>
                </a:lnTo>
                <a:lnTo>
                  <a:pt x="58" y="1"/>
                </a:lnTo>
                <a:lnTo>
                  <a:pt x="45" y="5"/>
                </a:lnTo>
                <a:lnTo>
                  <a:pt x="31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5" name="Freeform 93"/>
          <p:cNvSpPr/>
          <p:nvPr userDrawn="1"/>
        </p:nvSpPr>
        <p:spPr bwMode="auto">
          <a:xfrm>
            <a:off x="7423150" y="1316038"/>
            <a:ext cx="454025" cy="307975"/>
          </a:xfrm>
          <a:custGeom>
            <a:avLst/>
            <a:gdLst>
              <a:gd name="T0" fmla="*/ 2147483646 w 286"/>
              <a:gd name="T1" fmla="*/ 2147483646 h 194"/>
              <a:gd name="T2" fmla="*/ 2147483646 w 286"/>
              <a:gd name="T3" fmla="*/ 2147483646 h 194"/>
              <a:gd name="T4" fmla="*/ 2147483646 w 286"/>
              <a:gd name="T5" fmla="*/ 2147483646 h 194"/>
              <a:gd name="T6" fmla="*/ 0 w 286"/>
              <a:gd name="T7" fmla="*/ 2147483646 h 194"/>
              <a:gd name="T8" fmla="*/ 0 w 286"/>
              <a:gd name="T9" fmla="*/ 2147483646 h 194"/>
              <a:gd name="T10" fmla="*/ 2147483646 w 286"/>
              <a:gd name="T11" fmla="*/ 2147483646 h 194"/>
              <a:gd name="T12" fmla="*/ 2147483646 w 286"/>
              <a:gd name="T13" fmla="*/ 2147483646 h 194"/>
              <a:gd name="T14" fmla="*/ 2147483646 w 286"/>
              <a:gd name="T15" fmla="*/ 2147483646 h 194"/>
              <a:gd name="T16" fmla="*/ 2147483646 w 286"/>
              <a:gd name="T17" fmla="*/ 2147483646 h 194"/>
              <a:gd name="T18" fmla="*/ 2147483646 w 286"/>
              <a:gd name="T19" fmla="*/ 2147483646 h 194"/>
              <a:gd name="T20" fmla="*/ 2147483646 w 286"/>
              <a:gd name="T21" fmla="*/ 2147483646 h 194"/>
              <a:gd name="T22" fmla="*/ 2147483646 w 286"/>
              <a:gd name="T23" fmla="*/ 2147483646 h 194"/>
              <a:gd name="T24" fmla="*/ 2147483646 w 286"/>
              <a:gd name="T25" fmla="*/ 2147483646 h 194"/>
              <a:gd name="T26" fmla="*/ 2147483646 w 286"/>
              <a:gd name="T27" fmla="*/ 2147483646 h 194"/>
              <a:gd name="T28" fmla="*/ 2147483646 w 286"/>
              <a:gd name="T29" fmla="*/ 2147483646 h 194"/>
              <a:gd name="T30" fmla="*/ 2147483646 w 286"/>
              <a:gd name="T31" fmla="*/ 2147483646 h 194"/>
              <a:gd name="T32" fmla="*/ 2147483646 w 286"/>
              <a:gd name="T33" fmla="*/ 2147483646 h 194"/>
              <a:gd name="T34" fmla="*/ 2147483646 w 286"/>
              <a:gd name="T35" fmla="*/ 2147483646 h 194"/>
              <a:gd name="T36" fmla="*/ 2147483646 w 286"/>
              <a:gd name="T37" fmla="*/ 2147483646 h 194"/>
              <a:gd name="T38" fmla="*/ 2147483646 w 286"/>
              <a:gd name="T39" fmla="*/ 2147483646 h 194"/>
              <a:gd name="T40" fmla="*/ 2147483646 w 286"/>
              <a:gd name="T41" fmla="*/ 2147483646 h 194"/>
              <a:gd name="T42" fmla="*/ 2147483646 w 286"/>
              <a:gd name="T43" fmla="*/ 0 h 194"/>
              <a:gd name="T44" fmla="*/ 2147483646 w 286"/>
              <a:gd name="T45" fmla="*/ 0 h 194"/>
              <a:gd name="T46" fmla="*/ 2147483646 w 286"/>
              <a:gd name="T47" fmla="*/ 2147483646 h 194"/>
              <a:gd name="T48" fmla="*/ 2147483646 w 286"/>
              <a:gd name="T49" fmla="*/ 2147483646 h 1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94">
                <a:moveTo>
                  <a:pt x="7" y="166"/>
                </a:moveTo>
                <a:lnTo>
                  <a:pt x="7" y="166"/>
                </a:lnTo>
                <a:lnTo>
                  <a:pt x="2" y="170"/>
                </a:lnTo>
                <a:lnTo>
                  <a:pt x="0" y="175"/>
                </a:lnTo>
                <a:lnTo>
                  <a:pt x="0" y="182"/>
                </a:lnTo>
                <a:lnTo>
                  <a:pt x="2" y="187"/>
                </a:lnTo>
                <a:lnTo>
                  <a:pt x="5" y="192"/>
                </a:lnTo>
                <a:lnTo>
                  <a:pt x="12" y="194"/>
                </a:lnTo>
                <a:lnTo>
                  <a:pt x="18" y="194"/>
                </a:lnTo>
                <a:lnTo>
                  <a:pt x="23" y="192"/>
                </a:lnTo>
                <a:lnTo>
                  <a:pt x="279" y="29"/>
                </a:lnTo>
                <a:lnTo>
                  <a:pt x="284" y="24"/>
                </a:lnTo>
                <a:lnTo>
                  <a:pt x="286" y="18"/>
                </a:lnTo>
                <a:lnTo>
                  <a:pt x="286" y="13"/>
                </a:lnTo>
                <a:lnTo>
                  <a:pt x="284" y="6"/>
                </a:lnTo>
                <a:lnTo>
                  <a:pt x="279" y="3"/>
                </a:lnTo>
                <a:lnTo>
                  <a:pt x="274" y="0"/>
                </a:lnTo>
                <a:lnTo>
                  <a:pt x="268" y="0"/>
                </a:lnTo>
                <a:lnTo>
                  <a:pt x="262" y="3"/>
                </a:lnTo>
                <a:lnTo>
                  <a:pt x="7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6" name="Freeform 94"/>
          <p:cNvSpPr/>
          <p:nvPr userDrawn="1"/>
        </p:nvSpPr>
        <p:spPr bwMode="auto">
          <a:xfrm>
            <a:off x="8112125" y="1062038"/>
            <a:ext cx="463550" cy="176212"/>
          </a:xfrm>
          <a:custGeom>
            <a:avLst/>
            <a:gdLst>
              <a:gd name="T0" fmla="*/ 2147483646 w 292"/>
              <a:gd name="T1" fmla="*/ 2147483646 h 111"/>
              <a:gd name="T2" fmla="*/ 2147483646 w 292"/>
              <a:gd name="T3" fmla="*/ 2147483646 h 111"/>
              <a:gd name="T4" fmla="*/ 2147483646 w 292"/>
              <a:gd name="T5" fmla="*/ 2147483646 h 111"/>
              <a:gd name="T6" fmla="*/ 0 w 292"/>
              <a:gd name="T7" fmla="*/ 2147483646 h 111"/>
              <a:gd name="T8" fmla="*/ 0 w 292"/>
              <a:gd name="T9" fmla="*/ 2147483646 h 111"/>
              <a:gd name="T10" fmla="*/ 0 w 292"/>
              <a:gd name="T11" fmla="*/ 2147483646 h 111"/>
              <a:gd name="T12" fmla="*/ 0 w 292"/>
              <a:gd name="T13" fmla="*/ 2147483646 h 111"/>
              <a:gd name="T14" fmla="*/ 0 w 292"/>
              <a:gd name="T15" fmla="*/ 2147483646 h 111"/>
              <a:gd name="T16" fmla="*/ 2147483646 w 292"/>
              <a:gd name="T17" fmla="*/ 2147483646 h 111"/>
              <a:gd name="T18" fmla="*/ 2147483646 w 292"/>
              <a:gd name="T19" fmla="*/ 2147483646 h 111"/>
              <a:gd name="T20" fmla="*/ 2147483646 w 292"/>
              <a:gd name="T21" fmla="*/ 2147483646 h 111"/>
              <a:gd name="T22" fmla="*/ 2147483646 w 292"/>
              <a:gd name="T23" fmla="*/ 2147483646 h 111"/>
              <a:gd name="T24" fmla="*/ 2147483646 w 292"/>
              <a:gd name="T25" fmla="*/ 2147483646 h 111"/>
              <a:gd name="T26" fmla="*/ 2147483646 w 292"/>
              <a:gd name="T27" fmla="*/ 2147483646 h 111"/>
              <a:gd name="T28" fmla="*/ 2147483646 w 292"/>
              <a:gd name="T29" fmla="*/ 2147483646 h 111"/>
              <a:gd name="T30" fmla="*/ 2147483646 w 292"/>
              <a:gd name="T31" fmla="*/ 2147483646 h 111"/>
              <a:gd name="T32" fmla="*/ 2147483646 w 292"/>
              <a:gd name="T33" fmla="*/ 2147483646 h 111"/>
              <a:gd name="T34" fmla="*/ 2147483646 w 292"/>
              <a:gd name="T35" fmla="*/ 2147483646 h 111"/>
              <a:gd name="T36" fmla="*/ 2147483646 w 292"/>
              <a:gd name="T37" fmla="*/ 2147483646 h 111"/>
              <a:gd name="T38" fmla="*/ 2147483646 w 292"/>
              <a:gd name="T39" fmla="*/ 2147483646 h 111"/>
              <a:gd name="T40" fmla="*/ 2147483646 w 292"/>
              <a:gd name="T41" fmla="*/ 2147483646 h 111"/>
              <a:gd name="T42" fmla="*/ 2147483646 w 292"/>
              <a:gd name="T43" fmla="*/ 2147483646 h 111"/>
              <a:gd name="T44" fmla="*/ 2147483646 w 292"/>
              <a:gd name="T45" fmla="*/ 0 h 111"/>
              <a:gd name="T46" fmla="*/ 2147483646 w 292"/>
              <a:gd name="T47" fmla="*/ 2147483646 h 111"/>
              <a:gd name="T48" fmla="*/ 2147483646 w 292"/>
              <a:gd name="T49" fmla="*/ 2147483646 h 1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1">
                <a:moveTo>
                  <a:pt x="6" y="93"/>
                </a:moveTo>
                <a:lnTo>
                  <a:pt x="6" y="93"/>
                </a:lnTo>
                <a:lnTo>
                  <a:pt x="3" y="94"/>
                </a:lnTo>
                <a:lnTo>
                  <a:pt x="0" y="98"/>
                </a:lnTo>
                <a:lnTo>
                  <a:pt x="0" y="101"/>
                </a:lnTo>
                <a:lnTo>
                  <a:pt x="0" y="105"/>
                </a:lnTo>
                <a:lnTo>
                  <a:pt x="1" y="108"/>
                </a:lnTo>
                <a:lnTo>
                  <a:pt x="5" y="110"/>
                </a:lnTo>
                <a:lnTo>
                  <a:pt x="8" y="111"/>
                </a:lnTo>
                <a:lnTo>
                  <a:pt x="12" y="111"/>
                </a:lnTo>
                <a:lnTo>
                  <a:pt x="285" y="19"/>
                </a:lnTo>
                <a:lnTo>
                  <a:pt x="288" y="17"/>
                </a:lnTo>
                <a:lnTo>
                  <a:pt x="290" y="13"/>
                </a:lnTo>
                <a:lnTo>
                  <a:pt x="292" y="10"/>
                </a:lnTo>
                <a:lnTo>
                  <a:pt x="292" y="7"/>
                </a:lnTo>
                <a:lnTo>
                  <a:pt x="288" y="3"/>
                </a:lnTo>
                <a:lnTo>
                  <a:pt x="287" y="1"/>
                </a:lnTo>
                <a:lnTo>
                  <a:pt x="283" y="0"/>
                </a:lnTo>
                <a:lnTo>
                  <a:pt x="278" y="1"/>
                </a:lnTo>
                <a:lnTo>
                  <a:pt x="6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7" name="Freeform 95"/>
          <p:cNvSpPr/>
          <p:nvPr userDrawn="1"/>
        </p:nvSpPr>
        <p:spPr bwMode="auto">
          <a:xfrm>
            <a:off x="8105775" y="898525"/>
            <a:ext cx="406400" cy="285750"/>
          </a:xfrm>
          <a:custGeom>
            <a:avLst/>
            <a:gdLst>
              <a:gd name="T0" fmla="*/ 2147483646 w 256"/>
              <a:gd name="T1" fmla="*/ 2147483646 h 180"/>
              <a:gd name="T2" fmla="*/ 2147483646 w 256"/>
              <a:gd name="T3" fmla="*/ 2147483646 h 180"/>
              <a:gd name="T4" fmla="*/ 0 w 256"/>
              <a:gd name="T5" fmla="*/ 2147483646 h 180"/>
              <a:gd name="T6" fmla="*/ 0 w 256"/>
              <a:gd name="T7" fmla="*/ 2147483646 h 180"/>
              <a:gd name="T8" fmla="*/ 0 w 256"/>
              <a:gd name="T9" fmla="*/ 2147483646 h 180"/>
              <a:gd name="T10" fmla="*/ 0 w 256"/>
              <a:gd name="T11" fmla="*/ 2147483646 h 180"/>
              <a:gd name="T12" fmla="*/ 0 w 256"/>
              <a:gd name="T13" fmla="*/ 2147483646 h 180"/>
              <a:gd name="T14" fmla="*/ 0 w 256"/>
              <a:gd name="T15" fmla="*/ 2147483646 h 180"/>
              <a:gd name="T16" fmla="*/ 2147483646 w 256"/>
              <a:gd name="T17" fmla="*/ 2147483646 h 180"/>
              <a:gd name="T18" fmla="*/ 2147483646 w 256"/>
              <a:gd name="T19" fmla="*/ 2147483646 h 180"/>
              <a:gd name="T20" fmla="*/ 2147483646 w 256"/>
              <a:gd name="T21" fmla="*/ 2147483646 h 180"/>
              <a:gd name="T22" fmla="*/ 2147483646 w 256"/>
              <a:gd name="T23" fmla="*/ 2147483646 h 180"/>
              <a:gd name="T24" fmla="*/ 2147483646 w 256"/>
              <a:gd name="T25" fmla="*/ 2147483646 h 180"/>
              <a:gd name="T26" fmla="*/ 2147483646 w 256"/>
              <a:gd name="T27" fmla="*/ 2147483646 h 180"/>
              <a:gd name="T28" fmla="*/ 2147483646 w 256"/>
              <a:gd name="T29" fmla="*/ 2147483646 h 180"/>
              <a:gd name="T30" fmla="*/ 2147483646 w 256"/>
              <a:gd name="T31" fmla="*/ 2147483646 h 180"/>
              <a:gd name="T32" fmla="*/ 2147483646 w 256"/>
              <a:gd name="T33" fmla="*/ 2147483646 h 180"/>
              <a:gd name="T34" fmla="*/ 2147483646 w 256"/>
              <a:gd name="T35" fmla="*/ 2147483646 h 180"/>
              <a:gd name="T36" fmla="*/ 2147483646 w 256"/>
              <a:gd name="T37" fmla="*/ 2147483646 h 180"/>
              <a:gd name="T38" fmla="*/ 2147483646 w 256"/>
              <a:gd name="T39" fmla="*/ 2147483646 h 180"/>
              <a:gd name="T40" fmla="*/ 2147483646 w 256"/>
              <a:gd name="T41" fmla="*/ 2147483646 h 180"/>
              <a:gd name="T42" fmla="*/ 2147483646 w 256"/>
              <a:gd name="T43" fmla="*/ 0 h 180"/>
              <a:gd name="T44" fmla="*/ 2147483646 w 256"/>
              <a:gd name="T45" fmla="*/ 0 h 180"/>
              <a:gd name="T46" fmla="*/ 2147483646 w 256"/>
              <a:gd name="T47" fmla="*/ 2147483646 h 180"/>
              <a:gd name="T48" fmla="*/ 2147483646 w 256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0">
                <a:moveTo>
                  <a:pt x="4" y="161"/>
                </a:moveTo>
                <a:lnTo>
                  <a:pt x="4" y="161"/>
                </a:lnTo>
                <a:lnTo>
                  <a:pt x="0" y="165"/>
                </a:lnTo>
                <a:lnTo>
                  <a:pt x="0" y="168"/>
                </a:lnTo>
                <a:lnTo>
                  <a:pt x="0" y="171"/>
                </a:lnTo>
                <a:lnTo>
                  <a:pt x="0" y="175"/>
                </a:lnTo>
                <a:lnTo>
                  <a:pt x="4" y="178"/>
                </a:lnTo>
                <a:lnTo>
                  <a:pt x="7" y="180"/>
                </a:lnTo>
                <a:lnTo>
                  <a:pt x="10" y="180"/>
                </a:lnTo>
                <a:lnTo>
                  <a:pt x="14" y="178"/>
                </a:lnTo>
                <a:lnTo>
                  <a:pt x="253" y="17"/>
                </a:lnTo>
                <a:lnTo>
                  <a:pt x="256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3" y="1"/>
                </a:lnTo>
                <a:lnTo>
                  <a:pt x="249" y="0"/>
                </a:lnTo>
                <a:lnTo>
                  <a:pt x="246" y="0"/>
                </a:lnTo>
                <a:lnTo>
                  <a:pt x="242" y="1"/>
                </a:lnTo>
                <a:lnTo>
                  <a:pt x="4" y="1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8" name="Freeform 96"/>
          <p:cNvSpPr/>
          <p:nvPr userDrawn="1"/>
        </p:nvSpPr>
        <p:spPr bwMode="auto">
          <a:xfrm>
            <a:off x="8131175" y="1219200"/>
            <a:ext cx="485775" cy="71438"/>
          </a:xfrm>
          <a:custGeom>
            <a:avLst/>
            <a:gdLst>
              <a:gd name="T0" fmla="*/ 2147483646 w 306"/>
              <a:gd name="T1" fmla="*/ 2147483646 h 45"/>
              <a:gd name="T2" fmla="*/ 2147483646 w 306"/>
              <a:gd name="T3" fmla="*/ 2147483646 h 45"/>
              <a:gd name="T4" fmla="*/ 2147483646 w 306"/>
              <a:gd name="T5" fmla="*/ 2147483646 h 45"/>
              <a:gd name="T6" fmla="*/ 2147483646 w 306"/>
              <a:gd name="T7" fmla="*/ 2147483646 h 45"/>
              <a:gd name="T8" fmla="*/ 0 w 306"/>
              <a:gd name="T9" fmla="*/ 2147483646 h 45"/>
              <a:gd name="T10" fmla="*/ 0 w 306"/>
              <a:gd name="T11" fmla="*/ 2147483646 h 45"/>
              <a:gd name="T12" fmla="*/ 0 w 306"/>
              <a:gd name="T13" fmla="*/ 2147483646 h 45"/>
              <a:gd name="T14" fmla="*/ 0 w 306"/>
              <a:gd name="T15" fmla="*/ 2147483646 h 45"/>
              <a:gd name="T16" fmla="*/ 2147483646 w 306"/>
              <a:gd name="T17" fmla="*/ 2147483646 h 45"/>
              <a:gd name="T18" fmla="*/ 2147483646 w 306"/>
              <a:gd name="T19" fmla="*/ 2147483646 h 45"/>
              <a:gd name="T20" fmla="*/ 2147483646 w 306"/>
              <a:gd name="T21" fmla="*/ 2147483646 h 45"/>
              <a:gd name="T22" fmla="*/ 2147483646 w 306"/>
              <a:gd name="T23" fmla="*/ 2147483646 h 45"/>
              <a:gd name="T24" fmla="*/ 2147483646 w 306"/>
              <a:gd name="T25" fmla="*/ 2147483646 h 45"/>
              <a:gd name="T26" fmla="*/ 2147483646 w 306"/>
              <a:gd name="T27" fmla="*/ 2147483646 h 45"/>
              <a:gd name="T28" fmla="*/ 2147483646 w 306"/>
              <a:gd name="T29" fmla="*/ 2147483646 h 45"/>
              <a:gd name="T30" fmla="*/ 2147483646 w 306"/>
              <a:gd name="T31" fmla="*/ 2147483646 h 45"/>
              <a:gd name="T32" fmla="*/ 2147483646 w 306"/>
              <a:gd name="T33" fmla="*/ 2147483646 h 45"/>
              <a:gd name="T34" fmla="*/ 2147483646 w 306"/>
              <a:gd name="T35" fmla="*/ 2147483646 h 45"/>
              <a:gd name="T36" fmla="*/ 2147483646 w 306"/>
              <a:gd name="T37" fmla="*/ 2147483646 h 45"/>
              <a:gd name="T38" fmla="*/ 2147483646 w 306"/>
              <a:gd name="T39" fmla="*/ 2147483646 h 45"/>
              <a:gd name="T40" fmla="*/ 2147483646 w 306"/>
              <a:gd name="T41" fmla="*/ 2147483646 h 45"/>
              <a:gd name="T42" fmla="*/ 2147483646 w 306"/>
              <a:gd name="T43" fmla="*/ 2147483646 h 45"/>
              <a:gd name="T44" fmla="*/ 2147483646 w 306"/>
              <a:gd name="T45" fmla="*/ 2147483646 h 45"/>
              <a:gd name="T46" fmla="*/ 2147483646 w 306"/>
              <a:gd name="T47" fmla="*/ 0 h 45"/>
              <a:gd name="T48" fmla="*/ 2147483646 w 306"/>
              <a:gd name="T49" fmla="*/ 2147483646 h 4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5">
                <a:moveTo>
                  <a:pt x="8" y="26"/>
                </a:moveTo>
                <a:lnTo>
                  <a:pt x="8" y="26"/>
                </a:lnTo>
                <a:lnTo>
                  <a:pt x="5" y="26"/>
                </a:lnTo>
                <a:lnTo>
                  <a:pt x="1" y="30"/>
                </a:lnTo>
                <a:lnTo>
                  <a:pt x="0" y="31"/>
                </a:lnTo>
                <a:lnTo>
                  <a:pt x="0" y="37"/>
                </a:lnTo>
                <a:lnTo>
                  <a:pt x="1" y="40"/>
                </a:lnTo>
                <a:lnTo>
                  <a:pt x="3" y="42"/>
                </a:lnTo>
                <a:lnTo>
                  <a:pt x="6" y="45"/>
                </a:lnTo>
                <a:lnTo>
                  <a:pt x="10" y="45"/>
                </a:lnTo>
                <a:lnTo>
                  <a:pt x="297" y="21"/>
                </a:lnTo>
                <a:lnTo>
                  <a:pt x="300" y="19"/>
                </a:lnTo>
                <a:lnTo>
                  <a:pt x="304" y="18"/>
                </a:lnTo>
                <a:lnTo>
                  <a:pt x="306" y="14"/>
                </a:lnTo>
                <a:lnTo>
                  <a:pt x="306" y="11"/>
                </a:lnTo>
                <a:lnTo>
                  <a:pt x="304" y="6"/>
                </a:lnTo>
                <a:lnTo>
                  <a:pt x="302" y="4"/>
                </a:lnTo>
                <a:lnTo>
                  <a:pt x="299" y="2"/>
                </a:lnTo>
                <a:lnTo>
                  <a:pt x="295" y="0"/>
                </a:lnTo>
                <a:lnTo>
                  <a:pt x="8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9" name="Freeform 97"/>
          <p:cNvSpPr/>
          <p:nvPr userDrawn="1"/>
        </p:nvSpPr>
        <p:spPr bwMode="auto">
          <a:xfrm>
            <a:off x="8059738" y="777875"/>
            <a:ext cx="349250" cy="357188"/>
          </a:xfrm>
          <a:custGeom>
            <a:avLst/>
            <a:gdLst>
              <a:gd name="T0" fmla="*/ 2147483646 w 220"/>
              <a:gd name="T1" fmla="*/ 2147483646 h 225"/>
              <a:gd name="T2" fmla="*/ 2147483646 w 220"/>
              <a:gd name="T3" fmla="*/ 2147483646 h 225"/>
              <a:gd name="T4" fmla="*/ 0 w 220"/>
              <a:gd name="T5" fmla="*/ 2147483646 h 225"/>
              <a:gd name="T6" fmla="*/ 0 w 220"/>
              <a:gd name="T7" fmla="*/ 2147483646 h 225"/>
              <a:gd name="T8" fmla="*/ 0 w 220"/>
              <a:gd name="T9" fmla="*/ 2147483646 h 225"/>
              <a:gd name="T10" fmla="*/ 2147483646 w 220"/>
              <a:gd name="T11" fmla="*/ 2147483646 h 225"/>
              <a:gd name="T12" fmla="*/ 2147483646 w 220"/>
              <a:gd name="T13" fmla="*/ 2147483646 h 225"/>
              <a:gd name="T14" fmla="*/ 2147483646 w 220"/>
              <a:gd name="T15" fmla="*/ 2147483646 h 225"/>
              <a:gd name="T16" fmla="*/ 2147483646 w 220"/>
              <a:gd name="T17" fmla="*/ 2147483646 h 225"/>
              <a:gd name="T18" fmla="*/ 2147483646 w 220"/>
              <a:gd name="T19" fmla="*/ 2147483646 h 225"/>
              <a:gd name="T20" fmla="*/ 2147483646 w 220"/>
              <a:gd name="T21" fmla="*/ 2147483646 h 225"/>
              <a:gd name="T22" fmla="*/ 2147483646 w 220"/>
              <a:gd name="T23" fmla="*/ 2147483646 h 225"/>
              <a:gd name="T24" fmla="*/ 2147483646 w 220"/>
              <a:gd name="T25" fmla="*/ 2147483646 h 225"/>
              <a:gd name="T26" fmla="*/ 2147483646 w 220"/>
              <a:gd name="T27" fmla="*/ 2147483646 h 225"/>
              <a:gd name="T28" fmla="*/ 2147483646 w 220"/>
              <a:gd name="T29" fmla="*/ 2147483646 h 225"/>
              <a:gd name="T30" fmla="*/ 2147483646 w 220"/>
              <a:gd name="T31" fmla="*/ 2147483646 h 225"/>
              <a:gd name="T32" fmla="*/ 2147483646 w 220"/>
              <a:gd name="T33" fmla="*/ 2147483646 h 225"/>
              <a:gd name="T34" fmla="*/ 2147483646 w 220"/>
              <a:gd name="T35" fmla="*/ 2147483646 h 225"/>
              <a:gd name="T36" fmla="*/ 2147483646 w 220"/>
              <a:gd name="T37" fmla="*/ 2147483646 h 225"/>
              <a:gd name="T38" fmla="*/ 2147483646 w 220"/>
              <a:gd name="T39" fmla="*/ 2147483646 h 225"/>
              <a:gd name="T40" fmla="*/ 2147483646 w 220"/>
              <a:gd name="T41" fmla="*/ 0 h 225"/>
              <a:gd name="T42" fmla="*/ 2147483646 w 220"/>
              <a:gd name="T43" fmla="*/ 0 h 225"/>
              <a:gd name="T44" fmla="*/ 2147483646 w 220"/>
              <a:gd name="T45" fmla="*/ 0 h 225"/>
              <a:gd name="T46" fmla="*/ 2147483646 w 220"/>
              <a:gd name="T47" fmla="*/ 2147483646 h 225"/>
              <a:gd name="T48" fmla="*/ 2147483646 w 220"/>
              <a:gd name="T49" fmla="*/ 2147483646 h 2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5">
                <a:moveTo>
                  <a:pt x="3" y="210"/>
                </a:moveTo>
                <a:lnTo>
                  <a:pt x="3" y="210"/>
                </a:lnTo>
                <a:lnTo>
                  <a:pt x="0" y="213"/>
                </a:lnTo>
                <a:lnTo>
                  <a:pt x="0" y="217"/>
                </a:lnTo>
                <a:lnTo>
                  <a:pt x="0" y="220"/>
                </a:lnTo>
                <a:lnTo>
                  <a:pt x="3" y="223"/>
                </a:lnTo>
                <a:lnTo>
                  <a:pt x="7" y="225"/>
                </a:lnTo>
                <a:lnTo>
                  <a:pt x="10" y="225"/>
                </a:lnTo>
                <a:lnTo>
                  <a:pt x="14" y="225"/>
                </a:lnTo>
                <a:lnTo>
                  <a:pt x="17" y="223"/>
                </a:lnTo>
                <a:lnTo>
                  <a:pt x="216" y="15"/>
                </a:lnTo>
                <a:lnTo>
                  <a:pt x="218" y="14"/>
                </a:lnTo>
                <a:lnTo>
                  <a:pt x="220" y="9"/>
                </a:lnTo>
                <a:lnTo>
                  <a:pt x="218" y="5"/>
                </a:lnTo>
                <a:lnTo>
                  <a:pt x="216" y="2"/>
                </a:lnTo>
                <a:lnTo>
                  <a:pt x="213" y="0"/>
                </a:lnTo>
                <a:lnTo>
                  <a:pt x="210" y="0"/>
                </a:lnTo>
                <a:lnTo>
                  <a:pt x="206" y="0"/>
                </a:lnTo>
                <a:lnTo>
                  <a:pt x="203" y="3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0" name="Freeform 98"/>
          <p:cNvSpPr/>
          <p:nvPr userDrawn="1"/>
        </p:nvSpPr>
        <p:spPr bwMode="auto">
          <a:xfrm>
            <a:off x="8102600" y="1331913"/>
            <a:ext cx="485775" cy="57150"/>
          </a:xfrm>
          <a:custGeom>
            <a:avLst/>
            <a:gdLst>
              <a:gd name="T0" fmla="*/ 2147483646 w 306"/>
              <a:gd name="T1" fmla="*/ 0 h 36"/>
              <a:gd name="T2" fmla="*/ 2147483646 w 306"/>
              <a:gd name="T3" fmla="*/ 0 h 36"/>
              <a:gd name="T4" fmla="*/ 2147483646 w 306"/>
              <a:gd name="T5" fmla="*/ 2147483646 h 36"/>
              <a:gd name="T6" fmla="*/ 2147483646 w 306"/>
              <a:gd name="T7" fmla="*/ 2147483646 h 36"/>
              <a:gd name="T8" fmla="*/ 0 w 306"/>
              <a:gd name="T9" fmla="*/ 2147483646 h 36"/>
              <a:gd name="T10" fmla="*/ 0 w 306"/>
              <a:gd name="T11" fmla="*/ 2147483646 h 36"/>
              <a:gd name="T12" fmla="*/ 0 w 306"/>
              <a:gd name="T13" fmla="*/ 2147483646 h 36"/>
              <a:gd name="T14" fmla="*/ 0 w 306"/>
              <a:gd name="T15" fmla="*/ 2147483646 h 36"/>
              <a:gd name="T16" fmla="*/ 0 w 306"/>
              <a:gd name="T17" fmla="*/ 2147483646 h 36"/>
              <a:gd name="T18" fmla="*/ 2147483646 w 306"/>
              <a:gd name="T19" fmla="*/ 2147483646 h 36"/>
              <a:gd name="T20" fmla="*/ 2147483646 w 306"/>
              <a:gd name="T21" fmla="*/ 2147483646 h 36"/>
              <a:gd name="T22" fmla="*/ 2147483646 w 306"/>
              <a:gd name="T23" fmla="*/ 2147483646 h 36"/>
              <a:gd name="T24" fmla="*/ 2147483646 w 306"/>
              <a:gd name="T25" fmla="*/ 2147483646 h 36"/>
              <a:gd name="T26" fmla="*/ 2147483646 w 306"/>
              <a:gd name="T27" fmla="*/ 2147483646 h 36"/>
              <a:gd name="T28" fmla="*/ 2147483646 w 306"/>
              <a:gd name="T29" fmla="*/ 2147483646 h 36"/>
              <a:gd name="T30" fmla="*/ 2147483646 w 306"/>
              <a:gd name="T31" fmla="*/ 2147483646 h 36"/>
              <a:gd name="T32" fmla="*/ 2147483646 w 306"/>
              <a:gd name="T33" fmla="*/ 2147483646 h 36"/>
              <a:gd name="T34" fmla="*/ 2147483646 w 306"/>
              <a:gd name="T35" fmla="*/ 2147483646 h 36"/>
              <a:gd name="T36" fmla="*/ 2147483646 w 306"/>
              <a:gd name="T37" fmla="*/ 2147483646 h 36"/>
              <a:gd name="T38" fmla="*/ 2147483646 w 306"/>
              <a:gd name="T39" fmla="*/ 2147483646 h 36"/>
              <a:gd name="T40" fmla="*/ 2147483646 w 306"/>
              <a:gd name="T41" fmla="*/ 2147483646 h 36"/>
              <a:gd name="T42" fmla="*/ 2147483646 w 306"/>
              <a:gd name="T43" fmla="*/ 2147483646 h 36"/>
              <a:gd name="T44" fmla="*/ 2147483646 w 306"/>
              <a:gd name="T45" fmla="*/ 2147483646 h 36"/>
              <a:gd name="T46" fmla="*/ 2147483646 w 306"/>
              <a:gd name="T47" fmla="*/ 2147483646 h 36"/>
              <a:gd name="T48" fmla="*/ 2147483646 w 306"/>
              <a:gd name="T49" fmla="*/ 0 h 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36">
                <a:moveTo>
                  <a:pt x="11" y="0"/>
                </a:moveTo>
                <a:lnTo>
                  <a:pt x="11" y="0"/>
                </a:lnTo>
                <a:lnTo>
                  <a:pt x="6" y="2"/>
                </a:lnTo>
                <a:lnTo>
                  <a:pt x="4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6" y="19"/>
                </a:lnTo>
                <a:lnTo>
                  <a:pt x="9" y="21"/>
                </a:lnTo>
                <a:lnTo>
                  <a:pt x="296" y="36"/>
                </a:lnTo>
                <a:lnTo>
                  <a:pt x="299" y="36"/>
                </a:lnTo>
                <a:lnTo>
                  <a:pt x="303" y="34"/>
                </a:lnTo>
                <a:lnTo>
                  <a:pt x="306" y="31"/>
                </a:lnTo>
                <a:lnTo>
                  <a:pt x="306" y="27"/>
                </a:lnTo>
                <a:lnTo>
                  <a:pt x="306" y="24"/>
                </a:lnTo>
                <a:lnTo>
                  <a:pt x="305" y="21"/>
                </a:lnTo>
                <a:lnTo>
                  <a:pt x="301" y="17"/>
                </a:lnTo>
                <a:lnTo>
                  <a:pt x="298" y="17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1" name="Freeform 99"/>
          <p:cNvSpPr/>
          <p:nvPr userDrawn="1"/>
        </p:nvSpPr>
        <p:spPr bwMode="auto">
          <a:xfrm>
            <a:off x="8059738" y="1377950"/>
            <a:ext cx="469900" cy="150813"/>
          </a:xfrm>
          <a:custGeom>
            <a:avLst/>
            <a:gdLst>
              <a:gd name="T0" fmla="*/ 2147483646 w 296"/>
              <a:gd name="T1" fmla="*/ 0 h 95"/>
              <a:gd name="T2" fmla="*/ 2147483646 w 296"/>
              <a:gd name="T3" fmla="*/ 0 h 95"/>
              <a:gd name="T4" fmla="*/ 2147483646 w 296"/>
              <a:gd name="T5" fmla="*/ 0 h 95"/>
              <a:gd name="T6" fmla="*/ 2147483646 w 296"/>
              <a:gd name="T7" fmla="*/ 0 h 95"/>
              <a:gd name="T8" fmla="*/ 2147483646 w 296"/>
              <a:gd name="T9" fmla="*/ 2147483646 h 95"/>
              <a:gd name="T10" fmla="*/ 0 w 296"/>
              <a:gd name="T11" fmla="*/ 2147483646 h 95"/>
              <a:gd name="T12" fmla="*/ 0 w 296"/>
              <a:gd name="T13" fmla="*/ 2147483646 h 95"/>
              <a:gd name="T14" fmla="*/ 0 w 296"/>
              <a:gd name="T15" fmla="*/ 2147483646 h 95"/>
              <a:gd name="T16" fmla="*/ 0 w 296"/>
              <a:gd name="T17" fmla="*/ 2147483646 h 95"/>
              <a:gd name="T18" fmla="*/ 0 w 296"/>
              <a:gd name="T19" fmla="*/ 2147483646 h 95"/>
              <a:gd name="T20" fmla="*/ 2147483646 w 296"/>
              <a:gd name="T21" fmla="*/ 2147483646 h 95"/>
              <a:gd name="T22" fmla="*/ 2147483646 w 296"/>
              <a:gd name="T23" fmla="*/ 2147483646 h 95"/>
              <a:gd name="T24" fmla="*/ 2147483646 w 296"/>
              <a:gd name="T25" fmla="*/ 2147483646 h 95"/>
              <a:gd name="T26" fmla="*/ 2147483646 w 296"/>
              <a:gd name="T27" fmla="*/ 2147483646 h 95"/>
              <a:gd name="T28" fmla="*/ 2147483646 w 296"/>
              <a:gd name="T29" fmla="*/ 2147483646 h 95"/>
              <a:gd name="T30" fmla="*/ 2147483646 w 296"/>
              <a:gd name="T31" fmla="*/ 2147483646 h 95"/>
              <a:gd name="T32" fmla="*/ 2147483646 w 296"/>
              <a:gd name="T33" fmla="*/ 2147483646 h 95"/>
              <a:gd name="T34" fmla="*/ 2147483646 w 296"/>
              <a:gd name="T35" fmla="*/ 2147483646 h 95"/>
              <a:gd name="T36" fmla="*/ 2147483646 w 296"/>
              <a:gd name="T37" fmla="*/ 2147483646 h 95"/>
              <a:gd name="T38" fmla="*/ 2147483646 w 296"/>
              <a:gd name="T39" fmla="*/ 2147483646 h 95"/>
              <a:gd name="T40" fmla="*/ 2147483646 w 296"/>
              <a:gd name="T41" fmla="*/ 2147483646 h 95"/>
              <a:gd name="T42" fmla="*/ 2147483646 w 296"/>
              <a:gd name="T43" fmla="*/ 2147483646 h 95"/>
              <a:gd name="T44" fmla="*/ 2147483646 w 296"/>
              <a:gd name="T45" fmla="*/ 2147483646 h 95"/>
              <a:gd name="T46" fmla="*/ 2147483646 w 296"/>
              <a:gd name="T47" fmla="*/ 2147483646 h 95"/>
              <a:gd name="T48" fmla="*/ 2147483646 w 296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5">
                <a:moveTo>
                  <a:pt x="12" y="0"/>
                </a:moveTo>
                <a:lnTo>
                  <a:pt x="12" y="0"/>
                </a:lnTo>
                <a:lnTo>
                  <a:pt x="8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3" y="17"/>
                </a:lnTo>
                <a:lnTo>
                  <a:pt x="7" y="19"/>
                </a:lnTo>
                <a:lnTo>
                  <a:pt x="283" y="95"/>
                </a:lnTo>
                <a:lnTo>
                  <a:pt x="287" y="95"/>
                </a:lnTo>
                <a:lnTo>
                  <a:pt x="292" y="93"/>
                </a:lnTo>
                <a:lnTo>
                  <a:pt x="294" y="91"/>
                </a:lnTo>
                <a:lnTo>
                  <a:pt x="296" y="88"/>
                </a:lnTo>
                <a:lnTo>
                  <a:pt x="296" y="84"/>
                </a:lnTo>
                <a:lnTo>
                  <a:pt x="296" y="81"/>
                </a:lnTo>
                <a:lnTo>
                  <a:pt x="292" y="77"/>
                </a:lnTo>
                <a:lnTo>
                  <a:pt x="289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" name="Freeform 100"/>
          <p:cNvSpPr/>
          <p:nvPr userDrawn="1"/>
        </p:nvSpPr>
        <p:spPr bwMode="auto">
          <a:xfrm>
            <a:off x="8007350" y="1412875"/>
            <a:ext cx="417513" cy="260350"/>
          </a:xfrm>
          <a:custGeom>
            <a:avLst/>
            <a:gdLst>
              <a:gd name="T0" fmla="*/ 2147483646 w 263"/>
              <a:gd name="T1" fmla="*/ 0 h 164"/>
              <a:gd name="T2" fmla="*/ 2147483646 w 263"/>
              <a:gd name="T3" fmla="*/ 0 h 164"/>
              <a:gd name="T4" fmla="*/ 2147483646 w 263"/>
              <a:gd name="T5" fmla="*/ 0 h 164"/>
              <a:gd name="T6" fmla="*/ 2147483646 w 263"/>
              <a:gd name="T7" fmla="*/ 0 h 164"/>
              <a:gd name="T8" fmla="*/ 2147483646 w 263"/>
              <a:gd name="T9" fmla="*/ 2147483646 h 164"/>
              <a:gd name="T10" fmla="*/ 0 w 263"/>
              <a:gd name="T11" fmla="*/ 2147483646 h 164"/>
              <a:gd name="T12" fmla="*/ 0 w 263"/>
              <a:gd name="T13" fmla="*/ 2147483646 h 164"/>
              <a:gd name="T14" fmla="*/ 0 w 263"/>
              <a:gd name="T15" fmla="*/ 2147483646 h 164"/>
              <a:gd name="T16" fmla="*/ 0 w 263"/>
              <a:gd name="T17" fmla="*/ 2147483646 h 164"/>
              <a:gd name="T18" fmla="*/ 0 w 263"/>
              <a:gd name="T19" fmla="*/ 2147483646 h 164"/>
              <a:gd name="T20" fmla="*/ 2147483646 w 263"/>
              <a:gd name="T21" fmla="*/ 2147483646 h 164"/>
              <a:gd name="T22" fmla="*/ 2147483646 w 263"/>
              <a:gd name="T23" fmla="*/ 2147483646 h 164"/>
              <a:gd name="T24" fmla="*/ 2147483646 w 263"/>
              <a:gd name="T25" fmla="*/ 2147483646 h 164"/>
              <a:gd name="T26" fmla="*/ 2147483646 w 263"/>
              <a:gd name="T27" fmla="*/ 2147483646 h 164"/>
              <a:gd name="T28" fmla="*/ 2147483646 w 263"/>
              <a:gd name="T29" fmla="*/ 2147483646 h 164"/>
              <a:gd name="T30" fmla="*/ 2147483646 w 263"/>
              <a:gd name="T31" fmla="*/ 2147483646 h 164"/>
              <a:gd name="T32" fmla="*/ 2147483646 w 263"/>
              <a:gd name="T33" fmla="*/ 2147483646 h 164"/>
              <a:gd name="T34" fmla="*/ 2147483646 w 263"/>
              <a:gd name="T35" fmla="*/ 2147483646 h 164"/>
              <a:gd name="T36" fmla="*/ 2147483646 w 263"/>
              <a:gd name="T37" fmla="*/ 2147483646 h 164"/>
              <a:gd name="T38" fmla="*/ 2147483646 w 263"/>
              <a:gd name="T39" fmla="*/ 2147483646 h 164"/>
              <a:gd name="T40" fmla="*/ 2147483646 w 263"/>
              <a:gd name="T41" fmla="*/ 2147483646 h 164"/>
              <a:gd name="T42" fmla="*/ 2147483646 w 263"/>
              <a:gd name="T43" fmla="*/ 2147483646 h 164"/>
              <a:gd name="T44" fmla="*/ 2147483646 w 263"/>
              <a:gd name="T45" fmla="*/ 2147483646 h 164"/>
              <a:gd name="T46" fmla="*/ 2147483646 w 263"/>
              <a:gd name="T47" fmla="*/ 2147483646 h 164"/>
              <a:gd name="T48" fmla="*/ 2147483646 w 263"/>
              <a:gd name="T49" fmla="*/ 0 h 16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3" h="164">
                <a:moveTo>
                  <a:pt x="14" y="0"/>
                </a:move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4" y="2"/>
                </a:lnTo>
                <a:lnTo>
                  <a:pt x="0" y="4"/>
                </a:lnTo>
                <a:lnTo>
                  <a:pt x="0" y="9"/>
                </a:lnTo>
                <a:lnTo>
                  <a:pt x="0" y="13"/>
                </a:lnTo>
                <a:lnTo>
                  <a:pt x="2" y="16"/>
                </a:lnTo>
                <a:lnTo>
                  <a:pt x="4" y="18"/>
                </a:lnTo>
                <a:lnTo>
                  <a:pt x="249" y="162"/>
                </a:lnTo>
                <a:lnTo>
                  <a:pt x="253" y="164"/>
                </a:lnTo>
                <a:lnTo>
                  <a:pt x="256" y="164"/>
                </a:lnTo>
                <a:lnTo>
                  <a:pt x="260" y="162"/>
                </a:lnTo>
                <a:lnTo>
                  <a:pt x="261" y="159"/>
                </a:lnTo>
                <a:lnTo>
                  <a:pt x="263" y="155"/>
                </a:lnTo>
                <a:lnTo>
                  <a:pt x="263" y="152"/>
                </a:lnTo>
                <a:lnTo>
                  <a:pt x="261" y="148"/>
                </a:lnTo>
                <a:lnTo>
                  <a:pt x="260" y="145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" name="Freeform 101"/>
          <p:cNvSpPr/>
          <p:nvPr userDrawn="1"/>
        </p:nvSpPr>
        <p:spPr bwMode="auto">
          <a:xfrm>
            <a:off x="8004175" y="676275"/>
            <a:ext cx="246063" cy="434975"/>
          </a:xfrm>
          <a:custGeom>
            <a:avLst/>
            <a:gdLst>
              <a:gd name="T0" fmla="*/ 0 w 155"/>
              <a:gd name="T1" fmla="*/ 2147483646 h 274"/>
              <a:gd name="T2" fmla="*/ 0 w 155"/>
              <a:gd name="T3" fmla="*/ 2147483646 h 274"/>
              <a:gd name="T4" fmla="*/ 0 w 155"/>
              <a:gd name="T5" fmla="*/ 2147483646 h 274"/>
              <a:gd name="T6" fmla="*/ 0 w 155"/>
              <a:gd name="T7" fmla="*/ 2147483646 h 274"/>
              <a:gd name="T8" fmla="*/ 2147483646 w 155"/>
              <a:gd name="T9" fmla="*/ 2147483646 h 274"/>
              <a:gd name="T10" fmla="*/ 2147483646 w 155"/>
              <a:gd name="T11" fmla="*/ 2147483646 h 274"/>
              <a:gd name="T12" fmla="*/ 2147483646 w 155"/>
              <a:gd name="T13" fmla="*/ 2147483646 h 274"/>
              <a:gd name="T14" fmla="*/ 2147483646 w 155"/>
              <a:gd name="T15" fmla="*/ 2147483646 h 274"/>
              <a:gd name="T16" fmla="*/ 2147483646 w 155"/>
              <a:gd name="T17" fmla="*/ 2147483646 h 274"/>
              <a:gd name="T18" fmla="*/ 2147483646 w 155"/>
              <a:gd name="T19" fmla="*/ 2147483646 h 274"/>
              <a:gd name="T20" fmla="*/ 2147483646 w 155"/>
              <a:gd name="T21" fmla="*/ 2147483646 h 274"/>
              <a:gd name="T22" fmla="*/ 2147483646 w 155"/>
              <a:gd name="T23" fmla="*/ 2147483646 h 274"/>
              <a:gd name="T24" fmla="*/ 2147483646 w 155"/>
              <a:gd name="T25" fmla="*/ 2147483646 h 274"/>
              <a:gd name="T26" fmla="*/ 2147483646 w 155"/>
              <a:gd name="T27" fmla="*/ 2147483646 h 274"/>
              <a:gd name="T28" fmla="*/ 2147483646 w 155"/>
              <a:gd name="T29" fmla="*/ 2147483646 h 274"/>
              <a:gd name="T30" fmla="*/ 2147483646 w 155"/>
              <a:gd name="T31" fmla="*/ 2147483646 h 274"/>
              <a:gd name="T32" fmla="*/ 2147483646 w 155"/>
              <a:gd name="T33" fmla="*/ 2147483646 h 274"/>
              <a:gd name="T34" fmla="*/ 2147483646 w 155"/>
              <a:gd name="T35" fmla="*/ 0 h 274"/>
              <a:gd name="T36" fmla="*/ 2147483646 w 155"/>
              <a:gd name="T37" fmla="*/ 0 h 274"/>
              <a:gd name="T38" fmla="*/ 2147483646 w 155"/>
              <a:gd name="T39" fmla="*/ 0 h 274"/>
              <a:gd name="T40" fmla="*/ 2147483646 w 155"/>
              <a:gd name="T41" fmla="*/ 0 h 274"/>
              <a:gd name="T42" fmla="*/ 2147483646 w 155"/>
              <a:gd name="T43" fmla="*/ 0 h 274"/>
              <a:gd name="T44" fmla="*/ 2147483646 w 155"/>
              <a:gd name="T45" fmla="*/ 2147483646 h 274"/>
              <a:gd name="T46" fmla="*/ 2147483646 w 155"/>
              <a:gd name="T47" fmla="*/ 2147483646 h 274"/>
              <a:gd name="T48" fmla="*/ 0 w 155"/>
              <a:gd name="T49" fmla="*/ 2147483646 h 2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74">
                <a:moveTo>
                  <a:pt x="0" y="258"/>
                </a:moveTo>
                <a:lnTo>
                  <a:pt x="0" y="258"/>
                </a:lnTo>
                <a:lnTo>
                  <a:pt x="0" y="262"/>
                </a:lnTo>
                <a:lnTo>
                  <a:pt x="0" y="267"/>
                </a:lnTo>
                <a:lnTo>
                  <a:pt x="2" y="270"/>
                </a:lnTo>
                <a:lnTo>
                  <a:pt x="6" y="272"/>
                </a:lnTo>
                <a:lnTo>
                  <a:pt x="9" y="274"/>
                </a:lnTo>
                <a:lnTo>
                  <a:pt x="12" y="272"/>
                </a:lnTo>
                <a:lnTo>
                  <a:pt x="16" y="270"/>
                </a:lnTo>
                <a:lnTo>
                  <a:pt x="18" y="269"/>
                </a:lnTo>
                <a:lnTo>
                  <a:pt x="153" y="14"/>
                </a:lnTo>
                <a:lnTo>
                  <a:pt x="155" y="11"/>
                </a:lnTo>
                <a:lnTo>
                  <a:pt x="155" y="7"/>
                </a:lnTo>
                <a:lnTo>
                  <a:pt x="153" y="4"/>
                </a:lnTo>
                <a:lnTo>
                  <a:pt x="150" y="0"/>
                </a:lnTo>
                <a:lnTo>
                  <a:pt x="147" y="0"/>
                </a:lnTo>
                <a:lnTo>
                  <a:pt x="143" y="0"/>
                </a:lnTo>
                <a:lnTo>
                  <a:pt x="140" y="2"/>
                </a:lnTo>
                <a:lnTo>
                  <a:pt x="136" y="5"/>
                </a:lnTo>
                <a:lnTo>
                  <a:pt x="0" y="25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" name="Freeform 102"/>
          <p:cNvSpPr/>
          <p:nvPr userDrawn="1"/>
        </p:nvSpPr>
        <p:spPr bwMode="auto">
          <a:xfrm>
            <a:off x="7927975" y="630238"/>
            <a:ext cx="169863" cy="466725"/>
          </a:xfrm>
          <a:custGeom>
            <a:avLst/>
            <a:gdLst>
              <a:gd name="T0" fmla="*/ 0 w 107"/>
              <a:gd name="T1" fmla="*/ 2147483646 h 294"/>
              <a:gd name="T2" fmla="*/ 0 w 107"/>
              <a:gd name="T3" fmla="*/ 2147483646 h 294"/>
              <a:gd name="T4" fmla="*/ 0 w 107"/>
              <a:gd name="T5" fmla="*/ 2147483646 h 294"/>
              <a:gd name="T6" fmla="*/ 0 w 107"/>
              <a:gd name="T7" fmla="*/ 2147483646 h 294"/>
              <a:gd name="T8" fmla="*/ 2147483646 w 107"/>
              <a:gd name="T9" fmla="*/ 2147483646 h 294"/>
              <a:gd name="T10" fmla="*/ 2147483646 w 107"/>
              <a:gd name="T11" fmla="*/ 2147483646 h 294"/>
              <a:gd name="T12" fmla="*/ 2147483646 w 107"/>
              <a:gd name="T13" fmla="*/ 2147483646 h 294"/>
              <a:gd name="T14" fmla="*/ 2147483646 w 107"/>
              <a:gd name="T15" fmla="*/ 2147483646 h 294"/>
              <a:gd name="T16" fmla="*/ 2147483646 w 107"/>
              <a:gd name="T17" fmla="*/ 2147483646 h 294"/>
              <a:gd name="T18" fmla="*/ 2147483646 w 107"/>
              <a:gd name="T19" fmla="*/ 2147483646 h 294"/>
              <a:gd name="T20" fmla="*/ 2147483646 w 107"/>
              <a:gd name="T21" fmla="*/ 2147483646 h 294"/>
              <a:gd name="T22" fmla="*/ 2147483646 w 107"/>
              <a:gd name="T23" fmla="*/ 2147483646 h 294"/>
              <a:gd name="T24" fmla="*/ 2147483646 w 107"/>
              <a:gd name="T25" fmla="*/ 2147483646 h 294"/>
              <a:gd name="T26" fmla="*/ 2147483646 w 107"/>
              <a:gd name="T27" fmla="*/ 2147483646 h 294"/>
              <a:gd name="T28" fmla="*/ 2147483646 w 107"/>
              <a:gd name="T29" fmla="*/ 2147483646 h 294"/>
              <a:gd name="T30" fmla="*/ 2147483646 w 107"/>
              <a:gd name="T31" fmla="*/ 2147483646 h 294"/>
              <a:gd name="T32" fmla="*/ 2147483646 w 107"/>
              <a:gd name="T33" fmla="*/ 2147483646 h 294"/>
              <a:gd name="T34" fmla="*/ 2147483646 w 107"/>
              <a:gd name="T35" fmla="*/ 0 h 294"/>
              <a:gd name="T36" fmla="*/ 2147483646 w 107"/>
              <a:gd name="T37" fmla="*/ 0 h 294"/>
              <a:gd name="T38" fmla="*/ 2147483646 w 107"/>
              <a:gd name="T39" fmla="*/ 0 h 294"/>
              <a:gd name="T40" fmla="*/ 2147483646 w 107"/>
              <a:gd name="T41" fmla="*/ 0 h 294"/>
              <a:gd name="T42" fmla="*/ 2147483646 w 107"/>
              <a:gd name="T43" fmla="*/ 2147483646 h 294"/>
              <a:gd name="T44" fmla="*/ 2147483646 w 107"/>
              <a:gd name="T45" fmla="*/ 2147483646 h 294"/>
              <a:gd name="T46" fmla="*/ 2147483646 w 107"/>
              <a:gd name="T47" fmla="*/ 2147483646 h 294"/>
              <a:gd name="T48" fmla="*/ 0 w 107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7" h="294">
                <a:moveTo>
                  <a:pt x="0" y="280"/>
                </a:moveTo>
                <a:lnTo>
                  <a:pt x="0" y="280"/>
                </a:lnTo>
                <a:lnTo>
                  <a:pt x="0" y="284"/>
                </a:lnTo>
                <a:lnTo>
                  <a:pt x="0" y="289"/>
                </a:lnTo>
                <a:lnTo>
                  <a:pt x="4" y="291"/>
                </a:lnTo>
                <a:lnTo>
                  <a:pt x="5" y="292"/>
                </a:lnTo>
                <a:lnTo>
                  <a:pt x="11" y="294"/>
                </a:lnTo>
                <a:lnTo>
                  <a:pt x="14" y="292"/>
                </a:lnTo>
                <a:lnTo>
                  <a:pt x="16" y="291"/>
                </a:lnTo>
                <a:lnTo>
                  <a:pt x="19" y="287"/>
                </a:lnTo>
                <a:lnTo>
                  <a:pt x="107" y="12"/>
                </a:lnTo>
                <a:lnTo>
                  <a:pt x="107" y="9"/>
                </a:lnTo>
                <a:lnTo>
                  <a:pt x="107" y="5"/>
                </a:lnTo>
                <a:lnTo>
                  <a:pt x="103" y="2"/>
                </a:lnTo>
                <a:lnTo>
                  <a:pt x="100" y="0"/>
                </a:lnTo>
                <a:lnTo>
                  <a:pt x="97" y="0"/>
                </a:lnTo>
                <a:lnTo>
                  <a:pt x="93" y="2"/>
                </a:lnTo>
                <a:lnTo>
                  <a:pt x="90" y="4"/>
                </a:lnTo>
                <a:lnTo>
                  <a:pt x="88" y="7"/>
                </a:lnTo>
                <a:lnTo>
                  <a:pt x="0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" name="Freeform 103"/>
          <p:cNvSpPr/>
          <p:nvPr userDrawn="1"/>
        </p:nvSpPr>
        <p:spPr bwMode="auto">
          <a:xfrm>
            <a:off x="7869238" y="636588"/>
            <a:ext cx="66675" cy="485775"/>
          </a:xfrm>
          <a:custGeom>
            <a:avLst/>
            <a:gdLst>
              <a:gd name="T0" fmla="*/ 0 w 42"/>
              <a:gd name="T1" fmla="*/ 2147483646 h 306"/>
              <a:gd name="T2" fmla="*/ 0 w 42"/>
              <a:gd name="T3" fmla="*/ 2147483646 h 306"/>
              <a:gd name="T4" fmla="*/ 0 w 42"/>
              <a:gd name="T5" fmla="*/ 2147483646 h 306"/>
              <a:gd name="T6" fmla="*/ 2147483646 w 42"/>
              <a:gd name="T7" fmla="*/ 2147483646 h 306"/>
              <a:gd name="T8" fmla="*/ 2147483646 w 42"/>
              <a:gd name="T9" fmla="*/ 2147483646 h 306"/>
              <a:gd name="T10" fmla="*/ 2147483646 w 42"/>
              <a:gd name="T11" fmla="*/ 2147483646 h 306"/>
              <a:gd name="T12" fmla="*/ 2147483646 w 42"/>
              <a:gd name="T13" fmla="*/ 2147483646 h 306"/>
              <a:gd name="T14" fmla="*/ 2147483646 w 42"/>
              <a:gd name="T15" fmla="*/ 2147483646 h 306"/>
              <a:gd name="T16" fmla="*/ 2147483646 w 42"/>
              <a:gd name="T17" fmla="*/ 2147483646 h 306"/>
              <a:gd name="T18" fmla="*/ 2147483646 w 42"/>
              <a:gd name="T19" fmla="*/ 2147483646 h 306"/>
              <a:gd name="T20" fmla="*/ 2147483646 w 42"/>
              <a:gd name="T21" fmla="*/ 2147483646 h 306"/>
              <a:gd name="T22" fmla="*/ 2147483646 w 42"/>
              <a:gd name="T23" fmla="*/ 2147483646 h 306"/>
              <a:gd name="T24" fmla="*/ 2147483646 w 42"/>
              <a:gd name="T25" fmla="*/ 2147483646 h 306"/>
              <a:gd name="T26" fmla="*/ 2147483646 w 42"/>
              <a:gd name="T27" fmla="*/ 2147483646 h 306"/>
              <a:gd name="T28" fmla="*/ 2147483646 w 42"/>
              <a:gd name="T29" fmla="*/ 2147483646 h 306"/>
              <a:gd name="T30" fmla="*/ 2147483646 w 42"/>
              <a:gd name="T31" fmla="*/ 2147483646 h 306"/>
              <a:gd name="T32" fmla="*/ 2147483646 w 42"/>
              <a:gd name="T33" fmla="*/ 2147483646 h 306"/>
              <a:gd name="T34" fmla="*/ 2147483646 w 42"/>
              <a:gd name="T35" fmla="*/ 0 h 306"/>
              <a:gd name="T36" fmla="*/ 2147483646 w 42"/>
              <a:gd name="T37" fmla="*/ 0 h 306"/>
              <a:gd name="T38" fmla="*/ 2147483646 w 42"/>
              <a:gd name="T39" fmla="*/ 0 h 306"/>
              <a:gd name="T40" fmla="*/ 2147483646 w 42"/>
              <a:gd name="T41" fmla="*/ 0 h 306"/>
              <a:gd name="T42" fmla="*/ 2147483646 w 42"/>
              <a:gd name="T43" fmla="*/ 2147483646 h 306"/>
              <a:gd name="T44" fmla="*/ 2147483646 w 42"/>
              <a:gd name="T45" fmla="*/ 2147483646 h 306"/>
              <a:gd name="T46" fmla="*/ 2147483646 w 42"/>
              <a:gd name="T47" fmla="*/ 2147483646 h 306"/>
              <a:gd name="T48" fmla="*/ 0 w 42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6">
                <a:moveTo>
                  <a:pt x="0" y="295"/>
                </a:moveTo>
                <a:lnTo>
                  <a:pt x="0" y="295"/>
                </a:lnTo>
                <a:lnTo>
                  <a:pt x="0" y="299"/>
                </a:lnTo>
                <a:lnTo>
                  <a:pt x="3" y="302"/>
                </a:lnTo>
                <a:lnTo>
                  <a:pt x="5" y="306"/>
                </a:lnTo>
                <a:lnTo>
                  <a:pt x="8" y="306"/>
                </a:lnTo>
                <a:lnTo>
                  <a:pt x="13" y="306"/>
                </a:lnTo>
                <a:lnTo>
                  <a:pt x="17" y="304"/>
                </a:lnTo>
                <a:lnTo>
                  <a:pt x="18" y="300"/>
                </a:lnTo>
                <a:lnTo>
                  <a:pt x="18" y="297"/>
                </a:lnTo>
                <a:lnTo>
                  <a:pt x="42" y="10"/>
                </a:lnTo>
                <a:lnTo>
                  <a:pt x="41" y="6"/>
                </a:lnTo>
                <a:lnTo>
                  <a:pt x="39" y="3"/>
                </a:lnTo>
                <a:lnTo>
                  <a:pt x="37" y="1"/>
                </a:lnTo>
                <a:lnTo>
                  <a:pt x="32" y="0"/>
                </a:lnTo>
                <a:lnTo>
                  <a:pt x="29" y="0"/>
                </a:lnTo>
                <a:lnTo>
                  <a:pt x="25" y="1"/>
                </a:lnTo>
                <a:lnTo>
                  <a:pt x="24" y="5"/>
                </a:lnTo>
                <a:lnTo>
                  <a:pt x="22" y="8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" name="Freeform 104"/>
          <p:cNvSpPr/>
          <p:nvPr userDrawn="1"/>
        </p:nvSpPr>
        <p:spPr bwMode="auto">
          <a:xfrm>
            <a:off x="7761288" y="674688"/>
            <a:ext cx="93662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7"/>
                </a:moveTo>
                <a:lnTo>
                  <a:pt x="40" y="297"/>
                </a:lnTo>
                <a:lnTo>
                  <a:pt x="42" y="300"/>
                </a:lnTo>
                <a:lnTo>
                  <a:pt x="43" y="302"/>
                </a:lnTo>
                <a:lnTo>
                  <a:pt x="47" y="304"/>
                </a:lnTo>
                <a:lnTo>
                  <a:pt x="52" y="304"/>
                </a:lnTo>
                <a:lnTo>
                  <a:pt x="55" y="304"/>
                </a:lnTo>
                <a:lnTo>
                  <a:pt x="57" y="300"/>
                </a:lnTo>
                <a:lnTo>
                  <a:pt x="59" y="297"/>
                </a:lnTo>
                <a:lnTo>
                  <a:pt x="59" y="294"/>
                </a:lnTo>
                <a:lnTo>
                  <a:pt x="19" y="8"/>
                </a:lnTo>
                <a:lnTo>
                  <a:pt x="19" y="5"/>
                </a:lnTo>
                <a:lnTo>
                  <a:pt x="16" y="3"/>
                </a:lnTo>
                <a:lnTo>
                  <a:pt x="13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0" y="2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" name="Freeform 105"/>
          <p:cNvSpPr/>
          <p:nvPr userDrawn="1"/>
        </p:nvSpPr>
        <p:spPr bwMode="auto">
          <a:xfrm>
            <a:off x="8002588" y="1743075"/>
            <a:ext cx="350837" cy="352425"/>
          </a:xfrm>
          <a:custGeom>
            <a:avLst/>
            <a:gdLst>
              <a:gd name="T0" fmla="*/ 2147483646 w 221"/>
              <a:gd name="T1" fmla="*/ 0 h 222"/>
              <a:gd name="T2" fmla="*/ 2147483646 w 221"/>
              <a:gd name="T3" fmla="*/ 0 h 222"/>
              <a:gd name="T4" fmla="*/ 2147483646 w 221"/>
              <a:gd name="T5" fmla="*/ 2147483646 h 222"/>
              <a:gd name="T6" fmla="*/ 2147483646 w 221"/>
              <a:gd name="T7" fmla="*/ 2147483646 h 222"/>
              <a:gd name="T8" fmla="*/ 2147483646 w 221"/>
              <a:gd name="T9" fmla="*/ 2147483646 h 222"/>
              <a:gd name="T10" fmla="*/ 2147483646 w 221"/>
              <a:gd name="T11" fmla="*/ 2147483646 h 222"/>
              <a:gd name="T12" fmla="*/ 2147483646 w 221"/>
              <a:gd name="T13" fmla="*/ 2147483646 h 222"/>
              <a:gd name="T14" fmla="*/ 2147483646 w 221"/>
              <a:gd name="T15" fmla="*/ 2147483646 h 222"/>
              <a:gd name="T16" fmla="*/ 2147483646 w 221"/>
              <a:gd name="T17" fmla="*/ 2147483646 h 222"/>
              <a:gd name="T18" fmla="*/ 2147483646 w 221"/>
              <a:gd name="T19" fmla="*/ 2147483646 h 222"/>
              <a:gd name="T20" fmla="*/ 2147483646 w 221"/>
              <a:gd name="T21" fmla="*/ 2147483646 h 222"/>
              <a:gd name="T22" fmla="*/ 2147483646 w 221"/>
              <a:gd name="T23" fmla="*/ 2147483646 h 222"/>
              <a:gd name="T24" fmla="*/ 2147483646 w 221"/>
              <a:gd name="T25" fmla="*/ 2147483646 h 222"/>
              <a:gd name="T26" fmla="*/ 0 w 221"/>
              <a:gd name="T27" fmla="*/ 2147483646 h 222"/>
              <a:gd name="T28" fmla="*/ 0 w 221"/>
              <a:gd name="T29" fmla="*/ 2147483646 h 222"/>
              <a:gd name="T30" fmla="*/ 0 w 221"/>
              <a:gd name="T31" fmla="*/ 2147483646 h 222"/>
              <a:gd name="T32" fmla="*/ 0 w 221"/>
              <a:gd name="T33" fmla="*/ 2147483646 h 222"/>
              <a:gd name="T34" fmla="*/ 2147483646 w 221"/>
              <a:gd name="T35" fmla="*/ 2147483646 h 222"/>
              <a:gd name="T36" fmla="*/ 2147483646 w 221"/>
              <a:gd name="T37" fmla="*/ 2147483646 h 222"/>
              <a:gd name="T38" fmla="*/ 2147483646 w 221"/>
              <a:gd name="T39" fmla="*/ 2147483646 h 222"/>
              <a:gd name="T40" fmla="*/ 2147483646 w 221"/>
              <a:gd name="T41" fmla="*/ 2147483646 h 222"/>
              <a:gd name="T42" fmla="*/ 2147483646 w 221"/>
              <a:gd name="T43" fmla="*/ 2147483646 h 222"/>
              <a:gd name="T44" fmla="*/ 2147483646 w 221"/>
              <a:gd name="T45" fmla="*/ 2147483646 h 222"/>
              <a:gd name="T46" fmla="*/ 2147483646 w 221"/>
              <a:gd name="T47" fmla="*/ 2147483646 h 222"/>
              <a:gd name="T48" fmla="*/ 2147483646 w 221"/>
              <a:gd name="T49" fmla="*/ 2147483646 h 222"/>
              <a:gd name="T50" fmla="*/ 2147483646 w 221"/>
              <a:gd name="T51" fmla="*/ 2147483646 h 222"/>
              <a:gd name="T52" fmla="*/ 2147483646 w 221"/>
              <a:gd name="T53" fmla="*/ 2147483646 h 222"/>
              <a:gd name="T54" fmla="*/ 2147483646 w 221"/>
              <a:gd name="T55" fmla="*/ 2147483646 h 222"/>
              <a:gd name="T56" fmla="*/ 2147483646 w 221"/>
              <a:gd name="T57" fmla="*/ 2147483646 h 222"/>
              <a:gd name="T58" fmla="*/ 2147483646 w 221"/>
              <a:gd name="T59" fmla="*/ 2147483646 h 222"/>
              <a:gd name="T60" fmla="*/ 2147483646 w 221"/>
              <a:gd name="T61" fmla="*/ 2147483646 h 222"/>
              <a:gd name="T62" fmla="*/ 2147483646 w 221"/>
              <a:gd name="T63" fmla="*/ 2147483646 h 222"/>
              <a:gd name="T64" fmla="*/ 2147483646 w 221"/>
              <a:gd name="T65" fmla="*/ 2147483646 h 222"/>
              <a:gd name="T66" fmla="*/ 2147483646 w 221"/>
              <a:gd name="T67" fmla="*/ 2147483646 h 222"/>
              <a:gd name="T68" fmla="*/ 2147483646 w 221"/>
              <a:gd name="T69" fmla="*/ 2147483646 h 222"/>
              <a:gd name="T70" fmla="*/ 2147483646 w 221"/>
              <a:gd name="T71" fmla="*/ 2147483646 h 222"/>
              <a:gd name="T72" fmla="*/ 2147483646 w 221"/>
              <a:gd name="T73" fmla="*/ 2147483646 h 222"/>
              <a:gd name="T74" fmla="*/ 2147483646 w 221"/>
              <a:gd name="T75" fmla="*/ 2147483646 h 222"/>
              <a:gd name="T76" fmla="*/ 2147483646 w 221"/>
              <a:gd name="T77" fmla="*/ 2147483646 h 222"/>
              <a:gd name="T78" fmla="*/ 2147483646 w 221"/>
              <a:gd name="T79" fmla="*/ 2147483646 h 222"/>
              <a:gd name="T80" fmla="*/ 2147483646 w 221"/>
              <a:gd name="T81" fmla="*/ 2147483646 h 222"/>
              <a:gd name="T82" fmla="*/ 2147483646 w 221"/>
              <a:gd name="T83" fmla="*/ 2147483646 h 222"/>
              <a:gd name="T84" fmla="*/ 2147483646 w 221"/>
              <a:gd name="T85" fmla="*/ 2147483646 h 222"/>
              <a:gd name="T86" fmla="*/ 2147483646 w 221"/>
              <a:gd name="T87" fmla="*/ 2147483646 h 222"/>
              <a:gd name="T88" fmla="*/ 2147483646 w 221"/>
              <a:gd name="T89" fmla="*/ 2147483646 h 222"/>
              <a:gd name="T90" fmla="*/ 2147483646 w 221"/>
              <a:gd name="T91" fmla="*/ 2147483646 h 222"/>
              <a:gd name="T92" fmla="*/ 2147483646 w 221"/>
              <a:gd name="T93" fmla="*/ 2147483646 h 222"/>
              <a:gd name="T94" fmla="*/ 2147483646 w 221"/>
              <a:gd name="T95" fmla="*/ 2147483646 h 222"/>
              <a:gd name="T96" fmla="*/ 2147483646 w 221"/>
              <a:gd name="T97" fmla="*/ 2147483646 h 222"/>
              <a:gd name="T98" fmla="*/ 2147483646 w 221"/>
              <a:gd name="T99" fmla="*/ 2147483646 h 222"/>
              <a:gd name="T100" fmla="*/ 2147483646 w 221"/>
              <a:gd name="T101" fmla="*/ 2147483646 h 222"/>
              <a:gd name="T102" fmla="*/ 2147483646 w 221"/>
              <a:gd name="T103" fmla="*/ 2147483646 h 222"/>
              <a:gd name="T104" fmla="*/ 2147483646 w 221"/>
              <a:gd name="T105" fmla="*/ 2147483646 h 222"/>
              <a:gd name="T106" fmla="*/ 2147483646 w 221"/>
              <a:gd name="T107" fmla="*/ 2147483646 h 222"/>
              <a:gd name="T108" fmla="*/ 2147483646 w 221"/>
              <a:gd name="T109" fmla="*/ 2147483646 h 222"/>
              <a:gd name="T110" fmla="*/ 2147483646 w 221"/>
              <a:gd name="T111" fmla="*/ 2147483646 h 222"/>
              <a:gd name="T112" fmla="*/ 2147483646 w 221"/>
              <a:gd name="T113" fmla="*/ 2147483646 h 222"/>
              <a:gd name="T114" fmla="*/ 2147483646 w 221"/>
              <a:gd name="T115" fmla="*/ 2147483646 h 222"/>
              <a:gd name="T116" fmla="*/ 2147483646 w 221"/>
              <a:gd name="T117" fmla="*/ 0 h 222"/>
              <a:gd name="T118" fmla="*/ 2147483646 w 221"/>
              <a:gd name="T119" fmla="*/ 0 h 222"/>
              <a:gd name="T120" fmla="*/ 2147483646 w 221"/>
              <a:gd name="T121" fmla="*/ 0 h 222"/>
              <a:gd name="T122" fmla="*/ 2147483646 w 221"/>
              <a:gd name="T123" fmla="*/ 0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2">
                <a:moveTo>
                  <a:pt x="99" y="0"/>
                </a:moveTo>
                <a:lnTo>
                  <a:pt x="99" y="0"/>
                </a:lnTo>
                <a:lnTo>
                  <a:pt x="89" y="2"/>
                </a:lnTo>
                <a:lnTo>
                  <a:pt x="77" y="6"/>
                </a:lnTo>
                <a:lnTo>
                  <a:pt x="67" y="9"/>
                </a:lnTo>
                <a:lnTo>
                  <a:pt x="58" y="14"/>
                </a:lnTo>
                <a:lnTo>
                  <a:pt x="48" y="19"/>
                </a:lnTo>
                <a:lnTo>
                  <a:pt x="39" y="26"/>
                </a:lnTo>
                <a:lnTo>
                  <a:pt x="26" y="40"/>
                </a:lnTo>
                <a:lnTo>
                  <a:pt x="13" y="59"/>
                </a:lnTo>
                <a:lnTo>
                  <a:pt x="8" y="68"/>
                </a:lnTo>
                <a:lnTo>
                  <a:pt x="5" y="78"/>
                </a:lnTo>
                <a:lnTo>
                  <a:pt x="1" y="88"/>
                </a:lnTo>
                <a:lnTo>
                  <a:pt x="0" y="100"/>
                </a:lnTo>
                <a:lnTo>
                  <a:pt x="0" y="110"/>
                </a:lnTo>
                <a:lnTo>
                  <a:pt x="0" y="123"/>
                </a:lnTo>
                <a:lnTo>
                  <a:pt x="1" y="133"/>
                </a:lnTo>
                <a:lnTo>
                  <a:pt x="5" y="145"/>
                </a:lnTo>
                <a:lnTo>
                  <a:pt x="8" y="155"/>
                </a:lnTo>
                <a:lnTo>
                  <a:pt x="13" y="164"/>
                </a:lnTo>
                <a:lnTo>
                  <a:pt x="19" y="174"/>
                </a:lnTo>
                <a:lnTo>
                  <a:pt x="26" y="183"/>
                </a:lnTo>
                <a:lnTo>
                  <a:pt x="39" y="196"/>
                </a:lnTo>
                <a:lnTo>
                  <a:pt x="58" y="208"/>
                </a:lnTo>
                <a:lnTo>
                  <a:pt x="67" y="214"/>
                </a:lnTo>
                <a:lnTo>
                  <a:pt x="77" y="217"/>
                </a:lnTo>
                <a:lnTo>
                  <a:pt x="87" y="221"/>
                </a:lnTo>
                <a:lnTo>
                  <a:pt x="99" y="222"/>
                </a:lnTo>
                <a:lnTo>
                  <a:pt x="110" y="222"/>
                </a:lnTo>
                <a:lnTo>
                  <a:pt x="122" y="222"/>
                </a:lnTo>
                <a:lnTo>
                  <a:pt x="132" y="221"/>
                </a:lnTo>
                <a:lnTo>
                  <a:pt x="144" y="217"/>
                </a:lnTo>
                <a:lnTo>
                  <a:pt x="154" y="214"/>
                </a:lnTo>
                <a:lnTo>
                  <a:pt x="163" y="208"/>
                </a:lnTo>
                <a:lnTo>
                  <a:pt x="173" y="203"/>
                </a:lnTo>
                <a:lnTo>
                  <a:pt x="182" y="196"/>
                </a:lnTo>
                <a:lnTo>
                  <a:pt x="196" y="183"/>
                </a:lnTo>
                <a:lnTo>
                  <a:pt x="208" y="164"/>
                </a:lnTo>
                <a:lnTo>
                  <a:pt x="213" y="155"/>
                </a:lnTo>
                <a:lnTo>
                  <a:pt x="216" y="145"/>
                </a:lnTo>
                <a:lnTo>
                  <a:pt x="220" y="135"/>
                </a:lnTo>
                <a:lnTo>
                  <a:pt x="221" y="123"/>
                </a:lnTo>
                <a:lnTo>
                  <a:pt x="221" y="112"/>
                </a:lnTo>
                <a:lnTo>
                  <a:pt x="221" y="100"/>
                </a:lnTo>
                <a:lnTo>
                  <a:pt x="220" y="90"/>
                </a:lnTo>
                <a:lnTo>
                  <a:pt x="216" y="78"/>
                </a:lnTo>
                <a:lnTo>
                  <a:pt x="213" y="68"/>
                </a:lnTo>
                <a:lnTo>
                  <a:pt x="208" y="59"/>
                </a:lnTo>
                <a:lnTo>
                  <a:pt x="203" y="49"/>
                </a:lnTo>
                <a:lnTo>
                  <a:pt x="196" y="40"/>
                </a:lnTo>
                <a:lnTo>
                  <a:pt x="182" y="26"/>
                </a:lnTo>
                <a:lnTo>
                  <a:pt x="163" y="14"/>
                </a:lnTo>
                <a:lnTo>
                  <a:pt x="154" y="9"/>
                </a:lnTo>
                <a:lnTo>
                  <a:pt x="144" y="6"/>
                </a:lnTo>
                <a:lnTo>
                  <a:pt x="134" y="2"/>
                </a:lnTo>
                <a:lnTo>
                  <a:pt x="122" y="0"/>
                </a:lnTo>
                <a:lnTo>
                  <a:pt x="111" y="0"/>
                </a:lnTo>
                <a:lnTo>
                  <a:pt x="9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" name="Freeform 106"/>
          <p:cNvSpPr/>
          <p:nvPr userDrawn="1"/>
        </p:nvSpPr>
        <p:spPr bwMode="auto">
          <a:xfrm>
            <a:off x="7331075" y="1885950"/>
            <a:ext cx="220663" cy="220663"/>
          </a:xfrm>
          <a:custGeom>
            <a:avLst/>
            <a:gdLst>
              <a:gd name="T0" fmla="*/ 2147483646 w 139"/>
              <a:gd name="T1" fmla="*/ 0 h 139"/>
              <a:gd name="T2" fmla="*/ 2147483646 w 139"/>
              <a:gd name="T3" fmla="*/ 0 h 139"/>
              <a:gd name="T4" fmla="*/ 2147483646 w 139"/>
              <a:gd name="T5" fmla="*/ 2147483646 h 139"/>
              <a:gd name="T6" fmla="*/ 2147483646 w 139"/>
              <a:gd name="T7" fmla="*/ 2147483646 h 139"/>
              <a:gd name="T8" fmla="*/ 2147483646 w 139"/>
              <a:gd name="T9" fmla="*/ 2147483646 h 139"/>
              <a:gd name="T10" fmla="*/ 2147483646 w 139"/>
              <a:gd name="T11" fmla="*/ 2147483646 h 139"/>
              <a:gd name="T12" fmla="*/ 2147483646 w 139"/>
              <a:gd name="T13" fmla="*/ 2147483646 h 139"/>
              <a:gd name="T14" fmla="*/ 2147483646 w 139"/>
              <a:gd name="T15" fmla="*/ 2147483646 h 139"/>
              <a:gd name="T16" fmla="*/ 0 w 139"/>
              <a:gd name="T17" fmla="*/ 2147483646 h 139"/>
              <a:gd name="T18" fmla="*/ 0 w 139"/>
              <a:gd name="T19" fmla="*/ 2147483646 h 139"/>
              <a:gd name="T20" fmla="*/ 0 w 139"/>
              <a:gd name="T21" fmla="*/ 2147483646 h 139"/>
              <a:gd name="T22" fmla="*/ 2147483646 w 139"/>
              <a:gd name="T23" fmla="*/ 2147483646 h 139"/>
              <a:gd name="T24" fmla="*/ 2147483646 w 139"/>
              <a:gd name="T25" fmla="*/ 2147483646 h 139"/>
              <a:gd name="T26" fmla="*/ 2147483646 w 139"/>
              <a:gd name="T27" fmla="*/ 2147483646 h 139"/>
              <a:gd name="T28" fmla="*/ 2147483646 w 139"/>
              <a:gd name="T29" fmla="*/ 2147483646 h 139"/>
              <a:gd name="T30" fmla="*/ 2147483646 w 139"/>
              <a:gd name="T31" fmla="*/ 2147483646 h 139"/>
              <a:gd name="T32" fmla="*/ 2147483646 w 139"/>
              <a:gd name="T33" fmla="*/ 2147483646 h 139"/>
              <a:gd name="T34" fmla="*/ 2147483646 w 139"/>
              <a:gd name="T35" fmla="*/ 2147483646 h 139"/>
              <a:gd name="T36" fmla="*/ 2147483646 w 139"/>
              <a:gd name="T37" fmla="*/ 2147483646 h 139"/>
              <a:gd name="T38" fmla="*/ 2147483646 w 139"/>
              <a:gd name="T39" fmla="*/ 2147483646 h 139"/>
              <a:gd name="T40" fmla="*/ 2147483646 w 139"/>
              <a:gd name="T41" fmla="*/ 2147483646 h 139"/>
              <a:gd name="T42" fmla="*/ 2147483646 w 139"/>
              <a:gd name="T43" fmla="*/ 2147483646 h 139"/>
              <a:gd name="T44" fmla="*/ 2147483646 w 139"/>
              <a:gd name="T45" fmla="*/ 2147483646 h 139"/>
              <a:gd name="T46" fmla="*/ 2147483646 w 139"/>
              <a:gd name="T47" fmla="*/ 2147483646 h 139"/>
              <a:gd name="T48" fmla="*/ 2147483646 w 139"/>
              <a:gd name="T49" fmla="*/ 2147483646 h 139"/>
              <a:gd name="T50" fmla="*/ 2147483646 w 139"/>
              <a:gd name="T51" fmla="*/ 2147483646 h 139"/>
              <a:gd name="T52" fmla="*/ 2147483646 w 139"/>
              <a:gd name="T53" fmla="*/ 2147483646 h 139"/>
              <a:gd name="T54" fmla="*/ 2147483646 w 139"/>
              <a:gd name="T55" fmla="*/ 2147483646 h 139"/>
              <a:gd name="T56" fmla="*/ 2147483646 w 139"/>
              <a:gd name="T57" fmla="*/ 2147483646 h 139"/>
              <a:gd name="T58" fmla="*/ 2147483646 w 139"/>
              <a:gd name="T59" fmla="*/ 2147483646 h 139"/>
              <a:gd name="T60" fmla="*/ 2147483646 w 139"/>
              <a:gd name="T61" fmla="*/ 2147483646 h 139"/>
              <a:gd name="T62" fmla="*/ 2147483646 w 139"/>
              <a:gd name="T63" fmla="*/ 2147483646 h 139"/>
              <a:gd name="T64" fmla="*/ 2147483646 w 139"/>
              <a:gd name="T65" fmla="*/ 2147483646 h 139"/>
              <a:gd name="T66" fmla="*/ 2147483646 w 139"/>
              <a:gd name="T67" fmla="*/ 2147483646 h 139"/>
              <a:gd name="T68" fmla="*/ 2147483646 w 139"/>
              <a:gd name="T69" fmla="*/ 2147483646 h 139"/>
              <a:gd name="T70" fmla="*/ 2147483646 w 139"/>
              <a:gd name="T71" fmla="*/ 0 h 139"/>
              <a:gd name="T72" fmla="*/ 2147483646 w 139"/>
              <a:gd name="T73" fmla="*/ 0 h 139"/>
              <a:gd name="T74" fmla="*/ 2147483646 w 139"/>
              <a:gd name="T75" fmla="*/ 0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39">
                <a:moveTo>
                  <a:pt x="63" y="0"/>
                </a:moveTo>
                <a:lnTo>
                  <a:pt x="63" y="0"/>
                </a:lnTo>
                <a:lnTo>
                  <a:pt x="48" y="2"/>
                </a:lnTo>
                <a:lnTo>
                  <a:pt x="36" y="8"/>
                </a:lnTo>
                <a:lnTo>
                  <a:pt x="26" y="15"/>
                </a:lnTo>
                <a:lnTo>
                  <a:pt x="15" y="26"/>
                </a:lnTo>
                <a:lnTo>
                  <a:pt x="8" y="36"/>
                </a:lnTo>
                <a:lnTo>
                  <a:pt x="2" y="48"/>
                </a:lnTo>
                <a:lnTo>
                  <a:pt x="0" y="62"/>
                </a:lnTo>
                <a:lnTo>
                  <a:pt x="0" y="76"/>
                </a:lnTo>
                <a:lnTo>
                  <a:pt x="2" y="91"/>
                </a:lnTo>
                <a:lnTo>
                  <a:pt x="8" y="103"/>
                </a:lnTo>
                <a:lnTo>
                  <a:pt x="15" y="115"/>
                </a:lnTo>
                <a:lnTo>
                  <a:pt x="26" y="124"/>
                </a:lnTo>
                <a:lnTo>
                  <a:pt x="36" y="132"/>
                </a:lnTo>
                <a:lnTo>
                  <a:pt x="48" y="137"/>
                </a:lnTo>
                <a:lnTo>
                  <a:pt x="62" y="139"/>
                </a:lnTo>
                <a:lnTo>
                  <a:pt x="77" y="139"/>
                </a:lnTo>
                <a:lnTo>
                  <a:pt x="91" y="137"/>
                </a:lnTo>
                <a:lnTo>
                  <a:pt x="103" y="132"/>
                </a:lnTo>
                <a:lnTo>
                  <a:pt x="115" y="124"/>
                </a:lnTo>
                <a:lnTo>
                  <a:pt x="124" y="115"/>
                </a:lnTo>
                <a:lnTo>
                  <a:pt x="132" y="103"/>
                </a:lnTo>
                <a:lnTo>
                  <a:pt x="137" y="91"/>
                </a:lnTo>
                <a:lnTo>
                  <a:pt x="139" y="77"/>
                </a:lnTo>
                <a:lnTo>
                  <a:pt x="139" y="63"/>
                </a:lnTo>
                <a:lnTo>
                  <a:pt x="137" y="48"/>
                </a:lnTo>
                <a:lnTo>
                  <a:pt x="132" y="36"/>
                </a:lnTo>
                <a:lnTo>
                  <a:pt x="124" y="24"/>
                </a:lnTo>
                <a:lnTo>
                  <a:pt x="115" y="15"/>
                </a:lnTo>
                <a:lnTo>
                  <a:pt x="103" y="8"/>
                </a:lnTo>
                <a:lnTo>
                  <a:pt x="91" y="2"/>
                </a:lnTo>
                <a:lnTo>
                  <a:pt x="77" y="0"/>
                </a:lnTo>
                <a:lnTo>
                  <a:pt x="6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" name="Freeform 107"/>
          <p:cNvSpPr/>
          <p:nvPr userDrawn="1"/>
        </p:nvSpPr>
        <p:spPr bwMode="auto">
          <a:xfrm>
            <a:off x="7527925" y="1912938"/>
            <a:ext cx="528638" cy="95250"/>
          </a:xfrm>
          <a:custGeom>
            <a:avLst/>
            <a:gdLst>
              <a:gd name="T0" fmla="*/ 2147483646 w 333"/>
              <a:gd name="T1" fmla="*/ 2147483646 h 60"/>
              <a:gd name="T2" fmla="*/ 2147483646 w 333"/>
              <a:gd name="T3" fmla="*/ 2147483646 h 60"/>
              <a:gd name="T4" fmla="*/ 2147483646 w 333"/>
              <a:gd name="T5" fmla="*/ 2147483646 h 60"/>
              <a:gd name="T6" fmla="*/ 2147483646 w 333"/>
              <a:gd name="T7" fmla="*/ 2147483646 h 60"/>
              <a:gd name="T8" fmla="*/ 0 w 333"/>
              <a:gd name="T9" fmla="*/ 2147483646 h 60"/>
              <a:gd name="T10" fmla="*/ 0 w 333"/>
              <a:gd name="T11" fmla="*/ 2147483646 h 60"/>
              <a:gd name="T12" fmla="*/ 0 w 333"/>
              <a:gd name="T13" fmla="*/ 2147483646 h 60"/>
              <a:gd name="T14" fmla="*/ 0 w 333"/>
              <a:gd name="T15" fmla="*/ 2147483646 h 60"/>
              <a:gd name="T16" fmla="*/ 2147483646 w 333"/>
              <a:gd name="T17" fmla="*/ 2147483646 h 60"/>
              <a:gd name="T18" fmla="*/ 2147483646 w 333"/>
              <a:gd name="T19" fmla="*/ 2147483646 h 60"/>
              <a:gd name="T20" fmla="*/ 2147483646 w 333"/>
              <a:gd name="T21" fmla="*/ 2147483646 h 60"/>
              <a:gd name="T22" fmla="*/ 2147483646 w 333"/>
              <a:gd name="T23" fmla="*/ 2147483646 h 60"/>
              <a:gd name="T24" fmla="*/ 2147483646 w 333"/>
              <a:gd name="T25" fmla="*/ 2147483646 h 60"/>
              <a:gd name="T26" fmla="*/ 2147483646 w 333"/>
              <a:gd name="T27" fmla="*/ 2147483646 h 60"/>
              <a:gd name="T28" fmla="*/ 2147483646 w 333"/>
              <a:gd name="T29" fmla="*/ 2147483646 h 60"/>
              <a:gd name="T30" fmla="*/ 2147483646 w 333"/>
              <a:gd name="T31" fmla="*/ 2147483646 h 60"/>
              <a:gd name="T32" fmla="*/ 2147483646 w 333"/>
              <a:gd name="T33" fmla="*/ 2147483646 h 60"/>
              <a:gd name="T34" fmla="*/ 2147483646 w 333"/>
              <a:gd name="T35" fmla="*/ 2147483646 h 60"/>
              <a:gd name="T36" fmla="*/ 2147483646 w 333"/>
              <a:gd name="T37" fmla="*/ 2147483646 h 60"/>
              <a:gd name="T38" fmla="*/ 2147483646 w 333"/>
              <a:gd name="T39" fmla="*/ 2147483646 h 60"/>
              <a:gd name="T40" fmla="*/ 2147483646 w 333"/>
              <a:gd name="T41" fmla="*/ 2147483646 h 60"/>
              <a:gd name="T42" fmla="*/ 2147483646 w 333"/>
              <a:gd name="T43" fmla="*/ 2147483646 h 60"/>
              <a:gd name="T44" fmla="*/ 2147483646 w 333"/>
              <a:gd name="T45" fmla="*/ 2147483646 h 60"/>
              <a:gd name="T46" fmla="*/ 2147483646 w 333"/>
              <a:gd name="T47" fmla="*/ 0 h 60"/>
              <a:gd name="T48" fmla="*/ 2147483646 w 333"/>
              <a:gd name="T49" fmla="*/ 2147483646 h 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33" h="60">
                <a:moveTo>
                  <a:pt x="13" y="29"/>
                </a:moveTo>
                <a:lnTo>
                  <a:pt x="13" y="29"/>
                </a:lnTo>
                <a:lnTo>
                  <a:pt x="8" y="31"/>
                </a:lnTo>
                <a:lnTo>
                  <a:pt x="3" y="34"/>
                </a:lnTo>
                <a:lnTo>
                  <a:pt x="0" y="41"/>
                </a:lnTo>
                <a:lnTo>
                  <a:pt x="0" y="46"/>
                </a:lnTo>
                <a:lnTo>
                  <a:pt x="1" y="53"/>
                </a:lnTo>
                <a:lnTo>
                  <a:pt x="5" y="57"/>
                </a:lnTo>
                <a:lnTo>
                  <a:pt x="10" y="60"/>
                </a:lnTo>
                <a:lnTo>
                  <a:pt x="17" y="60"/>
                </a:lnTo>
                <a:lnTo>
                  <a:pt x="319" y="31"/>
                </a:lnTo>
                <a:lnTo>
                  <a:pt x="325" y="29"/>
                </a:lnTo>
                <a:lnTo>
                  <a:pt x="330" y="26"/>
                </a:lnTo>
                <a:lnTo>
                  <a:pt x="331" y="21"/>
                </a:lnTo>
                <a:lnTo>
                  <a:pt x="333" y="14"/>
                </a:lnTo>
                <a:lnTo>
                  <a:pt x="331" y="9"/>
                </a:lnTo>
                <a:lnTo>
                  <a:pt x="326" y="3"/>
                </a:lnTo>
                <a:lnTo>
                  <a:pt x="321" y="2"/>
                </a:lnTo>
                <a:lnTo>
                  <a:pt x="316" y="0"/>
                </a:lnTo>
                <a:lnTo>
                  <a:pt x="13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" name="Freeform 108"/>
          <p:cNvSpPr/>
          <p:nvPr userDrawn="1"/>
        </p:nvSpPr>
        <p:spPr bwMode="auto">
          <a:xfrm>
            <a:off x="8313738" y="1943100"/>
            <a:ext cx="482600" cy="98425"/>
          </a:xfrm>
          <a:custGeom>
            <a:avLst/>
            <a:gdLst>
              <a:gd name="T0" fmla="*/ 2147483646 w 304"/>
              <a:gd name="T1" fmla="*/ 0 h 62"/>
              <a:gd name="T2" fmla="*/ 2147483646 w 304"/>
              <a:gd name="T3" fmla="*/ 0 h 62"/>
              <a:gd name="T4" fmla="*/ 2147483646 w 304"/>
              <a:gd name="T5" fmla="*/ 0 h 62"/>
              <a:gd name="T6" fmla="*/ 2147483646 w 304"/>
              <a:gd name="T7" fmla="*/ 2147483646 h 62"/>
              <a:gd name="T8" fmla="*/ 2147483646 w 304"/>
              <a:gd name="T9" fmla="*/ 2147483646 h 62"/>
              <a:gd name="T10" fmla="*/ 0 w 304"/>
              <a:gd name="T11" fmla="*/ 2147483646 h 62"/>
              <a:gd name="T12" fmla="*/ 0 w 304"/>
              <a:gd name="T13" fmla="*/ 2147483646 h 62"/>
              <a:gd name="T14" fmla="*/ 0 w 304"/>
              <a:gd name="T15" fmla="*/ 2147483646 h 62"/>
              <a:gd name="T16" fmla="*/ 0 w 304"/>
              <a:gd name="T17" fmla="*/ 2147483646 h 62"/>
              <a:gd name="T18" fmla="*/ 2147483646 w 304"/>
              <a:gd name="T19" fmla="*/ 2147483646 h 62"/>
              <a:gd name="T20" fmla="*/ 2147483646 w 304"/>
              <a:gd name="T21" fmla="*/ 2147483646 h 62"/>
              <a:gd name="T22" fmla="*/ 2147483646 w 304"/>
              <a:gd name="T23" fmla="*/ 2147483646 h 62"/>
              <a:gd name="T24" fmla="*/ 2147483646 w 304"/>
              <a:gd name="T25" fmla="*/ 2147483646 h 62"/>
              <a:gd name="T26" fmla="*/ 2147483646 w 304"/>
              <a:gd name="T27" fmla="*/ 2147483646 h 62"/>
              <a:gd name="T28" fmla="*/ 2147483646 w 304"/>
              <a:gd name="T29" fmla="*/ 2147483646 h 62"/>
              <a:gd name="T30" fmla="*/ 2147483646 w 304"/>
              <a:gd name="T31" fmla="*/ 2147483646 h 62"/>
              <a:gd name="T32" fmla="*/ 2147483646 w 304"/>
              <a:gd name="T33" fmla="*/ 2147483646 h 62"/>
              <a:gd name="T34" fmla="*/ 2147483646 w 304"/>
              <a:gd name="T35" fmla="*/ 2147483646 h 62"/>
              <a:gd name="T36" fmla="*/ 2147483646 w 304"/>
              <a:gd name="T37" fmla="*/ 2147483646 h 62"/>
              <a:gd name="T38" fmla="*/ 2147483646 w 304"/>
              <a:gd name="T39" fmla="*/ 2147483646 h 62"/>
              <a:gd name="T40" fmla="*/ 2147483646 w 304"/>
              <a:gd name="T41" fmla="*/ 2147483646 h 62"/>
              <a:gd name="T42" fmla="*/ 2147483646 w 304"/>
              <a:gd name="T43" fmla="*/ 2147483646 h 62"/>
              <a:gd name="T44" fmla="*/ 2147483646 w 304"/>
              <a:gd name="T45" fmla="*/ 2147483646 h 62"/>
              <a:gd name="T46" fmla="*/ 2147483646 w 304"/>
              <a:gd name="T47" fmla="*/ 2147483646 h 62"/>
              <a:gd name="T48" fmla="*/ 2147483646 w 304"/>
              <a:gd name="T49" fmla="*/ 0 h 6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62">
                <a:moveTo>
                  <a:pt x="10" y="0"/>
                </a:move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5"/>
                </a:lnTo>
                <a:lnTo>
                  <a:pt x="5" y="17"/>
                </a:lnTo>
                <a:lnTo>
                  <a:pt x="8" y="19"/>
                </a:lnTo>
                <a:lnTo>
                  <a:pt x="292" y="62"/>
                </a:lnTo>
                <a:lnTo>
                  <a:pt x="295" y="62"/>
                </a:lnTo>
                <a:lnTo>
                  <a:pt x="299" y="60"/>
                </a:lnTo>
                <a:lnTo>
                  <a:pt x="302" y="57"/>
                </a:lnTo>
                <a:lnTo>
                  <a:pt x="304" y="53"/>
                </a:lnTo>
                <a:lnTo>
                  <a:pt x="304" y="50"/>
                </a:lnTo>
                <a:lnTo>
                  <a:pt x="302" y="46"/>
                </a:lnTo>
                <a:lnTo>
                  <a:pt x="299" y="43"/>
                </a:lnTo>
                <a:lnTo>
                  <a:pt x="295" y="43"/>
                </a:lnTo>
                <a:lnTo>
                  <a:pt x="1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" name="Freeform 109"/>
          <p:cNvSpPr/>
          <p:nvPr userDrawn="1"/>
        </p:nvSpPr>
        <p:spPr bwMode="auto">
          <a:xfrm>
            <a:off x="8332788" y="1833563"/>
            <a:ext cx="482600" cy="87312"/>
          </a:xfrm>
          <a:custGeom>
            <a:avLst/>
            <a:gdLst>
              <a:gd name="T0" fmla="*/ 2147483646 w 304"/>
              <a:gd name="T1" fmla="*/ 2147483646 h 55"/>
              <a:gd name="T2" fmla="*/ 2147483646 w 304"/>
              <a:gd name="T3" fmla="*/ 2147483646 h 55"/>
              <a:gd name="T4" fmla="*/ 2147483646 w 304"/>
              <a:gd name="T5" fmla="*/ 2147483646 h 55"/>
              <a:gd name="T6" fmla="*/ 2147483646 w 304"/>
              <a:gd name="T7" fmla="*/ 2147483646 h 55"/>
              <a:gd name="T8" fmla="*/ 0 w 304"/>
              <a:gd name="T9" fmla="*/ 2147483646 h 55"/>
              <a:gd name="T10" fmla="*/ 0 w 304"/>
              <a:gd name="T11" fmla="*/ 2147483646 h 55"/>
              <a:gd name="T12" fmla="*/ 0 w 304"/>
              <a:gd name="T13" fmla="*/ 2147483646 h 55"/>
              <a:gd name="T14" fmla="*/ 0 w 304"/>
              <a:gd name="T15" fmla="*/ 2147483646 h 55"/>
              <a:gd name="T16" fmla="*/ 2147483646 w 304"/>
              <a:gd name="T17" fmla="*/ 2147483646 h 55"/>
              <a:gd name="T18" fmla="*/ 2147483646 w 304"/>
              <a:gd name="T19" fmla="*/ 2147483646 h 55"/>
              <a:gd name="T20" fmla="*/ 2147483646 w 304"/>
              <a:gd name="T21" fmla="*/ 2147483646 h 55"/>
              <a:gd name="T22" fmla="*/ 2147483646 w 304"/>
              <a:gd name="T23" fmla="*/ 2147483646 h 55"/>
              <a:gd name="T24" fmla="*/ 2147483646 w 304"/>
              <a:gd name="T25" fmla="*/ 2147483646 h 55"/>
              <a:gd name="T26" fmla="*/ 2147483646 w 304"/>
              <a:gd name="T27" fmla="*/ 2147483646 h 55"/>
              <a:gd name="T28" fmla="*/ 2147483646 w 304"/>
              <a:gd name="T29" fmla="*/ 2147483646 h 55"/>
              <a:gd name="T30" fmla="*/ 2147483646 w 304"/>
              <a:gd name="T31" fmla="*/ 2147483646 h 55"/>
              <a:gd name="T32" fmla="*/ 2147483646 w 304"/>
              <a:gd name="T33" fmla="*/ 2147483646 h 55"/>
              <a:gd name="T34" fmla="*/ 2147483646 w 304"/>
              <a:gd name="T35" fmla="*/ 2147483646 h 55"/>
              <a:gd name="T36" fmla="*/ 2147483646 w 304"/>
              <a:gd name="T37" fmla="*/ 2147483646 h 55"/>
              <a:gd name="T38" fmla="*/ 2147483646 w 304"/>
              <a:gd name="T39" fmla="*/ 2147483646 h 55"/>
              <a:gd name="T40" fmla="*/ 2147483646 w 304"/>
              <a:gd name="T41" fmla="*/ 2147483646 h 55"/>
              <a:gd name="T42" fmla="*/ 2147483646 w 304"/>
              <a:gd name="T43" fmla="*/ 2147483646 h 55"/>
              <a:gd name="T44" fmla="*/ 2147483646 w 304"/>
              <a:gd name="T45" fmla="*/ 2147483646 h 55"/>
              <a:gd name="T46" fmla="*/ 2147483646 w 304"/>
              <a:gd name="T47" fmla="*/ 0 h 55"/>
              <a:gd name="T48" fmla="*/ 2147483646 w 304"/>
              <a:gd name="T49" fmla="*/ 2147483646 h 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4" h="55">
                <a:moveTo>
                  <a:pt x="8" y="36"/>
                </a:moveTo>
                <a:lnTo>
                  <a:pt x="8" y="36"/>
                </a:lnTo>
                <a:lnTo>
                  <a:pt x="5" y="38"/>
                </a:lnTo>
                <a:lnTo>
                  <a:pt x="1" y="40"/>
                </a:lnTo>
                <a:lnTo>
                  <a:pt x="0" y="43"/>
                </a:lnTo>
                <a:lnTo>
                  <a:pt x="0" y="47"/>
                </a:lnTo>
                <a:lnTo>
                  <a:pt x="1" y="50"/>
                </a:lnTo>
                <a:lnTo>
                  <a:pt x="3" y="53"/>
                </a:lnTo>
                <a:lnTo>
                  <a:pt x="7" y="55"/>
                </a:lnTo>
                <a:lnTo>
                  <a:pt x="10" y="55"/>
                </a:lnTo>
                <a:lnTo>
                  <a:pt x="295" y="21"/>
                </a:lnTo>
                <a:lnTo>
                  <a:pt x="299" y="19"/>
                </a:lnTo>
                <a:lnTo>
                  <a:pt x="302" y="17"/>
                </a:lnTo>
                <a:lnTo>
                  <a:pt x="304" y="14"/>
                </a:lnTo>
                <a:lnTo>
                  <a:pt x="304" y="9"/>
                </a:lnTo>
                <a:lnTo>
                  <a:pt x="304" y="5"/>
                </a:lnTo>
                <a:lnTo>
                  <a:pt x="301" y="4"/>
                </a:lnTo>
                <a:lnTo>
                  <a:pt x="297" y="2"/>
                </a:lnTo>
                <a:lnTo>
                  <a:pt x="294" y="0"/>
                </a:lnTo>
                <a:lnTo>
                  <a:pt x="8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" name="Freeform 110"/>
          <p:cNvSpPr/>
          <p:nvPr userDrawn="1"/>
        </p:nvSpPr>
        <p:spPr bwMode="auto">
          <a:xfrm>
            <a:off x="8307388" y="1997075"/>
            <a:ext cx="454025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0 w 286"/>
              <a:gd name="T11" fmla="*/ 2147483646 h 129"/>
              <a:gd name="T12" fmla="*/ 0 w 286"/>
              <a:gd name="T13" fmla="*/ 2147483646 h 129"/>
              <a:gd name="T14" fmla="*/ 0 w 286"/>
              <a:gd name="T15" fmla="*/ 2147483646 h 129"/>
              <a:gd name="T16" fmla="*/ 0 w 286"/>
              <a:gd name="T17" fmla="*/ 2147483646 h 129"/>
              <a:gd name="T18" fmla="*/ 0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0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0" y="14"/>
                </a:lnTo>
                <a:lnTo>
                  <a:pt x="2" y="18"/>
                </a:lnTo>
                <a:lnTo>
                  <a:pt x="5" y="19"/>
                </a:lnTo>
                <a:lnTo>
                  <a:pt x="272" y="128"/>
                </a:lnTo>
                <a:lnTo>
                  <a:pt x="275" y="129"/>
                </a:lnTo>
                <a:lnTo>
                  <a:pt x="279" y="128"/>
                </a:lnTo>
                <a:lnTo>
                  <a:pt x="282" y="126"/>
                </a:lnTo>
                <a:lnTo>
                  <a:pt x="284" y="122"/>
                </a:lnTo>
                <a:lnTo>
                  <a:pt x="286" y="119"/>
                </a:lnTo>
                <a:lnTo>
                  <a:pt x="284" y="116"/>
                </a:lnTo>
                <a:lnTo>
                  <a:pt x="282" y="112"/>
                </a:lnTo>
                <a:lnTo>
                  <a:pt x="279" y="11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" name="Freeform 111"/>
          <p:cNvSpPr/>
          <p:nvPr userDrawn="1"/>
        </p:nvSpPr>
        <p:spPr bwMode="auto">
          <a:xfrm>
            <a:off x="8313738" y="1681163"/>
            <a:ext cx="463550" cy="177800"/>
          </a:xfrm>
          <a:custGeom>
            <a:avLst/>
            <a:gdLst>
              <a:gd name="T0" fmla="*/ 2147483646 w 292"/>
              <a:gd name="T1" fmla="*/ 2147483646 h 112"/>
              <a:gd name="T2" fmla="*/ 2147483646 w 292"/>
              <a:gd name="T3" fmla="*/ 2147483646 h 112"/>
              <a:gd name="T4" fmla="*/ 2147483646 w 292"/>
              <a:gd name="T5" fmla="*/ 2147483646 h 112"/>
              <a:gd name="T6" fmla="*/ 2147483646 w 292"/>
              <a:gd name="T7" fmla="*/ 2147483646 h 112"/>
              <a:gd name="T8" fmla="*/ 0 w 292"/>
              <a:gd name="T9" fmla="*/ 2147483646 h 112"/>
              <a:gd name="T10" fmla="*/ 0 w 292"/>
              <a:gd name="T11" fmla="*/ 2147483646 h 112"/>
              <a:gd name="T12" fmla="*/ 0 w 292"/>
              <a:gd name="T13" fmla="*/ 2147483646 h 112"/>
              <a:gd name="T14" fmla="*/ 0 w 292"/>
              <a:gd name="T15" fmla="*/ 2147483646 h 112"/>
              <a:gd name="T16" fmla="*/ 2147483646 w 292"/>
              <a:gd name="T17" fmla="*/ 2147483646 h 112"/>
              <a:gd name="T18" fmla="*/ 2147483646 w 292"/>
              <a:gd name="T19" fmla="*/ 2147483646 h 112"/>
              <a:gd name="T20" fmla="*/ 2147483646 w 292"/>
              <a:gd name="T21" fmla="*/ 2147483646 h 112"/>
              <a:gd name="T22" fmla="*/ 2147483646 w 292"/>
              <a:gd name="T23" fmla="*/ 2147483646 h 112"/>
              <a:gd name="T24" fmla="*/ 2147483646 w 292"/>
              <a:gd name="T25" fmla="*/ 2147483646 h 112"/>
              <a:gd name="T26" fmla="*/ 2147483646 w 292"/>
              <a:gd name="T27" fmla="*/ 2147483646 h 112"/>
              <a:gd name="T28" fmla="*/ 2147483646 w 292"/>
              <a:gd name="T29" fmla="*/ 2147483646 h 112"/>
              <a:gd name="T30" fmla="*/ 2147483646 w 292"/>
              <a:gd name="T31" fmla="*/ 2147483646 h 112"/>
              <a:gd name="T32" fmla="*/ 2147483646 w 292"/>
              <a:gd name="T33" fmla="*/ 2147483646 h 112"/>
              <a:gd name="T34" fmla="*/ 2147483646 w 292"/>
              <a:gd name="T35" fmla="*/ 2147483646 h 112"/>
              <a:gd name="T36" fmla="*/ 2147483646 w 292"/>
              <a:gd name="T37" fmla="*/ 2147483646 h 112"/>
              <a:gd name="T38" fmla="*/ 2147483646 w 292"/>
              <a:gd name="T39" fmla="*/ 2147483646 h 112"/>
              <a:gd name="T40" fmla="*/ 2147483646 w 292"/>
              <a:gd name="T41" fmla="*/ 2147483646 h 112"/>
              <a:gd name="T42" fmla="*/ 2147483646 w 292"/>
              <a:gd name="T43" fmla="*/ 0 h 112"/>
              <a:gd name="T44" fmla="*/ 2147483646 w 292"/>
              <a:gd name="T45" fmla="*/ 0 h 112"/>
              <a:gd name="T46" fmla="*/ 2147483646 w 292"/>
              <a:gd name="T47" fmla="*/ 0 h 112"/>
              <a:gd name="T48" fmla="*/ 2147483646 w 292"/>
              <a:gd name="T49" fmla="*/ 2147483646 h 11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2">
                <a:moveTo>
                  <a:pt x="7" y="93"/>
                </a:moveTo>
                <a:lnTo>
                  <a:pt x="7" y="93"/>
                </a:lnTo>
                <a:lnTo>
                  <a:pt x="3" y="94"/>
                </a:lnTo>
                <a:lnTo>
                  <a:pt x="1" y="98"/>
                </a:lnTo>
                <a:lnTo>
                  <a:pt x="0" y="101"/>
                </a:lnTo>
                <a:lnTo>
                  <a:pt x="0" y="105"/>
                </a:lnTo>
                <a:lnTo>
                  <a:pt x="3" y="108"/>
                </a:lnTo>
                <a:lnTo>
                  <a:pt x="5" y="112"/>
                </a:lnTo>
                <a:lnTo>
                  <a:pt x="8" y="112"/>
                </a:lnTo>
                <a:lnTo>
                  <a:pt x="13" y="112"/>
                </a:lnTo>
                <a:lnTo>
                  <a:pt x="285" y="19"/>
                </a:lnTo>
                <a:lnTo>
                  <a:pt x="288" y="17"/>
                </a:lnTo>
                <a:lnTo>
                  <a:pt x="290" y="14"/>
                </a:lnTo>
                <a:lnTo>
                  <a:pt x="292" y="10"/>
                </a:lnTo>
                <a:lnTo>
                  <a:pt x="290" y="7"/>
                </a:lnTo>
                <a:lnTo>
                  <a:pt x="288" y="3"/>
                </a:lnTo>
                <a:lnTo>
                  <a:pt x="287" y="0"/>
                </a:lnTo>
                <a:lnTo>
                  <a:pt x="283" y="0"/>
                </a:lnTo>
                <a:lnTo>
                  <a:pt x="278" y="0"/>
                </a:lnTo>
                <a:lnTo>
                  <a:pt x="7" y="9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" name="Freeform 112"/>
          <p:cNvSpPr/>
          <p:nvPr userDrawn="1"/>
        </p:nvSpPr>
        <p:spPr bwMode="auto">
          <a:xfrm>
            <a:off x="8247063" y="2049463"/>
            <a:ext cx="427037" cy="261937"/>
          </a:xfrm>
          <a:custGeom>
            <a:avLst/>
            <a:gdLst>
              <a:gd name="T0" fmla="*/ 2147483646 w 269"/>
              <a:gd name="T1" fmla="*/ 2147483646 h 165"/>
              <a:gd name="T2" fmla="*/ 2147483646 w 269"/>
              <a:gd name="T3" fmla="*/ 2147483646 h 165"/>
              <a:gd name="T4" fmla="*/ 2147483646 w 269"/>
              <a:gd name="T5" fmla="*/ 0 h 165"/>
              <a:gd name="T6" fmla="*/ 2147483646 w 269"/>
              <a:gd name="T7" fmla="*/ 2147483646 h 165"/>
              <a:gd name="T8" fmla="*/ 2147483646 w 269"/>
              <a:gd name="T9" fmla="*/ 2147483646 h 165"/>
              <a:gd name="T10" fmla="*/ 2147483646 w 269"/>
              <a:gd name="T11" fmla="*/ 2147483646 h 165"/>
              <a:gd name="T12" fmla="*/ 2147483646 w 269"/>
              <a:gd name="T13" fmla="*/ 2147483646 h 165"/>
              <a:gd name="T14" fmla="*/ 2147483646 w 269"/>
              <a:gd name="T15" fmla="*/ 2147483646 h 165"/>
              <a:gd name="T16" fmla="*/ 0 w 269"/>
              <a:gd name="T17" fmla="*/ 2147483646 h 165"/>
              <a:gd name="T18" fmla="*/ 0 w 269"/>
              <a:gd name="T19" fmla="*/ 2147483646 h 165"/>
              <a:gd name="T20" fmla="*/ 2147483646 w 269"/>
              <a:gd name="T21" fmla="*/ 2147483646 h 165"/>
              <a:gd name="T22" fmla="*/ 2147483646 w 269"/>
              <a:gd name="T23" fmla="*/ 2147483646 h 165"/>
              <a:gd name="T24" fmla="*/ 2147483646 w 269"/>
              <a:gd name="T25" fmla="*/ 2147483646 h 165"/>
              <a:gd name="T26" fmla="*/ 2147483646 w 269"/>
              <a:gd name="T27" fmla="*/ 2147483646 h 165"/>
              <a:gd name="T28" fmla="*/ 2147483646 w 269"/>
              <a:gd name="T29" fmla="*/ 2147483646 h 165"/>
              <a:gd name="T30" fmla="*/ 2147483646 w 269"/>
              <a:gd name="T31" fmla="*/ 2147483646 h 165"/>
              <a:gd name="T32" fmla="*/ 2147483646 w 269"/>
              <a:gd name="T33" fmla="*/ 2147483646 h 165"/>
              <a:gd name="T34" fmla="*/ 2147483646 w 269"/>
              <a:gd name="T35" fmla="*/ 2147483646 h 165"/>
              <a:gd name="T36" fmla="*/ 2147483646 w 269"/>
              <a:gd name="T37" fmla="*/ 2147483646 h 165"/>
              <a:gd name="T38" fmla="*/ 2147483646 w 269"/>
              <a:gd name="T39" fmla="*/ 2147483646 h 165"/>
              <a:gd name="T40" fmla="*/ 2147483646 w 269"/>
              <a:gd name="T41" fmla="*/ 2147483646 h 165"/>
              <a:gd name="T42" fmla="*/ 2147483646 w 269"/>
              <a:gd name="T43" fmla="*/ 2147483646 h 165"/>
              <a:gd name="T44" fmla="*/ 2147483646 w 269"/>
              <a:gd name="T45" fmla="*/ 2147483646 h 165"/>
              <a:gd name="T46" fmla="*/ 2147483646 w 269"/>
              <a:gd name="T47" fmla="*/ 2147483646 h 165"/>
              <a:gd name="T48" fmla="*/ 2147483646 w 269"/>
              <a:gd name="T49" fmla="*/ 2147483646 h 1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9" h="165">
                <a:moveTo>
                  <a:pt x="16" y="2"/>
                </a:moveTo>
                <a:lnTo>
                  <a:pt x="16" y="2"/>
                </a:lnTo>
                <a:lnTo>
                  <a:pt x="12" y="0"/>
                </a:lnTo>
                <a:lnTo>
                  <a:pt x="7" y="2"/>
                </a:lnTo>
                <a:lnTo>
                  <a:pt x="4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5"/>
                </a:lnTo>
                <a:lnTo>
                  <a:pt x="6" y="19"/>
                </a:lnTo>
                <a:lnTo>
                  <a:pt x="255" y="163"/>
                </a:lnTo>
                <a:lnTo>
                  <a:pt x="258" y="165"/>
                </a:lnTo>
                <a:lnTo>
                  <a:pt x="262" y="165"/>
                </a:lnTo>
                <a:lnTo>
                  <a:pt x="265" y="163"/>
                </a:lnTo>
                <a:lnTo>
                  <a:pt x="267" y="160"/>
                </a:lnTo>
                <a:lnTo>
                  <a:pt x="269" y="156"/>
                </a:lnTo>
                <a:lnTo>
                  <a:pt x="269" y="153"/>
                </a:lnTo>
                <a:lnTo>
                  <a:pt x="267" y="150"/>
                </a:lnTo>
                <a:lnTo>
                  <a:pt x="263" y="146"/>
                </a:lnTo>
                <a:lnTo>
                  <a:pt x="1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" name="Freeform 113"/>
          <p:cNvSpPr/>
          <p:nvPr userDrawn="1"/>
        </p:nvSpPr>
        <p:spPr bwMode="auto">
          <a:xfrm>
            <a:off x="8189913" y="2068513"/>
            <a:ext cx="366712" cy="338137"/>
          </a:xfrm>
          <a:custGeom>
            <a:avLst/>
            <a:gdLst>
              <a:gd name="T0" fmla="*/ 2147483646 w 231"/>
              <a:gd name="T1" fmla="*/ 2147483646 h 213"/>
              <a:gd name="T2" fmla="*/ 2147483646 w 231"/>
              <a:gd name="T3" fmla="*/ 2147483646 h 213"/>
              <a:gd name="T4" fmla="*/ 2147483646 w 231"/>
              <a:gd name="T5" fmla="*/ 2147483646 h 213"/>
              <a:gd name="T6" fmla="*/ 2147483646 w 231"/>
              <a:gd name="T7" fmla="*/ 0 h 213"/>
              <a:gd name="T8" fmla="*/ 2147483646 w 231"/>
              <a:gd name="T9" fmla="*/ 2147483646 h 213"/>
              <a:gd name="T10" fmla="*/ 2147483646 w 231"/>
              <a:gd name="T11" fmla="*/ 2147483646 h 213"/>
              <a:gd name="T12" fmla="*/ 2147483646 w 231"/>
              <a:gd name="T13" fmla="*/ 2147483646 h 213"/>
              <a:gd name="T14" fmla="*/ 2147483646 w 231"/>
              <a:gd name="T15" fmla="*/ 2147483646 h 213"/>
              <a:gd name="T16" fmla="*/ 0 w 231"/>
              <a:gd name="T17" fmla="*/ 2147483646 h 213"/>
              <a:gd name="T18" fmla="*/ 0 w 231"/>
              <a:gd name="T19" fmla="*/ 2147483646 h 213"/>
              <a:gd name="T20" fmla="*/ 0 w 231"/>
              <a:gd name="T21" fmla="*/ 2147483646 h 213"/>
              <a:gd name="T22" fmla="*/ 2147483646 w 231"/>
              <a:gd name="T23" fmla="*/ 2147483646 h 213"/>
              <a:gd name="T24" fmla="*/ 2147483646 w 231"/>
              <a:gd name="T25" fmla="*/ 2147483646 h 213"/>
              <a:gd name="T26" fmla="*/ 2147483646 w 231"/>
              <a:gd name="T27" fmla="*/ 2147483646 h 213"/>
              <a:gd name="T28" fmla="*/ 2147483646 w 231"/>
              <a:gd name="T29" fmla="*/ 2147483646 h 213"/>
              <a:gd name="T30" fmla="*/ 2147483646 w 231"/>
              <a:gd name="T31" fmla="*/ 2147483646 h 213"/>
              <a:gd name="T32" fmla="*/ 2147483646 w 231"/>
              <a:gd name="T33" fmla="*/ 2147483646 h 213"/>
              <a:gd name="T34" fmla="*/ 2147483646 w 231"/>
              <a:gd name="T35" fmla="*/ 2147483646 h 213"/>
              <a:gd name="T36" fmla="*/ 2147483646 w 231"/>
              <a:gd name="T37" fmla="*/ 2147483646 h 213"/>
              <a:gd name="T38" fmla="*/ 2147483646 w 231"/>
              <a:gd name="T39" fmla="*/ 2147483646 h 213"/>
              <a:gd name="T40" fmla="*/ 2147483646 w 231"/>
              <a:gd name="T41" fmla="*/ 2147483646 h 213"/>
              <a:gd name="T42" fmla="*/ 2147483646 w 231"/>
              <a:gd name="T43" fmla="*/ 2147483646 h 213"/>
              <a:gd name="T44" fmla="*/ 2147483646 w 231"/>
              <a:gd name="T45" fmla="*/ 2147483646 h 213"/>
              <a:gd name="T46" fmla="*/ 2147483646 w 231"/>
              <a:gd name="T47" fmla="*/ 2147483646 h 213"/>
              <a:gd name="T48" fmla="*/ 2147483646 w 231"/>
              <a:gd name="T49" fmla="*/ 2147483646 h 2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1" h="213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2" y="17"/>
                </a:lnTo>
                <a:lnTo>
                  <a:pt x="215" y="211"/>
                </a:lnTo>
                <a:lnTo>
                  <a:pt x="219" y="213"/>
                </a:lnTo>
                <a:lnTo>
                  <a:pt x="222" y="213"/>
                </a:lnTo>
                <a:lnTo>
                  <a:pt x="226" y="213"/>
                </a:lnTo>
                <a:lnTo>
                  <a:pt x="229" y="211"/>
                </a:lnTo>
                <a:lnTo>
                  <a:pt x="231" y="208"/>
                </a:lnTo>
                <a:lnTo>
                  <a:pt x="231" y="205"/>
                </a:lnTo>
                <a:lnTo>
                  <a:pt x="231" y="199"/>
                </a:lnTo>
                <a:lnTo>
                  <a:pt x="229" y="198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" name="Freeform 114"/>
          <p:cNvSpPr/>
          <p:nvPr userDrawn="1"/>
        </p:nvSpPr>
        <p:spPr bwMode="auto">
          <a:xfrm>
            <a:off x="8128000" y="2076450"/>
            <a:ext cx="273050" cy="412750"/>
          </a:xfrm>
          <a:custGeom>
            <a:avLst/>
            <a:gdLst>
              <a:gd name="T0" fmla="*/ 2147483646 w 172"/>
              <a:gd name="T1" fmla="*/ 2147483646 h 260"/>
              <a:gd name="T2" fmla="*/ 2147483646 w 172"/>
              <a:gd name="T3" fmla="*/ 2147483646 h 260"/>
              <a:gd name="T4" fmla="*/ 2147483646 w 172"/>
              <a:gd name="T5" fmla="*/ 2147483646 h 260"/>
              <a:gd name="T6" fmla="*/ 2147483646 w 172"/>
              <a:gd name="T7" fmla="*/ 2147483646 h 260"/>
              <a:gd name="T8" fmla="*/ 2147483646 w 172"/>
              <a:gd name="T9" fmla="*/ 0 h 260"/>
              <a:gd name="T10" fmla="*/ 2147483646 w 172"/>
              <a:gd name="T11" fmla="*/ 2147483646 h 260"/>
              <a:gd name="T12" fmla="*/ 2147483646 w 172"/>
              <a:gd name="T13" fmla="*/ 2147483646 h 260"/>
              <a:gd name="T14" fmla="*/ 2147483646 w 172"/>
              <a:gd name="T15" fmla="*/ 2147483646 h 260"/>
              <a:gd name="T16" fmla="*/ 2147483646 w 172"/>
              <a:gd name="T17" fmla="*/ 2147483646 h 260"/>
              <a:gd name="T18" fmla="*/ 0 w 172"/>
              <a:gd name="T19" fmla="*/ 2147483646 h 260"/>
              <a:gd name="T20" fmla="*/ 0 w 172"/>
              <a:gd name="T21" fmla="*/ 2147483646 h 260"/>
              <a:gd name="T22" fmla="*/ 0 w 172"/>
              <a:gd name="T23" fmla="*/ 2147483646 h 260"/>
              <a:gd name="T24" fmla="*/ 2147483646 w 172"/>
              <a:gd name="T25" fmla="*/ 2147483646 h 260"/>
              <a:gd name="T26" fmla="*/ 2147483646 w 172"/>
              <a:gd name="T27" fmla="*/ 2147483646 h 260"/>
              <a:gd name="T28" fmla="*/ 2147483646 w 172"/>
              <a:gd name="T29" fmla="*/ 2147483646 h 260"/>
              <a:gd name="T30" fmla="*/ 2147483646 w 172"/>
              <a:gd name="T31" fmla="*/ 2147483646 h 260"/>
              <a:gd name="T32" fmla="*/ 2147483646 w 172"/>
              <a:gd name="T33" fmla="*/ 2147483646 h 260"/>
              <a:gd name="T34" fmla="*/ 2147483646 w 172"/>
              <a:gd name="T35" fmla="*/ 2147483646 h 260"/>
              <a:gd name="T36" fmla="*/ 2147483646 w 172"/>
              <a:gd name="T37" fmla="*/ 2147483646 h 260"/>
              <a:gd name="T38" fmla="*/ 2147483646 w 172"/>
              <a:gd name="T39" fmla="*/ 2147483646 h 260"/>
              <a:gd name="T40" fmla="*/ 2147483646 w 172"/>
              <a:gd name="T41" fmla="*/ 2147483646 h 260"/>
              <a:gd name="T42" fmla="*/ 2147483646 w 172"/>
              <a:gd name="T43" fmla="*/ 2147483646 h 260"/>
              <a:gd name="T44" fmla="*/ 2147483646 w 172"/>
              <a:gd name="T45" fmla="*/ 2147483646 h 260"/>
              <a:gd name="T46" fmla="*/ 2147483646 w 172"/>
              <a:gd name="T47" fmla="*/ 2147483646 h 260"/>
              <a:gd name="T48" fmla="*/ 2147483646 w 172"/>
              <a:gd name="T49" fmla="*/ 2147483646 h 26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2" h="260">
                <a:moveTo>
                  <a:pt x="17" y="5"/>
                </a:moveTo>
                <a:lnTo>
                  <a:pt x="17" y="5"/>
                </a:lnTo>
                <a:lnTo>
                  <a:pt x="15" y="2"/>
                </a:lnTo>
                <a:lnTo>
                  <a:pt x="12" y="2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0" y="16"/>
                </a:lnTo>
                <a:lnTo>
                  <a:pt x="153" y="256"/>
                </a:lnTo>
                <a:lnTo>
                  <a:pt x="156" y="258"/>
                </a:lnTo>
                <a:lnTo>
                  <a:pt x="160" y="260"/>
                </a:lnTo>
                <a:lnTo>
                  <a:pt x="163" y="260"/>
                </a:lnTo>
                <a:lnTo>
                  <a:pt x="167" y="258"/>
                </a:lnTo>
                <a:lnTo>
                  <a:pt x="170" y="256"/>
                </a:lnTo>
                <a:lnTo>
                  <a:pt x="170" y="253"/>
                </a:lnTo>
                <a:lnTo>
                  <a:pt x="172" y="249"/>
                </a:lnTo>
                <a:lnTo>
                  <a:pt x="170" y="246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" name="Freeform 115"/>
          <p:cNvSpPr/>
          <p:nvPr userDrawn="1"/>
        </p:nvSpPr>
        <p:spPr bwMode="auto">
          <a:xfrm>
            <a:off x="8275638" y="1520825"/>
            <a:ext cx="406400" cy="288925"/>
          </a:xfrm>
          <a:custGeom>
            <a:avLst/>
            <a:gdLst>
              <a:gd name="T0" fmla="*/ 2147483646 w 256"/>
              <a:gd name="T1" fmla="*/ 2147483646 h 182"/>
              <a:gd name="T2" fmla="*/ 2147483646 w 256"/>
              <a:gd name="T3" fmla="*/ 2147483646 h 182"/>
              <a:gd name="T4" fmla="*/ 2147483646 w 256"/>
              <a:gd name="T5" fmla="*/ 2147483646 h 182"/>
              <a:gd name="T6" fmla="*/ 0 w 256"/>
              <a:gd name="T7" fmla="*/ 2147483646 h 182"/>
              <a:gd name="T8" fmla="*/ 0 w 256"/>
              <a:gd name="T9" fmla="*/ 2147483646 h 182"/>
              <a:gd name="T10" fmla="*/ 2147483646 w 256"/>
              <a:gd name="T11" fmla="*/ 2147483646 h 182"/>
              <a:gd name="T12" fmla="*/ 2147483646 w 256"/>
              <a:gd name="T13" fmla="*/ 2147483646 h 182"/>
              <a:gd name="T14" fmla="*/ 2147483646 w 256"/>
              <a:gd name="T15" fmla="*/ 2147483646 h 182"/>
              <a:gd name="T16" fmla="*/ 2147483646 w 256"/>
              <a:gd name="T17" fmla="*/ 2147483646 h 182"/>
              <a:gd name="T18" fmla="*/ 2147483646 w 256"/>
              <a:gd name="T19" fmla="*/ 2147483646 h 182"/>
              <a:gd name="T20" fmla="*/ 2147483646 w 256"/>
              <a:gd name="T21" fmla="*/ 2147483646 h 182"/>
              <a:gd name="T22" fmla="*/ 2147483646 w 256"/>
              <a:gd name="T23" fmla="*/ 2147483646 h 182"/>
              <a:gd name="T24" fmla="*/ 2147483646 w 256"/>
              <a:gd name="T25" fmla="*/ 2147483646 h 182"/>
              <a:gd name="T26" fmla="*/ 2147483646 w 256"/>
              <a:gd name="T27" fmla="*/ 2147483646 h 182"/>
              <a:gd name="T28" fmla="*/ 2147483646 w 256"/>
              <a:gd name="T29" fmla="*/ 2147483646 h 182"/>
              <a:gd name="T30" fmla="*/ 2147483646 w 256"/>
              <a:gd name="T31" fmla="*/ 2147483646 h 182"/>
              <a:gd name="T32" fmla="*/ 2147483646 w 256"/>
              <a:gd name="T33" fmla="*/ 2147483646 h 182"/>
              <a:gd name="T34" fmla="*/ 2147483646 w 256"/>
              <a:gd name="T35" fmla="*/ 2147483646 h 182"/>
              <a:gd name="T36" fmla="*/ 2147483646 w 256"/>
              <a:gd name="T37" fmla="*/ 2147483646 h 182"/>
              <a:gd name="T38" fmla="*/ 2147483646 w 256"/>
              <a:gd name="T39" fmla="*/ 2147483646 h 182"/>
              <a:gd name="T40" fmla="*/ 2147483646 w 256"/>
              <a:gd name="T41" fmla="*/ 0 h 182"/>
              <a:gd name="T42" fmla="*/ 2147483646 w 256"/>
              <a:gd name="T43" fmla="*/ 0 h 182"/>
              <a:gd name="T44" fmla="*/ 2147483646 w 256"/>
              <a:gd name="T45" fmla="*/ 0 h 182"/>
              <a:gd name="T46" fmla="*/ 2147483646 w 256"/>
              <a:gd name="T47" fmla="*/ 0 h 182"/>
              <a:gd name="T48" fmla="*/ 2147483646 w 256"/>
              <a:gd name="T49" fmla="*/ 2147483646 h 1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2">
                <a:moveTo>
                  <a:pt x="5" y="165"/>
                </a:moveTo>
                <a:lnTo>
                  <a:pt x="5" y="165"/>
                </a:lnTo>
                <a:lnTo>
                  <a:pt x="1" y="168"/>
                </a:lnTo>
                <a:lnTo>
                  <a:pt x="0" y="171"/>
                </a:lnTo>
                <a:lnTo>
                  <a:pt x="0" y="175"/>
                </a:lnTo>
                <a:lnTo>
                  <a:pt x="1" y="178"/>
                </a:lnTo>
                <a:lnTo>
                  <a:pt x="5" y="180"/>
                </a:lnTo>
                <a:lnTo>
                  <a:pt x="8" y="182"/>
                </a:lnTo>
                <a:lnTo>
                  <a:pt x="12" y="182"/>
                </a:lnTo>
                <a:lnTo>
                  <a:pt x="15" y="180"/>
                </a:lnTo>
                <a:lnTo>
                  <a:pt x="252" y="17"/>
                </a:lnTo>
                <a:lnTo>
                  <a:pt x="254" y="13"/>
                </a:lnTo>
                <a:lnTo>
                  <a:pt x="256" y="10"/>
                </a:lnTo>
                <a:lnTo>
                  <a:pt x="256" y="6"/>
                </a:lnTo>
                <a:lnTo>
                  <a:pt x="254" y="3"/>
                </a:lnTo>
                <a:lnTo>
                  <a:pt x="252" y="0"/>
                </a:lnTo>
                <a:lnTo>
                  <a:pt x="247" y="0"/>
                </a:lnTo>
                <a:lnTo>
                  <a:pt x="244" y="0"/>
                </a:lnTo>
                <a:lnTo>
                  <a:pt x="240" y="0"/>
                </a:lnTo>
                <a:lnTo>
                  <a:pt x="5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" name="Freeform 116"/>
          <p:cNvSpPr/>
          <p:nvPr userDrawn="1"/>
        </p:nvSpPr>
        <p:spPr bwMode="auto">
          <a:xfrm>
            <a:off x="8215313" y="1408113"/>
            <a:ext cx="352425" cy="355600"/>
          </a:xfrm>
          <a:custGeom>
            <a:avLst/>
            <a:gdLst>
              <a:gd name="T0" fmla="*/ 2147483646 w 222"/>
              <a:gd name="T1" fmla="*/ 2147483646 h 224"/>
              <a:gd name="T2" fmla="*/ 2147483646 w 222"/>
              <a:gd name="T3" fmla="*/ 2147483646 h 224"/>
              <a:gd name="T4" fmla="*/ 0 w 222"/>
              <a:gd name="T5" fmla="*/ 2147483646 h 224"/>
              <a:gd name="T6" fmla="*/ 0 w 222"/>
              <a:gd name="T7" fmla="*/ 2147483646 h 224"/>
              <a:gd name="T8" fmla="*/ 0 w 222"/>
              <a:gd name="T9" fmla="*/ 2147483646 h 224"/>
              <a:gd name="T10" fmla="*/ 2147483646 w 222"/>
              <a:gd name="T11" fmla="*/ 2147483646 h 224"/>
              <a:gd name="T12" fmla="*/ 2147483646 w 222"/>
              <a:gd name="T13" fmla="*/ 2147483646 h 224"/>
              <a:gd name="T14" fmla="*/ 2147483646 w 222"/>
              <a:gd name="T15" fmla="*/ 2147483646 h 224"/>
              <a:gd name="T16" fmla="*/ 2147483646 w 222"/>
              <a:gd name="T17" fmla="*/ 2147483646 h 224"/>
              <a:gd name="T18" fmla="*/ 2147483646 w 222"/>
              <a:gd name="T19" fmla="*/ 2147483646 h 224"/>
              <a:gd name="T20" fmla="*/ 2147483646 w 222"/>
              <a:gd name="T21" fmla="*/ 2147483646 h 224"/>
              <a:gd name="T22" fmla="*/ 2147483646 w 222"/>
              <a:gd name="T23" fmla="*/ 2147483646 h 224"/>
              <a:gd name="T24" fmla="*/ 2147483646 w 222"/>
              <a:gd name="T25" fmla="*/ 2147483646 h 224"/>
              <a:gd name="T26" fmla="*/ 2147483646 w 222"/>
              <a:gd name="T27" fmla="*/ 2147483646 h 224"/>
              <a:gd name="T28" fmla="*/ 2147483646 w 222"/>
              <a:gd name="T29" fmla="*/ 2147483646 h 224"/>
              <a:gd name="T30" fmla="*/ 2147483646 w 222"/>
              <a:gd name="T31" fmla="*/ 2147483646 h 224"/>
              <a:gd name="T32" fmla="*/ 2147483646 w 222"/>
              <a:gd name="T33" fmla="*/ 2147483646 h 224"/>
              <a:gd name="T34" fmla="*/ 2147483646 w 222"/>
              <a:gd name="T35" fmla="*/ 2147483646 h 224"/>
              <a:gd name="T36" fmla="*/ 2147483646 w 222"/>
              <a:gd name="T37" fmla="*/ 2147483646 h 224"/>
              <a:gd name="T38" fmla="*/ 2147483646 w 222"/>
              <a:gd name="T39" fmla="*/ 2147483646 h 224"/>
              <a:gd name="T40" fmla="*/ 2147483646 w 222"/>
              <a:gd name="T41" fmla="*/ 2147483646 h 224"/>
              <a:gd name="T42" fmla="*/ 2147483646 w 222"/>
              <a:gd name="T43" fmla="*/ 0 h 224"/>
              <a:gd name="T44" fmla="*/ 2147483646 w 222"/>
              <a:gd name="T45" fmla="*/ 2147483646 h 224"/>
              <a:gd name="T46" fmla="*/ 2147483646 w 222"/>
              <a:gd name="T47" fmla="*/ 2147483646 h 224"/>
              <a:gd name="T48" fmla="*/ 2147483646 w 222"/>
              <a:gd name="T49" fmla="*/ 2147483646 h 2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2" h="224">
                <a:moveTo>
                  <a:pt x="2" y="206"/>
                </a:moveTo>
                <a:lnTo>
                  <a:pt x="2" y="206"/>
                </a:lnTo>
                <a:lnTo>
                  <a:pt x="0" y="210"/>
                </a:lnTo>
                <a:lnTo>
                  <a:pt x="0" y="213"/>
                </a:lnTo>
                <a:lnTo>
                  <a:pt x="0" y="218"/>
                </a:lnTo>
                <a:lnTo>
                  <a:pt x="2" y="220"/>
                </a:lnTo>
                <a:lnTo>
                  <a:pt x="5" y="224"/>
                </a:lnTo>
                <a:lnTo>
                  <a:pt x="8" y="224"/>
                </a:lnTo>
                <a:lnTo>
                  <a:pt x="12" y="224"/>
                </a:lnTo>
                <a:lnTo>
                  <a:pt x="15" y="220"/>
                </a:lnTo>
                <a:lnTo>
                  <a:pt x="220" y="17"/>
                </a:lnTo>
                <a:lnTo>
                  <a:pt x="222" y="14"/>
                </a:lnTo>
                <a:lnTo>
                  <a:pt x="222" y="10"/>
                </a:lnTo>
                <a:lnTo>
                  <a:pt x="222" y="7"/>
                </a:lnTo>
                <a:lnTo>
                  <a:pt x="220" y="3"/>
                </a:lnTo>
                <a:lnTo>
                  <a:pt x="216" y="2"/>
                </a:lnTo>
                <a:lnTo>
                  <a:pt x="213" y="0"/>
                </a:lnTo>
                <a:lnTo>
                  <a:pt x="208" y="2"/>
                </a:lnTo>
                <a:lnTo>
                  <a:pt x="206" y="3"/>
                </a:lnTo>
                <a:lnTo>
                  <a:pt x="2" y="20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" name="Freeform 117"/>
          <p:cNvSpPr/>
          <p:nvPr userDrawn="1"/>
        </p:nvSpPr>
        <p:spPr bwMode="auto">
          <a:xfrm>
            <a:off x="8150225" y="1339850"/>
            <a:ext cx="269875" cy="420688"/>
          </a:xfrm>
          <a:custGeom>
            <a:avLst/>
            <a:gdLst>
              <a:gd name="T0" fmla="*/ 2147483646 w 170"/>
              <a:gd name="T1" fmla="*/ 2147483646 h 265"/>
              <a:gd name="T2" fmla="*/ 2147483646 w 170"/>
              <a:gd name="T3" fmla="*/ 2147483646 h 265"/>
              <a:gd name="T4" fmla="*/ 0 w 170"/>
              <a:gd name="T5" fmla="*/ 2147483646 h 265"/>
              <a:gd name="T6" fmla="*/ 0 w 170"/>
              <a:gd name="T7" fmla="*/ 2147483646 h 265"/>
              <a:gd name="T8" fmla="*/ 2147483646 w 170"/>
              <a:gd name="T9" fmla="*/ 2147483646 h 265"/>
              <a:gd name="T10" fmla="*/ 2147483646 w 170"/>
              <a:gd name="T11" fmla="*/ 2147483646 h 265"/>
              <a:gd name="T12" fmla="*/ 2147483646 w 170"/>
              <a:gd name="T13" fmla="*/ 2147483646 h 265"/>
              <a:gd name="T14" fmla="*/ 2147483646 w 170"/>
              <a:gd name="T15" fmla="*/ 2147483646 h 265"/>
              <a:gd name="T16" fmla="*/ 2147483646 w 170"/>
              <a:gd name="T17" fmla="*/ 2147483646 h 265"/>
              <a:gd name="T18" fmla="*/ 2147483646 w 170"/>
              <a:gd name="T19" fmla="*/ 2147483646 h 265"/>
              <a:gd name="T20" fmla="*/ 2147483646 w 170"/>
              <a:gd name="T21" fmla="*/ 2147483646 h 265"/>
              <a:gd name="T22" fmla="*/ 2147483646 w 170"/>
              <a:gd name="T23" fmla="*/ 2147483646 h 265"/>
              <a:gd name="T24" fmla="*/ 2147483646 w 170"/>
              <a:gd name="T25" fmla="*/ 2147483646 h 265"/>
              <a:gd name="T26" fmla="*/ 2147483646 w 170"/>
              <a:gd name="T27" fmla="*/ 2147483646 h 265"/>
              <a:gd name="T28" fmla="*/ 2147483646 w 170"/>
              <a:gd name="T29" fmla="*/ 2147483646 h 265"/>
              <a:gd name="T30" fmla="*/ 2147483646 w 170"/>
              <a:gd name="T31" fmla="*/ 2147483646 h 265"/>
              <a:gd name="T32" fmla="*/ 2147483646 w 170"/>
              <a:gd name="T33" fmla="*/ 2147483646 h 265"/>
              <a:gd name="T34" fmla="*/ 2147483646 w 170"/>
              <a:gd name="T35" fmla="*/ 2147483646 h 265"/>
              <a:gd name="T36" fmla="*/ 2147483646 w 170"/>
              <a:gd name="T37" fmla="*/ 2147483646 h 265"/>
              <a:gd name="T38" fmla="*/ 2147483646 w 170"/>
              <a:gd name="T39" fmla="*/ 2147483646 h 265"/>
              <a:gd name="T40" fmla="*/ 2147483646 w 170"/>
              <a:gd name="T41" fmla="*/ 0 h 265"/>
              <a:gd name="T42" fmla="*/ 2147483646 w 170"/>
              <a:gd name="T43" fmla="*/ 0 h 265"/>
              <a:gd name="T44" fmla="*/ 2147483646 w 170"/>
              <a:gd name="T45" fmla="*/ 2147483646 h 265"/>
              <a:gd name="T46" fmla="*/ 2147483646 w 170"/>
              <a:gd name="T47" fmla="*/ 2147483646 h 265"/>
              <a:gd name="T48" fmla="*/ 2147483646 w 170"/>
              <a:gd name="T49" fmla="*/ 2147483646 h 2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0" h="265">
                <a:moveTo>
                  <a:pt x="1" y="249"/>
                </a:moveTo>
                <a:lnTo>
                  <a:pt x="1" y="249"/>
                </a:lnTo>
                <a:lnTo>
                  <a:pt x="0" y="253"/>
                </a:lnTo>
                <a:lnTo>
                  <a:pt x="0" y="258"/>
                </a:lnTo>
                <a:lnTo>
                  <a:pt x="1" y="261"/>
                </a:lnTo>
                <a:lnTo>
                  <a:pt x="5" y="263"/>
                </a:lnTo>
                <a:lnTo>
                  <a:pt x="8" y="265"/>
                </a:lnTo>
                <a:lnTo>
                  <a:pt x="12" y="265"/>
                </a:lnTo>
                <a:lnTo>
                  <a:pt x="15" y="263"/>
                </a:lnTo>
                <a:lnTo>
                  <a:pt x="18" y="260"/>
                </a:lnTo>
                <a:lnTo>
                  <a:pt x="168" y="16"/>
                </a:lnTo>
                <a:lnTo>
                  <a:pt x="170" y="10"/>
                </a:lnTo>
                <a:lnTo>
                  <a:pt x="170" y="7"/>
                </a:lnTo>
                <a:lnTo>
                  <a:pt x="168" y="3"/>
                </a:lnTo>
                <a:lnTo>
                  <a:pt x="165" y="2"/>
                </a:lnTo>
                <a:lnTo>
                  <a:pt x="161" y="0"/>
                </a:lnTo>
                <a:lnTo>
                  <a:pt x="158" y="0"/>
                </a:lnTo>
                <a:lnTo>
                  <a:pt x="154" y="2"/>
                </a:lnTo>
                <a:lnTo>
                  <a:pt x="153" y="5"/>
                </a:lnTo>
                <a:lnTo>
                  <a:pt x="1" y="2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" name="Freeform 118"/>
          <p:cNvSpPr/>
          <p:nvPr userDrawn="1"/>
        </p:nvSpPr>
        <p:spPr bwMode="auto">
          <a:xfrm>
            <a:off x="8094663" y="1309688"/>
            <a:ext cx="180975" cy="461962"/>
          </a:xfrm>
          <a:custGeom>
            <a:avLst/>
            <a:gdLst>
              <a:gd name="T0" fmla="*/ 0 w 114"/>
              <a:gd name="T1" fmla="*/ 2147483646 h 291"/>
              <a:gd name="T2" fmla="*/ 0 w 114"/>
              <a:gd name="T3" fmla="*/ 2147483646 h 291"/>
              <a:gd name="T4" fmla="*/ 0 w 114"/>
              <a:gd name="T5" fmla="*/ 2147483646 h 291"/>
              <a:gd name="T6" fmla="*/ 0 w 114"/>
              <a:gd name="T7" fmla="*/ 2147483646 h 291"/>
              <a:gd name="T8" fmla="*/ 2147483646 w 114"/>
              <a:gd name="T9" fmla="*/ 2147483646 h 291"/>
              <a:gd name="T10" fmla="*/ 2147483646 w 114"/>
              <a:gd name="T11" fmla="*/ 2147483646 h 291"/>
              <a:gd name="T12" fmla="*/ 2147483646 w 114"/>
              <a:gd name="T13" fmla="*/ 2147483646 h 291"/>
              <a:gd name="T14" fmla="*/ 2147483646 w 114"/>
              <a:gd name="T15" fmla="*/ 2147483646 h 291"/>
              <a:gd name="T16" fmla="*/ 2147483646 w 114"/>
              <a:gd name="T17" fmla="*/ 2147483646 h 291"/>
              <a:gd name="T18" fmla="*/ 2147483646 w 114"/>
              <a:gd name="T19" fmla="*/ 2147483646 h 291"/>
              <a:gd name="T20" fmla="*/ 2147483646 w 114"/>
              <a:gd name="T21" fmla="*/ 2147483646 h 291"/>
              <a:gd name="T22" fmla="*/ 2147483646 w 114"/>
              <a:gd name="T23" fmla="*/ 2147483646 h 291"/>
              <a:gd name="T24" fmla="*/ 2147483646 w 114"/>
              <a:gd name="T25" fmla="*/ 2147483646 h 291"/>
              <a:gd name="T26" fmla="*/ 2147483646 w 114"/>
              <a:gd name="T27" fmla="*/ 2147483646 h 291"/>
              <a:gd name="T28" fmla="*/ 2147483646 w 114"/>
              <a:gd name="T29" fmla="*/ 2147483646 h 291"/>
              <a:gd name="T30" fmla="*/ 2147483646 w 114"/>
              <a:gd name="T31" fmla="*/ 2147483646 h 291"/>
              <a:gd name="T32" fmla="*/ 2147483646 w 114"/>
              <a:gd name="T33" fmla="*/ 2147483646 h 291"/>
              <a:gd name="T34" fmla="*/ 2147483646 w 114"/>
              <a:gd name="T35" fmla="*/ 0 h 291"/>
              <a:gd name="T36" fmla="*/ 2147483646 w 114"/>
              <a:gd name="T37" fmla="*/ 0 h 291"/>
              <a:gd name="T38" fmla="*/ 2147483646 w 114"/>
              <a:gd name="T39" fmla="*/ 0 h 291"/>
              <a:gd name="T40" fmla="*/ 2147483646 w 114"/>
              <a:gd name="T41" fmla="*/ 0 h 291"/>
              <a:gd name="T42" fmla="*/ 2147483646 w 114"/>
              <a:gd name="T43" fmla="*/ 2147483646 h 291"/>
              <a:gd name="T44" fmla="*/ 2147483646 w 114"/>
              <a:gd name="T45" fmla="*/ 2147483646 h 291"/>
              <a:gd name="T46" fmla="*/ 2147483646 w 114"/>
              <a:gd name="T47" fmla="*/ 2147483646 h 291"/>
              <a:gd name="T48" fmla="*/ 0 w 114"/>
              <a:gd name="T49" fmla="*/ 2147483646 h 2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291">
                <a:moveTo>
                  <a:pt x="0" y="279"/>
                </a:moveTo>
                <a:lnTo>
                  <a:pt x="0" y="279"/>
                </a:lnTo>
                <a:lnTo>
                  <a:pt x="0" y="282"/>
                </a:lnTo>
                <a:lnTo>
                  <a:pt x="0" y="286"/>
                </a:lnTo>
                <a:lnTo>
                  <a:pt x="4" y="289"/>
                </a:lnTo>
                <a:lnTo>
                  <a:pt x="7" y="291"/>
                </a:lnTo>
                <a:lnTo>
                  <a:pt x="11" y="291"/>
                </a:lnTo>
                <a:lnTo>
                  <a:pt x="14" y="291"/>
                </a:lnTo>
                <a:lnTo>
                  <a:pt x="17" y="287"/>
                </a:lnTo>
                <a:lnTo>
                  <a:pt x="19" y="286"/>
                </a:lnTo>
                <a:lnTo>
                  <a:pt x="114" y="12"/>
                </a:lnTo>
                <a:lnTo>
                  <a:pt x="114" y="9"/>
                </a:lnTo>
                <a:lnTo>
                  <a:pt x="114" y="5"/>
                </a:lnTo>
                <a:lnTo>
                  <a:pt x="110" y="2"/>
                </a:lnTo>
                <a:lnTo>
                  <a:pt x="107" y="0"/>
                </a:lnTo>
                <a:lnTo>
                  <a:pt x="103" y="0"/>
                </a:lnTo>
                <a:lnTo>
                  <a:pt x="100" y="2"/>
                </a:lnTo>
                <a:lnTo>
                  <a:pt x="96" y="4"/>
                </a:lnTo>
                <a:lnTo>
                  <a:pt x="95" y="7"/>
                </a:lnTo>
                <a:lnTo>
                  <a:pt x="0" y="27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" name="Freeform 119"/>
          <p:cNvSpPr/>
          <p:nvPr userDrawn="1"/>
        </p:nvSpPr>
        <p:spPr bwMode="auto">
          <a:xfrm>
            <a:off x="7888288" y="2462213"/>
            <a:ext cx="350837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0 h 221"/>
              <a:gd name="T12" fmla="*/ 2147483646 w 221"/>
              <a:gd name="T13" fmla="*/ 0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2147483646 w 221"/>
              <a:gd name="T19" fmla="*/ 2147483646 h 221"/>
              <a:gd name="T20" fmla="*/ 2147483646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0 w 221"/>
              <a:gd name="T41" fmla="*/ 2147483646 h 221"/>
              <a:gd name="T42" fmla="*/ 0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2147483646 h 221"/>
              <a:gd name="T110" fmla="*/ 2147483646 w 221"/>
              <a:gd name="T111" fmla="*/ 2147483646 h 221"/>
              <a:gd name="T112" fmla="*/ 2147483646 w 221"/>
              <a:gd name="T113" fmla="*/ 2147483646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156" y="10"/>
                </a:moveTo>
                <a:lnTo>
                  <a:pt x="156" y="10"/>
                </a:lnTo>
                <a:lnTo>
                  <a:pt x="146" y="5"/>
                </a:lnTo>
                <a:lnTo>
                  <a:pt x="135" y="3"/>
                </a:lnTo>
                <a:lnTo>
                  <a:pt x="123" y="1"/>
                </a:lnTo>
                <a:lnTo>
                  <a:pt x="113" y="0"/>
                </a:lnTo>
                <a:lnTo>
                  <a:pt x="103" y="0"/>
                </a:lnTo>
                <a:lnTo>
                  <a:pt x="92" y="1"/>
                </a:lnTo>
                <a:lnTo>
                  <a:pt x="72" y="6"/>
                </a:lnTo>
                <a:lnTo>
                  <a:pt x="53" y="17"/>
                </a:lnTo>
                <a:lnTo>
                  <a:pt x="43" y="24"/>
                </a:lnTo>
                <a:lnTo>
                  <a:pt x="36" y="31"/>
                </a:lnTo>
                <a:lnTo>
                  <a:pt x="27" y="37"/>
                </a:lnTo>
                <a:lnTo>
                  <a:pt x="20" y="46"/>
                </a:lnTo>
                <a:lnTo>
                  <a:pt x="15" y="56"/>
                </a:lnTo>
                <a:lnTo>
                  <a:pt x="10" y="65"/>
                </a:lnTo>
                <a:lnTo>
                  <a:pt x="5" y="77"/>
                </a:lnTo>
                <a:lnTo>
                  <a:pt x="3" y="87"/>
                </a:lnTo>
                <a:lnTo>
                  <a:pt x="1" y="98"/>
                </a:lnTo>
                <a:lnTo>
                  <a:pt x="0" y="108"/>
                </a:lnTo>
                <a:lnTo>
                  <a:pt x="0" y="120"/>
                </a:lnTo>
                <a:lnTo>
                  <a:pt x="1" y="130"/>
                </a:lnTo>
                <a:lnTo>
                  <a:pt x="6" y="151"/>
                </a:lnTo>
                <a:lnTo>
                  <a:pt x="17" y="170"/>
                </a:lnTo>
                <a:lnTo>
                  <a:pt x="22" y="178"/>
                </a:lnTo>
                <a:lnTo>
                  <a:pt x="29" y="187"/>
                </a:lnTo>
                <a:lnTo>
                  <a:pt x="37" y="194"/>
                </a:lnTo>
                <a:lnTo>
                  <a:pt x="46" y="201"/>
                </a:lnTo>
                <a:lnTo>
                  <a:pt x="55" y="208"/>
                </a:lnTo>
                <a:lnTo>
                  <a:pt x="65" y="213"/>
                </a:lnTo>
                <a:lnTo>
                  <a:pt x="75" y="216"/>
                </a:lnTo>
                <a:lnTo>
                  <a:pt x="87" y="220"/>
                </a:lnTo>
                <a:lnTo>
                  <a:pt x="98" y="221"/>
                </a:lnTo>
                <a:lnTo>
                  <a:pt x="108" y="221"/>
                </a:lnTo>
                <a:lnTo>
                  <a:pt x="120" y="221"/>
                </a:lnTo>
                <a:lnTo>
                  <a:pt x="130" y="220"/>
                </a:lnTo>
                <a:lnTo>
                  <a:pt x="151" y="214"/>
                </a:lnTo>
                <a:lnTo>
                  <a:pt x="170" y="206"/>
                </a:lnTo>
                <a:lnTo>
                  <a:pt x="178" y="199"/>
                </a:lnTo>
                <a:lnTo>
                  <a:pt x="187" y="192"/>
                </a:lnTo>
                <a:lnTo>
                  <a:pt x="194" y="185"/>
                </a:lnTo>
                <a:lnTo>
                  <a:pt x="201" y="177"/>
                </a:lnTo>
                <a:lnTo>
                  <a:pt x="208" y="166"/>
                </a:lnTo>
                <a:lnTo>
                  <a:pt x="213" y="156"/>
                </a:lnTo>
                <a:lnTo>
                  <a:pt x="216" y="146"/>
                </a:lnTo>
                <a:lnTo>
                  <a:pt x="220" y="135"/>
                </a:lnTo>
                <a:lnTo>
                  <a:pt x="221" y="123"/>
                </a:lnTo>
                <a:lnTo>
                  <a:pt x="221" y="113"/>
                </a:lnTo>
                <a:lnTo>
                  <a:pt x="221" y="103"/>
                </a:lnTo>
                <a:lnTo>
                  <a:pt x="220" y="92"/>
                </a:lnTo>
                <a:lnTo>
                  <a:pt x="214" y="72"/>
                </a:lnTo>
                <a:lnTo>
                  <a:pt x="204" y="53"/>
                </a:lnTo>
                <a:lnTo>
                  <a:pt x="199" y="44"/>
                </a:lnTo>
                <a:lnTo>
                  <a:pt x="192" y="36"/>
                </a:lnTo>
                <a:lnTo>
                  <a:pt x="183" y="27"/>
                </a:lnTo>
                <a:lnTo>
                  <a:pt x="175" y="20"/>
                </a:lnTo>
                <a:lnTo>
                  <a:pt x="166" y="15"/>
                </a:lnTo>
                <a:lnTo>
                  <a:pt x="15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" name="Freeform 120"/>
          <p:cNvSpPr/>
          <p:nvPr userDrawn="1"/>
        </p:nvSpPr>
        <p:spPr bwMode="auto">
          <a:xfrm>
            <a:off x="7273925" y="2228850"/>
            <a:ext cx="223838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0 h 141"/>
              <a:gd name="T8" fmla="*/ 2147483646 w 141"/>
              <a:gd name="T9" fmla="*/ 0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0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99" y="6"/>
                </a:moveTo>
                <a:lnTo>
                  <a:pt x="99" y="6"/>
                </a:lnTo>
                <a:lnTo>
                  <a:pt x="86" y="2"/>
                </a:lnTo>
                <a:lnTo>
                  <a:pt x="72" y="0"/>
                </a:lnTo>
                <a:lnTo>
                  <a:pt x="58" y="0"/>
                </a:lnTo>
                <a:lnTo>
                  <a:pt x="46" y="4"/>
                </a:lnTo>
                <a:lnTo>
                  <a:pt x="32" y="11"/>
                </a:lnTo>
                <a:lnTo>
                  <a:pt x="22" y="19"/>
                </a:lnTo>
                <a:lnTo>
                  <a:pt x="14" y="30"/>
                </a:lnTo>
                <a:lnTo>
                  <a:pt x="7" y="42"/>
                </a:lnTo>
                <a:lnTo>
                  <a:pt x="2" y="55"/>
                </a:lnTo>
                <a:lnTo>
                  <a:pt x="0" y="69"/>
                </a:lnTo>
                <a:lnTo>
                  <a:pt x="2" y="83"/>
                </a:lnTo>
                <a:lnTo>
                  <a:pt x="5" y="95"/>
                </a:lnTo>
                <a:lnTo>
                  <a:pt x="10" y="107"/>
                </a:lnTo>
                <a:lnTo>
                  <a:pt x="19" y="119"/>
                </a:lnTo>
                <a:lnTo>
                  <a:pt x="29" y="128"/>
                </a:lnTo>
                <a:lnTo>
                  <a:pt x="41" y="135"/>
                </a:lnTo>
                <a:lnTo>
                  <a:pt x="55" y="140"/>
                </a:lnTo>
                <a:lnTo>
                  <a:pt x="69" y="141"/>
                </a:lnTo>
                <a:lnTo>
                  <a:pt x="82" y="140"/>
                </a:lnTo>
                <a:lnTo>
                  <a:pt x="96" y="136"/>
                </a:lnTo>
                <a:lnTo>
                  <a:pt x="108" y="129"/>
                </a:lnTo>
                <a:lnTo>
                  <a:pt x="118" y="123"/>
                </a:lnTo>
                <a:lnTo>
                  <a:pt x="127" y="112"/>
                </a:lnTo>
                <a:lnTo>
                  <a:pt x="134" y="98"/>
                </a:lnTo>
                <a:lnTo>
                  <a:pt x="139" y="86"/>
                </a:lnTo>
                <a:lnTo>
                  <a:pt x="141" y="73"/>
                </a:lnTo>
                <a:lnTo>
                  <a:pt x="139" y="59"/>
                </a:lnTo>
                <a:lnTo>
                  <a:pt x="136" y="45"/>
                </a:lnTo>
                <a:lnTo>
                  <a:pt x="130" y="33"/>
                </a:lnTo>
                <a:lnTo>
                  <a:pt x="122" y="23"/>
                </a:lnTo>
                <a:lnTo>
                  <a:pt x="112" y="13"/>
                </a:lnTo>
                <a:lnTo>
                  <a:pt x="99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" name="Freeform 121"/>
          <p:cNvSpPr/>
          <p:nvPr userDrawn="1"/>
        </p:nvSpPr>
        <p:spPr bwMode="auto">
          <a:xfrm>
            <a:off x="7461250" y="2360613"/>
            <a:ext cx="492125" cy="246062"/>
          </a:xfrm>
          <a:custGeom>
            <a:avLst/>
            <a:gdLst>
              <a:gd name="T0" fmla="*/ 2147483646 w 310"/>
              <a:gd name="T1" fmla="*/ 2147483646 h 155"/>
              <a:gd name="T2" fmla="*/ 2147483646 w 310"/>
              <a:gd name="T3" fmla="*/ 2147483646 h 155"/>
              <a:gd name="T4" fmla="*/ 2147483646 w 310"/>
              <a:gd name="T5" fmla="*/ 0 h 155"/>
              <a:gd name="T6" fmla="*/ 2147483646 w 310"/>
              <a:gd name="T7" fmla="*/ 2147483646 h 155"/>
              <a:gd name="T8" fmla="*/ 2147483646 w 310"/>
              <a:gd name="T9" fmla="*/ 2147483646 h 155"/>
              <a:gd name="T10" fmla="*/ 2147483646 w 310"/>
              <a:gd name="T11" fmla="*/ 2147483646 h 155"/>
              <a:gd name="T12" fmla="*/ 2147483646 w 310"/>
              <a:gd name="T13" fmla="*/ 2147483646 h 155"/>
              <a:gd name="T14" fmla="*/ 2147483646 w 310"/>
              <a:gd name="T15" fmla="*/ 2147483646 h 155"/>
              <a:gd name="T16" fmla="*/ 0 w 310"/>
              <a:gd name="T17" fmla="*/ 2147483646 h 155"/>
              <a:gd name="T18" fmla="*/ 2147483646 w 310"/>
              <a:gd name="T19" fmla="*/ 2147483646 h 155"/>
              <a:gd name="T20" fmla="*/ 2147483646 w 310"/>
              <a:gd name="T21" fmla="*/ 2147483646 h 155"/>
              <a:gd name="T22" fmla="*/ 2147483646 w 310"/>
              <a:gd name="T23" fmla="*/ 2147483646 h 155"/>
              <a:gd name="T24" fmla="*/ 2147483646 w 310"/>
              <a:gd name="T25" fmla="*/ 2147483646 h 155"/>
              <a:gd name="T26" fmla="*/ 2147483646 w 310"/>
              <a:gd name="T27" fmla="*/ 2147483646 h 155"/>
              <a:gd name="T28" fmla="*/ 2147483646 w 310"/>
              <a:gd name="T29" fmla="*/ 2147483646 h 155"/>
              <a:gd name="T30" fmla="*/ 2147483646 w 310"/>
              <a:gd name="T31" fmla="*/ 2147483646 h 155"/>
              <a:gd name="T32" fmla="*/ 2147483646 w 310"/>
              <a:gd name="T33" fmla="*/ 2147483646 h 155"/>
              <a:gd name="T34" fmla="*/ 2147483646 w 310"/>
              <a:gd name="T35" fmla="*/ 2147483646 h 155"/>
              <a:gd name="T36" fmla="*/ 2147483646 w 310"/>
              <a:gd name="T37" fmla="*/ 2147483646 h 155"/>
              <a:gd name="T38" fmla="*/ 2147483646 w 310"/>
              <a:gd name="T39" fmla="*/ 2147483646 h 155"/>
              <a:gd name="T40" fmla="*/ 2147483646 w 310"/>
              <a:gd name="T41" fmla="*/ 2147483646 h 155"/>
              <a:gd name="T42" fmla="*/ 2147483646 w 310"/>
              <a:gd name="T43" fmla="*/ 2147483646 h 155"/>
              <a:gd name="T44" fmla="*/ 2147483646 w 310"/>
              <a:gd name="T45" fmla="*/ 2147483646 h 155"/>
              <a:gd name="T46" fmla="*/ 2147483646 w 310"/>
              <a:gd name="T47" fmla="*/ 2147483646 h 155"/>
              <a:gd name="T48" fmla="*/ 2147483646 w 310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10" h="155">
                <a:moveTo>
                  <a:pt x="23" y="2"/>
                </a:moveTo>
                <a:lnTo>
                  <a:pt x="23" y="2"/>
                </a:lnTo>
                <a:lnTo>
                  <a:pt x="18" y="0"/>
                </a:lnTo>
                <a:lnTo>
                  <a:pt x="11" y="2"/>
                </a:lnTo>
                <a:lnTo>
                  <a:pt x="6" y="3"/>
                </a:lnTo>
                <a:lnTo>
                  <a:pt x="2" y="9"/>
                </a:lnTo>
                <a:lnTo>
                  <a:pt x="0" y="15"/>
                </a:lnTo>
                <a:lnTo>
                  <a:pt x="2" y="21"/>
                </a:lnTo>
                <a:lnTo>
                  <a:pt x="6" y="26"/>
                </a:lnTo>
                <a:lnTo>
                  <a:pt x="11" y="29"/>
                </a:lnTo>
                <a:lnTo>
                  <a:pt x="287" y="153"/>
                </a:lnTo>
                <a:lnTo>
                  <a:pt x="293" y="155"/>
                </a:lnTo>
                <a:lnTo>
                  <a:pt x="299" y="153"/>
                </a:lnTo>
                <a:lnTo>
                  <a:pt x="305" y="151"/>
                </a:lnTo>
                <a:lnTo>
                  <a:pt x="308" y="146"/>
                </a:lnTo>
                <a:lnTo>
                  <a:pt x="310" y="139"/>
                </a:lnTo>
                <a:lnTo>
                  <a:pt x="308" y="134"/>
                </a:lnTo>
                <a:lnTo>
                  <a:pt x="305" y="129"/>
                </a:lnTo>
                <a:lnTo>
                  <a:pt x="299" y="125"/>
                </a:lnTo>
                <a:lnTo>
                  <a:pt x="23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" name="Freeform 122"/>
          <p:cNvSpPr/>
          <p:nvPr userDrawn="1"/>
        </p:nvSpPr>
        <p:spPr bwMode="auto">
          <a:xfrm>
            <a:off x="8159750" y="2732088"/>
            <a:ext cx="390525" cy="311150"/>
          </a:xfrm>
          <a:custGeom>
            <a:avLst/>
            <a:gdLst>
              <a:gd name="T0" fmla="*/ 2147483646 w 246"/>
              <a:gd name="T1" fmla="*/ 2147483646 h 196"/>
              <a:gd name="T2" fmla="*/ 2147483646 w 246"/>
              <a:gd name="T3" fmla="*/ 2147483646 h 196"/>
              <a:gd name="T4" fmla="*/ 2147483646 w 246"/>
              <a:gd name="T5" fmla="*/ 0 h 196"/>
              <a:gd name="T6" fmla="*/ 2147483646 w 246"/>
              <a:gd name="T7" fmla="*/ 0 h 196"/>
              <a:gd name="T8" fmla="*/ 2147483646 w 246"/>
              <a:gd name="T9" fmla="*/ 0 h 196"/>
              <a:gd name="T10" fmla="*/ 2147483646 w 246"/>
              <a:gd name="T11" fmla="*/ 2147483646 h 196"/>
              <a:gd name="T12" fmla="*/ 2147483646 w 246"/>
              <a:gd name="T13" fmla="*/ 2147483646 h 196"/>
              <a:gd name="T14" fmla="*/ 2147483646 w 246"/>
              <a:gd name="T15" fmla="*/ 2147483646 h 196"/>
              <a:gd name="T16" fmla="*/ 0 w 246"/>
              <a:gd name="T17" fmla="*/ 2147483646 h 196"/>
              <a:gd name="T18" fmla="*/ 0 w 246"/>
              <a:gd name="T19" fmla="*/ 2147483646 h 196"/>
              <a:gd name="T20" fmla="*/ 2147483646 w 246"/>
              <a:gd name="T21" fmla="*/ 2147483646 h 196"/>
              <a:gd name="T22" fmla="*/ 2147483646 w 246"/>
              <a:gd name="T23" fmla="*/ 2147483646 h 196"/>
              <a:gd name="T24" fmla="*/ 2147483646 w 246"/>
              <a:gd name="T25" fmla="*/ 2147483646 h 196"/>
              <a:gd name="T26" fmla="*/ 2147483646 w 246"/>
              <a:gd name="T27" fmla="*/ 2147483646 h 196"/>
              <a:gd name="T28" fmla="*/ 2147483646 w 246"/>
              <a:gd name="T29" fmla="*/ 2147483646 h 196"/>
              <a:gd name="T30" fmla="*/ 2147483646 w 246"/>
              <a:gd name="T31" fmla="*/ 2147483646 h 196"/>
              <a:gd name="T32" fmla="*/ 2147483646 w 246"/>
              <a:gd name="T33" fmla="*/ 2147483646 h 196"/>
              <a:gd name="T34" fmla="*/ 2147483646 w 246"/>
              <a:gd name="T35" fmla="*/ 2147483646 h 196"/>
              <a:gd name="T36" fmla="*/ 2147483646 w 246"/>
              <a:gd name="T37" fmla="*/ 2147483646 h 196"/>
              <a:gd name="T38" fmla="*/ 2147483646 w 246"/>
              <a:gd name="T39" fmla="*/ 2147483646 h 196"/>
              <a:gd name="T40" fmla="*/ 2147483646 w 246"/>
              <a:gd name="T41" fmla="*/ 2147483646 h 196"/>
              <a:gd name="T42" fmla="*/ 2147483646 w 246"/>
              <a:gd name="T43" fmla="*/ 2147483646 h 196"/>
              <a:gd name="T44" fmla="*/ 2147483646 w 246"/>
              <a:gd name="T45" fmla="*/ 2147483646 h 196"/>
              <a:gd name="T46" fmla="*/ 2147483646 w 246"/>
              <a:gd name="T47" fmla="*/ 2147483646 h 196"/>
              <a:gd name="T48" fmla="*/ 2147483646 w 246"/>
              <a:gd name="T49" fmla="*/ 2147483646 h 1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6" h="196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9" y="0"/>
                </a:lnTo>
                <a:lnTo>
                  <a:pt x="6" y="0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2" y="14"/>
                </a:lnTo>
                <a:lnTo>
                  <a:pt x="4" y="17"/>
                </a:lnTo>
                <a:lnTo>
                  <a:pt x="231" y="194"/>
                </a:lnTo>
                <a:lnTo>
                  <a:pt x="234" y="196"/>
                </a:lnTo>
                <a:lnTo>
                  <a:pt x="238" y="196"/>
                </a:lnTo>
                <a:lnTo>
                  <a:pt x="241" y="194"/>
                </a:lnTo>
                <a:lnTo>
                  <a:pt x="245" y="192"/>
                </a:lnTo>
                <a:lnTo>
                  <a:pt x="246" y="189"/>
                </a:lnTo>
                <a:lnTo>
                  <a:pt x="246" y="185"/>
                </a:lnTo>
                <a:lnTo>
                  <a:pt x="245" y="182"/>
                </a:lnTo>
                <a:lnTo>
                  <a:pt x="243" y="179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" name="Freeform 123"/>
          <p:cNvSpPr/>
          <p:nvPr userDrawn="1"/>
        </p:nvSpPr>
        <p:spPr bwMode="auto">
          <a:xfrm>
            <a:off x="8201025" y="2695575"/>
            <a:ext cx="454025" cy="204788"/>
          </a:xfrm>
          <a:custGeom>
            <a:avLst/>
            <a:gdLst>
              <a:gd name="T0" fmla="*/ 2147483646 w 286"/>
              <a:gd name="T1" fmla="*/ 0 h 129"/>
              <a:gd name="T2" fmla="*/ 2147483646 w 286"/>
              <a:gd name="T3" fmla="*/ 0 h 129"/>
              <a:gd name="T4" fmla="*/ 2147483646 w 286"/>
              <a:gd name="T5" fmla="*/ 0 h 129"/>
              <a:gd name="T6" fmla="*/ 2147483646 w 286"/>
              <a:gd name="T7" fmla="*/ 0 h 129"/>
              <a:gd name="T8" fmla="*/ 2147483646 w 286"/>
              <a:gd name="T9" fmla="*/ 2147483646 h 129"/>
              <a:gd name="T10" fmla="*/ 2147483646 w 286"/>
              <a:gd name="T11" fmla="*/ 2147483646 h 129"/>
              <a:gd name="T12" fmla="*/ 2147483646 w 286"/>
              <a:gd name="T13" fmla="*/ 2147483646 h 129"/>
              <a:gd name="T14" fmla="*/ 2147483646 w 286"/>
              <a:gd name="T15" fmla="*/ 2147483646 h 129"/>
              <a:gd name="T16" fmla="*/ 0 w 286"/>
              <a:gd name="T17" fmla="*/ 2147483646 h 129"/>
              <a:gd name="T18" fmla="*/ 2147483646 w 286"/>
              <a:gd name="T19" fmla="*/ 2147483646 h 129"/>
              <a:gd name="T20" fmla="*/ 2147483646 w 286"/>
              <a:gd name="T21" fmla="*/ 2147483646 h 129"/>
              <a:gd name="T22" fmla="*/ 2147483646 w 286"/>
              <a:gd name="T23" fmla="*/ 2147483646 h 129"/>
              <a:gd name="T24" fmla="*/ 2147483646 w 286"/>
              <a:gd name="T25" fmla="*/ 2147483646 h 129"/>
              <a:gd name="T26" fmla="*/ 2147483646 w 286"/>
              <a:gd name="T27" fmla="*/ 2147483646 h 129"/>
              <a:gd name="T28" fmla="*/ 2147483646 w 286"/>
              <a:gd name="T29" fmla="*/ 2147483646 h 129"/>
              <a:gd name="T30" fmla="*/ 2147483646 w 286"/>
              <a:gd name="T31" fmla="*/ 2147483646 h 129"/>
              <a:gd name="T32" fmla="*/ 2147483646 w 286"/>
              <a:gd name="T33" fmla="*/ 2147483646 h 129"/>
              <a:gd name="T34" fmla="*/ 2147483646 w 286"/>
              <a:gd name="T35" fmla="*/ 2147483646 h 129"/>
              <a:gd name="T36" fmla="*/ 2147483646 w 286"/>
              <a:gd name="T37" fmla="*/ 2147483646 h 129"/>
              <a:gd name="T38" fmla="*/ 2147483646 w 286"/>
              <a:gd name="T39" fmla="*/ 2147483646 h 129"/>
              <a:gd name="T40" fmla="*/ 2147483646 w 286"/>
              <a:gd name="T41" fmla="*/ 2147483646 h 129"/>
              <a:gd name="T42" fmla="*/ 2147483646 w 286"/>
              <a:gd name="T43" fmla="*/ 2147483646 h 129"/>
              <a:gd name="T44" fmla="*/ 2147483646 w 286"/>
              <a:gd name="T45" fmla="*/ 2147483646 h 129"/>
              <a:gd name="T46" fmla="*/ 2147483646 w 286"/>
              <a:gd name="T47" fmla="*/ 2147483646 h 129"/>
              <a:gd name="T48" fmla="*/ 2147483646 w 286"/>
              <a:gd name="T49" fmla="*/ 0 h 12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6" h="129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6"/>
                </a:lnTo>
                <a:lnTo>
                  <a:pt x="0" y="9"/>
                </a:lnTo>
                <a:lnTo>
                  <a:pt x="2" y="12"/>
                </a:lnTo>
                <a:lnTo>
                  <a:pt x="4" y="16"/>
                </a:lnTo>
                <a:lnTo>
                  <a:pt x="7" y="18"/>
                </a:lnTo>
                <a:lnTo>
                  <a:pt x="272" y="129"/>
                </a:lnTo>
                <a:lnTo>
                  <a:pt x="277" y="129"/>
                </a:lnTo>
                <a:lnTo>
                  <a:pt x="280" y="129"/>
                </a:lnTo>
                <a:lnTo>
                  <a:pt x="284" y="128"/>
                </a:lnTo>
                <a:lnTo>
                  <a:pt x="286" y="124"/>
                </a:lnTo>
                <a:lnTo>
                  <a:pt x="286" y="119"/>
                </a:lnTo>
                <a:lnTo>
                  <a:pt x="286" y="116"/>
                </a:lnTo>
                <a:lnTo>
                  <a:pt x="284" y="114"/>
                </a:lnTo>
                <a:lnTo>
                  <a:pt x="280" y="110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" name="Freeform 124"/>
          <p:cNvSpPr/>
          <p:nvPr userDrawn="1"/>
        </p:nvSpPr>
        <p:spPr bwMode="auto">
          <a:xfrm>
            <a:off x="8128000" y="2774950"/>
            <a:ext cx="314325" cy="390525"/>
          </a:xfrm>
          <a:custGeom>
            <a:avLst/>
            <a:gdLst>
              <a:gd name="T0" fmla="*/ 2147483646 w 198"/>
              <a:gd name="T1" fmla="*/ 2147483646 h 246"/>
              <a:gd name="T2" fmla="*/ 2147483646 w 198"/>
              <a:gd name="T3" fmla="*/ 2147483646 h 246"/>
              <a:gd name="T4" fmla="*/ 2147483646 w 198"/>
              <a:gd name="T5" fmla="*/ 2147483646 h 246"/>
              <a:gd name="T6" fmla="*/ 2147483646 w 198"/>
              <a:gd name="T7" fmla="*/ 0 h 246"/>
              <a:gd name="T8" fmla="*/ 2147483646 w 198"/>
              <a:gd name="T9" fmla="*/ 0 h 246"/>
              <a:gd name="T10" fmla="*/ 2147483646 w 198"/>
              <a:gd name="T11" fmla="*/ 2147483646 h 246"/>
              <a:gd name="T12" fmla="*/ 2147483646 w 198"/>
              <a:gd name="T13" fmla="*/ 2147483646 h 246"/>
              <a:gd name="T14" fmla="*/ 2147483646 w 198"/>
              <a:gd name="T15" fmla="*/ 2147483646 h 246"/>
              <a:gd name="T16" fmla="*/ 2147483646 w 198"/>
              <a:gd name="T17" fmla="*/ 2147483646 h 246"/>
              <a:gd name="T18" fmla="*/ 0 w 198"/>
              <a:gd name="T19" fmla="*/ 2147483646 h 246"/>
              <a:gd name="T20" fmla="*/ 0 w 198"/>
              <a:gd name="T21" fmla="*/ 2147483646 h 246"/>
              <a:gd name="T22" fmla="*/ 2147483646 w 198"/>
              <a:gd name="T23" fmla="*/ 2147483646 h 246"/>
              <a:gd name="T24" fmla="*/ 2147483646 w 198"/>
              <a:gd name="T25" fmla="*/ 2147483646 h 246"/>
              <a:gd name="T26" fmla="*/ 2147483646 w 198"/>
              <a:gd name="T27" fmla="*/ 2147483646 h 246"/>
              <a:gd name="T28" fmla="*/ 2147483646 w 198"/>
              <a:gd name="T29" fmla="*/ 2147483646 h 246"/>
              <a:gd name="T30" fmla="*/ 2147483646 w 198"/>
              <a:gd name="T31" fmla="*/ 2147483646 h 246"/>
              <a:gd name="T32" fmla="*/ 2147483646 w 198"/>
              <a:gd name="T33" fmla="*/ 2147483646 h 246"/>
              <a:gd name="T34" fmla="*/ 2147483646 w 198"/>
              <a:gd name="T35" fmla="*/ 2147483646 h 246"/>
              <a:gd name="T36" fmla="*/ 2147483646 w 198"/>
              <a:gd name="T37" fmla="*/ 2147483646 h 246"/>
              <a:gd name="T38" fmla="*/ 2147483646 w 198"/>
              <a:gd name="T39" fmla="*/ 2147483646 h 246"/>
              <a:gd name="T40" fmla="*/ 2147483646 w 198"/>
              <a:gd name="T41" fmla="*/ 2147483646 h 246"/>
              <a:gd name="T42" fmla="*/ 2147483646 w 198"/>
              <a:gd name="T43" fmla="*/ 2147483646 h 246"/>
              <a:gd name="T44" fmla="*/ 2147483646 w 198"/>
              <a:gd name="T45" fmla="*/ 2147483646 h 246"/>
              <a:gd name="T46" fmla="*/ 2147483646 w 198"/>
              <a:gd name="T47" fmla="*/ 2147483646 h 246"/>
              <a:gd name="T48" fmla="*/ 2147483646 w 198"/>
              <a:gd name="T49" fmla="*/ 2147483646 h 2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8" h="246">
                <a:moveTo>
                  <a:pt x="17" y="4"/>
                </a:moveTo>
                <a:lnTo>
                  <a:pt x="17" y="4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2" y="5"/>
                </a:lnTo>
                <a:lnTo>
                  <a:pt x="0" y="9"/>
                </a:lnTo>
                <a:lnTo>
                  <a:pt x="0" y="12"/>
                </a:lnTo>
                <a:lnTo>
                  <a:pt x="2" y="16"/>
                </a:lnTo>
                <a:lnTo>
                  <a:pt x="180" y="243"/>
                </a:lnTo>
                <a:lnTo>
                  <a:pt x="182" y="244"/>
                </a:lnTo>
                <a:lnTo>
                  <a:pt x="185" y="246"/>
                </a:lnTo>
                <a:lnTo>
                  <a:pt x="191" y="246"/>
                </a:lnTo>
                <a:lnTo>
                  <a:pt x="194" y="244"/>
                </a:lnTo>
                <a:lnTo>
                  <a:pt x="196" y="241"/>
                </a:lnTo>
                <a:lnTo>
                  <a:pt x="198" y="238"/>
                </a:lnTo>
                <a:lnTo>
                  <a:pt x="198" y="234"/>
                </a:lnTo>
                <a:lnTo>
                  <a:pt x="196" y="231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" name="Freeform 125"/>
          <p:cNvSpPr/>
          <p:nvPr userDrawn="1"/>
        </p:nvSpPr>
        <p:spPr bwMode="auto">
          <a:xfrm>
            <a:off x="8218488" y="2630488"/>
            <a:ext cx="476250" cy="117475"/>
          </a:xfrm>
          <a:custGeom>
            <a:avLst/>
            <a:gdLst>
              <a:gd name="T0" fmla="*/ 2147483646 w 300"/>
              <a:gd name="T1" fmla="*/ 0 h 74"/>
              <a:gd name="T2" fmla="*/ 2147483646 w 300"/>
              <a:gd name="T3" fmla="*/ 0 h 74"/>
              <a:gd name="T4" fmla="*/ 2147483646 w 300"/>
              <a:gd name="T5" fmla="*/ 0 h 74"/>
              <a:gd name="T6" fmla="*/ 2147483646 w 300"/>
              <a:gd name="T7" fmla="*/ 2147483646 h 74"/>
              <a:gd name="T8" fmla="*/ 2147483646 w 300"/>
              <a:gd name="T9" fmla="*/ 2147483646 h 74"/>
              <a:gd name="T10" fmla="*/ 0 w 300"/>
              <a:gd name="T11" fmla="*/ 2147483646 h 74"/>
              <a:gd name="T12" fmla="*/ 0 w 300"/>
              <a:gd name="T13" fmla="*/ 2147483646 h 74"/>
              <a:gd name="T14" fmla="*/ 0 w 300"/>
              <a:gd name="T15" fmla="*/ 2147483646 h 74"/>
              <a:gd name="T16" fmla="*/ 0 w 300"/>
              <a:gd name="T17" fmla="*/ 2147483646 h 74"/>
              <a:gd name="T18" fmla="*/ 2147483646 w 300"/>
              <a:gd name="T19" fmla="*/ 2147483646 h 74"/>
              <a:gd name="T20" fmla="*/ 2147483646 w 300"/>
              <a:gd name="T21" fmla="*/ 2147483646 h 74"/>
              <a:gd name="T22" fmla="*/ 2147483646 w 300"/>
              <a:gd name="T23" fmla="*/ 2147483646 h 74"/>
              <a:gd name="T24" fmla="*/ 2147483646 w 300"/>
              <a:gd name="T25" fmla="*/ 2147483646 h 74"/>
              <a:gd name="T26" fmla="*/ 2147483646 w 300"/>
              <a:gd name="T27" fmla="*/ 2147483646 h 74"/>
              <a:gd name="T28" fmla="*/ 2147483646 w 300"/>
              <a:gd name="T29" fmla="*/ 2147483646 h 74"/>
              <a:gd name="T30" fmla="*/ 2147483646 w 300"/>
              <a:gd name="T31" fmla="*/ 2147483646 h 74"/>
              <a:gd name="T32" fmla="*/ 2147483646 w 300"/>
              <a:gd name="T33" fmla="*/ 2147483646 h 74"/>
              <a:gd name="T34" fmla="*/ 2147483646 w 300"/>
              <a:gd name="T35" fmla="*/ 2147483646 h 74"/>
              <a:gd name="T36" fmla="*/ 2147483646 w 300"/>
              <a:gd name="T37" fmla="*/ 2147483646 h 74"/>
              <a:gd name="T38" fmla="*/ 2147483646 w 300"/>
              <a:gd name="T39" fmla="*/ 2147483646 h 74"/>
              <a:gd name="T40" fmla="*/ 2147483646 w 300"/>
              <a:gd name="T41" fmla="*/ 2147483646 h 74"/>
              <a:gd name="T42" fmla="*/ 2147483646 w 300"/>
              <a:gd name="T43" fmla="*/ 2147483646 h 74"/>
              <a:gd name="T44" fmla="*/ 2147483646 w 300"/>
              <a:gd name="T45" fmla="*/ 2147483646 h 74"/>
              <a:gd name="T46" fmla="*/ 2147483646 w 300"/>
              <a:gd name="T47" fmla="*/ 2147483646 h 74"/>
              <a:gd name="T48" fmla="*/ 2147483646 w 300"/>
              <a:gd name="T49" fmla="*/ 0 h 7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0" h="74">
                <a:moveTo>
                  <a:pt x="12" y="0"/>
                </a:moveTo>
                <a:lnTo>
                  <a:pt x="12" y="0"/>
                </a:lnTo>
                <a:lnTo>
                  <a:pt x="6" y="0"/>
                </a:lnTo>
                <a:lnTo>
                  <a:pt x="3" y="2"/>
                </a:lnTo>
                <a:lnTo>
                  <a:pt x="1" y="5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3" y="17"/>
                </a:lnTo>
                <a:lnTo>
                  <a:pt x="6" y="19"/>
                </a:lnTo>
                <a:lnTo>
                  <a:pt x="290" y="74"/>
                </a:lnTo>
                <a:lnTo>
                  <a:pt x="293" y="74"/>
                </a:lnTo>
                <a:lnTo>
                  <a:pt x="297" y="72"/>
                </a:lnTo>
                <a:lnTo>
                  <a:pt x="300" y="69"/>
                </a:lnTo>
                <a:lnTo>
                  <a:pt x="300" y="65"/>
                </a:lnTo>
                <a:lnTo>
                  <a:pt x="300" y="62"/>
                </a:lnTo>
                <a:lnTo>
                  <a:pt x="300" y="59"/>
                </a:lnTo>
                <a:lnTo>
                  <a:pt x="297" y="55"/>
                </a:lnTo>
                <a:lnTo>
                  <a:pt x="293" y="55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" name="Freeform 126"/>
          <p:cNvSpPr/>
          <p:nvPr userDrawn="1"/>
        </p:nvSpPr>
        <p:spPr bwMode="auto">
          <a:xfrm>
            <a:off x="8051800" y="2792413"/>
            <a:ext cx="258763" cy="425450"/>
          </a:xfrm>
          <a:custGeom>
            <a:avLst/>
            <a:gdLst>
              <a:gd name="T0" fmla="*/ 2147483646 w 163"/>
              <a:gd name="T1" fmla="*/ 2147483646 h 268"/>
              <a:gd name="T2" fmla="*/ 2147483646 w 163"/>
              <a:gd name="T3" fmla="*/ 2147483646 h 268"/>
              <a:gd name="T4" fmla="*/ 2147483646 w 163"/>
              <a:gd name="T5" fmla="*/ 2147483646 h 268"/>
              <a:gd name="T6" fmla="*/ 2147483646 w 163"/>
              <a:gd name="T7" fmla="*/ 0 h 268"/>
              <a:gd name="T8" fmla="*/ 2147483646 w 163"/>
              <a:gd name="T9" fmla="*/ 0 h 268"/>
              <a:gd name="T10" fmla="*/ 2147483646 w 163"/>
              <a:gd name="T11" fmla="*/ 2147483646 h 268"/>
              <a:gd name="T12" fmla="*/ 2147483646 w 163"/>
              <a:gd name="T13" fmla="*/ 2147483646 h 268"/>
              <a:gd name="T14" fmla="*/ 2147483646 w 163"/>
              <a:gd name="T15" fmla="*/ 2147483646 h 268"/>
              <a:gd name="T16" fmla="*/ 2147483646 w 163"/>
              <a:gd name="T17" fmla="*/ 2147483646 h 268"/>
              <a:gd name="T18" fmla="*/ 0 w 163"/>
              <a:gd name="T19" fmla="*/ 2147483646 h 268"/>
              <a:gd name="T20" fmla="*/ 0 w 163"/>
              <a:gd name="T21" fmla="*/ 2147483646 h 268"/>
              <a:gd name="T22" fmla="*/ 2147483646 w 163"/>
              <a:gd name="T23" fmla="*/ 2147483646 h 268"/>
              <a:gd name="T24" fmla="*/ 2147483646 w 163"/>
              <a:gd name="T25" fmla="*/ 2147483646 h 268"/>
              <a:gd name="T26" fmla="*/ 2147483646 w 163"/>
              <a:gd name="T27" fmla="*/ 2147483646 h 268"/>
              <a:gd name="T28" fmla="*/ 2147483646 w 163"/>
              <a:gd name="T29" fmla="*/ 2147483646 h 268"/>
              <a:gd name="T30" fmla="*/ 2147483646 w 163"/>
              <a:gd name="T31" fmla="*/ 2147483646 h 268"/>
              <a:gd name="T32" fmla="*/ 2147483646 w 163"/>
              <a:gd name="T33" fmla="*/ 2147483646 h 268"/>
              <a:gd name="T34" fmla="*/ 2147483646 w 163"/>
              <a:gd name="T35" fmla="*/ 2147483646 h 268"/>
              <a:gd name="T36" fmla="*/ 2147483646 w 163"/>
              <a:gd name="T37" fmla="*/ 2147483646 h 268"/>
              <a:gd name="T38" fmla="*/ 2147483646 w 163"/>
              <a:gd name="T39" fmla="*/ 2147483646 h 268"/>
              <a:gd name="T40" fmla="*/ 2147483646 w 163"/>
              <a:gd name="T41" fmla="*/ 2147483646 h 268"/>
              <a:gd name="T42" fmla="*/ 2147483646 w 163"/>
              <a:gd name="T43" fmla="*/ 2147483646 h 268"/>
              <a:gd name="T44" fmla="*/ 2147483646 w 163"/>
              <a:gd name="T45" fmla="*/ 2147483646 h 268"/>
              <a:gd name="T46" fmla="*/ 2147483646 w 163"/>
              <a:gd name="T47" fmla="*/ 2147483646 h 268"/>
              <a:gd name="T48" fmla="*/ 2147483646 w 163"/>
              <a:gd name="T49" fmla="*/ 2147483646 h 26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63" h="268">
                <a:moveTo>
                  <a:pt x="17" y="5"/>
                </a:moveTo>
                <a:lnTo>
                  <a:pt x="17" y="5"/>
                </a:lnTo>
                <a:lnTo>
                  <a:pt x="15" y="1"/>
                </a:lnTo>
                <a:lnTo>
                  <a:pt x="12" y="0"/>
                </a:lnTo>
                <a:lnTo>
                  <a:pt x="8" y="0"/>
                </a:lnTo>
                <a:lnTo>
                  <a:pt x="5" y="1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5"/>
                </a:lnTo>
                <a:lnTo>
                  <a:pt x="146" y="263"/>
                </a:lnTo>
                <a:lnTo>
                  <a:pt x="148" y="266"/>
                </a:lnTo>
                <a:lnTo>
                  <a:pt x="151" y="268"/>
                </a:lnTo>
                <a:lnTo>
                  <a:pt x="154" y="268"/>
                </a:lnTo>
                <a:lnTo>
                  <a:pt x="158" y="266"/>
                </a:lnTo>
                <a:lnTo>
                  <a:pt x="161" y="264"/>
                </a:lnTo>
                <a:lnTo>
                  <a:pt x="163" y="261"/>
                </a:lnTo>
                <a:lnTo>
                  <a:pt x="163" y="257"/>
                </a:lnTo>
                <a:lnTo>
                  <a:pt x="161" y="254"/>
                </a:lnTo>
                <a:lnTo>
                  <a:pt x="1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" name="Freeform 127"/>
          <p:cNvSpPr/>
          <p:nvPr userDrawn="1"/>
        </p:nvSpPr>
        <p:spPr bwMode="auto">
          <a:xfrm>
            <a:off x="7991475" y="2781300"/>
            <a:ext cx="168275" cy="463550"/>
          </a:xfrm>
          <a:custGeom>
            <a:avLst/>
            <a:gdLst>
              <a:gd name="T0" fmla="*/ 2147483646 w 106"/>
              <a:gd name="T1" fmla="*/ 2147483646 h 292"/>
              <a:gd name="T2" fmla="*/ 2147483646 w 106"/>
              <a:gd name="T3" fmla="*/ 2147483646 h 292"/>
              <a:gd name="T4" fmla="*/ 2147483646 w 106"/>
              <a:gd name="T5" fmla="*/ 2147483646 h 292"/>
              <a:gd name="T6" fmla="*/ 2147483646 w 106"/>
              <a:gd name="T7" fmla="*/ 0 h 292"/>
              <a:gd name="T8" fmla="*/ 2147483646 w 106"/>
              <a:gd name="T9" fmla="*/ 0 h 292"/>
              <a:gd name="T10" fmla="*/ 2147483646 w 106"/>
              <a:gd name="T11" fmla="*/ 0 h 292"/>
              <a:gd name="T12" fmla="*/ 2147483646 w 106"/>
              <a:gd name="T13" fmla="*/ 0 h 292"/>
              <a:gd name="T14" fmla="*/ 2147483646 w 106"/>
              <a:gd name="T15" fmla="*/ 0 h 292"/>
              <a:gd name="T16" fmla="*/ 2147483646 w 106"/>
              <a:gd name="T17" fmla="*/ 2147483646 h 292"/>
              <a:gd name="T18" fmla="*/ 0 w 106"/>
              <a:gd name="T19" fmla="*/ 2147483646 h 292"/>
              <a:gd name="T20" fmla="*/ 0 w 106"/>
              <a:gd name="T21" fmla="*/ 2147483646 h 292"/>
              <a:gd name="T22" fmla="*/ 0 w 106"/>
              <a:gd name="T23" fmla="*/ 2147483646 h 292"/>
              <a:gd name="T24" fmla="*/ 2147483646 w 106"/>
              <a:gd name="T25" fmla="*/ 2147483646 h 292"/>
              <a:gd name="T26" fmla="*/ 2147483646 w 106"/>
              <a:gd name="T27" fmla="*/ 2147483646 h 292"/>
              <a:gd name="T28" fmla="*/ 2147483646 w 106"/>
              <a:gd name="T29" fmla="*/ 2147483646 h 292"/>
              <a:gd name="T30" fmla="*/ 2147483646 w 106"/>
              <a:gd name="T31" fmla="*/ 2147483646 h 292"/>
              <a:gd name="T32" fmla="*/ 2147483646 w 106"/>
              <a:gd name="T33" fmla="*/ 2147483646 h 292"/>
              <a:gd name="T34" fmla="*/ 2147483646 w 106"/>
              <a:gd name="T35" fmla="*/ 2147483646 h 292"/>
              <a:gd name="T36" fmla="*/ 2147483646 w 106"/>
              <a:gd name="T37" fmla="*/ 2147483646 h 292"/>
              <a:gd name="T38" fmla="*/ 2147483646 w 106"/>
              <a:gd name="T39" fmla="*/ 2147483646 h 292"/>
              <a:gd name="T40" fmla="*/ 2147483646 w 106"/>
              <a:gd name="T41" fmla="*/ 2147483646 h 292"/>
              <a:gd name="T42" fmla="*/ 2147483646 w 106"/>
              <a:gd name="T43" fmla="*/ 2147483646 h 292"/>
              <a:gd name="T44" fmla="*/ 2147483646 w 106"/>
              <a:gd name="T45" fmla="*/ 2147483646 h 292"/>
              <a:gd name="T46" fmla="*/ 2147483646 w 106"/>
              <a:gd name="T47" fmla="*/ 2147483646 h 292"/>
              <a:gd name="T48" fmla="*/ 2147483646 w 106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6" h="292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0" y="0"/>
                </a:lnTo>
                <a:lnTo>
                  <a:pt x="7" y="0"/>
                </a:lnTo>
                <a:lnTo>
                  <a:pt x="3" y="1"/>
                </a:lnTo>
                <a:lnTo>
                  <a:pt x="0" y="5"/>
                </a:lnTo>
                <a:lnTo>
                  <a:pt x="0" y="8"/>
                </a:lnTo>
                <a:lnTo>
                  <a:pt x="0" y="12"/>
                </a:lnTo>
                <a:lnTo>
                  <a:pt x="88" y="285"/>
                </a:lnTo>
                <a:lnTo>
                  <a:pt x="91" y="289"/>
                </a:lnTo>
                <a:lnTo>
                  <a:pt x="93" y="290"/>
                </a:lnTo>
                <a:lnTo>
                  <a:pt x="96" y="292"/>
                </a:lnTo>
                <a:lnTo>
                  <a:pt x="101" y="292"/>
                </a:lnTo>
                <a:lnTo>
                  <a:pt x="105" y="290"/>
                </a:lnTo>
                <a:lnTo>
                  <a:pt x="106" y="287"/>
                </a:lnTo>
                <a:lnTo>
                  <a:pt x="106" y="283"/>
                </a:lnTo>
                <a:lnTo>
                  <a:pt x="106" y="280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0" name="Freeform 128"/>
          <p:cNvSpPr/>
          <p:nvPr userDrawn="1"/>
        </p:nvSpPr>
        <p:spPr bwMode="auto">
          <a:xfrm>
            <a:off x="7931150" y="2755900"/>
            <a:ext cx="53975" cy="481013"/>
          </a:xfrm>
          <a:custGeom>
            <a:avLst/>
            <a:gdLst>
              <a:gd name="T0" fmla="*/ 2147483646 w 34"/>
              <a:gd name="T1" fmla="*/ 2147483646 h 303"/>
              <a:gd name="T2" fmla="*/ 2147483646 w 34"/>
              <a:gd name="T3" fmla="*/ 2147483646 h 303"/>
              <a:gd name="T4" fmla="*/ 2147483646 w 34"/>
              <a:gd name="T5" fmla="*/ 2147483646 h 303"/>
              <a:gd name="T6" fmla="*/ 2147483646 w 34"/>
              <a:gd name="T7" fmla="*/ 2147483646 h 303"/>
              <a:gd name="T8" fmla="*/ 2147483646 w 34"/>
              <a:gd name="T9" fmla="*/ 0 h 303"/>
              <a:gd name="T10" fmla="*/ 2147483646 w 34"/>
              <a:gd name="T11" fmla="*/ 0 h 303"/>
              <a:gd name="T12" fmla="*/ 2147483646 w 34"/>
              <a:gd name="T13" fmla="*/ 0 h 303"/>
              <a:gd name="T14" fmla="*/ 2147483646 w 34"/>
              <a:gd name="T15" fmla="*/ 0 h 303"/>
              <a:gd name="T16" fmla="*/ 2147483646 w 34"/>
              <a:gd name="T17" fmla="*/ 0 h 303"/>
              <a:gd name="T18" fmla="*/ 2147483646 w 34"/>
              <a:gd name="T19" fmla="*/ 2147483646 h 303"/>
              <a:gd name="T20" fmla="*/ 0 w 34"/>
              <a:gd name="T21" fmla="*/ 2147483646 h 303"/>
              <a:gd name="T22" fmla="*/ 0 w 34"/>
              <a:gd name="T23" fmla="*/ 2147483646 h 303"/>
              <a:gd name="T24" fmla="*/ 2147483646 w 34"/>
              <a:gd name="T25" fmla="*/ 2147483646 h 303"/>
              <a:gd name="T26" fmla="*/ 2147483646 w 34"/>
              <a:gd name="T27" fmla="*/ 2147483646 h 303"/>
              <a:gd name="T28" fmla="*/ 2147483646 w 34"/>
              <a:gd name="T29" fmla="*/ 2147483646 h 303"/>
              <a:gd name="T30" fmla="*/ 2147483646 w 34"/>
              <a:gd name="T31" fmla="*/ 2147483646 h 303"/>
              <a:gd name="T32" fmla="*/ 2147483646 w 34"/>
              <a:gd name="T33" fmla="*/ 2147483646 h 303"/>
              <a:gd name="T34" fmla="*/ 2147483646 w 34"/>
              <a:gd name="T35" fmla="*/ 2147483646 h 303"/>
              <a:gd name="T36" fmla="*/ 2147483646 w 34"/>
              <a:gd name="T37" fmla="*/ 2147483646 h 303"/>
              <a:gd name="T38" fmla="*/ 2147483646 w 34"/>
              <a:gd name="T39" fmla="*/ 2147483646 h 303"/>
              <a:gd name="T40" fmla="*/ 2147483646 w 34"/>
              <a:gd name="T41" fmla="*/ 2147483646 h 303"/>
              <a:gd name="T42" fmla="*/ 2147483646 w 34"/>
              <a:gd name="T43" fmla="*/ 2147483646 h 303"/>
              <a:gd name="T44" fmla="*/ 2147483646 w 34"/>
              <a:gd name="T45" fmla="*/ 2147483646 h 303"/>
              <a:gd name="T46" fmla="*/ 2147483646 w 34"/>
              <a:gd name="T47" fmla="*/ 2147483646 h 303"/>
              <a:gd name="T48" fmla="*/ 2147483646 w 34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4" h="303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5" y="0"/>
                </a:lnTo>
                <a:lnTo>
                  <a:pt x="3" y="4"/>
                </a:lnTo>
                <a:lnTo>
                  <a:pt x="0" y="7"/>
                </a:lnTo>
                <a:lnTo>
                  <a:pt x="0" y="11"/>
                </a:lnTo>
                <a:lnTo>
                  <a:pt x="14" y="294"/>
                </a:lnTo>
                <a:lnTo>
                  <a:pt x="16" y="298"/>
                </a:lnTo>
                <a:lnTo>
                  <a:pt x="17" y="301"/>
                </a:lnTo>
                <a:lnTo>
                  <a:pt x="21" y="303"/>
                </a:lnTo>
                <a:lnTo>
                  <a:pt x="24" y="303"/>
                </a:lnTo>
                <a:lnTo>
                  <a:pt x="28" y="303"/>
                </a:lnTo>
                <a:lnTo>
                  <a:pt x="31" y="299"/>
                </a:lnTo>
                <a:lnTo>
                  <a:pt x="33" y="298"/>
                </a:lnTo>
                <a:lnTo>
                  <a:pt x="34" y="292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1" name="Freeform 129"/>
          <p:cNvSpPr/>
          <p:nvPr userDrawn="1"/>
        </p:nvSpPr>
        <p:spPr bwMode="auto">
          <a:xfrm>
            <a:off x="8208963" y="2530475"/>
            <a:ext cx="485775" cy="69850"/>
          </a:xfrm>
          <a:custGeom>
            <a:avLst/>
            <a:gdLst>
              <a:gd name="T0" fmla="*/ 2147483646 w 306"/>
              <a:gd name="T1" fmla="*/ 2147483646 h 44"/>
              <a:gd name="T2" fmla="*/ 2147483646 w 306"/>
              <a:gd name="T3" fmla="*/ 2147483646 h 44"/>
              <a:gd name="T4" fmla="*/ 2147483646 w 306"/>
              <a:gd name="T5" fmla="*/ 2147483646 h 44"/>
              <a:gd name="T6" fmla="*/ 2147483646 w 306"/>
              <a:gd name="T7" fmla="*/ 2147483646 h 44"/>
              <a:gd name="T8" fmla="*/ 0 w 306"/>
              <a:gd name="T9" fmla="*/ 2147483646 h 44"/>
              <a:gd name="T10" fmla="*/ 0 w 306"/>
              <a:gd name="T11" fmla="*/ 2147483646 h 44"/>
              <a:gd name="T12" fmla="*/ 0 w 306"/>
              <a:gd name="T13" fmla="*/ 2147483646 h 44"/>
              <a:gd name="T14" fmla="*/ 0 w 306"/>
              <a:gd name="T15" fmla="*/ 2147483646 h 44"/>
              <a:gd name="T16" fmla="*/ 0 w 306"/>
              <a:gd name="T17" fmla="*/ 2147483646 h 44"/>
              <a:gd name="T18" fmla="*/ 2147483646 w 306"/>
              <a:gd name="T19" fmla="*/ 2147483646 h 44"/>
              <a:gd name="T20" fmla="*/ 2147483646 w 306"/>
              <a:gd name="T21" fmla="*/ 2147483646 h 44"/>
              <a:gd name="T22" fmla="*/ 2147483646 w 306"/>
              <a:gd name="T23" fmla="*/ 2147483646 h 44"/>
              <a:gd name="T24" fmla="*/ 2147483646 w 306"/>
              <a:gd name="T25" fmla="*/ 2147483646 h 44"/>
              <a:gd name="T26" fmla="*/ 2147483646 w 306"/>
              <a:gd name="T27" fmla="*/ 2147483646 h 44"/>
              <a:gd name="T28" fmla="*/ 2147483646 w 306"/>
              <a:gd name="T29" fmla="*/ 2147483646 h 44"/>
              <a:gd name="T30" fmla="*/ 2147483646 w 306"/>
              <a:gd name="T31" fmla="*/ 2147483646 h 44"/>
              <a:gd name="T32" fmla="*/ 2147483646 w 306"/>
              <a:gd name="T33" fmla="*/ 2147483646 h 44"/>
              <a:gd name="T34" fmla="*/ 2147483646 w 306"/>
              <a:gd name="T35" fmla="*/ 2147483646 h 44"/>
              <a:gd name="T36" fmla="*/ 2147483646 w 306"/>
              <a:gd name="T37" fmla="*/ 2147483646 h 44"/>
              <a:gd name="T38" fmla="*/ 2147483646 w 306"/>
              <a:gd name="T39" fmla="*/ 2147483646 h 44"/>
              <a:gd name="T40" fmla="*/ 2147483646 w 306"/>
              <a:gd name="T41" fmla="*/ 2147483646 h 44"/>
              <a:gd name="T42" fmla="*/ 2147483646 w 306"/>
              <a:gd name="T43" fmla="*/ 2147483646 h 44"/>
              <a:gd name="T44" fmla="*/ 2147483646 w 306"/>
              <a:gd name="T45" fmla="*/ 0 h 44"/>
              <a:gd name="T46" fmla="*/ 2147483646 w 306"/>
              <a:gd name="T47" fmla="*/ 0 h 44"/>
              <a:gd name="T48" fmla="*/ 2147483646 w 306"/>
              <a:gd name="T49" fmla="*/ 2147483646 h 4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4">
                <a:moveTo>
                  <a:pt x="9" y="25"/>
                </a:moveTo>
                <a:lnTo>
                  <a:pt x="9" y="25"/>
                </a:lnTo>
                <a:lnTo>
                  <a:pt x="6" y="25"/>
                </a:lnTo>
                <a:lnTo>
                  <a:pt x="2" y="29"/>
                </a:lnTo>
                <a:lnTo>
                  <a:pt x="0" y="32"/>
                </a:lnTo>
                <a:lnTo>
                  <a:pt x="0" y="36"/>
                </a:lnTo>
                <a:lnTo>
                  <a:pt x="0" y="39"/>
                </a:lnTo>
                <a:lnTo>
                  <a:pt x="4" y="43"/>
                </a:lnTo>
                <a:lnTo>
                  <a:pt x="7" y="44"/>
                </a:lnTo>
                <a:lnTo>
                  <a:pt x="11" y="44"/>
                </a:lnTo>
                <a:lnTo>
                  <a:pt x="298" y="18"/>
                </a:lnTo>
                <a:lnTo>
                  <a:pt x="301" y="17"/>
                </a:lnTo>
                <a:lnTo>
                  <a:pt x="303" y="15"/>
                </a:lnTo>
                <a:lnTo>
                  <a:pt x="305" y="12"/>
                </a:lnTo>
                <a:lnTo>
                  <a:pt x="306" y="8"/>
                </a:lnTo>
                <a:lnTo>
                  <a:pt x="305" y="5"/>
                </a:lnTo>
                <a:lnTo>
                  <a:pt x="303" y="1"/>
                </a:lnTo>
                <a:lnTo>
                  <a:pt x="299" y="0"/>
                </a:lnTo>
                <a:lnTo>
                  <a:pt x="296" y="0"/>
                </a:lnTo>
                <a:lnTo>
                  <a:pt x="9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2" name="Freeform 130"/>
          <p:cNvSpPr/>
          <p:nvPr userDrawn="1"/>
        </p:nvSpPr>
        <p:spPr bwMode="auto">
          <a:xfrm>
            <a:off x="8178800" y="2376488"/>
            <a:ext cx="469900" cy="153987"/>
          </a:xfrm>
          <a:custGeom>
            <a:avLst/>
            <a:gdLst>
              <a:gd name="T0" fmla="*/ 2147483646 w 296"/>
              <a:gd name="T1" fmla="*/ 2147483646 h 97"/>
              <a:gd name="T2" fmla="*/ 2147483646 w 296"/>
              <a:gd name="T3" fmla="*/ 2147483646 h 97"/>
              <a:gd name="T4" fmla="*/ 2147483646 w 296"/>
              <a:gd name="T5" fmla="*/ 2147483646 h 97"/>
              <a:gd name="T6" fmla="*/ 0 w 296"/>
              <a:gd name="T7" fmla="*/ 2147483646 h 97"/>
              <a:gd name="T8" fmla="*/ 0 w 296"/>
              <a:gd name="T9" fmla="*/ 2147483646 h 97"/>
              <a:gd name="T10" fmla="*/ 0 w 296"/>
              <a:gd name="T11" fmla="*/ 2147483646 h 97"/>
              <a:gd name="T12" fmla="*/ 0 w 296"/>
              <a:gd name="T13" fmla="*/ 2147483646 h 97"/>
              <a:gd name="T14" fmla="*/ 0 w 296"/>
              <a:gd name="T15" fmla="*/ 2147483646 h 97"/>
              <a:gd name="T16" fmla="*/ 2147483646 w 296"/>
              <a:gd name="T17" fmla="*/ 2147483646 h 97"/>
              <a:gd name="T18" fmla="*/ 2147483646 w 296"/>
              <a:gd name="T19" fmla="*/ 2147483646 h 97"/>
              <a:gd name="T20" fmla="*/ 2147483646 w 296"/>
              <a:gd name="T21" fmla="*/ 2147483646 h 97"/>
              <a:gd name="T22" fmla="*/ 2147483646 w 296"/>
              <a:gd name="T23" fmla="*/ 2147483646 h 97"/>
              <a:gd name="T24" fmla="*/ 2147483646 w 296"/>
              <a:gd name="T25" fmla="*/ 2147483646 h 97"/>
              <a:gd name="T26" fmla="*/ 2147483646 w 296"/>
              <a:gd name="T27" fmla="*/ 2147483646 h 97"/>
              <a:gd name="T28" fmla="*/ 2147483646 w 296"/>
              <a:gd name="T29" fmla="*/ 2147483646 h 97"/>
              <a:gd name="T30" fmla="*/ 2147483646 w 296"/>
              <a:gd name="T31" fmla="*/ 2147483646 h 97"/>
              <a:gd name="T32" fmla="*/ 2147483646 w 296"/>
              <a:gd name="T33" fmla="*/ 2147483646 h 97"/>
              <a:gd name="T34" fmla="*/ 2147483646 w 296"/>
              <a:gd name="T35" fmla="*/ 2147483646 h 97"/>
              <a:gd name="T36" fmla="*/ 2147483646 w 296"/>
              <a:gd name="T37" fmla="*/ 2147483646 h 97"/>
              <a:gd name="T38" fmla="*/ 2147483646 w 296"/>
              <a:gd name="T39" fmla="*/ 2147483646 h 97"/>
              <a:gd name="T40" fmla="*/ 2147483646 w 296"/>
              <a:gd name="T41" fmla="*/ 2147483646 h 97"/>
              <a:gd name="T42" fmla="*/ 2147483646 w 296"/>
              <a:gd name="T43" fmla="*/ 2147483646 h 97"/>
              <a:gd name="T44" fmla="*/ 2147483646 w 296"/>
              <a:gd name="T45" fmla="*/ 0 h 97"/>
              <a:gd name="T46" fmla="*/ 2147483646 w 296"/>
              <a:gd name="T47" fmla="*/ 0 h 97"/>
              <a:gd name="T48" fmla="*/ 2147483646 w 296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6" h="97">
                <a:moveTo>
                  <a:pt x="7" y="78"/>
                </a:moveTo>
                <a:lnTo>
                  <a:pt x="7" y="78"/>
                </a:lnTo>
                <a:lnTo>
                  <a:pt x="4" y="79"/>
                </a:lnTo>
                <a:lnTo>
                  <a:pt x="0" y="81"/>
                </a:lnTo>
                <a:lnTo>
                  <a:pt x="0" y="86"/>
                </a:lnTo>
                <a:lnTo>
                  <a:pt x="0" y="90"/>
                </a:lnTo>
                <a:lnTo>
                  <a:pt x="2" y="93"/>
                </a:lnTo>
                <a:lnTo>
                  <a:pt x="4" y="95"/>
                </a:lnTo>
                <a:lnTo>
                  <a:pt x="7" y="97"/>
                </a:lnTo>
                <a:lnTo>
                  <a:pt x="13" y="97"/>
                </a:lnTo>
                <a:lnTo>
                  <a:pt x="289" y="19"/>
                </a:lnTo>
                <a:lnTo>
                  <a:pt x="293" y="17"/>
                </a:lnTo>
                <a:lnTo>
                  <a:pt x="294" y="16"/>
                </a:lnTo>
                <a:lnTo>
                  <a:pt x="296" y="12"/>
                </a:lnTo>
                <a:lnTo>
                  <a:pt x="296" y="7"/>
                </a:lnTo>
                <a:lnTo>
                  <a:pt x="294" y="4"/>
                </a:lnTo>
                <a:lnTo>
                  <a:pt x="291" y="2"/>
                </a:lnTo>
                <a:lnTo>
                  <a:pt x="288" y="0"/>
                </a:lnTo>
                <a:lnTo>
                  <a:pt x="284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3" name="Freeform 131"/>
          <p:cNvSpPr/>
          <p:nvPr userDrawn="1"/>
        </p:nvSpPr>
        <p:spPr bwMode="auto">
          <a:xfrm>
            <a:off x="8124825" y="2243138"/>
            <a:ext cx="431800" cy="250825"/>
          </a:xfrm>
          <a:custGeom>
            <a:avLst/>
            <a:gdLst>
              <a:gd name="T0" fmla="*/ 2147483646 w 272"/>
              <a:gd name="T1" fmla="*/ 2147483646 h 158"/>
              <a:gd name="T2" fmla="*/ 2147483646 w 272"/>
              <a:gd name="T3" fmla="*/ 2147483646 h 158"/>
              <a:gd name="T4" fmla="*/ 2147483646 w 272"/>
              <a:gd name="T5" fmla="*/ 2147483646 h 158"/>
              <a:gd name="T6" fmla="*/ 0 w 272"/>
              <a:gd name="T7" fmla="*/ 2147483646 h 158"/>
              <a:gd name="T8" fmla="*/ 0 w 272"/>
              <a:gd name="T9" fmla="*/ 2147483646 h 158"/>
              <a:gd name="T10" fmla="*/ 0 w 272"/>
              <a:gd name="T11" fmla="*/ 2147483646 h 158"/>
              <a:gd name="T12" fmla="*/ 0 w 272"/>
              <a:gd name="T13" fmla="*/ 2147483646 h 158"/>
              <a:gd name="T14" fmla="*/ 0 w 272"/>
              <a:gd name="T15" fmla="*/ 2147483646 h 158"/>
              <a:gd name="T16" fmla="*/ 2147483646 w 272"/>
              <a:gd name="T17" fmla="*/ 2147483646 h 158"/>
              <a:gd name="T18" fmla="*/ 2147483646 w 272"/>
              <a:gd name="T19" fmla="*/ 2147483646 h 158"/>
              <a:gd name="T20" fmla="*/ 2147483646 w 272"/>
              <a:gd name="T21" fmla="*/ 2147483646 h 158"/>
              <a:gd name="T22" fmla="*/ 2147483646 w 272"/>
              <a:gd name="T23" fmla="*/ 2147483646 h 158"/>
              <a:gd name="T24" fmla="*/ 2147483646 w 272"/>
              <a:gd name="T25" fmla="*/ 2147483646 h 158"/>
              <a:gd name="T26" fmla="*/ 2147483646 w 272"/>
              <a:gd name="T27" fmla="*/ 2147483646 h 158"/>
              <a:gd name="T28" fmla="*/ 2147483646 w 272"/>
              <a:gd name="T29" fmla="*/ 2147483646 h 158"/>
              <a:gd name="T30" fmla="*/ 2147483646 w 272"/>
              <a:gd name="T31" fmla="*/ 2147483646 h 158"/>
              <a:gd name="T32" fmla="*/ 2147483646 w 272"/>
              <a:gd name="T33" fmla="*/ 2147483646 h 158"/>
              <a:gd name="T34" fmla="*/ 2147483646 w 272"/>
              <a:gd name="T35" fmla="*/ 2147483646 h 158"/>
              <a:gd name="T36" fmla="*/ 2147483646 w 272"/>
              <a:gd name="T37" fmla="*/ 2147483646 h 158"/>
              <a:gd name="T38" fmla="*/ 2147483646 w 272"/>
              <a:gd name="T39" fmla="*/ 2147483646 h 158"/>
              <a:gd name="T40" fmla="*/ 2147483646 w 272"/>
              <a:gd name="T41" fmla="*/ 2147483646 h 158"/>
              <a:gd name="T42" fmla="*/ 2147483646 w 272"/>
              <a:gd name="T43" fmla="*/ 0 h 158"/>
              <a:gd name="T44" fmla="*/ 2147483646 w 272"/>
              <a:gd name="T45" fmla="*/ 0 h 158"/>
              <a:gd name="T46" fmla="*/ 2147483646 w 272"/>
              <a:gd name="T47" fmla="*/ 2147483646 h 158"/>
              <a:gd name="T48" fmla="*/ 2147483646 w 272"/>
              <a:gd name="T49" fmla="*/ 2147483646 h 15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2" h="158">
                <a:moveTo>
                  <a:pt x="5" y="141"/>
                </a:moveTo>
                <a:lnTo>
                  <a:pt x="5" y="141"/>
                </a:lnTo>
                <a:lnTo>
                  <a:pt x="2" y="143"/>
                </a:lnTo>
                <a:lnTo>
                  <a:pt x="0" y="146"/>
                </a:lnTo>
                <a:lnTo>
                  <a:pt x="0" y="150"/>
                </a:lnTo>
                <a:lnTo>
                  <a:pt x="0" y="153"/>
                </a:lnTo>
                <a:lnTo>
                  <a:pt x="4" y="157"/>
                </a:lnTo>
                <a:lnTo>
                  <a:pt x="7" y="158"/>
                </a:lnTo>
                <a:lnTo>
                  <a:pt x="10" y="158"/>
                </a:lnTo>
                <a:lnTo>
                  <a:pt x="14" y="158"/>
                </a:lnTo>
                <a:lnTo>
                  <a:pt x="267" y="19"/>
                </a:lnTo>
                <a:lnTo>
                  <a:pt x="268" y="16"/>
                </a:lnTo>
                <a:lnTo>
                  <a:pt x="270" y="12"/>
                </a:lnTo>
                <a:lnTo>
                  <a:pt x="272" y="9"/>
                </a:lnTo>
                <a:lnTo>
                  <a:pt x="270" y="5"/>
                </a:lnTo>
                <a:lnTo>
                  <a:pt x="267" y="2"/>
                </a:lnTo>
                <a:lnTo>
                  <a:pt x="265" y="0"/>
                </a:lnTo>
                <a:lnTo>
                  <a:pt x="260" y="0"/>
                </a:lnTo>
                <a:lnTo>
                  <a:pt x="256" y="2"/>
                </a:lnTo>
                <a:lnTo>
                  <a:pt x="5" y="1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4" name="Freeform 132"/>
          <p:cNvSpPr/>
          <p:nvPr userDrawn="1"/>
        </p:nvSpPr>
        <p:spPr bwMode="auto">
          <a:xfrm>
            <a:off x="8070850" y="2147888"/>
            <a:ext cx="373063" cy="330200"/>
          </a:xfrm>
          <a:custGeom>
            <a:avLst/>
            <a:gdLst>
              <a:gd name="T0" fmla="*/ 2147483646 w 235"/>
              <a:gd name="T1" fmla="*/ 2147483646 h 208"/>
              <a:gd name="T2" fmla="*/ 2147483646 w 235"/>
              <a:gd name="T3" fmla="*/ 2147483646 h 208"/>
              <a:gd name="T4" fmla="*/ 0 w 235"/>
              <a:gd name="T5" fmla="*/ 2147483646 h 208"/>
              <a:gd name="T6" fmla="*/ 0 w 235"/>
              <a:gd name="T7" fmla="*/ 2147483646 h 208"/>
              <a:gd name="T8" fmla="*/ 0 w 235"/>
              <a:gd name="T9" fmla="*/ 2147483646 h 208"/>
              <a:gd name="T10" fmla="*/ 2147483646 w 235"/>
              <a:gd name="T11" fmla="*/ 2147483646 h 208"/>
              <a:gd name="T12" fmla="*/ 2147483646 w 235"/>
              <a:gd name="T13" fmla="*/ 2147483646 h 208"/>
              <a:gd name="T14" fmla="*/ 2147483646 w 235"/>
              <a:gd name="T15" fmla="*/ 2147483646 h 208"/>
              <a:gd name="T16" fmla="*/ 2147483646 w 235"/>
              <a:gd name="T17" fmla="*/ 2147483646 h 208"/>
              <a:gd name="T18" fmla="*/ 2147483646 w 235"/>
              <a:gd name="T19" fmla="*/ 2147483646 h 208"/>
              <a:gd name="T20" fmla="*/ 2147483646 w 235"/>
              <a:gd name="T21" fmla="*/ 2147483646 h 208"/>
              <a:gd name="T22" fmla="*/ 2147483646 w 235"/>
              <a:gd name="T23" fmla="*/ 2147483646 h 208"/>
              <a:gd name="T24" fmla="*/ 2147483646 w 235"/>
              <a:gd name="T25" fmla="*/ 2147483646 h 208"/>
              <a:gd name="T26" fmla="*/ 2147483646 w 235"/>
              <a:gd name="T27" fmla="*/ 2147483646 h 208"/>
              <a:gd name="T28" fmla="*/ 2147483646 w 235"/>
              <a:gd name="T29" fmla="*/ 2147483646 h 208"/>
              <a:gd name="T30" fmla="*/ 2147483646 w 235"/>
              <a:gd name="T31" fmla="*/ 2147483646 h 208"/>
              <a:gd name="T32" fmla="*/ 2147483646 w 235"/>
              <a:gd name="T33" fmla="*/ 2147483646 h 208"/>
              <a:gd name="T34" fmla="*/ 2147483646 w 235"/>
              <a:gd name="T35" fmla="*/ 2147483646 h 208"/>
              <a:gd name="T36" fmla="*/ 2147483646 w 235"/>
              <a:gd name="T37" fmla="*/ 2147483646 h 208"/>
              <a:gd name="T38" fmla="*/ 2147483646 w 235"/>
              <a:gd name="T39" fmla="*/ 2147483646 h 208"/>
              <a:gd name="T40" fmla="*/ 2147483646 w 235"/>
              <a:gd name="T41" fmla="*/ 0 h 208"/>
              <a:gd name="T42" fmla="*/ 2147483646 w 235"/>
              <a:gd name="T43" fmla="*/ 0 h 208"/>
              <a:gd name="T44" fmla="*/ 2147483646 w 235"/>
              <a:gd name="T45" fmla="*/ 0 h 208"/>
              <a:gd name="T46" fmla="*/ 2147483646 w 235"/>
              <a:gd name="T47" fmla="*/ 2147483646 h 208"/>
              <a:gd name="T48" fmla="*/ 2147483646 w 235"/>
              <a:gd name="T49" fmla="*/ 2147483646 h 2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5" h="208">
                <a:moveTo>
                  <a:pt x="3" y="191"/>
                </a:moveTo>
                <a:lnTo>
                  <a:pt x="3" y="191"/>
                </a:lnTo>
                <a:lnTo>
                  <a:pt x="0" y="194"/>
                </a:lnTo>
                <a:lnTo>
                  <a:pt x="0" y="198"/>
                </a:lnTo>
                <a:lnTo>
                  <a:pt x="0" y="201"/>
                </a:lnTo>
                <a:lnTo>
                  <a:pt x="1" y="204"/>
                </a:lnTo>
                <a:lnTo>
                  <a:pt x="5" y="208"/>
                </a:lnTo>
                <a:lnTo>
                  <a:pt x="8" y="208"/>
                </a:lnTo>
                <a:lnTo>
                  <a:pt x="12" y="208"/>
                </a:lnTo>
                <a:lnTo>
                  <a:pt x="15" y="206"/>
                </a:lnTo>
                <a:lnTo>
                  <a:pt x="232" y="15"/>
                </a:lnTo>
                <a:lnTo>
                  <a:pt x="234" y="14"/>
                </a:lnTo>
                <a:lnTo>
                  <a:pt x="235" y="10"/>
                </a:lnTo>
                <a:lnTo>
                  <a:pt x="235" y="5"/>
                </a:lnTo>
                <a:lnTo>
                  <a:pt x="234" y="2"/>
                </a:lnTo>
                <a:lnTo>
                  <a:pt x="230" y="0"/>
                </a:lnTo>
                <a:lnTo>
                  <a:pt x="227" y="0"/>
                </a:lnTo>
                <a:lnTo>
                  <a:pt x="223" y="0"/>
                </a:lnTo>
                <a:lnTo>
                  <a:pt x="220" y="2"/>
                </a:lnTo>
                <a:lnTo>
                  <a:pt x="3" y="1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5" name="Freeform 133"/>
          <p:cNvSpPr/>
          <p:nvPr userDrawn="1"/>
        </p:nvSpPr>
        <p:spPr bwMode="auto">
          <a:xfrm>
            <a:off x="7483475" y="2998788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0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0 w 222"/>
              <a:gd name="T47" fmla="*/ 2147483646 h 222"/>
              <a:gd name="T48" fmla="*/ 0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196" y="40"/>
                </a:moveTo>
                <a:lnTo>
                  <a:pt x="196" y="40"/>
                </a:lnTo>
                <a:lnTo>
                  <a:pt x="188" y="31"/>
                </a:lnTo>
                <a:lnTo>
                  <a:pt x="179" y="24"/>
                </a:lnTo>
                <a:lnTo>
                  <a:pt x="170" y="17"/>
                </a:lnTo>
                <a:lnTo>
                  <a:pt x="162" y="12"/>
                </a:lnTo>
                <a:lnTo>
                  <a:pt x="151" y="7"/>
                </a:lnTo>
                <a:lnTo>
                  <a:pt x="141" y="4"/>
                </a:lnTo>
                <a:lnTo>
                  <a:pt x="120" y="0"/>
                </a:lnTo>
                <a:lnTo>
                  <a:pt x="100" y="0"/>
                </a:lnTo>
                <a:lnTo>
                  <a:pt x="88" y="2"/>
                </a:lnTo>
                <a:lnTo>
                  <a:pt x="77" y="5"/>
                </a:lnTo>
                <a:lnTo>
                  <a:pt x="67" y="9"/>
                </a:lnTo>
                <a:lnTo>
                  <a:pt x="59" y="14"/>
                </a:lnTo>
                <a:lnTo>
                  <a:pt x="48" y="19"/>
                </a:lnTo>
                <a:lnTo>
                  <a:pt x="40" y="26"/>
                </a:lnTo>
                <a:lnTo>
                  <a:pt x="31" y="35"/>
                </a:lnTo>
                <a:lnTo>
                  <a:pt x="24" y="42"/>
                </a:lnTo>
                <a:lnTo>
                  <a:pt x="17" y="52"/>
                </a:lnTo>
                <a:lnTo>
                  <a:pt x="12" y="60"/>
                </a:lnTo>
                <a:lnTo>
                  <a:pt x="7" y="71"/>
                </a:lnTo>
                <a:lnTo>
                  <a:pt x="4" y="81"/>
                </a:lnTo>
                <a:lnTo>
                  <a:pt x="0" y="102"/>
                </a:lnTo>
                <a:lnTo>
                  <a:pt x="0" y="122"/>
                </a:lnTo>
                <a:lnTo>
                  <a:pt x="2" y="133"/>
                </a:lnTo>
                <a:lnTo>
                  <a:pt x="5" y="145"/>
                </a:lnTo>
                <a:lnTo>
                  <a:pt x="9" y="153"/>
                </a:lnTo>
                <a:lnTo>
                  <a:pt x="14" y="164"/>
                </a:lnTo>
                <a:lnTo>
                  <a:pt x="19" y="174"/>
                </a:lnTo>
                <a:lnTo>
                  <a:pt x="26" y="182"/>
                </a:lnTo>
                <a:lnTo>
                  <a:pt x="35" y="191"/>
                </a:lnTo>
                <a:lnTo>
                  <a:pt x="41" y="198"/>
                </a:lnTo>
                <a:lnTo>
                  <a:pt x="52" y="205"/>
                </a:lnTo>
                <a:lnTo>
                  <a:pt x="60" y="210"/>
                </a:lnTo>
                <a:lnTo>
                  <a:pt x="71" y="215"/>
                </a:lnTo>
                <a:lnTo>
                  <a:pt x="81" y="219"/>
                </a:lnTo>
                <a:lnTo>
                  <a:pt x="102" y="222"/>
                </a:lnTo>
                <a:lnTo>
                  <a:pt x="122" y="222"/>
                </a:lnTo>
                <a:lnTo>
                  <a:pt x="133" y="220"/>
                </a:lnTo>
                <a:lnTo>
                  <a:pt x="143" y="217"/>
                </a:lnTo>
                <a:lnTo>
                  <a:pt x="153" y="213"/>
                </a:lnTo>
                <a:lnTo>
                  <a:pt x="163" y="208"/>
                </a:lnTo>
                <a:lnTo>
                  <a:pt x="174" y="203"/>
                </a:lnTo>
                <a:lnTo>
                  <a:pt x="182" y="196"/>
                </a:lnTo>
                <a:lnTo>
                  <a:pt x="191" y="188"/>
                </a:lnTo>
                <a:lnTo>
                  <a:pt x="198" y="181"/>
                </a:lnTo>
                <a:lnTo>
                  <a:pt x="205" y="170"/>
                </a:lnTo>
                <a:lnTo>
                  <a:pt x="210" y="162"/>
                </a:lnTo>
                <a:lnTo>
                  <a:pt x="215" y="152"/>
                </a:lnTo>
                <a:lnTo>
                  <a:pt x="218" y="141"/>
                </a:lnTo>
                <a:lnTo>
                  <a:pt x="222" y="121"/>
                </a:lnTo>
                <a:lnTo>
                  <a:pt x="222" y="100"/>
                </a:lnTo>
                <a:lnTo>
                  <a:pt x="220" y="88"/>
                </a:lnTo>
                <a:lnTo>
                  <a:pt x="217" y="78"/>
                </a:lnTo>
                <a:lnTo>
                  <a:pt x="213" y="67"/>
                </a:lnTo>
                <a:lnTo>
                  <a:pt x="208" y="59"/>
                </a:lnTo>
                <a:lnTo>
                  <a:pt x="203" y="48"/>
                </a:lnTo>
                <a:lnTo>
                  <a:pt x="196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6" name="Freeform 134"/>
          <p:cNvSpPr/>
          <p:nvPr userDrawn="1"/>
        </p:nvSpPr>
        <p:spPr bwMode="auto">
          <a:xfrm>
            <a:off x="7069138" y="2500313"/>
            <a:ext cx="220662" cy="223837"/>
          </a:xfrm>
          <a:custGeom>
            <a:avLst/>
            <a:gdLst>
              <a:gd name="T0" fmla="*/ 2147483646 w 139"/>
              <a:gd name="T1" fmla="*/ 2147483646 h 141"/>
              <a:gd name="T2" fmla="*/ 2147483646 w 139"/>
              <a:gd name="T3" fmla="*/ 2147483646 h 141"/>
              <a:gd name="T4" fmla="*/ 2147483646 w 139"/>
              <a:gd name="T5" fmla="*/ 2147483646 h 141"/>
              <a:gd name="T6" fmla="*/ 2147483646 w 139"/>
              <a:gd name="T7" fmla="*/ 2147483646 h 141"/>
              <a:gd name="T8" fmla="*/ 2147483646 w 139"/>
              <a:gd name="T9" fmla="*/ 2147483646 h 141"/>
              <a:gd name="T10" fmla="*/ 2147483646 w 139"/>
              <a:gd name="T11" fmla="*/ 0 h 141"/>
              <a:gd name="T12" fmla="*/ 2147483646 w 139"/>
              <a:gd name="T13" fmla="*/ 0 h 141"/>
              <a:gd name="T14" fmla="*/ 2147483646 w 139"/>
              <a:gd name="T15" fmla="*/ 2147483646 h 141"/>
              <a:gd name="T16" fmla="*/ 2147483646 w 139"/>
              <a:gd name="T17" fmla="*/ 2147483646 h 141"/>
              <a:gd name="T18" fmla="*/ 2147483646 w 139"/>
              <a:gd name="T19" fmla="*/ 2147483646 h 141"/>
              <a:gd name="T20" fmla="*/ 2147483646 w 139"/>
              <a:gd name="T21" fmla="*/ 2147483646 h 141"/>
              <a:gd name="T22" fmla="*/ 2147483646 w 139"/>
              <a:gd name="T23" fmla="*/ 2147483646 h 141"/>
              <a:gd name="T24" fmla="*/ 2147483646 w 139"/>
              <a:gd name="T25" fmla="*/ 2147483646 h 141"/>
              <a:gd name="T26" fmla="*/ 2147483646 w 139"/>
              <a:gd name="T27" fmla="*/ 2147483646 h 141"/>
              <a:gd name="T28" fmla="*/ 0 w 139"/>
              <a:gd name="T29" fmla="*/ 2147483646 h 141"/>
              <a:gd name="T30" fmla="*/ 0 w 139"/>
              <a:gd name="T31" fmla="*/ 2147483646 h 141"/>
              <a:gd name="T32" fmla="*/ 2147483646 w 139"/>
              <a:gd name="T33" fmla="*/ 2147483646 h 141"/>
              <a:gd name="T34" fmla="*/ 2147483646 w 139"/>
              <a:gd name="T35" fmla="*/ 2147483646 h 141"/>
              <a:gd name="T36" fmla="*/ 2147483646 w 139"/>
              <a:gd name="T37" fmla="*/ 2147483646 h 141"/>
              <a:gd name="T38" fmla="*/ 2147483646 w 139"/>
              <a:gd name="T39" fmla="*/ 2147483646 h 141"/>
              <a:gd name="T40" fmla="*/ 2147483646 w 139"/>
              <a:gd name="T41" fmla="*/ 2147483646 h 141"/>
              <a:gd name="T42" fmla="*/ 2147483646 w 139"/>
              <a:gd name="T43" fmla="*/ 2147483646 h 141"/>
              <a:gd name="T44" fmla="*/ 2147483646 w 139"/>
              <a:gd name="T45" fmla="*/ 2147483646 h 141"/>
              <a:gd name="T46" fmla="*/ 2147483646 w 139"/>
              <a:gd name="T47" fmla="*/ 2147483646 h 141"/>
              <a:gd name="T48" fmla="*/ 2147483646 w 139"/>
              <a:gd name="T49" fmla="*/ 2147483646 h 141"/>
              <a:gd name="T50" fmla="*/ 2147483646 w 139"/>
              <a:gd name="T51" fmla="*/ 2147483646 h 141"/>
              <a:gd name="T52" fmla="*/ 2147483646 w 139"/>
              <a:gd name="T53" fmla="*/ 2147483646 h 141"/>
              <a:gd name="T54" fmla="*/ 2147483646 w 139"/>
              <a:gd name="T55" fmla="*/ 2147483646 h 141"/>
              <a:gd name="T56" fmla="*/ 2147483646 w 139"/>
              <a:gd name="T57" fmla="*/ 2147483646 h 141"/>
              <a:gd name="T58" fmla="*/ 2147483646 w 139"/>
              <a:gd name="T59" fmla="*/ 2147483646 h 141"/>
              <a:gd name="T60" fmla="*/ 2147483646 w 139"/>
              <a:gd name="T61" fmla="*/ 2147483646 h 141"/>
              <a:gd name="T62" fmla="*/ 2147483646 w 139"/>
              <a:gd name="T63" fmla="*/ 2147483646 h 141"/>
              <a:gd name="T64" fmla="*/ 2147483646 w 139"/>
              <a:gd name="T65" fmla="*/ 2147483646 h 141"/>
              <a:gd name="T66" fmla="*/ 2147483646 w 139"/>
              <a:gd name="T67" fmla="*/ 2147483646 h 141"/>
              <a:gd name="T68" fmla="*/ 2147483646 w 139"/>
              <a:gd name="T69" fmla="*/ 2147483646 h 141"/>
              <a:gd name="T70" fmla="*/ 2147483646 w 139"/>
              <a:gd name="T71" fmla="*/ 2147483646 h 141"/>
              <a:gd name="T72" fmla="*/ 2147483646 w 139"/>
              <a:gd name="T73" fmla="*/ 2147483646 h 141"/>
              <a:gd name="T74" fmla="*/ 2147483646 w 139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39" h="141">
                <a:moveTo>
                  <a:pt x="124" y="25"/>
                </a:moveTo>
                <a:lnTo>
                  <a:pt x="124" y="25"/>
                </a:lnTo>
                <a:lnTo>
                  <a:pt x="113" y="15"/>
                </a:lnTo>
                <a:lnTo>
                  <a:pt x="101" y="8"/>
                </a:lnTo>
                <a:lnTo>
                  <a:pt x="89" y="3"/>
                </a:lnTo>
                <a:lnTo>
                  <a:pt x="75" y="0"/>
                </a:lnTo>
                <a:lnTo>
                  <a:pt x="62" y="0"/>
                </a:lnTo>
                <a:lnTo>
                  <a:pt x="48" y="3"/>
                </a:lnTo>
                <a:lnTo>
                  <a:pt x="36" y="8"/>
                </a:lnTo>
                <a:lnTo>
                  <a:pt x="24" y="17"/>
                </a:lnTo>
                <a:lnTo>
                  <a:pt x="14" y="27"/>
                </a:lnTo>
                <a:lnTo>
                  <a:pt x="7" y="37"/>
                </a:lnTo>
                <a:lnTo>
                  <a:pt x="2" y="51"/>
                </a:lnTo>
                <a:lnTo>
                  <a:pt x="0" y="63"/>
                </a:lnTo>
                <a:lnTo>
                  <a:pt x="0" y="77"/>
                </a:lnTo>
                <a:lnTo>
                  <a:pt x="2" y="91"/>
                </a:lnTo>
                <a:lnTo>
                  <a:pt x="7" y="105"/>
                </a:lnTo>
                <a:lnTo>
                  <a:pt x="15" y="115"/>
                </a:lnTo>
                <a:lnTo>
                  <a:pt x="26" y="125"/>
                </a:lnTo>
                <a:lnTo>
                  <a:pt x="38" y="132"/>
                </a:lnTo>
                <a:lnTo>
                  <a:pt x="50" y="137"/>
                </a:lnTo>
                <a:lnTo>
                  <a:pt x="63" y="141"/>
                </a:lnTo>
                <a:lnTo>
                  <a:pt x="77" y="141"/>
                </a:lnTo>
                <a:lnTo>
                  <a:pt x="89" y="137"/>
                </a:lnTo>
                <a:lnTo>
                  <a:pt x="103" y="132"/>
                </a:lnTo>
                <a:lnTo>
                  <a:pt x="115" y="123"/>
                </a:lnTo>
                <a:lnTo>
                  <a:pt x="124" y="113"/>
                </a:lnTo>
                <a:lnTo>
                  <a:pt x="132" y="103"/>
                </a:lnTo>
                <a:lnTo>
                  <a:pt x="137" y="89"/>
                </a:lnTo>
                <a:lnTo>
                  <a:pt x="139" y="77"/>
                </a:lnTo>
                <a:lnTo>
                  <a:pt x="139" y="63"/>
                </a:lnTo>
                <a:lnTo>
                  <a:pt x="136" y="50"/>
                </a:lnTo>
                <a:lnTo>
                  <a:pt x="131" y="37"/>
                </a:lnTo>
                <a:lnTo>
                  <a:pt x="124" y="2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7" name="Freeform 135"/>
          <p:cNvSpPr/>
          <p:nvPr userDrawn="1"/>
        </p:nvSpPr>
        <p:spPr bwMode="auto">
          <a:xfrm>
            <a:off x="7227888" y="2671763"/>
            <a:ext cx="357187" cy="417512"/>
          </a:xfrm>
          <a:custGeom>
            <a:avLst/>
            <a:gdLst>
              <a:gd name="T0" fmla="*/ 2147483646 w 225"/>
              <a:gd name="T1" fmla="*/ 2147483646 h 263"/>
              <a:gd name="T2" fmla="*/ 2147483646 w 225"/>
              <a:gd name="T3" fmla="*/ 2147483646 h 263"/>
              <a:gd name="T4" fmla="*/ 2147483646 w 225"/>
              <a:gd name="T5" fmla="*/ 2147483646 h 263"/>
              <a:gd name="T6" fmla="*/ 2147483646 w 225"/>
              <a:gd name="T7" fmla="*/ 0 h 263"/>
              <a:gd name="T8" fmla="*/ 2147483646 w 225"/>
              <a:gd name="T9" fmla="*/ 0 h 263"/>
              <a:gd name="T10" fmla="*/ 2147483646 w 225"/>
              <a:gd name="T11" fmla="*/ 2147483646 h 263"/>
              <a:gd name="T12" fmla="*/ 2147483646 w 225"/>
              <a:gd name="T13" fmla="*/ 2147483646 h 263"/>
              <a:gd name="T14" fmla="*/ 2147483646 w 225"/>
              <a:gd name="T15" fmla="*/ 2147483646 h 263"/>
              <a:gd name="T16" fmla="*/ 2147483646 w 225"/>
              <a:gd name="T17" fmla="*/ 2147483646 h 263"/>
              <a:gd name="T18" fmla="*/ 0 w 225"/>
              <a:gd name="T19" fmla="*/ 2147483646 h 263"/>
              <a:gd name="T20" fmla="*/ 0 w 225"/>
              <a:gd name="T21" fmla="*/ 2147483646 h 263"/>
              <a:gd name="T22" fmla="*/ 2147483646 w 225"/>
              <a:gd name="T23" fmla="*/ 2147483646 h 263"/>
              <a:gd name="T24" fmla="*/ 2147483646 w 225"/>
              <a:gd name="T25" fmla="*/ 2147483646 h 263"/>
              <a:gd name="T26" fmla="*/ 2147483646 w 225"/>
              <a:gd name="T27" fmla="*/ 2147483646 h 263"/>
              <a:gd name="T28" fmla="*/ 2147483646 w 225"/>
              <a:gd name="T29" fmla="*/ 2147483646 h 263"/>
              <a:gd name="T30" fmla="*/ 2147483646 w 225"/>
              <a:gd name="T31" fmla="*/ 2147483646 h 263"/>
              <a:gd name="T32" fmla="*/ 2147483646 w 225"/>
              <a:gd name="T33" fmla="*/ 2147483646 h 263"/>
              <a:gd name="T34" fmla="*/ 2147483646 w 225"/>
              <a:gd name="T35" fmla="*/ 2147483646 h 263"/>
              <a:gd name="T36" fmla="*/ 2147483646 w 225"/>
              <a:gd name="T37" fmla="*/ 2147483646 h 263"/>
              <a:gd name="T38" fmla="*/ 2147483646 w 225"/>
              <a:gd name="T39" fmla="*/ 2147483646 h 263"/>
              <a:gd name="T40" fmla="*/ 2147483646 w 225"/>
              <a:gd name="T41" fmla="*/ 2147483646 h 263"/>
              <a:gd name="T42" fmla="*/ 2147483646 w 225"/>
              <a:gd name="T43" fmla="*/ 2147483646 h 263"/>
              <a:gd name="T44" fmla="*/ 2147483646 w 225"/>
              <a:gd name="T45" fmla="*/ 2147483646 h 263"/>
              <a:gd name="T46" fmla="*/ 2147483646 w 225"/>
              <a:gd name="T47" fmla="*/ 2147483646 h 263"/>
              <a:gd name="T48" fmla="*/ 2147483646 w 225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5" h="263">
                <a:moveTo>
                  <a:pt x="27" y="5"/>
                </a:moveTo>
                <a:lnTo>
                  <a:pt x="27" y="5"/>
                </a:lnTo>
                <a:lnTo>
                  <a:pt x="22" y="2"/>
                </a:lnTo>
                <a:lnTo>
                  <a:pt x="17" y="0"/>
                </a:lnTo>
                <a:lnTo>
                  <a:pt x="10" y="0"/>
                </a:lnTo>
                <a:lnTo>
                  <a:pt x="5" y="3"/>
                </a:lnTo>
                <a:lnTo>
                  <a:pt x="1" y="9"/>
                </a:lnTo>
                <a:lnTo>
                  <a:pt x="0" y="14"/>
                </a:lnTo>
                <a:lnTo>
                  <a:pt x="0" y="21"/>
                </a:lnTo>
                <a:lnTo>
                  <a:pt x="3" y="26"/>
                </a:lnTo>
                <a:lnTo>
                  <a:pt x="197" y="258"/>
                </a:lnTo>
                <a:lnTo>
                  <a:pt x="202" y="261"/>
                </a:lnTo>
                <a:lnTo>
                  <a:pt x="209" y="263"/>
                </a:lnTo>
                <a:lnTo>
                  <a:pt x="214" y="263"/>
                </a:lnTo>
                <a:lnTo>
                  <a:pt x="220" y="260"/>
                </a:lnTo>
                <a:lnTo>
                  <a:pt x="223" y="254"/>
                </a:lnTo>
                <a:lnTo>
                  <a:pt x="225" y="249"/>
                </a:lnTo>
                <a:lnTo>
                  <a:pt x="225" y="242"/>
                </a:lnTo>
                <a:lnTo>
                  <a:pt x="221" y="2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8" name="Freeform 136"/>
          <p:cNvSpPr/>
          <p:nvPr userDrawn="1"/>
        </p:nvSpPr>
        <p:spPr bwMode="auto">
          <a:xfrm>
            <a:off x="7696200" y="3305175"/>
            <a:ext cx="231775" cy="441325"/>
          </a:xfrm>
          <a:custGeom>
            <a:avLst/>
            <a:gdLst>
              <a:gd name="T0" fmla="*/ 2147483646 w 146"/>
              <a:gd name="T1" fmla="*/ 2147483646 h 278"/>
              <a:gd name="T2" fmla="*/ 2147483646 w 146"/>
              <a:gd name="T3" fmla="*/ 2147483646 h 278"/>
              <a:gd name="T4" fmla="*/ 2147483646 w 146"/>
              <a:gd name="T5" fmla="*/ 2147483646 h 278"/>
              <a:gd name="T6" fmla="*/ 2147483646 w 146"/>
              <a:gd name="T7" fmla="*/ 0 h 278"/>
              <a:gd name="T8" fmla="*/ 2147483646 w 146"/>
              <a:gd name="T9" fmla="*/ 0 h 278"/>
              <a:gd name="T10" fmla="*/ 2147483646 w 146"/>
              <a:gd name="T11" fmla="*/ 2147483646 h 278"/>
              <a:gd name="T12" fmla="*/ 2147483646 w 146"/>
              <a:gd name="T13" fmla="*/ 2147483646 h 278"/>
              <a:gd name="T14" fmla="*/ 2147483646 w 146"/>
              <a:gd name="T15" fmla="*/ 2147483646 h 278"/>
              <a:gd name="T16" fmla="*/ 2147483646 w 146"/>
              <a:gd name="T17" fmla="*/ 2147483646 h 278"/>
              <a:gd name="T18" fmla="*/ 2147483646 w 146"/>
              <a:gd name="T19" fmla="*/ 2147483646 h 278"/>
              <a:gd name="T20" fmla="*/ 0 w 146"/>
              <a:gd name="T21" fmla="*/ 2147483646 h 278"/>
              <a:gd name="T22" fmla="*/ 2147483646 w 146"/>
              <a:gd name="T23" fmla="*/ 2147483646 h 278"/>
              <a:gd name="T24" fmla="*/ 2147483646 w 146"/>
              <a:gd name="T25" fmla="*/ 2147483646 h 278"/>
              <a:gd name="T26" fmla="*/ 2147483646 w 146"/>
              <a:gd name="T27" fmla="*/ 2147483646 h 278"/>
              <a:gd name="T28" fmla="*/ 2147483646 w 146"/>
              <a:gd name="T29" fmla="*/ 2147483646 h 278"/>
              <a:gd name="T30" fmla="*/ 2147483646 w 146"/>
              <a:gd name="T31" fmla="*/ 2147483646 h 278"/>
              <a:gd name="T32" fmla="*/ 2147483646 w 146"/>
              <a:gd name="T33" fmla="*/ 2147483646 h 278"/>
              <a:gd name="T34" fmla="*/ 2147483646 w 146"/>
              <a:gd name="T35" fmla="*/ 2147483646 h 278"/>
              <a:gd name="T36" fmla="*/ 2147483646 w 146"/>
              <a:gd name="T37" fmla="*/ 2147483646 h 278"/>
              <a:gd name="T38" fmla="*/ 2147483646 w 146"/>
              <a:gd name="T39" fmla="*/ 2147483646 h 278"/>
              <a:gd name="T40" fmla="*/ 2147483646 w 146"/>
              <a:gd name="T41" fmla="*/ 2147483646 h 278"/>
              <a:gd name="T42" fmla="*/ 2147483646 w 146"/>
              <a:gd name="T43" fmla="*/ 2147483646 h 278"/>
              <a:gd name="T44" fmla="*/ 2147483646 w 146"/>
              <a:gd name="T45" fmla="*/ 2147483646 h 278"/>
              <a:gd name="T46" fmla="*/ 2147483646 w 146"/>
              <a:gd name="T47" fmla="*/ 2147483646 h 278"/>
              <a:gd name="T48" fmla="*/ 2147483646 w 146"/>
              <a:gd name="T49" fmla="*/ 2147483646 h 27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6" h="278">
                <a:moveTo>
                  <a:pt x="19" y="5"/>
                </a:moveTo>
                <a:lnTo>
                  <a:pt x="19" y="5"/>
                </a:lnTo>
                <a:lnTo>
                  <a:pt x="17" y="3"/>
                </a:lnTo>
                <a:lnTo>
                  <a:pt x="14" y="0"/>
                </a:lnTo>
                <a:lnTo>
                  <a:pt x="11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" y="14"/>
                </a:lnTo>
                <a:lnTo>
                  <a:pt x="127" y="273"/>
                </a:lnTo>
                <a:lnTo>
                  <a:pt x="131" y="275"/>
                </a:lnTo>
                <a:lnTo>
                  <a:pt x="134" y="277"/>
                </a:lnTo>
                <a:lnTo>
                  <a:pt x="138" y="278"/>
                </a:lnTo>
                <a:lnTo>
                  <a:pt x="141" y="277"/>
                </a:lnTo>
                <a:lnTo>
                  <a:pt x="145" y="275"/>
                </a:lnTo>
                <a:lnTo>
                  <a:pt x="146" y="271"/>
                </a:lnTo>
                <a:lnTo>
                  <a:pt x="146" y="268"/>
                </a:lnTo>
                <a:lnTo>
                  <a:pt x="146" y="265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39" name="Freeform 137"/>
          <p:cNvSpPr/>
          <p:nvPr userDrawn="1"/>
        </p:nvSpPr>
        <p:spPr bwMode="auto">
          <a:xfrm>
            <a:off x="7751763" y="3290888"/>
            <a:ext cx="331787" cy="374650"/>
          </a:xfrm>
          <a:custGeom>
            <a:avLst/>
            <a:gdLst>
              <a:gd name="T0" fmla="*/ 2147483646 w 209"/>
              <a:gd name="T1" fmla="*/ 2147483646 h 236"/>
              <a:gd name="T2" fmla="*/ 2147483646 w 209"/>
              <a:gd name="T3" fmla="*/ 2147483646 h 236"/>
              <a:gd name="T4" fmla="*/ 2147483646 w 209"/>
              <a:gd name="T5" fmla="*/ 2147483646 h 236"/>
              <a:gd name="T6" fmla="*/ 2147483646 w 209"/>
              <a:gd name="T7" fmla="*/ 0 h 236"/>
              <a:gd name="T8" fmla="*/ 2147483646 w 209"/>
              <a:gd name="T9" fmla="*/ 0 h 236"/>
              <a:gd name="T10" fmla="*/ 2147483646 w 209"/>
              <a:gd name="T11" fmla="*/ 2147483646 h 236"/>
              <a:gd name="T12" fmla="*/ 2147483646 w 209"/>
              <a:gd name="T13" fmla="*/ 2147483646 h 236"/>
              <a:gd name="T14" fmla="*/ 2147483646 w 209"/>
              <a:gd name="T15" fmla="*/ 2147483646 h 236"/>
              <a:gd name="T16" fmla="*/ 2147483646 w 209"/>
              <a:gd name="T17" fmla="*/ 2147483646 h 236"/>
              <a:gd name="T18" fmla="*/ 0 w 209"/>
              <a:gd name="T19" fmla="*/ 2147483646 h 236"/>
              <a:gd name="T20" fmla="*/ 0 w 209"/>
              <a:gd name="T21" fmla="*/ 2147483646 h 236"/>
              <a:gd name="T22" fmla="*/ 2147483646 w 209"/>
              <a:gd name="T23" fmla="*/ 2147483646 h 236"/>
              <a:gd name="T24" fmla="*/ 2147483646 w 209"/>
              <a:gd name="T25" fmla="*/ 2147483646 h 236"/>
              <a:gd name="T26" fmla="*/ 2147483646 w 209"/>
              <a:gd name="T27" fmla="*/ 2147483646 h 236"/>
              <a:gd name="T28" fmla="*/ 2147483646 w 209"/>
              <a:gd name="T29" fmla="*/ 2147483646 h 236"/>
              <a:gd name="T30" fmla="*/ 2147483646 w 209"/>
              <a:gd name="T31" fmla="*/ 2147483646 h 236"/>
              <a:gd name="T32" fmla="*/ 2147483646 w 209"/>
              <a:gd name="T33" fmla="*/ 2147483646 h 236"/>
              <a:gd name="T34" fmla="*/ 2147483646 w 209"/>
              <a:gd name="T35" fmla="*/ 2147483646 h 236"/>
              <a:gd name="T36" fmla="*/ 2147483646 w 209"/>
              <a:gd name="T37" fmla="*/ 2147483646 h 236"/>
              <a:gd name="T38" fmla="*/ 2147483646 w 209"/>
              <a:gd name="T39" fmla="*/ 2147483646 h 236"/>
              <a:gd name="T40" fmla="*/ 2147483646 w 209"/>
              <a:gd name="T41" fmla="*/ 2147483646 h 236"/>
              <a:gd name="T42" fmla="*/ 2147483646 w 209"/>
              <a:gd name="T43" fmla="*/ 2147483646 h 236"/>
              <a:gd name="T44" fmla="*/ 2147483646 w 209"/>
              <a:gd name="T45" fmla="*/ 2147483646 h 236"/>
              <a:gd name="T46" fmla="*/ 2147483646 w 209"/>
              <a:gd name="T47" fmla="*/ 2147483646 h 236"/>
              <a:gd name="T48" fmla="*/ 2147483646 w 209"/>
              <a:gd name="T49" fmla="*/ 2147483646 h 2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9" h="236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0"/>
                </a:lnTo>
                <a:lnTo>
                  <a:pt x="3" y="4"/>
                </a:lnTo>
                <a:lnTo>
                  <a:pt x="1" y="5"/>
                </a:lnTo>
                <a:lnTo>
                  <a:pt x="0" y="9"/>
                </a:lnTo>
                <a:lnTo>
                  <a:pt x="0" y="14"/>
                </a:lnTo>
                <a:lnTo>
                  <a:pt x="1" y="17"/>
                </a:lnTo>
                <a:lnTo>
                  <a:pt x="194" y="232"/>
                </a:lnTo>
                <a:lnTo>
                  <a:pt x="196" y="234"/>
                </a:lnTo>
                <a:lnTo>
                  <a:pt x="199" y="236"/>
                </a:lnTo>
                <a:lnTo>
                  <a:pt x="204" y="234"/>
                </a:lnTo>
                <a:lnTo>
                  <a:pt x="206" y="232"/>
                </a:lnTo>
                <a:lnTo>
                  <a:pt x="209" y="229"/>
                </a:lnTo>
                <a:lnTo>
                  <a:pt x="209" y="225"/>
                </a:lnTo>
                <a:lnTo>
                  <a:pt x="209" y="222"/>
                </a:lnTo>
                <a:lnTo>
                  <a:pt x="208" y="219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0" name="Freeform 138"/>
          <p:cNvSpPr/>
          <p:nvPr userDrawn="1"/>
        </p:nvSpPr>
        <p:spPr bwMode="auto">
          <a:xfrm>
            <a:off x="7650163" y="3332163"/>
            <a:ext cx="128587" cy="474662"/>
          </a:xfrm>
          <a:custGeom>
            <a:avLst/>
            <a:gdLst>
              <a:gd name="T0" fmla="*/ 2147483646 w 81"/>
              <a:gd name="T1" fmla="*/ 2147483646 h 299"/>
              <a:gd name="T2" fmla="*/ 2147483646 w 81"/>
              <a:gd name="T3" fmla="*/ 2147483646 h 299"/>
              <a:gd name="T4" fmla="*/ 2147483646 w 81"/>
              <a:gd name="T5" fmla="*/ 2147483646 h 299"/>
              <a:gd name="T6" fmla="*/ 2147483646 w 81"/>
              <a:gd name="T7" fmla="*/ 2147483646 h 299"/>
              <a:gd name="T8" fmla="*/ 2147483646 w 81"/>
              <a:gd name="T9" fmla="*/ 0 h 299"/>
              <a:gd name="T10" fmla="*/ 2147483646 w 81"/>
              <a:gd name="T11" fmla="*/ 0 h 299"/>
              <a:gd name="T12" fmla="*/ 2147483646 w 81"/>
              <a:gd name="T13" fmla="*/ 0 h 299"/>
              <a:gd name="T14" fmla="*/ 2147483646 w 81"/>
              <a:gd name="T15" fmla="*/ 0 h 299"/>
              <a:gd name="T16" fmla="*/ 2147483646 w 81"/>
              <a:gd name="T17" fmla="*/ 2147483646 h 299"/>
              <a:gd name="T18" fmla="*/ 0 w 81"/>
              <a:gd name="T19" fmla="*/ 2147483646 h 299"/>
              <a:gd name="T20" fmla="*/ 0 w 81"/>
              <a:gd name="T21" fmla="*/ 2147483646 h 299"/>
              <a:gd name="T22" fmla="*/ 0 w 81"/>
              <a:gd name="T23" fmla="*/ 2147483646 h 299"/>
              <a:gd name="T24" fmla="*/ 2147483646 w 81"/>
              <a:gd name="T25" fmla="*/ 2147483646 h 299"/>
              <a:gd name="T26" fmla="*/ 2147483646 w 81"/>
              <a:gd name="T27" fmla="*/ 2147483646 h 299"/>
              <a:gd name="T28" fmla="*/ 2147483646 w 81"/>
              <a:gd name="T29" fmla="*/ 2147483646 h 299"/>
              <a:gd name="T30" fmla="*/ 2147483646 w 81"/>
              <a:gd name="T31" fmla="*/ 2147483646 h 299"/>
              <a:gd name="T32" fmla="*/ 2147483646 w 81"/>
              <a:gd name="T33" fmla="*/ 2147483646 h 299"/>
              <a:gd name="T34" fmla="*/ 2147483646 w 81"/>
              <a:gd name="T35" fmla="*/ 2147483646 h 299"/>
              <a:gd name="T36" fmla="*/ 2147483646 w 81"/>
              <a:gd name="T37" fmla="*/ 2147483646 h 299"/>
              <a:gd name="T38" fmla="*/ 2147483646 w 81"/>
              <a:gd name="T39" fmla="*/ 2147483646 h 299"/>
              <a:gd name="T40" fmla="*/ 2147483646 w 81"/>
              <a:gd name="T41" fmla="*/ 2147483646 h 299"/>
              <a:gd name="T42" fmla="*/ 2147483646 w 81"/>
              <a:gd name="T43" fmla="*/ 2147483646 h 299"/>
              <a:gd name="T44" fmla="*/ 2147483646 w 81"/>
              <a:gd name="T45" fmla="*/ 2147483646 h 299"/>
              <a:gd name="T46" fmla="*/ 2147483646 w 81"/>
              <a:gd name="T47" fmla="*/ 2147483646 h 299"/>
              <a:gd name="T48" fmla="*/ 2147483646 w 81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1" h="299">
                <a:moveTo>
                  <a:pt x="19" y="7"/>
                </a:moveTo>
                <a:lnTo>
                  <a:pt x="19" y="7"/>
                </a:lnTo>
                <a:lnTo>
                  <a:pt x="17" y="3"/>
                </a:lnTo>
                <a:lnTo>
                  <a:pt x="14" y="2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3"/>
                </a:lnTo>
                <a:lnTo>
                  <a:pt x="0" y="7"/>
                </a:lnTo>
                <a:lnTo>
                  <a:pt x="0" y="12"/>
                </a:lnTo>
                <a:lnTo>
                  <a:pt x="60" y="292"/>
                </a:lnTo>
                <a:lnTo>
                  <a:pt x="62" y="296"/>
                </a:lnTo>
                <a:lnTo>
                  <a:pt x="65" y="299"/>
                </a:lnTo>
                <a:lnTo>
                  <a:pt x="69" y="299"/>
                </a:lnTo>
                <a:lnTo>
                  <a:pt x="72" y="299"/>
                </a:lnTo>
                <a:lnTo>
                  <a:pt x="76" y="297"/>
                </a:lnTo>
                <a:lnTo>
                  <a:pt x="79" y="296"/>
                </a:lnTo>
                <a:lnTo>
                  <a:pt x="81" y="292"/>
                </a:lnTo>
                <a:lnTo>
                  <a:pt x="79" y="289"/>
                </a:lnTo>
                <a:lnTo>
                  <a:pt x="19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1" name="Freeform 139"/>
          <p:cNvSpPr/>
          <p:nvPr userDrawn="1"/>
        </p:nvSpPr>
        <p:spPr bwMode="auto">
          <a:xfrm>
            <a:off x="7791450" y="3240088"/>
            <a:ext cx="398463" cy="304800"/>
          </a:xfrm>
          <a:custGeom>
            <a:avLst/>
            <a:gdLst>
              <a:gd name="T0" fmla="*/ 2147483646 w 251"/>
              <a:gd name="T1" fmla="*/ 2147483646 h 192"/>
              <a:gd name="T2" fmla="*/ 2147483646 w 251"/>
              <a:gd name="T3" fmla="*/ 2147483646 h 192"/>
              <a:gd name="T4" fmla="*/ 2147483646 w 251"/>
              <a:gd name="T5" fmla="*/ 2147483646 h 192"/>
              <a:gd name="T6" fmla="*/ 2147483646 w 251"/>
              <a:gd name="T7" fmla="*/ 0 h 192"/>
              <a:gd name="T8" fmla="*/ 2147483646 w 251"/>
              <a:gd name="T9" fmla="*/ 2147483646 h 192"/>
              <a:gd name="T10" fmla="*/ 2147483646 w 251"/>
              <a:gd name="T11" fmla="*/ 2147483646 h 192"/>
              <a:gd name="T12" fmla="*/ 2147483646 w 251"/>
              <a:gd name="T13" fmla="*/ 2147483646 h 192"/>
              <a:gd name="T14" fmla="*/ 2147483646 w 251"/>
              <a:gd name="T15" fmla="*/ 2147483646 h 192"/>
              <a:gd name="T16" fmla="*/ 0 w 251"/>
              <a:gd name="T17" fmla="*/ 2147483646 h 192"/>
              <a:gd name="T18" fmla="*/ 0 w 251"/>
              <a:gd name="T19" fmla="*/ 2147483646 h 192"/>
              <a:gd name="T20" fmla="*/ 2147483646 w 251"/>
              <a:gd name="T21" fmla="*/ 2147483646 h 192"/>
              <a:gd name="T22" fmla="*/ 2147483646 w 251"/>
              <a:gd name="T23" fmla="*/ 2147483646 h 192"/>
              <a:gd name="T24" fmla="*/ 2147483646 w 251"/>
              <a:gd name="T25" fmla="*/ 2147483646 h 192"/>
              <a:gd name="T26" fmla="*/ 2147483646 w 251"/>
              <a:gd name="T27" fmla="*/ 2147483646 h 192"/>
              <a:gd name="T28" fmla="*/ 2147483646 w 251"/>
              <a:gd name="T29" fmla="*/ 2147483646 h 192"/>
              <a:gd name="T30" fmla="*/ 2147483646 w 251"/>
              <a:gd name="T31" fmla="*/ 2147483646 h 192"/>
              <a:gd name="T32" fmla="*/ 2147483646 w 251"/>
              <a:gd name="T33" fmla="*/ 2147483646 h 192"/>
              <a:gd name="T34" fmla="*/ 2147483646 w 251"/>
              <a:gd name="T35" fmla="*/ 2147483646 h 192"/>
              <a:gd name="T36" fmla="*/ 2147483646 w 251"/>
              <a:gd name="T37" fmla="*/ 2147483646 h 192"/>
              <a:gd name="T38" fmla="*/ 2147483646 w 251"/>
              <a:gd name="T39" fmla="*/ 2147483646 h 192"/>
              <a:gd name="T40" fmla="*/ 2147483646 w 251"/>
              <a:gd name="T41" fmla="*/ 2147483646 h 192"/>
              <a:gd name="T42" fmla="*/ 2147483646 w 251"/>
              <a:gd name="T43" fmla="*/ 2147483646 h 192"/>
              <a:gd name="T44" fmla="*/ 2147483646 w 251"/>
              <a:gd name="T45" fmla="*/ 2147483646 h 192"/>
              <a:gd name="T46" fmla="*/ 2147483646 w 251"/>
              <a:gd name="T47" fmla="*/ 2147483646 h 192"/>
              <a:gd name="T48" fmla="*/ 2147483646 w 251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2">
                <a:moveTo>
                  <a:pt x="16" y="3"/>
                </a:moveTo>
                <a:lnTo>
                  <a:pt x="16" y="3"/>
                </a:lnTo>
                <a:lnTo>
                  <a:pt x="12" y="1"/>
                </a:lnTo>
                <a:lnTo>
                  <a:pt x="9" y="0"/>
                </a:lnTo>
                <a:lnTo>
                  <a:pt x="6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4" y="18"/>
                </a:lnTo>
                <a:lnTo>
                  <a:pt x="236" y="189"/>
                </a:lnTo>
                <a:lnTo>
                  <a:pt x="239" y="190"/>
                </a:lnTo>
                <a:lnTo>
                  <a:pt x="243" y="192"/>
                </a:lnTo>
                <a:lnTo>
                  <a:pt x="246" y="190"/>
                </a:lnTo>
                <a:lnTo>
                  <a:pt x="250" y="187"/>
                </a:lnTo>
                <a:lnTo>
                  <a:pt x="251" y="183"/>
                </a:lnTo>
                <a:lnTo>
                  <a:pt x="251" y="180"/>
                </a:lnTo>
                <a:lnTo>
                  <a:pt x="250" y="177"/>
                </a:lnTo>
                <a:lnTo>
                  <a:pt x="248" y="173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2" name="Freeform 140"/>
          <p:cNvSpPr/>
          <p:nvPr userDrawn="1"/>
        </p:nvSpPr>
        <p:spPr bwMode="auto">
          <a:xfrm>
            <a:off x="7570788" y="3313113"/>
            <a:ext cx="65087" cy="485775"/>
          </a:xfrm>
          <a:custGeom>
            <a:avLst/>
            <a:gdLst>
              <a:gd name="T0" fmla="*/ 2147483646 w 41"/>
              <a:gd name="T1" fmla="*/ 2147483646 h 306"/>
              <a:gd name="T2" fmla="*/ 2147483646 w 41"/>
              <a:gd name="T3" fmla="*/ 2147483646 h 306"/>
              <a:gd name="T4" fmla="*/ 2147483646 w 41"/>
              <a:gd name="T5" fmla="*/ 2147483646 h 306"/>
              <a:gd name="T6" fmla="*/ 2147483646 w 41"/>
              <a:gd name="T7" fmla="*/ 2147483646 h 306"/>
              <a:gd name="T8" fmla="*/ 2147483646 w 41"/>
              <a:gd name="T9" fmla="*/ 0 h 306"/>
              <a:gd name="T10" fmla="*/ 2147483646 w 41"/>
              <a:gd name="T11" fmla="*/ 0 h 306"/>
              <a:gd name="T12" fmla="*/ 2147483646 w 41"/>
              <a:gd name="T13" fmla="*/ 0 h 306"/>
              <a:gd name="T14" fmla="*/ 2147483646 w 41"/>
              <a:gd name="T15" fmla="*/ 0 h 306"/>
              <a:gd name="T16" fmla="*/ 2147483646 w 41"/>
              <a:gd name="T17" fmla="*/ 2147483646 h 306"/>
              <a:gd name="T18" fmla="*/ 2147483646 w 41"/>
              <a:gd name="T19" fmla="*/ 2147483646 h 306"/>
              <a:gd name="T20" fmla="*/ 2147483646 w 41"/>
              <a:gd name="T21" fmla="*/ 2147483646 h 306"/>
              <a:gd name="T22" fmla="*/ 0 w 41"/>
              <a:gd name="T23" fmla="*/ 2147483646 h 306"/>
              <a:gd name="T24" fmla="*/ 2147483646 w 41"/>
              <a:gd name="T25" fmla="*/ 2147483646 h 306"/>
              <a:gd name="T26" fmla="*/ 2147483646 w 41"/>
              <a:gd name="T27" fmla="*/ 2147483646 h 306"/>
              <a:gd name="T28" fmla="*/ 2147483646 w 41"/>
              <a:gd name="T29" fmla="*/ 2147483646 h 306"/>
              <a:gd name="T30" fmla="*/ 2147483646 w 41"/>
              <a:gd name="T31" fmla="*/ 2147483646 h 306"/>
              <a:gd name="T32" fmla="*/ 2147483646 w 41"/>
              <a:gd name="T33" fmla="*/ 2147483646 h 306"/>
              <a:gd name="T34" fmla="*/ 2147483646 w 41"/>
              <a:gd name="T35" fmla="*/ 2147483646 h 306"/>
              <a:gd name="T36" fmla="*/ 2147483646 w 41"/>
              <a:gd name="T37" fmla="*/ 2147483646 h 306"/>
              <a:gd name="T38" fmla="*/ 2147483646 w 41"/>
              <a:gd name="T39" fmla="*/ 2147483646 h 306"/>
              <a:gd name="T40" fmla="*/ 2147483646 w 41"/>
              <a:gd name="T41" fmla="*/ 2147483646 h 306"/>
              <a:gd name="T42" fmla="*/ 2147483646 w 41"/>
              <a:gd name="T43" fmla="*/ 2147483646 h 306"/>
              <a:gd name="T44" fmla="*/ 2147483646 w 41"/>
              <a:gd name="T45" fmla="*/ 2147483646 h 306"/>
              <a:gd name="T46" fmla="*/ 2147483646 w 41"/>
              <a:gd name="T47" fmla="*/ 2147483646 h 306"/>
              <a:gd name="T48" fmla="*/ 2147483646 w 41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1" h="306">
                <a:moveTo>
                  <a:pt x="21" y="9"/>
                </a:moveTo>
                <a:lnTo>
                  <a:pt x="21" y="9"/>
                </a:lnTo>
                <a:lnTo>
                  <a:pt x="19" y="5"/>
                </a:lnTo>
                <a:lnTo>
                  <a:pt x="17" y="2"/>
                </a:lnTo>
                <a:lnTo>
                  <a:pt x="14" y="0"/>
                </a:lnTo>
                <a:lnTo>
                  <a:pt x="10" y="0"/>
                </a:lnTo>
                <a:lnTo>
                  <a:pt x="7" y="2"/>
                </a:lnTo>
                <a:lnTo>
                  <a:pt x="4" y="3"/>
                </a:lnTo>
                <a:lnTo>
                  <a:pt x="2" y="7"/>
                </a:lnTo>
                <a:lnTo>
                  <a:pt x="0" y="10"/>
                </a:lnTo>
                <a:lnTo>
                  <a:pt x="22" y="297"/>
                </a:lnTo>
                <a:lnTo>
                  <a:pt x="24" y="301"/>
                </a:lnTo>
                <a:lnTo>
                  <a:pt x="26" y="304"/>
                </a:lnTo>
                <a:lnTo>
                  <a:pt x="29" y="306"/>
                </a:lnTo>
                <a:lnTo>
                  <a:pt x="33" y="306"/>
                </a:lnTo>
                <a:lnTo>
                  <a:pt x="36" y="304"/>
                </a:lnTo>
                <a:lnTo>
                  <a:pt x="40" y="302"/>
                </a:lnTo>
                <a:lnTo>
                  <a:pt x="41" y="299"/>
                </a:lnTo>
                <a:lnTo>
                  <a:pt x="41" y="296"/>
                </a:lnTo>
                <a:lnTo>
                  <a:pt x="2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3" name="Freeform 141"/>
          <p:cNvSpPr/>
          <p:nvPr userDrawn="1"/>
        </p:nvSpPr>
        <p:spPr bwMode="auto">
          <a:xfrm>
            <a:off x="7461250" y="3275013"/>
            <a:ext cx="93663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0 h 304"/>
              <a:gd name="T12" fmla="*/ 2147483646 w 59"/>
              <a:gd name="T13" fmla="*/ 0 h 304"/>
              <a:gd name="T14" fmla="*/ 2147483646 w 59"/>
              <a:gd name="T15" fmla="*/ 0 h 304"/>
              <a:gd name="T16" fmla="*/ 2147483646 w 59"/>
              <a:gd name="T17" fmla="*/ 0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0 w 59"/>
              <a:gd name="T25" fmla="*/ 2147483646 h 304"/>
              <a:gd name="T26" fmla="*/ 0 w 59"/>
              <a:gd name="T27" fmla="*/ 2147483646 h 304"/>
              <a:gd name="T28" fmla="*/ 0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2147483646 h 304"/>
              <a:gd name="T34" fmla="*/ 2147483646 w 59"/>
              <a:gd name="T35" fmla="*/ 2147483646 h 304"/>
              <a:gd name="T36" fmla="*/ 2147483646 w 59"/>
              <a:gd name="T37" fmla="*/ 2147483646 h 304"/>
              <a:gd name="T38" fmla="*/ 2147483646 w 59"/>
              <a:gd name="T39" fmla="*/ 2147483646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2147483646 w 59"/>
              <a:gd name="T45" fmla="*/ 2147483646 h 304"/>
              <a:gd name="T46" fmla="*/ 2147483646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59" y="12"/>
                </a:moveTo>
                <a:lnTo>
                  <a:pt x="59" y="12"/>
                </a:lnTo>
                <a:lnTo>
                  <a:pt x="59" y="7"/>
                </a:lnTo>
                <a:lnTo>
                  <a:pt x="57" y="3"/>
                </a:lnTo>
                <a:lnTo>
                  <a:pt x="54" y="2"/>
                </a:lnTo>
                <a:lnTo>
                  <a:pt x="50" y="0"/>
                </a:lnTo>
                <a:lnTo>
                  <a:pt x="47" y="0"/>
                </a:lnTo>
                <a:lnTo>
                  <a:pt x="43" y="2"/>
                </a:lnTo>
                <a:lnTo>
                  <a:pt x="40" y="5"/>
                </a:lnTo>
                <a:lnTo>
                  <a:pt x="40" y="8"/>
                </a:lnTo>
                <a:lnTo>
                  <a:pt x="0" y="294"/>
                </a:lnTo>
                <a:lnTo>
                  <a:pt x="0" y="297"/>
                </a:lnTo>
                <a:lnTo>
                  <a:pt x="2" y="301"/>
                </a:lnTo>
                <a:lnTo>
                  <a:pt x="4" y="302"/>
                </a:lnTo>
                <a:lnTo>
                  <a:pt x="7" y="304"/>
                </a:lnTo>
                <a:lnTo>
                  <a:pt x="12" y="304"/>
                </a:lnTo>
                <a:lnTo>
                  <a:pt x="16" y="302"/>
                </a:lnTo>
                <a:lnTo>
                  <a:pt x="18" y="299"/>
                </a:lnTo>
                <a:lnTo>
                  <a:pt x="19" y="296"/>
                </a:lnTo>
                <a:lnTo>
                  <a:pt x="5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4" name="Freeform 142"/>
          <p:cNvSpPr/>
          <p:nvPr userDrawn="1"/>
        </p:nvSpPr>
        <p:spPr bwMode="auto">
          <a:xfrm>
            <a:off x="7304088" y="3228975"/>
            <a:ext cx="206375" cy="444500"/>
          </a:xfrm>
          <a:custGeom>
            <a:avLst/>
            <a:gdLst>
              <a:gd name="T0" fmla="*/ 2147483646 w 130"/>
              <a:gd name="T1" fmla="*/ 2147483646 h 280"/>
              <a:gd name="T2" fmla="*/ 2147483646 w 130"/>
              <a:gd name="T3" fmla="*/ 2147483646 h 280"/>
              <a:gd name="T4" fmla="*/ 2147483646 w 130"/>
              <a:gd name="T5" fmla="*/ 2147483646 h 280"/>
              <a:gd name="T6" fmla="*/ 2147483646 w 130"/>
              <a:gd name="T7" fmla="*/ 2147483646 h 280"/>
              <a:gd name="T8" fmla="*/ 2147483646 w 130"/>
              <a:gd name="T9" fmla="*/ 2147483646 h 280"/>
              <a:gd name="T10" fmla="*/ 2147483646 w 130"/>
              <a:gd name="T11" fmla="*/ 2147483646 h 280"/>
              <a:gd name="T12" fmla="*/ 2147483646 w 130"/>
              <a:gd name="T13" fmla="*/ 2147483646 h 280"/>
              <a:gd name="T14" fmla="*/ 2147483646 w 130"/>
              <a:gd name="T15" fmla="*/ 2147483646 h 280"/>
              <a:gd name="T16" fmla="*/ 2147483646 w 130"/>
              <a:gd name="T17" fmla="*/ 0 h 280"/>
              <a:gd name="T18" fmla="*/ 2147483646 w 130"/>
              <a:gd name="T19" fmla="*/ 0 h 280"/>
              <a:gd name="T20" fmla="*/ 2147483646 w 130"/>
              <a:gd name="T21" fmla="*/ 2147483646 h 280"/>
              <a:gd name="T22" fmla="*/ 2147483646 w 130"/>
              <a:gd name="T23" fmla="*/ 2147483646 h 280"/>
              <a:gd name="T24" fmla="*/ 2147483646 w 130"/>
              <a:gd name="T25" fmla="*/ 2147483646 h 280"/>
              <a:gd name="T26" fmla="*/ 2147483646 w 130"/>
              <a:gd name="T27" fmla="*/ 2147483646 h 280"/>
              <a:gd name="T28" fmla="*/ 0 w 130"/>
              <a:gd name="T29" fmla="*/ 2147483646 h 280"/>
              <a:gd name="T30" fmla="*/ 2147483646 w 130"/>
              <a:gd name="T31" fmla="*/ 2147483646 h 280"/>
              <a:gd name="T32" fmla="*/ 2147483646 w 130"/>
              <a:gd name="T33" fmla="*/ 2147483646 h 280"/>
              <a:gd name="T34" fmla="*/ 2147483646 w 130"/>
              <a:gd name="T35" fmla="*/ 2147483646 h 280"/>
              <a:gd name="T36" fmla="*/ 2147483646 w 130"/>
              <a:gd name="T37" fmla="*/ 2147483646 h 280"/>
              <a:gd name="T38" fmla="*/ 2147483646 w 130"/>
              <a:gd name="T39" fmla="*/ 2147483646 h 280"/>
              <a:gd name="T40" fmla="*/ 2147483646 w 130"/>
              <a:gd name="T41" fmla="*/ 2147483646 h 280"/>
              <a:gd name="T42" fmla="*/ 2147483646 w 130"/>
              <a:gd name="T43" fmla="*/ 2147483646 h 280"/>
              <a:gd name="T44" fmla="*/ 2147483646 w 130"/>
              <a:gd name="T45" fmla="*/ 2147483646 h 280"/>
              <a:gd name="T46" fmla="*/ 2147483646 w 130"/>
              <a:gd name="T47" fmla="*/ 2147483646 h 280"/>
              <a:gd name="T48" fmla="*/ 2147483646 w 130"/>
              <a:gd name="T49" fmla="*/ 2147483646 h 2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0" h="280">
                <a:moveTo>
                  <a:pt x="130" y="13"/>
                </a:moveTo>
                <a:lnTo>
                  <a:pt x="130" y="13"/>
                </a:lnTo>
                <a:lnTo>
                  <a:pt x="130" y="10"/>
                </a:lnTo>
                <a:lnTo>
                  <a:pt x="130" y="7"/>
                </a:lnTo>
                <a:lnTo>
                  <a:pt x="129" y="3"/>
                </a:lnTo>
                <a:lnTo>
                  <a:pt x="125" y="1"/>
                </a:lnTo>
                <a:lnTo>
                  <a:pt x="122" y="0"/>
                </a:lnTo>
                <a:lnTo>
                  <a:pt x="117" y="0"/>
                </a:lnTo>
                <a:lnTo>
                  <a:pt x="115" y="3"/>
                </a:lnTo>
                <a:lnTo>
                  <a:pt x="111" y="5"/>
                </a:lnTo>
                <a:lnTo>
                  <a:pt x="1" y="266"/>
                </a:lnTo>
                <a:lnTo>
                  <a:pt x="0" y="271"/>
                </a:lnTo>
                <a:lnTo>
                  <a:pt x="1" y="275"/>
                </a:lnTo>
                <a:lnTo>
                  <a:pt x="3" y="278"/>
                </a:lnTo>
                <a:lnTo>
                  <a:pt x="7" y="280"/>
                </a:lnTo>
                <a:lnTo>
                  <a:pt x="10" y="280"/>
                </a:lnTo>
                <a:lnTo>
                  <a:pt x="13" y="280"/>
                </a:lnTo>
                <a:lnTo>
                  <a:pt x="17" y="278"/>
                </a:lnTo>
                <a:lnTo>
                  <a:pt x="19" y="275"/>
                </a:lnTo>
                <a:lnTo>
                  <a:pt x="130" y="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5" name="Freeform 143"/>
          <p:cNvSpPr/>
          <p:nvPr userDrawn="1"/>
        </p:nvSpPr>
        <p:spPr bwMode="auto">
          <a:xfrm>
            <a:off x="7810500" y="3181350"/>
            <a:ext cx="458788" cy="192088"/>
          </a:xfrm>
          <a:custGeom>
            <a:avLst/>
            <a:gdLst>
              <a:gd name="T0" fmla="*/ 2147483646 w 289"/>
              <a:gd name="T1" fmla="*/ 0 h 121"/>
              <a:gd name="T2" fmla="*/ 2147483646 w 289"/>
              <a:gd name="T3" fmla="*/ 0 h 121"/>
              <a:gd name="T4" fmla="*/ 2147483646 w 289"/>
              <a:gd name="T5" fmla="*/ 0 h 121"/>
              <a:gd name="T6" fmla="*/ 2147483646 w 289"/>
              <a:gd name="T7" fmla="*/ 0 h 121"/>
              <a:gd name="T8" fmla="*/ 2147483646 w 289"/>
              <a:gd name="T9" fmla="*/ 2147483646 h 121"/>
              <a:gd name="T10" fmla="*/ 0 w 289"/>
              <a:gd name="T11" fmla="*/ 2147483646 h 121"/>
              <a:gd name="T12" fmla="*/ 0 w 289"/>
              <a:gd name="T13" fmla="*/ 2147483646 h 121"/>
              <a:gd name="T14" fmla="*/ 0 w 289"/>
              <a:gd name="T15" fmla="*/ 2147483646 h 121"/>
              <a:gd name="T16" fmla="*/ 0 w 289"/>
              <a:gd name="T17" fmla="*/ 2147483646 h 121"/>
              <a:gd name="T18" fmla="*/ 2147483646 w 289"/>
              <a:gd name="T19" fmla="*/ 2147483646 h 121"/>
              <a:gd name="T20" fmla="*/ 2147483646 w 289"/>
              <a:gd name="T21" fmla="*/ 2147483646 h 121"/>
              <a:gd name="T22" fmla="*/ 2147483646 w 289"/>
              <a:gd name="T23" fmla="*/ 2147483646 h 121"/>
              <a:gd name="T24" fmla="*/ 2147483646 w 289"/>
              <a:gd name="T25" fmla="*/ 2147483646 h 121"/>
              <a:gd name="T26" fmla="*/ 2147483646 w 289"/>
              <a:gd name="T27" fmla="*/ 2147483646 h 121"/>
              <a:gd name="T28" fmla="*/ 2147483646 w 289"/>
              <a:gd name="T29" fmla="*/ 2147483646 h 121"/>
              <a:gd name="T30" fmla="*/ 2147483646 w 289"/>
              <a:gd name="T31" fmla="*/ 2147483646 h 121"/>
              <a:gd name="T32" fmla="*/ 2147483646 w 289"/>
              <a:gd name="T33" fmla="*/ 2147483646 h 121"/>
              <a:gd name="T34" fmla="*/ 2147483646 w 289"/>
              <a:gd name="T35" fmla="*/ 2147483646 h 121"/>
              <a:gd name="T36" fmla="*/ 2147483646 w 289"/>
              <a:gd name="T37" fmla="*/ 2147483646 h 121"/>
              <a:gd name="T38" fmla="*/ 2147483646 w 289"/>
              <a:gd name="T39" fmla="*/ 2147483646 h 121"/>
              <a:gd name="T40" fmla="*/ 2147483646 w 289"/>
              <a:gd name="T41" fmla="*/ 2147483646 h 121"/>
              <a:gd name="T42" fmla="*/ 2147483646 w 289"/>
              <a:gd name="T43" fmla="*/ 2147483646 h 121"/>
              <a:gd name="T44" fmla="*/ 2147483646 w 289"/>
              <a:gd name="T45" fmla="*/ 2147483646 h 121"/>
              <a:gd name="T46" fmla="*/ 2147483646 w 289"/>
              <a:gd name="T47" fmla="*/ 2147483646 h 121"/>
              <a:gd name="T48" fmla="*/ 2147483646 w 289"/>
              <a:gd name="T49" fmla="*/ 0 h 12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9" h="121">
                <a:moveTo>
                  <a:pt x="14" y="0"/>
                </a:move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4" y="18"/>
                </a:lnTo>
                <a:lnTo>
                  <a:pt x="7" y="19"/>
                </a:lnTo>
                <a:lnTo>
                  <a:pt x="275" y="121"/>
                </a:lnTo>
                <a:lnTo>
                  <a:pt x="281" y="121"/>
                </a:lnTo>
                <a:lnTo>
                  <a:pt x="284" y="121"/>
                </a:lnTo>
                <a:lnTo>
                  <a:pt x="286" y="119"/>
                </a:lnTo>
                <a:lnTo>
                  <a:pt x="289" y="116"/>
                </a:lnTo>
                <a:lnTo>
                  <a:pt x="289" y="112"/>
                </a:lnTo>
                <a:lnTo>
                  <a:pt x="287" y="107"/>
                </a:lnTo>
                <a:lnTo>
                  <a:pt x="286" y="105"/>
                </a:lnTo>
                <a:lnTo>
                  <a:pt x="282" y="102"/>
                </a:lnTo>
                <a:lnTo>
                  <a:pt x="1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6" name="Freeform 144"/>
          <p:cNvSpPr/>
          <p:nvPr userDrawn="1"/>
        </p:nvSpPr>
        <p:spPr bwMode="auto">
          <a:xfrm>
            <a:off x="7813675" y="3105150"/>
            <a:ext cx="481013" cy="112713"/>
          </a:xfrm>
          <a:custGeom>
            <a:avLst/>
            <a:gdLst>
              <a:gd name="T0" fmla="*/ 2147483646 w 303"/>
              <a:gd name="T1" fmla="*/ 0 h 71"/>
              <a:gd name="T2" fmla="*/ 2147483646 w 303"/>
              <a:gd name="T3" fmla="*/ 0 h 71"/>
              <a:gd name="T4" fmla="*/ 2147483646 w 303"/>
              <a:gd name="T5" fmla="*/ 0 h 71"/>
              <a:gd name="T6" fmla="*/ 2147483646 w 303"/>
              <a:gd name="T7" fmla="*/ 2147483646 h 71"/>
              <a:gd name="T8" fmla="*/ 2147483646 w 303"/>
              <a:gd name="T9" fmla="*/ 2147483646 h 71"/>
              <a:gd name="T10" fmla="*/ 0 w 303"/>
              <a:gd name="T11" fmla="*/ 2147483646 h 71"/>
              <a:gd name="T12" fmla="*/ 0 w 303"/>
              <a:gd name="T13" fmla="*/ 2147483646 h 71"/>
              <a:gd name="T14" fmla="*/ 0 w 303"/>
              <a:gd name="T15" fmla="*/ 2147483646 h 71"/>
              <a:gd name="T16" fmla="*/ 2147483646 w 303"/>
              <a:gd name="T17" fmla="*/ 2147483646 h 71"/>
              <a:gd name="T18" fmla="*/ 2147483646 w 303"/>
              <a:gd name="T19" fmla="*/ 2147483646 h 71"/>
              <a:gd name="T20" fmla="*/ 2147483646 w 303"/>
              <a:gd name="T21" fmla="*/ 2147483646 h 71"/>
              <a:gd name="T22" fmla="*/ 2147483646 w 303"/>
              <a:gd name="T23" fmla="*/ 2147483646 h 71"/>
              <a:gd name="T24" fmla="*/ 2147483646 w 303"/>
              <a:gd name="T25" fmla="*/ 2147483646 h 71"/>
              <a:gd name="T26" fmla="*/ 2147483646 w 303"/>
              <a:gd name="T27" fmla="*/ 2147483646 h 71"/>
              <a:gd name="T28" fmla="*/ 2147483646 w 303"/>
              <a:gd name="T29" fmla="*/ 2147483646 h 71"/>
              <a:gd name="T30" fmla="*/ 2147483646 w 303"/>
              <a:gd name="T31" fmla="*/ 2147483646 h 71"/>
              <a:gd name="T32" fmla="*/ 2147483646 w 303"/>
              <a:gd name="T33" fmla="*/ 2147483646 h 71"/>
              <a:gd name="T34" fmla="*/ 2147483646 w 303"/>
              <a:gd name="T35" fmla="*/ 2147483646 h 71"/>
              <a:gd name="T36" fmla="*/ 2147483646 w 303"/>
              <a:gd name="T37" fmla="*/ 2147483646 h 71"/>
              <a:gd name="T38" fmla="*/ 2147483646 w 303"/>
              <a:gd name="T39" fmla="*/ 2147483646 h 71"/>
              <a:gd name="T40" fmla="*/ 2147483646 w 303"/>
              <a:gd name="T41" fmla="*/ 2147483646 h 71"/>
              <a:gd name="T42" fmla="*/ 2147483646 w 303"/>
              <a:gd name="T43" fmla="*/ 2147483646 h 71"/>
              <a:gd name="T44" fmla="*/ 2147483646 w 303"/>
              <a:gd name="T45" fmla="*/ 2147483646 h 71"/>
              <a:gd name="T46" fmla="*/ 2147483646 w 303"/>
              <a:gd name="T47" fmla="*/ 2147483646 h 71"/>
              <a:gd name="T48" fmla="*/ 2147483646 w 303"/>
              <a:gd name="T49" fmla="*/ 0 h 7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3" h="71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2" y="11"/>
                </a:lnTo>
                <a:lnTo>
                  <a:pt x="2" y="14"/>
                </a:lnTo>
                <a:lnTo>
                  <a:pt x="5" y="17"/>
                </a:lnTo>
                <a:lnTo>
                  <a:pt x="9" y="19"/>
                </a:lnTo>
                <a:lnTo>
                  <a:pt x="292" y="71"/>
                </a:lnTo>
                <a:lnTo>
                  <a:pt x="296" y="71"/>
                </a:lnTo>
                <a:lnTo>
                  <a:pt x="299" y="69"/>
                </a:lnTo>
                <a:lnTo>
                  <a:pt x="301" y="67"/>
                </a:lnTo>
                <a:lnTo>
                  <a:pt x="303" y="62"/>
                </a:lnTo>
                <a:lnTo>
                  <a:pt x="303" y="59"/>
                </a:lnTo>
                <a:lnTo>
                  <a:pt x="301" y="55"/>
                </a:lnTo>
                <a:lnTo>
                  <a:pt x="299" y="54"/>
                </a:lnTo>
                <a:lnTo>
                  <a:pt x="296" y="52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7" name="Freeform 145"/>
          <p:cNvSpPr/>
          <p:nvPr userDrawn="1"/>
        </p:nvSpPr>
        <p:spPr bwMode="auto">
          <a:xfrm>
            <a:off x="7781925" y="3025775"/>
            <a:ext cx="487363" cy="55563"/>
          </a:xfrm>
          <a:custGeom>
            <a:avLst/>
            <a:gdLst>
              <a:gd name="T0" fmla="*/ 2147483646 w 307"/>
              <a:gd name="T1" fmla="*/ 2147483646 h 35"/>
              <a:gd name="T2" fmla="*/ 2147483646 w 307"/>
              <a:gd name="T3" fmla="*/ 2147483646 h 35"/>
              <a:gd name="T4" fmla="*/ 2147483646 w 307"/>
              <a:gd name="T5" fmla="*/ 2147483646 h 35"/>
              <a:gd name="T6" fmla="*/ 2147483646 w 307"/>
              <a:gd name="T7" fmla="*/ 2147483646 h 35"/>
              <a:gd name="T8" fmla="*/ 0 w 307"/>
              <a:gd name="T9" fmla="*/ 2147483646 h 35"/>
              <a:gd name="T10" fmla="*/ 0 w 307"/>
              <a:gd name="T11" fmla="*/ 2147483646 h 35"/>
              <a:gd name="T12" fmla="*/ 0 w 307"/>
              <a:gd name="T13" fmla="*/ 2147483646 h 35"/>
              <a:gd name="T14" fmla="*/ 0 w 307"/>
              <a:gd name="T15" fmla="*/ 2147483646 h 35"/>
              <a:gd name="T16" fmla="*/ 2147483646 w 307"/>
              <a:gd name="T17" fmla="*/ 2147483646 h 35"/>
              <a:gd name="T18" fmla="*/ 2147483646 w 307"/>
              <a:gd name="T19" fmla="*/ 2147483646 h 35"/>
              <a:gd name="T20" fmla="*/ 2147483646 w 307"/>
              <a:gd name="T21" fmla="*/ 2147483646 h 35"/>
              <a:gd name="T22" fmla="*/ 2147483646 w 307"/>
              <a:gd name="T23" fmla="*/ 2147483646 h 35"/>
              <a:gd name="T24" fmla="*/ 2147483646 w 307"/>
              <a:gd name="T25" fmla="*/ 2147483646 h 35"/>
              <a:gd name="T26" fmla="*/ 2147483646 w 307"/>
              <a:gd name="T27" fmla="*/ 2147483646 h 35"/>
              <a:gd name="T28" fmla="*/ 2147483646 w 307"/>
              <a:gd name="T29" fmla="*/ 2147483646 h 35"/>
              <a:gd name="T30" fmla="*/ 2147483646 w 307"/>
              <a:gd name="T31" fmla="*/ 2147483646 h 35"/>
              <a:gd name="T32" fmla="*/ 2147483646 w 307"/>
              <a:gd name="T33" fmla="*/ 2147483646 h 35"/>
              <a:gd name="T34" fmla="*/ 2147483646 w 307"/>
              <a:gd name="T35" fmla="*/ 2147483646 h 35"/>
              <a:gd name="T36" fmla="*/ 2147483646 w 307"/>
              <a:gd name="T37" fmla="*/ 2147483646 h 35"/>
              <a:gd name="T38" fmla="*/ 2147483646 w 307"/>
              <a:gd name="T39" fmla="*/ 2147483646 h 35"/>
              <a:gd name="T40" fmla="*/ 2147483646 w 307"/>
              <a:gd name="T41" fmla="*/ 2147483646 h 35"/>
              <a:gd name="T42" fmla="*/ 2147483646 w 307"/>
              <a:gd name="T43" fmla="*/ 2147483646 h 35"/>
              <a:gd name="T44" fmla="*/ 2147483646 w 307"/>
              <a:gd name="T45" fmla="*/ 0 h 35"/>
              <a:gd name="T46" fmla="*/ 2147483646 w 307"/>
              <a:gd name="T47" fmla="*/ 0 h 35"/>
              <a:gd name="T48" fmla="*/ 2147483646 w 307"/>
              <a:gd name="T49" fmla="*/ 2147483646 h 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7" h="35">
                <a:moveTo>
                  <a:pt x="8" y="16"/>
                </a:moveTo>
                <a:lnTo>
                  <a:pt x="8" y="16"/>
                </a:lnTo>
                <a:lnTo>
                  <a:pt x="5" y="16"/>
                </a:lnTo>
                <a:lnTo>
                  <a:pt x="3" y="18"/>
                </a:lnTo>
                <a:lnTo>
                  <a:pt x="0" y="21"/>
                </a:lnTo>
                <a:lnTo>
                  <a:pt x="0" y="26"/>
                </a:lnTo>
                <a:lnTo>
                  <a:pt x="1" y="30"/>
                </a:lnTo>
                <a:lnTo>
                  <a:pt x="3" y="31"/>
                </a:lnTo>
                <a:lnTo>
                  <a:pt x="6" y="35"/>
                </a:lnTo>
                <a:lnTo>
                  <a:pt x="10" y="35"/>
                </a:lnTo>
                <a:lnTo>
                  <a:pt x="297" y="19"/>
                </a:lnTo>
                <a:lnTo>
                  <a:pt x="300" y="19"/>
                </a:lnTo>
                <a:lnTo>
                  <a:pt x="304" y="16"/>
                </a:lnTo>
                <a:lnTo>
                  <a:pt x="305" y="12"/>
                </a:lnTo>
                <a:lnTo>
                  <a:pt x="307" y="9"/>
                </a:lnTo>
                <a:lnTo>
                  <a:pt x="305" y="6"/>
                </a:lnTo>
                <a:lnTo>
                  <a:pt x="304" y="2"/>
                </a:lnTo>
                <a:lnTo>
                  <a:pt x="300" y="0"/>
                </a:lnTo>
                <a:lnTo>
                  <a:pt x="297" y="0"/>
                </a:lnTo>
                <a:lnTo>
                  <a:pt x="8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8" name="Freeform 146"/>
          <p:cNvSpPr/>
          <p:nvPr userDrawn="1"/>
        </p:nvSpPr>
        <p:spPr bwMode="auto">
          <a:xfrm>
            <a:off x="7740650" y="2889250"/>
            <a:ext cx="468313" cy="153988"/>
          </a:xfrm>
          <a:custGeom>
            <a:avLst/>
            <a:gdLst>
              <a:gd name="T0" fmla="*/ 2147483646 w 295"/>
              <a:gd name="T1" fmla="*/ 2147483646 h 97"/>
              <a:gd name="T2" fmla="*/ 2147483646 w 295"/>
              <a:gd name="T3" fmla="*/ 2147483646 h 97"/>
              <a:gd name="T4" fmla="*/ 2147483646 w 295"/>
              <a:gd name="T5" fmla="*/ 2147483646 h 97"/>
              <a:gd name="T6" fmla="*/ 2147483646 w 295"/>
              <a:gd name="T7" fmla="*/ 2147483646 h 97"/>
              <a:gd name="T8" fmla="*/ 0 w 295"/>
              <a:gd name="T9" fmla="*/ 2147483646 h 97"/>
              <a:gd name="T10" fmla="*/ 0 w 295"/>
              <a:gd name="T11" fmla="*/ 2147483646 h 97"/>
              <a:gd name="T12" fmla="*/ 0 w 295"/>
              <a:gd name="T13" fmla="*/ 2147483646 h 97"/>
              <a:gd name="T14" fmla="*/ 0 w 295"/>
              <a:gd name="T15" fmla="*/ 2147483646 h 97"/>
              <a:gd name="T16" fmla="*/ 2147483646 w 295"/>
              <a:gd name="T17" fmla="*/ 2147483646 h 97"/>
              <a:gd name="T18" fmla="*/ 2147483646 w 295"/>
              <a:gd name="T19" fmla="*/ 2147483646 h 97"/>
              <a:gd name="T20" fmla="*/ 2147483646 w 295"/>
              <a:gd name="T21" fmla="*/ 2147483646 h 97"/>
              <a:gd name="T22" fmla="*/ 2147483646 w 295"/>
              <a:gd name="T23" fmla="*/ 2147483646 h 97"/>
              <a:gd name="T24" fmla="*/ 2147483646 w 295"/>
              <a:gd name="T25" fmla="*/ 2147483646 h 97"/>
              <a:gd name="T26" fmla="*/ 2147483646 w 295"/>
              <a:gd name="T27" fmla="*/ 2147483646 h 97"/>
              <a:gd name="T28" fmla="*/ 2147483646 w 295"/>
              <a:gd name="T29" fmla="*/ 2147483646 h 97"/>
              <a:gd name="T30" fmla="*/ 2147483646 w 295"/>
              <a:gd name="T31" fmla="*/ 2147483646 h 97"/>
              <a:gd name="T32" fmla="*/ 2147483646 w 295"/>
              <a:gd name="T33" fmla="*/ 2147483646 h 97"/>
              <a:gd name="T34" fmla="*/ 2147483646 w 295"/>
              <a:gd name="T35" fmla="*/ 2147483646 h 97"/>
              <a:gd name="T36" fmla="*/ 2147483646 w 295"/>
              <a:gd name="T37" fmla="*/ 2147483646 h 97"/>
              <a:gd name="T38" fmla="*/ 2147483646 w 295"/>
              <a:gd name="T39" fmla="*/ 2147483646 h 97"/>
              <a:gd name="T40" fmla="*/ 2147483646 w 295"/>
              <a:gd name="T41" fmla="*/ 2147483646 h 97"/>
              <a:gd name="T42" fmla="*/ 2147483646 w 295"/>
              <a:gd name="T43" fmla="*/ 2147483646 h 97"/>
              <a:gd name="T44" fmla="*/ 2147483646 w 295"/>
              <a:gd name="T45" fmla="*/ 0 h 97"/>
              <a:gd name="T46" fmla="*/ 2147483646 w 295"/>
              <a:gd name="T47" fmla="*/ 0 h 97"/>
              <a:gd name="T48" fmla="*/ 2147483646 w 295"/>
              <a:gd name="T49" fmla="*/ 2147483646 h 9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5" h="97">
                <a:moveTo>
                  <a:pt x="7" y="78"/>
                </a:moveTo>
                <a:lnTo>
                  <a:pt x="7" y="78"/>
                </a:lnTo>
                <a:lnTo>
                  <a:pt x="3" y="80"/>
                </a:lnTo>
                <a:lnTo>
                  <a:pt x="1" y="81"/>
                </a:lnTo>
                <a:lnTo>
                  <a:pt x="0" y="85"/>
                </a:lnTo>
                <a:lnTo>
                  <a:pt x="0" y="90"/>
                </a:lnTo>
                <a:lnTo>
                  <a:pt x="1" y="93"/>
                </a:lnTo>
                <a:lnTo>
                  <a:pt x="5" y="95"/>
                </a:lnTo>
                <a:lnTo>
                  <a:pt x="8" y="97"/>
                </a:lnTo>
                <a:lnTo>
                  <a:pt x="12" y="95"/>
                </a:lnTo>
                <a:lnTo>
                  <a:pt x="289" y="19"/>
                </a:lnTo>
                <a:lnTo>
                  <a:pt x="292" y="18"/>
                </a:lnTo>
                <a:lnTo>
                  <a:pt x="295" y="14"/>
                </a:lnTo>
                <a:lnTo>
                  <a:pt x="295" y="11"/>
                </a:lnTo>
                <a:lnTo>
                  <a:pt x="295" y="7"/>
                </a:lnTo>
                <a:lnTo>
                  <a:pt x="294" y="4"/>
                </a:lnTo>
                <a:lnTo>
                  <a:pt x="292" y="2"/>
                </a:lnTo>
                <a:lnTo>
                  <a:pt x="289" y="0"/>
                </a:lnTo>
                <a:lnTo>
                  <a:pt x="283" y="0"/>
                </a:lnTo>
                <a:lnTo>
                  <a:pt x="7" y="7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49" name="Freeform 147"/>
          <p:cNvSpPr/>
          <p:nvPr userDrawn="1"/>
        </p:nvSpPr>
        <p:spPr bwMode="auto">
          <a:xfrm>
            <a:off x="5600700" y="2960688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0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2147483646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0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4" y="31"/>
                </a:moveTo>
                <a:lnTo>
                  <a:pt x="34" y="31"/>
                </a:lnTo>
                <a:lnTo>
                  <a:pt x="43" y="23"/>
                </a:lnTo>
                <a:lnTo>
                  <a:pt x="52" y="17"/>
                </a:lnTo>
                <a:lnTo>
                  <a:pt x="60" y="10"/>
                </a:lnTo>
                <a:lnTo>
                  <a:pt x="71" y="7"/>
                </a:lnTo>
                <a:lnTo>
                  <a:pt x="81" y="4"/>
                </a:lnTo>
                <a:lnTo>
                  <a:pt x="91" y="2"/>
                </a:lnTo>
                <a:lnTo>
                  <a:pt x="114" y="0"/>
                </a:lnTo>
                <a:lnTo>
                  <a:pt x="134" y="2"/>
                </a:lnTo>
                <a:lnTo>
                  <a:pt x="144" y="5"/>
                </a:lnTo>
                <a:lnTo>
                  <a:pt x="155" y="9"/>
                </a:lnTo>
                <a:lnTo>
                  <a:pt x="165" y="14"/>
                </a:lnTo>
                <a:lnTo>
                  <a:pt x="174" y="19"/>
                </a:lnTo>
                <a:lnTo>
                  <a:pt x="182" y="26"/>
                </a:lnTo>
                <a:lnTo>
                  <a:pt x="191" y="33"/>
                </a:lnTo>
                <a:lnTo>
                  <a:pt x="198" y="41"/>
                </a:lnTo>
                <a:lnTo>
                  <a:pt x="205" y="52"/>
                </a:lnTo>
                <a:lnTo>
                  <a:pt x="210" y="60"/>
                </a:lnTo>
                <a:lnTo>
                  <a:pt x="215" y="71"/>
                </a:lnTo>
                <a:lnTo>
                  <a:pt x="218" y="81"/>
                </a:lnTo>
                <a:lnTo>
                  <a:pt x="220" y="91"/>
                </a:lnTo>
                <a:lnTo>
                  <a:pt x="222" y="112"/>
                </a:lnTo>
                <a:lnTo>
                  <a:pt x="220" y="134"/>
                </a:lnTo>
                <a:lnTo>
                  <a:pt x="217" y="145"/>
                </a:lnTo>
                <a:lnTo>
                  <a:pt x="213" y="155"/>
                </a:lnTo>
                <a:lnTo>
                  <a:pt x="208" y="163"/>
                </a:lnTo>
                <a:lnTo>
                  <a:pt x="203" y="174"/>
                </a:lnTo>
                <a:lnTo>
                  <a:pt x="196" y="182"/>
                </a:lnTo>
                <a:lnTo>
                  <a:pt x="187" y="191"/>
                </a:lnTo>
                <a:lnTo>
                  <a:pt x="179" y="198"/>
                </a:lnTo>
                <a:lnTo>
                  <a:pt x="170" y="205"/>
                </a:lnTo>
                <a:lnTo>
                  <a:pt x="160" y="210"/>
                </a:lnTo>
                <a:lnTo>
                  <a:pt x="151" y="215"/>
                </a:lnTo>
                <a:lnTo>
                  <a:pt x="141" y="217"/>
                </a:lnTo>
                <a:lnTo>
                  <a:pt x="131" y="220"/>
                </a:lnTo>
                <a:lnTo>
                  <a:pt x="108" y="222"/>
                </a:lnTo>
                <a:lnTo>
                  <a:pt x="88" y="219"/>
                </a:lnTo>
                <a:lnTo>
                  <a:pt x="77" y="217"/>
                </a:lnTo>
                <a:lnTo>
                  <a:pt x="67" y="213"/>
                </a:lnTo>
                <a:lnTo>
                  <a:pt x="57" y="208"/>
                </a:lnTo>
                <a:lnTo>
                  <a:pt x="48" y="201"/>
                </a:lnTo>
                <a:lnTo>
                  <a:pt x="40" y="196"/>
                </a:lnTo>
                <a:lnTo>
                  <a:pt x="31" y="188"/>
                </a:lnTo>
                <a:lnTo>
                  <a:pt x="24" y="179"/>
                </a:lnTo>
                <a:lnTo>
                  <a:pt x="17" y="170"/>
                </a:lnTo>
                <a:lnTo>
                  <a:pt x="12" y="160"/>
                </a:lnTo>
                <a:lnTo>
                  <a:pt x="7" y="150"/>
                </a:lnTo>
                <a:lnTo>
                  <a:pt x="3" y="139"/>
                </a:lnTo>
                <a:lnTo>
                  <a:pt x="2" y="129"/>
                </a:lnTo>
                <a:lnTo>
                  <a:pt x="0" y="108"/>
                </a:lnTo>
                <a:lnTo>
                  <a:pt x="2" y="88"/>
                </a:lnTo>
                <a:lnTo>
                  <a:pt x="5" y="78"/>
                </a:lnTo>
                <a:lnTo>
                  <a:pt x="9" y="67"/>
                </a:lnTo>
                <a:lnTo>
                  <a:pt x="14" y="57"/>
                </a:lnTo>
                <a:lnTo>
                  <a:pt x="19" y="48"/>
                </a:lnTo>
                <a:lnTo>
                  <a:pt x="26" y="40"/>
                </a:lnTo>
                <a:lnTo>
                  <a:pt x="34" y="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0" name="Freeform 148"/>
          <p:cNvSpPr/>
          <p:nvPr userDrawn="1"/>
        </p:nvSpPr>
        <p:spPr bwMode="auto">
          <a:xfrm>
            <a:off x="6200775" y="2513013"/>
            <a:ext cx="223838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0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0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23" y="21"/>
                </a:moveTo>
                <a:lnTo>
                  <a:pt x="23" y="21"/>
                </a:lnTo>
                <a:lnTo>
                  <a:pt x="33" y="12"/>
                </a:lnTo>
                <a:lnTo>
                  <a:pt x="45" y="5"/>
                </a:lnTo>
                <a:lnTo>
                  <a:pt x="59" y="2"/>
                </a:lnTo>
                <a:lnTo>
                  <a:pt x="72" y="0"/>
                </a:lnTo>
                <a:lnTo>
                  <a:pt x="86" y="2"/>
                </a:lnTo>
                <a:lnTo>
                  <a:pt x="98" y="7"/>
                </a:lnTo>
                <a:lnTo>
                  <a:pt x="110" y="14"/>
                </a:lnTo>
                <a:lnTo>
                  <a:pt x="122" y="23"/>
                </a:lnTo>
                <a:lnTo>
                  <a:pt x="131" y="33"/>
                </a:lnTo>
                <a:lnTo>
                  <a:pt x="136" y="47"/>
                </a:lnTo>
                <a:lnTo>
                  <a:pt x="141" y="59"/>
                </a:lnTo>
                <a:lnTo>
                  <a:pt x="141" y="72"/>
                </a:lnTo>
                <a:lnTo>
                  <a:pt x="139" y="86"/>
                </a:lnTo>
                <a:lnTo>
                  <a:pt x="136" y="98"/>
                </a:lnTo>
                <a:lnTo>
                  <a:pt x="129" y="110"/>
                </a:lnTo>
                <a:lnTo>
                  <a:pt x="121" y="122"/>
                </a:lnTo>
                <a:lnTo>
                  <a:pt x="109" y="131"/>
                </a:lnTo>
                <a:lnTo>
                  <a:pt x="96" y="136"/>
                </a:lnTo>
                <a:lnTo>
                  <a:pt x="83" y="141"/>
                </a:lnTo>
                <a:lnTo>
                  <a:pt x="69" y="141"/>
                </a:lnTo>
                <a:lnTo>
                  <a:pt x="57" y="139"/>
                </a:lnTo>
                <a:lnTo>
                  <a:pt x="43" y="136"/>
                </a:lnTo>
                <a:lnTo>
                  <a:pt x="31" y="129"/>
                </a:lnTo>
                <a:lnTo>
                  <a:pt x="21" y="121"/>
                </a:lnTo>
                <a:lnTo>
                  <a:pt x="12" y="109"/>
                </a:lnTo>
                <a:lnTo>
                  <a:pt x="5" y="97"/>
                </a:lnTo>
                <a:lnTo>
                  <a:pt x="2" y="83"/>
                </a:lnTo>
                <a:lnTo>
                  <a:pt x="0" y="71"/>
                </a:lnTo>
                <a:lnTo>
                  <a:pt x="2" y="57"/>
                </a:lnTo>
                <a:lnTo>
                  <a:pt x="7" y="43"/>
                </a:lnTo>
                <a:lnTo>
                  <a:pt x="12" y="31"/>
                </a:lnTo>
                <a:lnTo>
                  <a:pt x="2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1" name="Freeform 149"/>
          <p:cNvSpPr/>
          <p:nvPr userDrawn="1"/>
        </p:nvSpPr>
        <p:spPr bwMode="auto">
          <a:xfrm>
            <a:off x="5862638" y="2676525"/>
            <a:ext cx="395287" cy="385763"/>
          </a:xfrm>
          <a:custGeom>
            <a:avLst/>
            <a:gdLst>
              <a:gd name="T0" fmla="*/ 2147483646 w 249"/>
              <a:gd name="T1" fmla="*/ 2147483646 h 243"/>
              <a:gd name="T2" fmla="*/ 2147483646 w 249"/>
              <a:gd name="T3" fmla="*/ 2147483646 h 243"/>
              <a:gd name="T4" fmla="*/ 2147483646 w 249"/>
              <a:gd name="T5" fmla="*/ 2147483646 h 243"/>
              <a:gd name="T6" fmla="*/ 2147483646 w 249"/>
              <a:gd name="T7" fmla="*/ 0 h 243"/>
              <a:gd name="T8" fmla="*/ 2147483646 w 249"/>
              <a:gd name="T9" fmla="*/ 2147483646 h 243"/>
              <a:gd name="T10" fmla="*/ 2147483646 w 249"/>
              <a:gd name="T11" fmla="*/ 2147483646 h 243"/>
              <a:gd name="T12" fmla="*/ 2147483646 w 249"/>
              <a:gd name="T13" fmla="*/ 2147483646 h 243"/>
              <a:gd name="T14" fmla="*/ 2147483646 w 249"/>
              <a:gd name="T15" fmla="*/ 2147483646 h 243"/>
              <a:gd name="T16" fmla="*/ 2147483646 w 249"/>
              <a:gd name="T17" fmla="*/ 2147483646 h 243"/>
              <a:gd name="T18" fmla="*/ 2147483646 w 249"/>
              <a:gd name="T19" fmla="*/ 2147483646 h 243"/>
              <a:gd name="T20" fmla="*/ 2147483646 w 249"/>
              <a:gd name="T21" fmla="*/ 2147483646 h 243"/>
              <a:gd name="T22" fmla="*/ 2147483646 w 249"/>
              <a:gd name="T23" fmla="*/ 2147483646 h 243"/>
              <a:gd name="T24" fmla="*/ 2147483646 w 249"/>
              <a:gd name="T25" fmla="*/ 2147483646 h 243"/>
              <a:gd name="T26" fmla="*/ 2147483646 w 249"/>
              <a:gd name="T27" fmla="*/ 2147483646 h 243"/>
              <a:gd name="T28" fmla="*/ 2147483646 w 249"/>
              <a:gd name="T29" fmla="*/ 2147483646 h 243"/>
              <a:gd name="T30" fmla="*/ 2147483646 w 249"/>
              <a:gd name="T31" fmla="*/ 2147483646 h 243"/>
              <a:gd name="T32" fmla="*/ 2147483646 w 249"/>
              <a:gd name="T33" fmla="*/ 2147483646 h 243"/>
              <a:gd name="T34" fmla="*/ 2147483646 w 249"/>
              <a:gd name="T35" fmla="*/ 2147483646 h 243"/>
              <a:gd name="T36" fmla="*/ 2147483646 w 249"/>
              <a:gd name="T37" fmla="*/ 2147483646 h 243"/>
              <a:gd name="T38" fmla="*/ 2147483646 w 249"/>
              <a:gd name="T39" fmla="*/ 2147483646 h 243"/>
              <a:gd name="T40" fmla="*/ 0 w 249"/>
              <a:gd name="T41" fmla="*/ 2147483646 h 243"/>
              <a:gd name="T42" fmla="*/ 0 w 249"/>
              <a:gd name="T43" fmla="*/ 2147483646 h 243"/>
              <a:gd name="T44" fmla="*/ 0 w 249"/>
              <a:gd name="T45" fmla="*/ 2147483646 h 243"/>
              <a:gd name="T46" fmla="*/ 2147483646 w 249"/>
              <a:gd name="T47" fmla="*/ 2147483646 h 243"/>
              <a:gd name="T48" fmla="*/ 2147483646 w 249"/>
              <a:gd name="T49" fmla="*/ 2147483646 h 2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9" h="243">
                <a:moveTo>
                  <a:pt x="222" y="6"/>
                </a:moveTo>
                <a:lnTo>
                  <a:pt x="222" y="6"/>
                </a:lnTo>
                <a:lnTo>
                  <a:pt x="227" y="2"/>
                </a:lnTo>
                <a:lnTo>
                  <a:pt x="234" y="0"/>
                </a:lnTo>
                <a:lnTo>
                  <a:pt x="239" y="2"/>
                </a:lnTo>
                <a:lnTo>
                  <a:pt x="244" y="6"/>
                </a:lnTo>
                <a:lnTo>
                  <a:pt x="248" y="11"/>
                </a:lnTo>
                <a:lnTo>
                  <a:pt x="249" y="16"/>
                </a:lnTo>
                <a:lnTo>
                  <a:pt x="248" y="23"/>
                </a:lnTo>
                <a:lnTo>
                  <a:pt x="244" y="28"/>
                </a:lnTo>
                <a:lnTo>
                  <a:pt x="26" y="238"/>
                </a:lnTo>
                <a:lnTo>
                  <a:pt x="21" y="241"/>
                </a:lnTo>
                <a:lnTo>
                  <a:pt x="14" y="243"/>
                </a:lnTo>
                <a:lnTo>
                  <a:pt x="9" y="241"/>
                </a:lnTo>
                <a:lnTo>
                  <a:pt x="4" y="238"/>
                </a:lnTo>
                <a:lnTo>
                  <a:pt x="0" y="232"/>
                </a:lnTo>
                <a:lnTo>
                  <a:pt x="0" y="226"/>
                </a:lnTo>
                <a:lnTo>
                  <a:pt x="0" y="220"/>
                </a:lnTo>
                <a:lnTo>
                  <a:pt x="4" y="215"/>
                </a:lnTo>
                <a:lnTo>
                  <a:pt x="222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2" name="Freeform 150"/>
          <p:cNvSpPr/>
          <p:nvPr userDrawn="1"/>
        </p:nvSpPr>
        <p:spPr bwMode="auto">
          <a:xfrm>
            <a:off x="5451475" y="3260725"/>
            <a:ext cx="271463" cy="417513"/>
          </a:xfrm>
          <a:custGeom>
            <a:avLst/>
            <a:gdLst>
              <a:gd name="T0" fmla="*/ 2147483646 w 171"/>
              <a:gd name="T1" fmla="*/ 2147483646 h 263"/>
              <a:gd name="T2" fmla="*/ 2147483646 w 171"/>
              <a:gd name="T3" fmla="*/ 2147483646 h 263"/>
              <a:gd name="T4" fmla="*/ 2147483646 w 171"/>
              <a:gd name="T5" fmla="*/ 2147483646 h 263"/>
              <a:gd name="T6" fmla="*/ 2147483646 w 171"/>
              <a:gd name="T7" fmla="*/ 0 h 263"/>
              <a:gd name="T8" fmla="*/ 2147483646 w 171"/>
              <a:gd name="T9" fmla="*/ 0 h 263"/>
              <a:gd name="T10" fmla="*/ 2147483646 w 171"/>
              <a:gd name="T11" fmla="*/ 0 h 263"/>
              <a:gd name="T12" fmla="*/ 2147483646 w 171"/>
              <a:gd name="T13" fmla="*/ 0 h 263"/>
              <a:gd name="T14" fmla="*/ 2147483646 w 171"/>
              <a:gd name="T15" fmla="*/ 0 h 263"/>
              <a:gd name="T16" fmla="*/ 2147483646 w 171"/>
              <a:gd name="T17" fmla="*/ 2147483646 h 263"/>
              <a:gd name="T18" fmla="*/ 2147483646 w 171"/>
              <a:gd name="T19" fmla="*/ 2147483646 h 263"/>
              <a:gd name="T20" fmla="*/ 2147483646 w 171"/>
              <a:gd name="T21" fmla="*/ 2147483646 h 263"/>
              <a:gd name="T22" fmla="*/ 2147483646 w 171"/>
              <a:gd name="T23" fmla="*/ 2147483646 h 263"/>
              <a:gd name="T24" fmla="*/ 2147483646 w 171"/>
              <a:gd name="T25" fmla="*/ 2147483646 h 263"/>
              <a:gd name="T26" fmla="*/ 2147483646 w 171"/>
              <a:gd name="T27" fmla="*/ 2147483646 h 263"/>
              <a:gd name="T28" fmla="*/ 2147483646 w 171"/>
              <a:gd name="T29" fmla="*/ 2147483646 h 263"/>
              <a:gd name="T30" fmla="*/ 2147483646 w 171"/>
              <a:gd name="T31" fmla="*/ 2147483646 h 263"/>
              <a:gd name="T32" fmla="*/ 2147483646 w 171"/>
              <a:gd name="T33" fmla="*/ 2147483646 h 263"/>
              <a:gd name="T34" fmla="*/ 2147483646 w 171"/>
              <a:gd name="T35" fmla="*/ 2147483646 h 263"/>
              <a:gd name="T36" fmla="*/ 2147483646 w 171"/>
              <a:gd name="T37" fmla="*/ 2147483646 h 263"/>
              <a:gd name="T38" fmla="*/ 2147483646 w 171"/>
              <a:gd name="T39" fmla="*/ 2147483646 h 263"/>
              <a:gd name="T40" fmla="*/ 2147483646 w 171"/>
              <a:gd name="T41" fmla="*/ 2147483646 h 263"/>
              <a:gd name="T42" fmla="*/ 0 w 171"/>
              <a:gd name="T43" fmla="*/ 2147483646 h 263"/>
              <a:gd name="T44" fmla="*/ 0 w 171"/>
              <a:gd name="T45" fmla="*/ 2147483646 h 263"/>
              <a:gd name="T46" fmla="*/ 2147483646 w 171"/>
              <a:gd name="T47" fmla="*/ 2147483646 h 263"/>
              <a:gd name="T48" fmla="*/ 2147483646 w 171"/>
              <a:gd name="T49" fmla="*/ 2147483646 h 2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1" h="263">
                <a:moveTo>
                  <a:pt x="154" y="4"/>
                </a:moveTo>
                <a:lnTo>
                  <a:pt x="154" y="4"/>
                </a:lnTo>
                <a:lnTo>
                  <a:pt x="156" y="2"/>
                </a:lnTo>
                <a:lnTo>
                  <a:pt x="159" y="0"/>
                </a:lnTo>
                <a:lnTo>
                  <a:pt x="163" y="0"/>
                </a:lnTo>
                <a:lnTo>
                  <a:pt x="166" y="0"/>
                </a:lnTo>
                <a:lnTo>
                  <a:pt x="170" y="4"/>
                </a:lnTo>
                <a:lnTo>
                  <a:pt x="171" y="7"/>
                </a:lnTo>
                <a:lnTo>
                  <a:pt x="171" y="11"/>
                </a:lnTo>
                <a:lnTo>
                  <a:pt x="170" y="14"/>
                </a:lnTo>
                <a:lnTo>
                  <a:pt x="17" y="258"/>
                </a:lnTo>
                <a:lnTo>
                  <a:pt x="15" y="262"/>
                </a:lnTo>
                <a:lnTo>
                  <a:pt x="12" y="262"/>
                </a:lnTo>
                <a:lnTo>
                  <a:pt x="8" y="263"/>
                </a:lnTo>
                <a:lnTo>
                  <a:pt x="3" y="262"/>
                </a:lnTo>
                <a:lnTo>
                  <a:pt x="1" y="258"/>
                </a:lnTo>
                <a:lnTo>
                  <a:pt x="0" y="255"/>
                </a:lnTo>
                <a:lnTo>
                  <a:pt x="0" y="251"/>
                </a:lnTo>
                <a:lnTo>
                  <a:pt x="1" y="248"/>
                </a:lnTo>
                <a:lnTo>
                  <a:pt x="15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3" name="Freeform 151"/>
          <p:cNvSpPr/>
          <p:nvPr userDrawn="1"/>
        </p:nvSpPr>
        <p:spPr bwMode="auto">
          <a:xfrm>
            <a:off x="5303838" y="3240088"/>
            <a:ext cx="368300" cy="339725"/>
          </a:xfrm>
          <a:custGeom>
            <a:avLst/>
            <a:gdLst>
              <a:gd name="T0" fmla="*/ 2147483646 w 232"/>
              <a:gd name="T1" fmla="*/ 2147483646 h 214"/>
              <a:gd name="T2" fmla="*/ 2147483646 w 232"/>
              <a:gd name="T3" fmla="*/ 2147483646 h 214"/>
              <a:gd name="T4" fmla="*/ 2147483646 w 232"/>
              <a:gd name="T5" fmla="*/ 2147483646 h 214"/>
              <a:gd name="T6" fmla="*/ 2147483646 w 232"/>
              <a:gd name="T7" fmla="*/ 0 h 214"/>
              <a:gd name="T8" fmla="*/ 2147483646 w 232"/>
              <a:gd name="T9" fmla="*/ 2147483646 h 214"/>
              <a:gd name="T10" fmla="*/ 2147483646 w 232"/>
              <a:gd name="T11" fmla="*/ 2147483646 h 214"/>
              <a:gd name="T12" fmla="*/ 2147483646 w 232"/>
              <a:gd name="T13" fmla="*/ 2147483646 h 214"/>
              <a:gd name="T14" fmla="*/ 2147483646 w 232"/>
              <a:gd name="T15" fmla="*/ 2147483646 h 214"/>
              <a:gd name="T16" fmla="*/ 2147483646 w 232"/>
              <a:gd name="T17" fmla="*/ 2147483646 h 214"/>
              <a:gd name="T18" fmla="*/ 2147483646 w 232"/>
              <a:gd name="T19" fmla="*/ 2147483646 h 214"/>
              <a:gd name="T20" fmla="*/ 2147483646 w 232"/>
              <a:gd name="T21" fmla="*/ 2147483646 h 214"/>
              <a:gd name="T22" fmla="*/ 2147483646 w 232"/>
              <a:gd name="T23" fmla="*/ 2147483646 h 214"/>
              <a:gd name="T24" fmla="*/ 2147483646 w 232"/>
              <a:gd name="T25" fmla="*/ 2147483646 h 214"/>
              <a:gd name="T26" fmla="*/ 2147483646 w 232"/>
              <a:gd name="T27" fmla="*/ 2147483646 h 214"/>
              <a:gd name="T28" fmla="*/ 2147483646 w 232"/>
              <a:gd name="T29" fmla="*/ 2147483646 h 214"/>
              <a:gd name="T30" fmla="*/ 2147483646 w 232"/>
              <a:gd name="T31" fmla="*/ 2147483646 h 214"/>
              <a:gd name="T32" fmla="*/ 2147483646 w 232"/>
              <a:gd name="T33" fmla="*/ 2147483646 h 214"/>
              <a:gd name="T34" fmla="*/ 2147483646 w 232"/>
              <a:gd name="T35" fmla="*/ 2147483646 h 214"/>
              <a:gd name="T36" fmla="*/ 2147483646 w 232"/>
              <a:gd name="T37" fmla="*/ 2147483646 h 214"/>
              <a:gd name="T38" fmla="*/ 2147483646 w 232"/>
              <a:gd name="T39" fmla="*/ 2147483646 h 214"/>
              <a:gd name="T40" fmla="*/ 0 w 232"/>
              <a:gd name="T41" fmla="*/ 2147483646 h 214"/>
              <a:gd name="T42" fmla="*/ 0 w 232"/>
              <a:gd name="T43" fmla="*/ 2147483646 h 214"/>
              <a:gd name="T44" fmla="*/ 2147483646 w 232"/>
              <a:gd name="T45" fmla="*/ 2147483646 h 214"/>
              <a:gd name="T46" fmla="*/ 2147483646 w 232"/>
              <a:gd name="T47" fmla="*/ 2147483646 h 214"/>
              <a:gd name="T48" fmla="*/ 2147483646 w 232"/>
              <a:gd name="T49" fmla="*/ 2147483646 h 21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2" h="214">
                <a:moveTo>
                  <a:pt x="216" y="3"/>
                </a:moveTo>
                <a:lnTo>
                  <a:pt x="216" y="3"/>
                </a:lnTo>
                <a:lnTo>
                  <a:pt x="218" y="1"/>
                </a:lnTo>
                <a:lnTo>
                  <a:pt x="223" y="0"/>
                </a:lnTo>
                <a:lnTo>
                  <a:pt x="227" y="1"/>
                </a:lnTo>
                <a:lnTo>
                  <a:pt x="228" y="3"/>
                </a:lnTo>
                <a:lnTo>
                  <a:pt x="232" y="6"/>
                </a:lnTo>
                <a:lnTo>
                  <a:pt x="232" y="10"/>
                </a:lnTo>
                <a:lnTo>
                  <a:pt x="230" y="15"/>
                </a:lnTo>
                <a:lnTo>
                  <a:pt x="228" y="17"/>
                </a:lnTo>
                <a:lnTo>
                  <a:pt x="17" y="211"/>
                </a:lnTo>
                <a:lnTo>
                  <a:pt x="13" y="213"/>
                </a:lnTo>
                <a:lnTo>
                  <a:pt x="10" y="214"/>
                </a:lnTo>
                <a:lnTo>
                  <a:pt x="5" y="213"/>
                </a:lnTo>
                <a:lnTo>
                  <a:pt x="3" y="211"/>
                </a:lnTo>
                <a:lnTo>
                  <a:pt x="0" y="208"/>
                </a:lnTo>
                <a:lnTo>
                  <a:pt x="0" y="204"/>
                </a:lnTo>
                <a:lnTo>
                  <a:pt x="1" y="201"/>
                </a:lnTo>
                <a:lnTo>
                  <a:pt x="3" y="197"/>
                </a:lnTo>
                <a:lnTo>
                  <a:pt x="2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4" name="Freeform 152"/>
          <p:cNvSpPr/>
          <p:nvPr userDrawn="1"/>
        </p:nvSpPr>
        <p:spPr bwMode="auto">
          <a:xfrm>
            <a:off x="5595938" y="3290888"/>
            <a:ext cx="174625" cy="463550"/>
          </a:xfrm>
          <a:custGeom>
            <a:avLst/>
            <a:gdLst>
              <a:gd name="T0" fmla="*/ 2147483646 w 110"/>
              <a:gd name="T1" fmla="*/ 2147483646 h 292"/>
              <a:gd name="T2" fmla="*/ 2147483646 w 110"/>
              <a:gd name="T3" fmla="*/ 2147483646 h 292"/>
              <a:gd name="T4" fmla="*/ 2147483646 w 110"/>
              <a:gd name="T5" fmla="*/ 2147483646 h 292"/>
              <a:gd name="T6" fmla="*/ 2147483646 w 110"/>
              <a:gd name="T7" fmla="*/ 0 h 292"/>
              <a:gd name="T8" fmla="*/ 2147483646 w 110"/>
              <a:gd name="T9" fmla="*/ 0 h 292"/>
              <a:gd name="T10" fmla="*/ 2147483646 w 110"/>
              <a:gd name="T11" fmla="*/ 0 h 292"/>
              <a:gd name="T12" fmla="*/ 2147483646 w 110"/>
              <a:gd name="T13" fmla="*/ 0 h 292"/>
              <a:gd name="T14" fmla="*/ 2147483646 w 110"/>
              <a:gd name="T15" fmla="*/ 0 h 292"/>
              <a:gd name="T16" fmla="*/ 2147483646 w 110"/>
              <a:gd name="T17" fmla="*/ 2147483646 h 292"/>
              <a:gd name="T18" fmla="*/ 2147483646 w 110"/>
              <a:gd name="T19" fmla="*/ 2147483646 h 292"/>
              <a:gd name="T20" fmla="*/ 2147483646 w 110"/>
              <a:gd name="T21" fmla="*/ 2147483646 h 292"/>
              <a:gd name="T22" fmla="*/ 2147483646 w 110"/>
              <a:gd name="T23" fmla="*/ 2147483646 h 292"/>
              <a:gd name="T24" fmla="*/ 2147483646 w 110"/>
              <a:gd name="T25" fmla="*/ 2147483646 h 292"/>
              <a:gd name="T26" fmla="*/ 2147483646 w 110"/>
              <a:gd name="T27" fmla="*/ 2147483646 h 292"/>
              <a:gd name="T28" fmla="*/ 2147483646 w 110"/>
              <a:gd name="T29" fmla="*/ 2147483646 h 292"/>
              <a:gd name="T30" fmla="*/ 2147483646 w 110"/>
              <a:gd name="T31" fmla="*/ 2147483646 h 292"/>
              <a:gd name="T32" fmla="*/ 2147483646 w 110"/>
              <a:gd name="T33" fmla="*/ 2147483646 h 292"/>
              <a:gd name="T34" fmla="*/ 2147483646 w 110"/>
              <a:gd name="T35" fmla="*/ 2147483646 h 292"/>
              <a:gd name="T36" fmla="*/ 2147483646 w 110"/>
              <a:gd name="T37" fmla="*/ 2147483646 h 292"/>
              <a:gd name="T38" fmla="*/ 2147483646 w 110"/>
              <a:gd name="T39" fmla="*/ 2147483646 h 292"/>
              <a:gd name="T40" fmla="*/ 2147483646 w 110"/>
              <a:gd name="T41" fmla="*/ 2147483646 h 292"/>
              <a:gd name="T42" fmla="*/ 0 w 110"/>
              <a:gd name="T43" fmla="*/ 2147483646 h 292"/>
              <a:gd name="T44" fmla="*/ 0 w 110"/>
              <a:gd name="T45" fmla="*/ 2147483646 h 292"/>
              <a:gd name="T46" fmla="*/ 0 w 110"/>
              <a:gd name="T47" fmla="*/ 2147483646 h 292"/>
              <a:gd name="T48" fmla="*/ 2147483646 w 110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0" h="292">
                <a:moveTo>
                  <a:pt x="91" y="7"/>
                </a:moveTo>
                <a:lnTo>
                  <a:pt x="91" y="7"/>
                </a:lnTo>
                <a:lnTo>
                  <a:pt x="92" y="4"/>
                </a:lnTo>
                <a:lnTo>
                  <a:pt x="96" y="0"/>
                </a:lnTo>
                <a:lnTo>
                  <a:pt x="99" y="0"/>
                </a:lnTo>
                <a:lnTo>
                  <a:pt x="103" y="0"/>
                </a:lnTo>
                <a:lnTo>
                  <a:pt x="106" y="2"/>
                </a:lnTo>
                <a:lnTo>
                  <a:pt x="108" y="5"/>
                </a:lnTo>
                <a:lnTo>
                  <a:pt x="110" y="9"/>
                </a:lnTo>
                <a:lnTo>
                  <a:pt x="108" y="12"/>
                </a:lnTo>
                <a:lnTo>
                  <a:pt x="19" y="286"/>
                </a:lnTo>
                <a:lnTo>
                  <a:pt x="17" y="289"/>
                </a:lnTo>
                <a:lnTo>
                  <a:pt x="13" y="291"/>
                </a:lnTo>
                <a:lnTo>
                  <a:pt x="10" y="292"/>
                </a:lnTo>
                <a:lnTo>
                  <a:pt x="6" y="292"/>
                </a:lnTo>
                <a:lnTo>
                  <a:pt x="3" y="291"/>
                </a:lnTo>
                <a:lnTo>
                  <a:pt x="0" y="287"/>
                </a:lnTo>
                <a:lnTo>
                  <a:pt x="0" y="284"/>
                </a:lnTo>
                <a:lnTo>
                  <a:pt x="0" y="280"/>
                </a:lnTo>
                <a:lnTo>
                  <a:pt x="91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5" name="Freeform 153"/>
          <p:cNvSpPr/>
          <p:nvPr userDrawn="1"/>
        </p:nvSpPr>
        <p:spPr bwMode="auto">
          <a:xfrm>
            <a:off x="5213350" y="3184525"/>
            <a:ext cx="422275" cy="265113"/>
          </a:xfrm>
          <a:custGeom>
            <a:avLst/>
            <a:gdLst>
              <a:gd name="T0" fmla="*/ 2147483646 w 266"/>
              <a:gd name="T1" fmla="*/ 2147483646 h 167"/>
              <a:gd name="T2" fmla="*/ 2147483646 w 266"/>
              <a:gd name="T3" fmla="*/ 2147483646 h 167"/>
              <a:gd name="T4" fmla="*/ 2147483646 w 266"/>
              <a:gd name="T5" fmla="*/ 0 h 167"/>
              <a:gd name="T6" fmla="*/ 2147483646 w 266"/>
              <a:gd name="T7" fmla="*/ 0 h 167"/>
              <a:gd name="T8" fmla="*/ 2147483646 w 266"/>
              <a:gd name="T9" fmla="*/ 2147483646 h 167"/>
              <a:gd name="T10" fmla="*/ 2147483646 w 266"/>
              <a:gd name="T11" fmla="*/ 2147483646 h 167"/>
              <a:gd name="T12" fmla="*/ 2147483646 w 266"/>
              <a:gd name="T13" fmla="*/ 2147483646 h 167"/>
              <a:gd name="T14" fmla="*/ 2147483646 w 266"/>
              <a:gd name="T15" fmla="*/ 2147483646 h 167"/>
              <a:gd name="T16" fmla="*/ 2147483646 w 266"/>
              <a:gd name="T17" fmla="*/ 2147483646 h 167"/>
              <a:gd name="T18" fmla="*/ 2147483646 w 266"/>
              <a:gd name="T19" fmla="*/ 2147483646 h 167"/>
              <a:gd name="T20" fmla="*/ 2147483646 w 266"/>
              <a:gd name="T21" fmla="*/ 2147483646 h 167"/>
              <a:gd name="T22" fmla="*/ 2147483646 w 266"/>
              <a:gd name="T23" fmla="*/ 2147483646 h 167"/>
              <a:gd name="T24" fmla="*/ 2147483646 w 266"/>
              <a:gd name="T25" fmla="*/ 2147483646 h 167"/>
              <a:gd name="T26" fmla="*/ 2147483646 w 266"/>
              <a:gd name="T27" fmla="*/ 2147483646 h 167"/>
              <a:gd name="T28" fmla="*/ 2147483646 w 266"/>
              <a:gd name="T29" fmla="*/ 2147483646 h 167"/>
              <a:gd name="T30" fmla="*/ 2147483646 w 266"/>
              <a:gd name="T31" fmla="*/ 2147483646 h 167"/>
              <a:gd name="T32" fmla="*/ 2147483646 w 266"/>
              <a:gd name="T33" fmla="*/ 2147483646 h 167"/>
              <a:gd name="T34" fmla="*/ 0 w 266"/>
              <a:gd name="T35" fmla="*/ 2147483646 h 167"/>
              <a:gd name="T36" fmla="*/ 0 w 266"/>
              <a:gd name="T37" fmla="*/ 2147483646 h 167"/>
              <a:gd name="T38" fmla="*/ 0 w 266"/>
              <a:gd name="T39" fmla="*/ 2147483646 h 167"/>
              <a:gd name="T40" fmla="*/ 0 w 266"/>
              <a:gd name="T41" fmla="*/ 2147483646 h 167"/>
              <a:gd name="T42" fmla="*/ 0 w 266"/>
              <a:gd name="T43" fmla="*/ 2147483646 h 167"/>
              <a:gd name="T44" fmla="*/ 2147483646 w 266"/>
              <a:gd name="T45" fmla="*/ 2147483646 h 167"/>
              <a:gd name="T46" fmla="*/ 2147483646 w 266"/>
              <a:gd name="T47" fmla="*/ 2147483646 h 167"/>
              <a:gd name="T48" fmla="*/ 2147483646 w 266"/>
              <a:gd name="T49" fmla="*/ 2147483646 h 16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6" h="167">
                <a:moveTo>
                  <a:pt x="251" y="2"/>
                </a:moveTo>
                <a:lnTo>
                  <a:pt x="251" y="2"/>
                </a:lnTo>
                <a:lnTo>
                  <a:pt x="254" y="0"/>
                </a:lnTo>
                <a:lnTo>
                  <a:pt x="260" y="0"/>
                </a:lnTo>
                <a:lnTo>
                  <a:pt x="263" y="2"/>
                </a:lnTo>
                <a:lnTo>
                  <a:pt x="265" y="5"/>
                </a:lnTo>
                <a:lnTo>
                  <a:pt x="266" y="9"/>
                </a:lnTo>
                <a:lnTo>
                  <a:pt x="266" y="12"/>
                </a:lnTo>
                <a:lnTo>
                  <a:pt x="265" y="16"/>
                </a:lnTo>
                <a:lnTo>
                  <a:pt x="261" y="19"/>
                </a:lnTo>
                <a:lnTo>
                  <a:pt x="14" y="165"/>
                </a:lnTo>
                <a:lnTo>
                  <a:pt x="10" y="167"/>
                </a:lnTo>
                <a:lnTo>
                  <a:pt x="7" y="167"/>
                </a:lnTo>
                <a:lnTo>
                  <a:pt x="3" y="165"/>
                </a:lnTo>
                <a:lnTo>
                  <a:pt x="0" y="162"/>
                </a:lnTo>
                <a:lnTo>
                  <a:pt x="0" y="158"/>
                </a:lnTo>
                <a:lnTo>
                  <a:pt x="0" y="155"/>
                </a:lnTo>
                <a:lnTo>
                  <a:pt x="2" y="151"/>
                </a:lnTo>
                <a:lnTo>
                  <a:pt x="3" y="148"/>
                </a:lnTo>
                <a:lnTo>
                  <a:pt x="251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6" name="Freeform 154"/>
          <p:cNvSpPr/>
          <p:nvPr userDrawn="1"/>
        </p:nvSpPr>
        <p:spPr bwMode="auto">
          <a:xfrm>
            <a:off x="5734050" y="3279775"/>
            <a:ext cx="112713" cy="481013"/>
          </a:xfrm>
          <a:custGeom>
            <a:avLst/>
            <a:gdLst>
              <a:gd name="T0" fmla="*/ 2147483646 w 71"/>
              <a:gd name="T1" fmla="*/ 2147483646 h 303"/>
              <a:gd name="T2" fmla="*/ 2147483646 w 71"/>
              <a:gd name="T3" fmla="*/ 2147483646 h 303"/>
              <a:gd name="T4" fmla="*/ 2147483646 w 71"/>
              <a:gd name="T5" fmla="*/ 2147483646 h 303"/>
              <a:gd name="T6" fmla="*/ 2147483646 w 71"/>
              <a:gd name="T7" fmla="*/ 2147483646 h 303"/>
              <a:gd name="T8" fmla="*/ 2147483646 w 71"/>
              <a:gd name="T9" fmla="*/ 0 h 303"/>
              <a:gd name="T10" fmla="*/ 2147483646 w 71"/>
              <a:gd name="T11" fmla="*/ 0 h 303"/>
              <a:gd name="T12" fmla="*/ 2147483646 w 71"/>
              <a:gd name="T13" fmla="*/ 0 h 303"/>
              <a:gd name="T14" fmla="*/ 2147483646 w 71"/>
              <a:gd name="T15" fmla="*/ 0 h 303"/>
              <a:gd name="T16" fmla="*/ 2147483646 w 71"/>
              <a:gd name="T17" fmla="*/ 2147483646 h 303"/>
              <a:gd name="T18" fmla="*/ 2147483646 w 71"/>
              <a:gd name="T19" fmla="*/ 2147483646 h 303"/>
              <a:gd name="T20" fmla="*/ 2147483646 w 71"/>
              <a:gd name="T21" fmla="*/ 2147483646 h 303"/>
              <a:gd name="T22" fmla="*/ 2147483646 w 71"/>
              <a:gd name="T23" fmla="*/ 2147483646 h 303"/>
              <a:gd name="T24" fmla="*/ 2147483646 w 71"/>
              <a:gd name="T25" fmla="*/ 2147483646 h 303"/>
              <a:gd name="T26" fmla="*/ 2147483646 w 71"/>
              <a:gd name="T27" fmla="*/ 2147483646 h 303"/>
              <a:gd name="T28" fmla="*/ 2147483646 w 71"/>
              <a:gd name="T29" fmla="*/ 2147483646 h 303"/>
              <a:gd name="T30" fmla="*/ 2147483646 w 71"/>
              <a:gd name="T31" fmla="*/ 2147483646 h 303"/>
              <a:gd name="T32" fmla="*/ 2147483646 w 71"/>
              <a:gd name="T33" fmla="*/ 2147483646 h 303"/>
              <a:gd name="T34" fmla="*/ 2147483646 w 71"/>
              <a:gd name="T35" fmla="*/ 2147483646 h 303"/>
              <a:gd name="T36" fmla="*/ 2147483646 w 71"/>
              <a:gd name="T37" fmla="*/ 2147483646 h 303"/>
              <a:gd name="T38" fmla="*/ 2147483646 w 71"/>
              <a:gd name="T39" fmla="*/ 2147483646 h 303"/>
              <a:gd name="T40" fmla="*/ 2147483646 w 71"/>
              <a:gd name="T41" fmla="*/ 2147483646 h 303"/>
              <a:gd name="T42" fmla="*/ 2147483646 w 71"/>
              <a:gd name="T43" fmla="*/ 2147483646 h 303"/>
              <a:gd name="T44" fmla="*/ 0 w 71"/>
              <a:gd name="T45" fmla="*/ 2147483646 h 303"/>
              <a:gd name="T46" fmla="*/ 0 w 71"/>
              <a:gd name="T47" fmla="*/ 2147483646 h 303"/>
              <a:gd name="T48" fmla="*/ 2147483646 w 71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1" h="303">
                <a:moveTo>
                  <a:pt x="52" y="9"/>
                </a:moveTo>
                <a:lnTo>
                  <a:pt x="52" y="9"/>
                </a:lnTo>
                <a:lnTo>
                  <a:pt x="54" y="5"/>
                </a:lnTo>
                <a:lnTo>
                  <a:pt x="57" y="2"/>
                </a:lnTo>
                <a:lnTo>
                  <a:pt x="59" y="0"/>
                </a:lnTo>
                <a:lnTo>
                  <a:pt x="64" y="0"/>
                </a:lnTo>
                <a:lnTo>
                  <a:pt x="67" y="2"/>
                </a:lnTo>
                <a:lnTo>
                  <a:pt x="69" y="5"/>
                </a:lnTo>
                <a:lnTo>
                  <a:pt x="71" y="9"/>
                </a:lnTo>
                <a:lnTo>
                  <a:pt x="71" y="12"/>
                </a:lnTo>
                <a:lnTo>
                  <a:pt x="19" y="294"/>
                </a:lnTo>
                <a:lnTo>
                  <a:pt x="19" y="299"/>
                </a:lnTo>
                <a:lnTo>
                  <a:pt x="16" y="301"/>
                </a:lnTo>
                <a:lnTo>
                  <a:pt x="12" y="303"/>
                </a:lnTo>
                <a:lnTo>
                  <a:pt x="9" y="303"/>
                </a:lnTo>
                <a:lnTo>
                  <a:pt x="5" y="301"/>
                </a:lnTo>
                <a:lnTo>
                  <a:pt x="2" y="299"/>
                </a:lnTo>
                <a:lnTo>
                  <a:pt x="0" y="296"/>
                </a:lnTo>
                <a:lnTo>
                  <a:pt x="0" y="291"/>
                </a:lnTo>
                <a:lnTo>
                  <a:pt x="52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7" name="Freeform 155"/>
          <p:cNvSpPr/>
          <p:nvPr userDrawn="1"/>
        </p:nvSpPr>
        <p:spPr bwMode="auto">
          <a:xfrm>
            <a:off x="5868988" y="3248025"/>
            <a:ext cx="46037" cy="487363"/>
          </a:xfrm>
          <a:custGeom>
            <a:avLst/>
            <a:gdLst>
              <a:gd name="T0" fmla="*/ 0 w 29"/>
              <a:gd name="T1" fmla="*/ 2147483646 h 307"/>
              <a:gd name="T2" fmla="*/ 0 w 29"/>
              <a:gd name="T3" fmla="*/ 2147483646 h 307"/>
              <a:gd name="T4" fmla="*/ 2147483646 w 29"/>
              <a:gd name="T5" fmla="*/ 2147483646 h 307"/>
              <a:gd name="T6" fmla="*/ 2147483646 w 29"/>
              <a:gd name="T7" fmla="*/ 2147483646 h 307"/>
              <a:gd name="T8" fmla="*/ 2147483646 w 29"/>
              <a:gd name="T9" fmla="*/ 2147483646 h 307"/>
              <a:gd name="T10" fmla="*/ 2147483646 w 29"/>
              <a:gd name="T11" fmla="*/ 0 h 307"/>
              <a:gd name="T12" fmla="*/ 2147483646 w 29"/>
              <a:gd name="T13" fmla="*/ 0 h 307"/>
              <a:gd name="T14" fmla="*/ 2147483646 w 29"/>
              <a:gd name="T15" fmla="*/ 0 h 307"/>
              <a:gd name="T16" fmla="*/ 2147483646 w 29"/>
              <a:gd name="T17" fmla="*/ 2147483646 h 307"/>
              <a:gd name="T18" fmla="*/ 2147483646 w 29"/>
              <a:gd name="T19" fmla="*/ 2147483646 h 307"/>
              <a:gd name="T20" fmla="*/ 2147483646 w 29"/>
              <a:gd name="T21" fmla="*/ 2147483646 h 307"/>
              <a:gd name="T22" fmla="*/ 2147483646 w 29"/>
              <a:gd name="T23" fmla="*/ 2147483646 h 307"/>
              <a:gd name="T24" fmla="*/ 2147483646 w 29"/>
              <a:gd name="T25" fmla="*/ 2147483646 h 307"/>
              <a:gd name="T26" fmla="*/ 2147483646 w 29"/>
              <a:gd name="T27" fmla="*/ 2147483646 h 307"/>
              <a:gd name="T28" fmla="*/ 2147483646 w 29"/>
              <a:gd name="T29" fmla="*/ 2147483646 h 307"/>
              <a:gd name="T30" fmla="*/ 2147483646 w 29"/>
              <a:gd name="T31" fmla="*/ 2147483646 h 307"/>
              <a:gd name="T32" fmla="*/ 2147483646 w 29"/>
              <a:gd name="T33" fmla="*/ 2147483646 h 307"/>
              <a:gd name="T34" fmla="*/ 2147483646 w 29"/>
              <a:gd name="T35" fmla="*/ 2147483646 h 307"/>
              <a:gd name="T36" fmla="*/ 2147483646 w 29"/>
              <a:gd name="T37" fmla="*/ 2147483646 h 307"/>
              <a:gd name="T38" fmla="*/ 2147483646 w 29"/>
              <a:gd name="T39" fmla="*/ 2147483646 h 307"/>
              <a:gd name="T40" fmla="*/ 2147483646 w 29"/>
              <a:gd name="T41" fmla="*/ 2147483646 h 307"/>
              <a:gd name="T42" fmla="*/ 2147483646 w 29"/>
              <a:gd name="T43" fmla="*/ 2147483646 h 307"/>
              <a:gd name="T44" fmla="*/ 2147483646 w 29"/>
              <a:gd name="T45" fmla="*/ 2147483646 h 307"/>
              <a:gd name="T46" fmla="*/ 2147483646 w 29"/>
              <a:gd name="T47" fmla="*/ 2147483646 h 307"/>
              <a:gd name="T48" fmla="*/ 0 w 29"/>
              <a:gd name="T49" fmla="*/ 2147483646 h 30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" h="307">
                <a:moveTo>
                  <a:pt x="0" y="10"/>
                </a:moveTo>
                <a:lnTo>
                  <a:pt x="0" y="10"/>
                </a:lnTo>
                <a:lnTo>
                  <a:pt x="1" y="7"/>
                </a:lnTo>
                <a:lnTo>
                  <a:pt x="3" y="3"/>
                </a:lnTo>
                <a:lnTo>
                  <a:pt x="6" y="1"/>
                </a:lnTo>
                <a:lnTo>
                  <a:pt x="10" y="0"/>
                </a:lnTo>
                <a:lnTo>
                  <a:pt x="13" y="1"/>
                </a:lnTo>
                <a:lnTo>
                  <a:pt x="17" y="3"/>
                </a:lnTo>
                <a:lnTo>
                  <a:pt x="18" y="7"/>
                </a:lnTo>
                <a:lnTo>
                  <a:pt x="20" y="10"/>
                </a:lnTo>
                <a:lnTo>
                  <a:pt x="29" y="297"/>
                </a:lnTo>
                <a:lnTo>
                  <a:pt x="29" y="301"/>
                </a:lnTo>
                <a:lnTo>
                  <a:pt x="27" y="304"/>
                </a:lnTo>
                <a:lnTo>
                  <a:pt x="24" y="306"/>
                </a:lnTo>
                <a:lnTo>
                  <a:pt x="20" y="307"/>
                </a:lnTo>
                <a:lnTo>
                  <a:pt x="15" y="306"/>
                </a:lnTo>
                <a:lnTo>
                  <a:pt x="13" y="304"/>
                </a:lnTo>
                <a:lnTo>
                  <a:pt x="10" y="302"/>
                </a:lnTo>
                <a:lnTo>
                  <a:pt x="1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8" name="Freeform 156"/>
          <p:cNvSpPr/>
          <p:nvPr userDrawn="1"/>
        </p:nvSpPr>
        <p:spPr bwMode="auto">
          <a:xfrm>
            <a:off x="5916613" y="3206750"/>
            <a:ext cx="161925" cy="460375"/>
          </a:xfrm>
          <a:custGeom>
            <a:avLst/>
            <a:gdLst>
              <a:gd name="T0" fmla="*/ 0 w 102"/>
              <a:gd name="T1" fmla="*/ 2147483646 h 290"/>
              <a:gd name="T2" fmla="*/ 0 w 102"/>
              <a:gd name="T3" fmla="*/ 2147483646 h 290"/>
              <a:gd name="T4" fmla="*/ 0 w 102"/>
              <a:gd name="T5" fmla="*/ 2147483646 h 290"/>
              <a:gd name="T6" fmla="*/ 0 w 102"/>
              <a:gd name="T7" fmla="*/ 2147483646 h 290"/>
              <a:gd name="T8" fmla="*/ 2147483646 w 102"/>
              <a:gd name="T9" fmla="*/ 2147483646 h 290"/>
              <a:gd name="T10" fmla="*/ 2147483646 w 102"/>
              <a:gd name="T11" fmla="*/ 0 h 290"/>
              <a:gd name="T12" fmla="*/ 2147483646 w 102"/>
              <a:gd name="T13" fmla="*/ 0 h 290"/>
              <a:gd name="T14" fmla="*/ 2147483646 w 102"/>
              <a:gd name="T15" fmla="*/ 0 h 290"/>
              <a:gd name="T16" fmla="*/ 2147483646 w 102"/>
              <a:gd name="T17" fmla="*/ 0 h 290"/>
              <a:gd name="T18" fmla="*/ 2147483646 w 102"/>
              <a:gd name="T19" fmla="*/ 2147483646 h 290"/>
              <a:gd name="T20" fmla="*/ 2147483646 w 102"/>
              <a:gd name="T21" fmla="*/ 2147483646 h 290"/>
              <a:gd name="T22" fmla="*/ 2147483646 w 102"/>
              <a:gd name="T23" fmla="*/ 2147483646 h 290"/>
              <a:gd name="T24" fmla="*/ 2147483646 w 102"/>
              <a:gd name="T25" fmla="*/ 2147483646 h 290"/>
              <a:gd name="T26" fmla="*/ 2147483646 w 102"/>
              <a:gd name="T27" fmla="*/ 2147483646 h 290"/>
              <a:gd name="T28" fmla="*/ 2147483646 w 102"/>
              <a:gd name="T29" fmla="*/ 2147483646 h 290"/>
              <a:gd name="T30" fmla="*/ 2147483646 w 102"/>
              <a:gd name="T31" fmla="*/ 2147483646 h 290"/>
              <a:gd name="T32" fmla="*/ 2147483646 w 102"/>
              <a:gd name="T33" fmla="*/ 2147483646 h 290"/>
              <a:gd name="T34" fmla="*/ 2147483646 w 102"/>
              <a:gd name="T35" fmla="*/ 2147483646 h 290"/>
              <a:gd name="T36" fmla="*/ 2147483646 w 102"/>
              <a:gd name="T37" fmla="*/ 2147483646 h 290"/>
              <a:gd name="T38" fmla="*/ 2147483646 w 102"/>
              <a:gd name="T39" fmla="*/ 2147483646 h 290"/>
              <a:gd name="T40" fmla="*/ 2147483646 w 102"/>
              <a:gd name="T41" fmla="*/ 2147483646 h 290"/>
              <a:gd name="T42" fmla="*/ 2147483646 w 102"/>
              <a:gd name="T43" fmla="*/ 2147483646 h 290"/>
              <a:gd name="T44" fmla="*/ 2147483646 w 102"/>
              <a:gd name="T45" fmla="*/ 2147483646 h 290"/>
              <a:gd name="T46" fmla="*/ 2147483646 w 102"/>
              <a:gd name="T47" fmla="*/ 2147483646 h 290"/>
              <a:gd name="T48" fmla="*/ 0 w 102"/>
              <a:gd name="T49" fmla="*/ 2147483646 h 2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2" h="290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1" y="0"/>
                </a:lnTo>
                <a:lnTo>
                  <a:pt x="14" y="2"/>
                </a:lnTo>
                <a:lnTo>
                  <a:pt x="18" y="3"/>
                </a:lnTo>
                <a:lnTo>
                  <a:pt x="19" y="7"/>
                </a:lnTo>
                <a:lnTo>
                  <a:pt x="102" y="278"/>
                </a:lnTo>
                <a:lnTo>
                  <a:pt x="102" y="282"/>
                </a:lnTo>
                <a:lnTo>
                  <a:pt x="102" y="285"/>
                </a:lnTo>
                <a:lnTo>
                  <a:pt x="98" y="289"/>
                </a:lnTo>
                <a:lnTo>
                  <a:pt x="95" y="290"/>
                </a:lnTo>
                <a:lnTo>
                  <a:pt x="92" y="290"/>
                </a:lnTo>
                <a:lnTo>
                  <a:pt x="88" y="289"/>
                </a:lnTo>
                <a:lnTo>
                  <a:pt x="85" y="287"/>
                </a:lnTo>
                <a:lnTo>
                  <a:pt x="83" y="284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59" name="Freeform 157"/>
          <p:cNvSpPr/>
          <p:nvPr userDrawn="1"/>
        </p:nvSpPr>
        <p:spPr bwMode="auto">
          <a:xfrm>
            <a:off x="5149850" y="3124200"/>
            <a:ext cx="473075" cy="147638"/>
          </a:xfrm>
          <a:custGeom>
            <a:avLst/>
            <a:gdLst>
              <a:gd name="T0" fmla="*/ 2147483646 w 298"/>
              <a:gd name="T1" fmla="*/ 0 h 93"/>
              <a:gd name="T2" fmla="*/ 2147483646 w 298"/>
              <a:gd name="T3" fmla="*/ 0 h 93"/>
              <a:gd name="T4" fmla="*/ 2147483646 w 298"/>
              <a:gd name="T5" fmla="*/ 0 h 93"/>
              <a:gd name="T6" fmla="*/ 2147483646 w 298"/>
              <a:gd name="T7" fmla="*/ 2147483646 h 93"/>
              <a:gd name="T8" fmla="*/ 2147483646 w 298"/>
              <a:gd name="T9" fmla="*/ 2147483646 h 93"/>
              <a:gd name="T10" fmla="*/ 2147483646 w 298"/>
              <a:gd name="T11" fmla="*/ 2147483646 h 93"/>
              <a:gd name="T12" fmla="*/ 2147483646 w 298"/>
              <a:gd name="T13" fmla="*/ 2147483646 h 93"/>
              <a:gd name="T14" fmla="*/ 2147483646 w 298"/>
              <a:gd name="T15" fmla="*/ 2147483646 h 93"/>
              <a:gd name="T16" fmla="*/ 2147483646 w 298"/>
              <a:gd name="T17" fmla="*/ 2147483646 h 93"/>
              <a:gd name="T18" fmla="*/ 2147483646 w 298"/>
              <a:gd name="T19" fmla="*/ 2147483646 h 93"/>
              <a:gd name="T20" fmla="*/ 2147483646 w 298"/>
              <a:gd name="T21" fmla="*/ 2147483646 h 93"/>
              <a:gd name="T22" fmla="*/ 2147483646 w 298"/>
              <a:gd name="T23" fmla="*/ 2147483646 h 93"/>
              <a:gd name="T24" fmla="*/ 2147483646 w 298"/>
              <a:gd name="T25" fmla="*/ 2147483646 h 93"/>
              <a:gd name="T26" fmla="*/ 2147483646 w 298"/>
              <a:gd name="T27" fmla="*/ 2147483646 h 93"/>
              <a:gd name="T28" fmla="*/ 2147483646 w 298"/>
              <a:gd name="T29" fmla="*/ 2147483646 h 93"/>
              <a:gd name="T30" fmla="*/ 2147483646 w 298"/>
              <a:gd name="T31" fmla="*/ 2147483646 h 93"/>
              <a:gd name="T32" fmla="*/ 2147483646 w 298"/>
              <a:gd name="T33" fmla="*/ 2147483646 h 93"/>
              <a:gd name="T34" fmla="*/ 0 w 298"/>
              <a:gd name="T35" fmla="*/ 2147483646 h 93"/>
              <a:gd name="T36" fmla="*/ 0 w 298"/>
              <a:gd name="T37" fmla="*/ 2147483646 h 93"/>
              <a:gd name="T38" fmla="*/ 0 w 298"/>
              <a:gd name="T39" fmla="*/ 2147483646 h 93"/>
              <a:gd name="T40" fmla="*/ 0 w 298"/>
              <a:gd name="T41" fmla="*/ 2147483646 h 93"/>
              <a:gd name="T42" fmla="*/ 2147483646 w 298"/>
              <a:gd name="T43" fmla="*/ 2147483646 h 93"/>
              <a:gd name="T44" fmla="*/ 2147483646 w 298"/>
              <a:gd name="T45" fmla="*/ 2147483646 h 93"/>
              <a:gd name="T46" fmla="*/ 2147483646 w 298"/>
              <a:gd name="T47" fmla="*/ 2147483646 h 93"/>
              <a:gd name="T48" fmla="*/ 2147483646 w 298"/>
              <a:gd name="T49" fmla="*/ 0 h 9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93">
                <a:moveTo>
                  <a:pt x="286" y="0"/>
                </a:moveTo>
                <a:lnTo>
                  <a:pt x="286" y="0"/>
                </a:lnTo>
                <a:lnTo>
                  <a:pt x="289" y="0"/>
                </a:lnTo>
                <a:lnTo>
                  <a:pt x="293" y="2"/>
                </a:lnTo>
                <a:lnTo>
                  <a:pt x="296" y="4"/>
                </a:lnTo>
                <a:lnTo>
                  <a:pt x="298" y="7"/>
                </a:lnTo>
                <a:lnTo>
                  <a:pt x="298" y="12"/>
                </a:lnTo>
                <a:lnTo>
                  <a:pt x="296" y="16"/>
                </a:lnTo>
                <a:lnTo>
                  <a:pt x="294" y="18"/>
                </a:lnTo>
                <a:lnTo>
                  <a:pt x="291" y="19"/>
                </a:lnTo>
                <a:lnTo>
                  <a:pt x="12" y="93"/>
                </a:lnTo>
                <a:lnTo>
                  <a:pt x="9" y="93"/>
                </a:lnTo>
                <a:lnTo>
                  <a:pt x="6" y="91"/>
                </a:lnTo>
                <a:lnTo>
                  <a:pt x="2" y="90"/>
                </a:lnTo>
                <a:lnTo>
                  <a:pt x="0" y="86"/>
                </a:lnTo>
                <a:lnTo>
                  <a:pt x="0" y="83"/>
                </a:lnTo>
                <a:lnTo>
                  <a:pt x="2" y="79"/>
                </a:lnTo>
                <a:lnTo>
                  <a:pt x="4" y="76"/>
                </a:lnTo>
                <a:lnTo>
                  <a:pt x="7" y="74"/>
                </a:lnTo>
                <a:lnTo>
                  <a:pt x="28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0" name="Freeform 158"/>
          <p:cNvSpPr/>
          <p:nvPr userDrawn="1"/>
        </p:nvSpPr>
        <p:spPr bwMode="auto">
          <a:xfrm>
            <a:off x="5141913" y="3048000"/>
            <a:ext cx="485775" cy="65088"/>
          </a:xfrm>
          <a:custGeom>
            <a:avLst/>
            <a:gdLst>
              <a:gd name="T0" fmla="*/ 2147483646 w 306"/>
              <a:gd name="T1" fmla="*/ 0 h 41"/>
              <a:gd name="T2" fmla="*/ 2147483646 w 306"/>
              <a:gd name="T3" fmla="*/ 0 h 41"/>
              <a:gd name="T4" fmla="*/ 2147483646 w 306"/>
              <a:gd name="T5" fmla="*/ 0 h 41"/>
              <a:gd name="T6" fmla="*/ 2147483646 w 306"/>
              <a:gd name="T7" fmla="*/ 2147483646 h 41"/>
              <a:gd name="T8" fmla="*/ 2147483646 w 306"/>
              <a:gd name="T9" fmla="*/ 2147483646 h 41"/>
              <a:gd name="T10" fmla="*/ 2147483646 w 306"/>
              <a:gd name="T11" fmla="*/ 2147483646 h 41"/>
              <a:gd name="T12" fmla="*/ 2147483646 w 306"/>
              <a:gd name="T13" fmla="*/ 2147483646 h 41"/>
              <a:gd name="T14" fmla="*/ 2147483646 w 306"/>
              <a:gd name="T15" fmla="*/ 2147483646 h 41"/>
              <a:gd name="T16" fmla="*/ 2147483646 w 306"/>
              <a:gd name="T17" fmla="*/ 2147483646 h 41"/>
              <a:gd name="T18" fmla="*/ 2147483646 w 306"/>
              <a:gd name="T19" fmla="*/ 2147483646 h 41"/>
              <a:gd name="T20" fmla="*/ 2147483646 w 306"/>
              <a:gd name="T21" fmla="*/ 2147483646 h 41"/>
              <a:gd name="T22" fmla="*/ 2147483646 w 306"/>
              <a:gd name="T23" fmla="*/ 2147483646 h 41"/>
              <a:gd name="T24" fmla="*/ 2147483646 w 306"/>
              <a:gd name="T25" fmla="*/ 2147483646 h 41"/>
              <a:gd name="T26" fmla="*/ 2147483646 w 306"/>
              <a:gd name="T27" fmla="*/ 2147483646 h 41"/>
              <a:gd name="T28" fmla="*/ 2147483646 w 306"/>
              <a:gd name="T29" fmla="*/ 2147483646 h 41"/>
              <a:gd name="T30" fmla="*/ 2147483646 w 306"/>
              <a:gd name="T31" fmla="*/ 2147483646 h 41"/>
              <a:gd name="T32" fmla="*/ 0 w 306"/>
              <a:gd name="T33" fmla="*/ 2147483646 h 41"/>
              <a:gd name="T34" fmla="*/ 0 w 306"/>
              <a:gd name="T35" fmla="*/ 2147483646 h 41"/>
              <a:gd name="T36" fmla="*/ 0 w 306"/>
              <a:gd name="T37" fmla="*/ 2147483646 h 41"/>
              <a:gd name="T38" fmla="*/ 0 w 306"/>
              <a:gd name="T39" fmla="*/ 2147483646 h 41"/>
              <a:gd name="T40" fmla="*/ 0 w 306"/>
              <a:gd name="T41" fmla="*/ 2147483646 h 41"/>
              <a:gd name="T42" fmla="*/ 2147483646 w 306"/>
              <a:gd name="T43" fmla="*/ 2147483646 h 41"/>
              <a:gd name="T44" fmla="*/ 2147483646 w 306"/>
              <a:gd name="T45" fmla="*/ 2147483646 h 41"/>
              <a:gd name="T46" fmla="*/ 2147483646 w 306"/>
              <a:gd name="T47" fmla="*/ 2147483646 h 41"/>
              <a:gd name="T48" fmla="*/ 2147483646 w 306"/>
              <a:gd name="T49" fmla="*/ 0 h 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1">
                <a:moveTo>
                  <a:pt x="296" y="0"/>
                </a:moveTo>
                <a:lnTo>
                  <a:pt x="296" y="0"/>
                </a:lnTo>
                <a:lnTo>
                  <a:pt x="299" y="0"/>
                </a:lnTo>
                <a:lnTo>
                  <a:pt x="303" y="2"/>
                </a:lnTo>
                <a:lnTo>
                  <a:pt x="305" y="5"/>
                </a:lnTo>
                <a:lnTo>
                  <a:pt x="306" y="9"/>
                </a:lnTo>
                <a:lnTo>
                  <a:pt x="306" y="12"/>
                </a:lnTo>
                <a:lnTo>
                  <a:pt x="305" y="16"/>
                </a:lnTo>
                <a:lnTo>
                  <a:pt x="301" y="19"/>
                </a:lnTo>
                <a:lnTo>
                  <a:pt x="298" y="19"/>
                </a:lnTo>
                <a:lnTo>
                  <a:pt x="11" y="41"/>
                </a:lnTo>
                <a:lnTo>
                  <a:pt x="7" y="41"/>
                </a:lnTo>
                <a:lnTo>
                  <a:pt x="4" y="40"/>
                </a:lnTo>
                <a:lnTo>
                  <a:pt x="0" y="36"/>
                </a:lnTo>
                <a:lnTo>
                  <a:pt x="0" y="33"/>
                </a:lnTo>
                <a:lnTo>
                  <a:pt x="0" y="29"/>
                </a:lnTo>
                <a:lnTo>
                  <a:pt x="2" y="26"/>
                </a:lnTo>
                <a:lnTo>
                  <a:pt x="5" y="23"/>
                </a:lnTo>
                <a:lnTo>
                  <a:pt x="9" y="23"/>
                </a:lnTo>
                <a:lnTo>
                  <a:pt x="29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1" name="Freeform 159"/>
          <p:cNvSpPr/>
          <p:nvPr userDrawn="1"/>
        </p:nvSpPr>
        <p:spPr bwMode="auto">
          <a:xfrm>
            <a:off x="5186363" y="2925763"/>
            <a:ext cx="479425" cy="103187"/>
          </a:xfrm>
          <a:custGeom>
            <a:avLst/>
            <a:gdLst>
              <a:gd name="T0" fmla="*/ 2147483646 w 302"/>
              <a:gd name="T1" fmla="*/ 2147483646 h 65"/>
              <a:gd name="T2" fmla="*/ 2147483646 w 302"/>
              <a:gd name="T3" fmla="*/ 2147483646 h 65"/>
              <a:gd name="T4" fmla="*/ 2147483646 w 302"/>
              <a:gd name="T5" fmla="*/ 2147483646 h 65"/>
              <a:gd name="T6" fmla="*/ 2147483646 w 302"/>
              <a:gd name="T7" fmla="*/ 2147483646 h 65"/>
              <a:gd name="T8" fmla="*/ 2147483646 w 302"/>
              <a:gd name="T9" fmla="*/ 2147483646 h 65"/>
              <a:gd name="T10" fmla="*/ 2147483646 w 302"/>
              <a:gd name="T11" fmla="*/ 2147483646 h 65"/>
              <a:gd name="T12" fmla="*/ 2147483646 w 302"/>
              <a:gd name="T13" fmla="*/ 2147483646 h 65"/>
              <a:gd name="T14" fmla="*/ 2147483646 w 302"/>
              <a:gd name="T15" fmla="*/ 2147483646 h 65"/>
              <a:gd name="T16" fmla="*/ 2147483646 w 302"/>
              <a:gd name="T17" fmla="*/ 2147483646 h 65"/>
              <a:gd name="T18" fmla="*/ 2147483646 w 302"/>
              <a:gd name="T19" fmla="*/ 2147483646 h 65"/>
              <a:gd name="T20" fmla="*/ 2147483646 w 302"/>
              <a:gd name="T21" fmla="*/ 2147483646 h 65"/>
              <a:gd name="T22" fmla="*/ 2147483646 w 302"/>
              <a:gd name="T23" fmla="*/ 2147483646 h 65"/>
              <a:gd name="T24" fmla="*/ 2147483646 w 302"/>
              <a:gd name="T25" fmla="*/ 2147483646 h 65"/>
              <a:gd name="T26" fmla="*/ 2147483646 w 302"/>
              <a:gd name="T27" fmla="*/ 2147483646 h 65"/>
              <a:gd name="T28" fmla="*/ 2147483646 w 302"/>
              <a:gd name="T29" fmla="*/ 2147483646 h 65"/>
              <a:gd name="T30" fmla="*/ 2147483646 w 302"/>
              <a:gd name="T31" fmla="*/ 2147483646 h 65"/>
              <a:gd name="T32" fmla="*/ 0 w 302"/>
              <a:gd name="T33" fmla="*/ 2147483646 h 65"/>
              <a:gd name="T34" fmla="*/ 0 w 302"/>
              <a:gd name="T35" fmla="*/ 2147483646 h 65"/>
              <a:gd name="T36" fmla="*/ 0 w 302"/>
              <a:gd name="T37" fmla="*/ 2147483646 h 65"/>
              <a:gd name="T38" fmla="*/ 0 w 302"/>
              <a:gd name="T39" fmla="*/ 2147483646 h 65"/>
              <a:gd name="T40" fmla="*/ 0 w 302"/>
              <a:gd name="T41" fmla="*/ 2147483646 h 65"/>
              <a:gd name="T42" fmla="*/ 2147483646 w 302"/>
              <a:gd name="T43" fmla="*/ 2147483646 h 65"/>
              <a:gd name="T44" fmla="*/ 2147483646 w 302"/>
              <a:gd name="T45" fmla="*/ 0 h 65"/>
              <a:gd name="T46" fmla="*/ 2147483646 w 302"/>
              <a:gd name="T47" fmla="*/ 0 h 65"/>
              <a:gd name="T48" fmla="*/ 2147483646 w 302"/>
              <a:gd name="T49" fmla="*/ 2147483646 h 6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2" h="65">
                <a:moveTo>
                  <a:pt x="294" y="45"/>
                </a:moveTo>
                <a:lnTo>
                  <a:pt x="294" y="45"/>
                </a:lnTo>
                <a:lnTo>
                  <a:pt x="299" y="46"/>
                </a:lnTo>
                <a:lnTo>
                  <a:pt x="301" y="50"/>
                </a:lnTo>
                <a:lnTo>
                  <a:pt x="302" y="53"/>
                </a:lnTo>
                <a:lnTo>
                  <a:pt x="302" y="57"/>
                </a:lnTo>
                <a:lnTo>
                  <a:pt x="301" y="60"/>
                </a:lnTo>
                <a:lnTo>
                  <a:pt x="299" y="63"/>
                </a:lnTo>
                <a:lnTo>
                  <a:pt x="295" y="63"/>
                </a:lnTo>
                <a:lnTo>
                  <a:pt x="292" y="65"/>
                </a:lnTo>
                <a:lnTo>
                  <a:pt x="7" y="19"/>
                </a:lnTo>
                <a:lnTo>
                  <a:pt x="3" y="17"/>
                </a:lnTo>
                <a:lnTo>
                  <a:pt x="1" y="15"/>
                </a:ln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294" y="4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2" name="Freeform 160"/>
          <p:cNvSpPr/>
          <p:nvPr userDrawn="1"/>
        </p:nvSpPr>
        <p:spPr bwMode="auto">
          <a:xfrm>
            <a:off x="5256213" y="2797175"/>
            <a:ext cx="457200" cy="196850"/>
          </a:xfrm>
          <a:custGeom>
            <a:avLst/>
            <a:gdLst>
              <a:gd name="T0" fmla="*/ 2147483646 w 288"/>
              <a:gd name="T1" fmla="*/ 2147483646 h 124"/>
              <a:gd name="T2" fmla="*/ 2147483646 w 288"/>
              <a:gd name="T3" fmla="*/ 2147483646 h 124"/>
              <a:gd name="T4" fmla="*/ 2147483646 w 288"/>
              <a:gd name="T5" fmla="*/ 2147483646 h 124"/>
              <a:gd name="T6" fmla="*/ 2147483646 w 288"/>
              <a:gd name="T7" fmla="*/ 2147483646 h 124"/>
              <a:gd name="T8" fmla="*/ 2147483646 w 288"/>
              <a:gd name="T9" fmla="*/ 2147483646 h 124"/>
              <a:gd name="T10" fmla="*/ 2147483646 w 288"/>
              <a:gd name="T11" fmla="*/ 2147483646 h 124"/>
              <a:gd name="T12" fmla="*/ 2147483646 w 288"/>
              <a:gd name="T13" fmla="*/ 2147483646 h 124"/>
              <a:gd name="T14" fmla="*/ 2147483646 w 288"/>
              <a:gd name="T15" fmla="*/ 2147483646 h 124"/>
              <a:gd name="T16" fmla="*/ 2147483646 w 288"/>
              <a:gd name="T17" fmla="*/ 2147483646 h 124"/>
              <a:gd name="T18" fmla="*/ 2147483646 w 288"/>
              <a:gd name="T19" fmla="*/ 2147483646 h 124"/>
              <a:gd name="T20" fmla="*/ 2147483646 w 288"/>
              <a:gd name="T21" fmla="*/ 2147483646 h 124"/>
              <a:gd name="T22" fmla="*/ 2147483646 w 288"/>
              <a:gd name="T23" fmla="*/ 2147483646 h 124"/>
              <a:gd name="T24" fmla="*/ 2147483646 w 288"/>
              <a:gd name="T25" fmla="*/ 2147483646 h 124"/>
              <a:gd name="T26" fmla="*/ 2147483646 w 288"/>
              <a:gd name="T27" fmla="*/ 2147483646 h 124"/>
              <a:gd name="T28" fmla="*/ 2147483646 w 288"/>
              <a:gd name="T29" fmla="*/ 2147483646 h 124"/>
              <a:gd name="T30" fmla="*/ 0 w 288"/>
              <a:gd name="T31" fmla="*/ 2147483646 h 124"/>
              <a:gd name="T32" fmla="*/ 0 w 288"/>
              <a:gd name="T33" fmla="*/ 2147483646 h 124"/>
              <a:gd name="T34" fmla="*/ 0 w 288"/>
              <a:gd name="T35" fmla="*/ 2147483646 h 124"/>
              <a:gd name="T36" fmla="*/ 0 w 288"/>
              <a:gd name="T37" fmla="*/ 2147483646 h 124"/>
              <a:gd name="T38" fmla="*/ 0 w 288"/>
              <a:gd name="T39" fmla="*/ 2147483646 h 124"/>
              <a:gd name="T40" fmla="*/ 2147483646 w 288"/>
              <a:gd name="T41" fmla="*/ 2147483646 h 124"/>
              <a:gd name="T42" fmla="*/ 2147483646 w 288"/>
              <a:gd name="T43" fmla="*/ 0 h 124"/>
              <a:gd name="T44" fmla="*/ 2147483646 w 288"/>
              <a:gd name="T45" fmla="*/ 0 h 124"/>
              <a:gd name="T46" fmla="*/ 2147483646 w 288"/>
              <a:gd name="T47" fmla="*/ 0 h 124"/>
              <a:gd name="T48" fmla="*/ 2147483646 w 288"/>
              <a:gd name="T49" fmla="*/ 2147483646 h 12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24">
                <a:moveTo>
                  <a:pt x="281" y="105"/>
                </a:moveTo>
                <a:lnTo>
                  <a:pt x="281" y="105"/>
                </a:lnTo>
                <a:lnTo>
                  <a:pt x="284" y="107"/>
                </a:lnTo>
                <a:lnTo>
                  <a:pt x="286" y="110"/>
                </a:lnTo>
                <a:lnTo>
                  <a:pt x="288" y="113"/>
                </a:lnTo>
                <a:lnTo>
                  <a:pt x="286" y="117"/>
                </a:lnTo>
                <a:lnTo>
                  <a:pt x="284" y="120"/>
                </a:lnTo>
                <a:lnTo>
                  <a:pt x="281" y="124"/>
                </a:lnTo>
                <a:lnTo>
                  <a:pt x="277" y="124"/>
                </a:lnTo>
                <a:lnTo>
                  <a:pt x="274" y="124"/>
                </a:lnTo>
                <a:lnTo>
                  <a:pt x="6" y="19"/>
                </a:lnTo>
                <a:lnTo>
                  <a:pt x="2" y="16"/>
                </a:lnTo>
                <a:lnTo>
                  <a:pt x="0" y="14"/>
                </a:lnTo>
                <a:lnTo>
                  <a:pt x="0" y="9"/>
                </a:lnTo>
                <a:lnTo>
                  <a:pt x="0" y="5"/>
                </a:lnTo>
                <a:lnTo>
                  <a:pt x="2" y="2"/>
                </a:lnTo>
                <a:lnTo>
                  <a:pt x="6" y="0"/>
                </a:lnTo>
                <a:lnTo>
                  <a:pt x="9" y="0"/>
                </a:lnTo>
                <a:lnTo>
                  <a:pt x="12" y="0"/>
                </a:lnTo>
                <a:lnTo>
                  <a:pt x="281" y="10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3" name="Freeform 161"/>
          <p:cNvSpPr/>
          <p:nvPr userDrawn="1"/>
        </p:nvSpPr>
        <p:spPr bwMode="auto">
          <a:xfrm>
            <a:off x="6272213" y="3271838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0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2147483646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0 w 222"/>
              <a:gd name="T113" fmla="*/ 2147483646 h 222"/>
              <a:gd name="T114" fmla="*/ 0 w 222"/>
              <a:gd name="T115" fmla="*/ 2147483646 h 222"/>
              <a:gd name="T116" fmla="*/ 0 w 222"/>
              <a:gd name="T117" fmla="*/ 2147483646 h 222"/>
              <a:gd name="T118" fmla="*/ 0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3" y="84"/>
                </a:moveTo>
                <a:lnTo>
                  <a:pt x="3" y="84"/>
                </a:lnTo>
                <a:lnTo>
                  <a:pt x="5" y="74"/>
                </a:lnTo>
                <a:lnTo>
                  <a:pt x="10" y="64"/>
                </a:lnTo>
                <a:lnTo>
                  <a:pt x="15" y="53"/>
                </a:lnTo>
                <a:lnTo>
                  <a:pt x="22" y="45"/>
                </a:lnTo>
                <a:lnTo>
                  <a:pt x="27" y="36"/>
                </a:lnTo>
                <a:lnTo>
                  <a:pt x="36" y="29"/>
                </a:lnTo>
                <a:lnTo>
                  <a:pt x="53" y="16"/>
                </a:lnTo>
                <a:lnTo>
                  <a:pt x="72" y="7"/>
                </a:lnTo>
                <a:lnTo>
                  <a:pt x="82" y="4"/>
                </a:lnTo>
                <a:lnTo>
                  <a:pt x="93" y="2"/>
                </a:lnTo>
                <a:lnTo>
                  <a:pt x="103" y="0"/>
                </a:lnTo>
                <a:lnTo>
                  <a:pt x="115" y="0"/>
                </a:lnTo>
                <a:lnTo>
                  <a:pt x="125" y="2"/>
                </a:lnTo>
                <a:lnTo>
                  <a:pt x="137" y="4"/>
                </a:lnTo>
                <a:lnTo>
                  <a:pt x="148" y="7"/>
                </a:lnTo>
                <a:lnTo>
                  <a:pt x="158" y="10"/>
                </a:lnTo>
                <a:lnTo>
                  <a:pt x="168" y="16"/>
                </a:lnTo>
                <a:lnTo>
                  <a:pt x="177" y="23"/>
                </a:lnTo>
                <a:lnTo>
                  <a:pt x="186" y="29"/>
                </a:lnTo>
                <a:lnTo>
                  <a:pt x="192" y="36"/>
                </a:lnTo>
                <a:lnTo>
                  <a:pt x="206" y="53"/>
                </a:lnTo>
                <a:lnTo>
                  <a:pt x="215" y="72"/>
                </a:lnTo>
                <a:lnTo>
                  <a:pt x="218" y="83"/>
                </a:lnTo>
                <a:lnTo>
                  <a:pt x="220" y="93"/>
                </a:lnTo>
                <a:lnTo>
                  <a:pt x="222" y="105"/>
                </a:lnTo>
                <a:lnTo>
                  <a:pt x="222" y="115"/>
                </a:lnTo>
                <a:lnTo>
                  <a:pt x="220" y="127"/>
                </a:lnTo>
                <a:lnTo>
                  <a:pt x="218" y="138"/>
                </a:lnTo>
                <a:lnTo>
                  <a:pt x="215" y="148"/>
                </a:lnTo>
                <a:lnTo>
                  <a:pt x="211" y="158"/>
                </a:lnTo>
                <a:lnTo>
                  <a:pt x="206" y="169"/>
                </a:lnTo>
                <a:lnTo>
                  <a:pt x="199" y="177"/>
                </a:lnTo>
                <a:lnTo>
                  <a:pt x="192" y="186"/>
                </a:lnTo>
                <a:lnTo>
                  <a:pt x="186" y="194"/>
                </a:lnTo>
                <a:lnTo>
                  <a:pt x="168" y="206"/>
                </a:lnTo>
                <a:lnTo>
                  <a:pt x="149" y="215"/>
                </a:lnTo>
                <a:lnTo>
                  <a:pt x="139" y="218"/>
                </a:lnTo>
                <a:lnTo>
                  <a:pt x="127" y="220"/>
                </a:lnTo>
                <a:lnTo>
                  <a:pt x="117" y="222"/>
                </a:lnTo>
                <a:lnTo>
                  <a:pt x="106" y="222"/>
                </a:lnTo>
                <a:lnTo>
                  <a:pt x="94" y="222"/>
                </a:lnTo>
                <a:lnTo>
                  <a:pt x="84" y="218"/>
                </a:lnTo>
                <a:lnTo>
                  <a:pt x="72" y="215"/>
                </a:lnTo>
                <a:lnTo>
                  <a:pt x="62" y="212"/>
                </a:lnTo>
                <a:lnTo>
                  <a:pt x="53" y="206"/>
                </a:lnTo>
                <a:lnTo>
                  <a:pt x="45" y="200"/>
                </a:lnTo>
                <a:lnTo>
                  <a:pt x="36" y="193"/>
                </a:lnTo>
                <a:lnTo>
                  <a:pt x="27" y="186"/>
                </a:lnTo>
                <a:lnTo>
                  <a:pt x="15" y="169"/>
                </a:lnTo>
                <a:lnTo>
                  <a:pt x="7" y="150"/>
                </a:lnTo>
                <a:lnTo>
                  <a:pt x="3" y="139"/>
                </a:lnTo>
                <a:lnTo>
                  <a:pt x="0" y="129"/>
                </a:lnTo>
                <a:lnTo>
                  <a:pt x="0" y="119"/>
                </a:lnTo>
                <a:lnTo>
                  <a:pt x="0" y="107"/>
                </a:lnTo>
                <a:lnTo>
                  <a:pt x="0" y="96"/>
                </a:lnTo>
                <a:lnTo>
                  <a:pt x="3" y="8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4" name="Freeform 162"/>
          <p:cNvSpPr/>
          <p:nvPr userDrawn="1"/>
        </p:nvSpPr>
        <p:spPr bwMode="auto">
          <a:xfrm>
            <a:off x="6518275" y="2619375"/>
            <a:ext cx="223838" cy="222250"/>
          </a:xfrm>
          <a:custGeom>
            <a:avLst/>
            <a:gdLst>
              <a:gd name="T0" fmla="*/ 2147483646 w 141"/>
              <a:gd name="T1" fmla="*/ 2147483646 h 140"/>
              <a:gd name="T2" fmla="*/ 2147483646 w 141"/>
              <a:gd name="T3" fmla="*/ 2147483646 h 140"/>
              <a:gd name="T4" fmla="*/ 2147483646 w 141"/>
              <a:gd name="T5" fmla="*/ 2147483646 h 140"/>
              <a:gd name="T6" fmla="*/ 2147483646 w 141"/>
              <a:gd name="T7" fmla="*/ 2147483646 h 140"/>
              <a:gd name="T8" fmla="*/ 2147483646 w 141"/>
              <a:gd name="T9" fmla="*/ 2147483646 h 140"/>
              <a:gd name="T10" fmla="*/ 2147483646 w 141"/>
              <a:gd name="T11" fmla="*/ 2147483646 h 140"/>
              <a:gd name="T12" fmla="*/ 2147483646 w 141"/>
              <a:gd name="T13" fmla="*/ 2147483646 h 140"/>
              <a:gd name="T14" fmla="*/ 2147483646 w 141"/>
              <a:gd name="T15" fmla="*/ 0 h 140"/>
              <a:gd name="T16" fmla="*/ 2147483646 w 141"/>
              <a:gd name="T17" fmla="*/ 0 h 140"/>
              <a:gd name="T18" fmla="*/ 2147483646 w 141"/>
              <a:gd name="T19" fmla="*/ 2147483646 h 140"/>
              <a:gd name="T20" fmla="*/ 2147483646 w 141"/>
              <a:gd name="T21" fmla="*/ 2147483646 h 140"/>
              <a:gd name="T22" fmla="*/ 2147483646 w 141"/>
              <a:gd name="T23" fmla="*/ 2147483646 h 140"/>
              <a:gd name="T24" fmla="*/ 2147483646 w 141"/>
              <a:gd name="T25" fmla="*/ 2147483646 h 140"/>
              <a:gd name="T26" fmla="*/ 2147483646 w 141"/>
              <a:gd name="T27" fmla="*/ 2147483646 h 140"/>
              <a:gd name="T28" fmla="*/ 2147483646 w 141"/>
              <a:gd name="T29" fmla="*/ 2147483646 h 140"/>
              <a:gd name="T30" fmla="*/ 2147483646 w 141"/>
              <a:gd name="T31" fmla="*/ 2147483646 h 140"/>
              <a:gd name="T32" fmla="*/ 2147483646 w 141"/>
              <a:gd name="T33" fmla="*/ 2147483646 h 140"/>
              <a:gd name="T34" fmla="*/ 2147483646 w 141"/>
              <a:gd name="T35" fmla="*/ 2147483646 h 140"/>
              <a:gd name="T36" fmla="*/ 2147483646 w 141"/>
              <a:gd name="T37" fmla="*/ 2147483646 h 140"/>
              <a:gd name="T38" fmla="*/ 2147483646 w 141"/>
              <a:gd name="T39" fmla="*/ 2147483646 h 140"/>
              <a:gd name="T40" fmla="*/ 2147483646 w 141"/>
              <a:gd name="T41" fmla="*/ 2147483646 h 140"/>
              <a:gd name="T42" fmla="*/ 2147483646 w 141"/>
              <a:gd name="T43" fmla="*/ 2147483646 h 140"/>
              <a:gd name="T44" fmla="*/ 2147483646 w 141"/>
              <a:gd name="T45" fmla="*/ 2147483646 h 140"/>
              <a:gd name="T46" fmla="*/ 2147483646 w 141"/>
              <a:gd name="T47" fmla="*/ 2147483646 h 140"/>
              <a:gd name="T48" fmla="*/ 2147483646 w 141"/>
              <a:gd name="T49" fmla="*/ 2147483646 h 140"/>
              <a:gd name="T50" fmla="*/ 2147483646 w 141"/>
              <a:gd name="T51" fmla="*/ 2147483646 h 140"/>
              <a:gd name="T52" fmla="*/ 2147483646 w 141"/>
              <a:gd name="T53" fmla="*/ 2147483646 h 140"/>
              <a:gd name="T54" fmla="*/ 2147483646 w 141"/>
              <a:gd name="T55" fmla="*/ 2147483646 h 140"/>
              <a:gd name="T56" fmla="*/ 2147483646 w 141"/>
              <a:gd name="T57" fmla="*/ 2147483646 h 140"/>
              <a:gd name="T58" fmla="*/ 2147483646 w 141"/>
              <a:gd name="T59" fmla="*/ 2147483646 h 140"/>
              <a:gd name="T60" fmla="*/ 2147483646 w 141"/>
              <a:gd name="T61" fmla="*/ 2147483646 h 140"/>
              <a:gd name="T62" fmla="*/ 2147483646 w 141"/>
              <a:gd name="T63" fmla="*/ 2147483646 h 140"/>
              <a:gd name="T64" fmla="*/ 2147483646 w 141"/>
              <a:gd name="T65" fmla="*/ 2147483646 h 140"/>
              <a:gd name="T66" fmla="*/ 2147483646 w 141"/>
              <a:gd name="T67" fmla="*/ 2147483646 h 140"/>
              <a:gd name="T68" fmla="*/ 2147483646 w 141"/>
              <a:gd name="T69" fmla="*/ 2147483646 h 140"/>
              <a:gd name="T70" fmla="*/ 0 w 141"/>
              <a:gd name="T71" fmla="*/ 2147483646 h 140"/>
              <a:gd name="T72" fmla="*/ 2147483646 w 141"/>
              <a:gd name="T73" fmla="*/ 2147483646 h 140"/>
              <a:gd name="T74" fmla="*/ 2147483646 w 141"/>
              <a:gd name="T75" fmla="*/ 2147483646 h 14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0">
                <a:moveTo>
                  <a:pt x="1" y="54"/>
                </a:moveTo>
                <a:lnTo>
                  <a:pt x="1" y="54"/>
                </a:lnTo>
                <a:lnTo>
                  <a:pt x="7" y="40"/>
                </a:lnTo>
                <a:lnTo>
                  <a:pt x="13" y="28"/>
                </a:lnTo>
                <a:lnTo>
                  <a:pt x="24" y="17"/>
                </a:lnTo>
                <a:lnTo>
                  <a:pt x="34" y="11"/>
                </a:lnTo>
                <a:lnTo>
                  <a:pt x="46" y="4"/>
                </a:lnTo>
                <a:lnTo>
                  <a:pt x="60" y="0"/>
                </a:lnTo>
                <a:lnTo>
                  <a:pt x="74" y="0"/>
                </a:lnTo>
                <a:lnTo>
                  <a:pt x="87" y="2"/>
                </a:lnTo>
                <a:lnTo>
                  <a:pt x="101" y="7"/>
                </a:lnTo>
                <a:lnTo>
                  <a:pt x="113" y="14"/>
                </a:lnTo>
                <a:lnTo>
                  <a:pt x="122" y="23"/>
                </a:lnTo>
                <a:lnTo>
                  <a:pt x="130" y="33"/>
                </a:lnTo>
                <a:lnTo>
                  <a:pt x="135" y="45"/>
                </a:lnTo>
                <a:lnTo>
                  <a:pt x="139" y="59"/>
                </a:lnTo>
                <a:lnTo>
                  <a:pt x="141" y="72"/>
                </a:lnTo>
                <a:lnTo>
                  <a:pt x="139" y="86"/>
                </a:lnTo>
                <a:lnTo>
                  <a:pt x="134" y="100"/>
                </a:lnTo>
                <a:lnTo>
                  <a:pt x="127" y="112"/>
                </a:lnTo>
                <a:lnTo>
                  <a:pt x="118" y="122"/>
                </a:lnTo>
                <a:lnTo>
                  <a:pt x="106" y="131"/>
                </a:lnTo>
                <a:lnTo>
                  <a:pt x="94" y="136"/>
                </a:lnTo>
                <a:lnTo>
                  <a:pt x="80" y="140"/>
                </a:lnTo>
                <a:lnTo>
                  <a:pt x="67" y="140"/>
                </a:lnTo>
                <a:lnTo>
                  <a:pt x="53" y="138"/>
                </a:lnTo>
                <a:lnTo>
                  <a:pt x="39" y="134"/>
                </a:lnTo>
                <a:lnTo>
                  <a:pt x="29" y="126"/>
                </a:lnTo>
                <a:lnTo>
                  <a:pt x="19" y="117"/>
                </a:lnTo>
                <a:lnTo>
                  <a:pt x="10" y="107"/>
                </a:lnTo>
                <a:lnTo>
                  <a:pt x="5" y="95"/>
                </a:lnTo>
                <a:lnTo>
                  <a:pt x="1" y="81"/>
                </a:lnTo>
                <a:lnTo>
                  <a:pt x="0" y="67"/>
                </a:lnTo>
                <a:lnTo>
                  <a:pt x="1" y="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5" name="Freeform 163"/>
          <p:cNvSpPr/>
          <p:nvPr userDrawn="1"/>
        </p:nvSpPr>
        <p:spPr bwMode="auto">
          <a:xfrm>
            <a:off x="6462713" y="2813050"/>
            <a:ext cx="163512" cy="515938"/>
          </a:xfrm>
          <a:custGeom>
            <a:avLst/>
            <a:gdLst>
              <a:gd name="T0" fmla="*/ 2147483646 w 103"/>
              <a:gd name="T1" fmla="*/ 2147483646 h 325"/>
              <a:gd name="T2" fmla="*/ 2147483646 w 103"/>
              <a:gd name="T3" fmla="*/ 2147483646 h 325"/>
              <a:gd name="T4" fmla="*/ 2147483646 w 103"/>
              <a:gd name="T5" fmla="*/ 2147483646 h 325"/>
              <a:gd name="T6" fmla="*/ 2147483646 w 103"/>
              <a:gd name="T7" fmla="*/ 2147483646 h 325"/>
              <a:gd name="T8" fmla="*/ 2147483646 w 103"/>
              <a:gd name="T9" fmla="*/ 0 h 325"/>
              <a:gd name="T10" fmla="*/ 2147483646 w 103"/>
              <a:gd name="T11" fmla="*/ 0 h 325"/>
              <a:gd name="T12" fmla="*/ 2147483646 w 103"/>
              <a:gd name="T13" fmla="*/ 0 h 325"/>
              <a:gd name="T14" fmla="*/ 2147483646 w 103"/>
              <a:gd name="T15" fmla="*/ 0 h 325"/>
              <a:gd name="T16" fmla="*/ 2147483646 w 103"/>
              <a:gd name="T17" fmla="*/ 2147483646 h 325"/>
              <a:gd name="T18" fmla="*/ 2147483646 w 103"/>
              <a:gd name="T19" fmla="*/ 2147483646 h 325"/>
              <a:gd name="T20" fmla="*/ 2147483646 w 103"/>
              <a:gd name="T21" fmla="*/ 2147483646 h 325"/>
              <a:gd name="T22" fmla="*/ 2147483646 w 103"/>
              <a:gd name="T23" fmla="*/ 2147483646 h 325"/>
              <a:gd name="T24" fmla="*/ 2147483646 w 103"/>
              <a:gd name="T25" fmla="*/ 2147483646 h 325"/>
              <a:gd name="T26" fmla="*/ 2147483646 w 103"/>
              <a:gd name="T27" fmla="*/ 2147483646 h 325"/>
              <a:gd name="T28" fmla="*/ 2147483646 w 103"/>
              <a:gd name="T29" fmla="*/ 2147483646 h 325"/>
              <a:gd name="T30" fmla="*/ 2147483646 w 103"/>
              <a:gd name="T31" fmla="*/ 2147483646 h 325"/>
              <a:gd name="T32" fmla="*/ 2147483646 w 103"/>
              <a:gd name="T33" fmla="*/ 2147483646 h 325"/>
              <a:gd name="T34" fmla="*/ 2147483646 w 103"/>
              <a:gd name="T35" fmla="*/ 2147483646 h 325"/>
              <a:gd name="T36" fmla="*/ 2147483646 w 103"/>
              <a:gd name="T37" fmla="*/ 2147483646 h 325"/>
              <a:gd name="T38" fmla="*/ 2147483646 w 103"/>
              <a:gd name="T39" fmla="*/ 2147483646 h 325"/>
              <a:gd name="T40" fmla="*/ 2147483646 w 103"/>
              <a:gd name="T41" fmla="*/ 2147483646 h 325"/>
              <a:gd name="T42" fmla="*/ 2147483646 w 103"/>
              <a:gd name="T43" fmla="*/ 2147483646 h 325"/>
              <a:gd name="T44" fmla="*/ 0 w 103"/>
              <a:gd name="T45" fmla="*/ 2147483646 h 325"/>
              <a:gd name="T46" fmla="*/ 0 w 103"/>
              <a:gd name="T47" fmla="*/ 2147483646 h 325"/>
              <a:gd name="T48" fmla="*/ 2147483646 w 103"/>
              <a:gd name="T49" fmla="*/ 2147483646 h 32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325">
                <a:moveTo>
                  <a:pt x="72" y="12"/>
                </a:moveTo>
                <a:lnTo>
                  <a:pt x="72" y="12"/>
                </a:lnTo>
                <a:lnTo>
                  <a:pt x="76" y="7"/>
                </a:lnTo>
                <a:lnTo>
                  <a:pt x="79" y="2"/>
                </a:lnTo>
                <a:lnTo>
                  <a:pt x="86" y="0"/>
                </a:lnTo>
                <a:lnTo>
                  <a:pt x="91" y="0"/>
                </a:lnTo>
                <a:lnTo>
                  <a:pt x="97" y="4"/>
                </a:lnTo>
                <a:lnTo>
                  <a:pt x="102" y="7"/>
                </a:lnTo>
                <a:lnTo>
                  <a:pt x="103" y="14"/>
                </a:lnTo>
                <a:lnTo>
                  <a:pt x="103" y="19"/>
                </a:lnTo>
                <a:lnTo>
                  <a:pt x="29" y="313"/>
                </a:lnTo>
                <a:lnTo>
                  <a:pt x="28" y="320"/>
                </a:lnTo>
                <a:lnTo>
                  <a:pt x="23" y="324"/>
                </a:lnTo>
                <a:lnTo>
                  <a:pt x="17" y="325"/>
                </a:lnTo>
                <a:lnTo>
                  <a:pt x="12" y="325"/>
                </a:lnTo>
                <a:lnTo>
                  <a:pt x="5" y="324"/>
                </a:lnTo>
                <a:lnTo>
                  <a:pt x="2" y="318"/>
                </a:lnTo>
                <a:lnTo>
                  <a:pt x="0" y="313"/>
                </a:lnTo>
                <a:lnTo>
                  <a:pt x="0" y="306"/>
                </a:lnTo>
                <a:lnTo>
                  <a:pt x="72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6" name="Freeform 164"/>
          <p:cNvSpPr/>
          <p:nvPr userDrawn="1"/>
        </p:nvSpPr>
        <p:spPr bwMode="auto">
          <a:xfrm>
            <a:off x="6450013" y="3586163"/>
            <a:ext cx="30162" cy="488950"/>
          </a:xfrm>
          <a:custGeom>
            <a:avLst/>
            <a:gdLst>
              <a:gd name="T0" fmla="*/ 0 w 19"/>
              <a:gd name="T1" fmla="*/ 2147483646 h 308"/>
              <a:gd name="T2" fmla="*/ 0 w 19"/>
              <a:gd name="T3" fmla="*/ 2147483646 h 308"/>
              <a:gd name="T4" fmla="*/ 0 w 19"/>
              <a:gd name="T5" fmla="*/ 2147483646 h 308"/>
              <a:gd name="T6" fmla="*/ 2147483646 w 19"/>
              <a:gd name="T7" fmla="*/ 2147483646 h 308"/>
              <a:gd name="T8" fmla="*/ 2147483646 w 19"/>
              <a:gd name="T9" fmla="*/ 2147483646 h 308"/>
              <a:gd name="T10" fmla="*/ 2147483646 w 19"/>
              <a:gd name="T11" fmla="*/ 0 h 308"/>
              <a:gd name="T12" fmla="*/ 2147483646 w 19"/>
              <a:gd name="T13" fmla="*/ 0 h 308"/>
              <a:gd name="T14" fmla="*/ 2147483646 w 19"/>
              <a:gd name="T15" fmla="*/ 0 h 308"/>
              <a:gd name="T16" fmla="*/ 2147483646 w 19"/>
              <a:gd name="T17" fmla="*/ 2147483646 h 308"/>
              <a:gd name="T18" fmla="*/ 2147483646 w 19"/>
              <a:gd name="T19" fmla="*/ 2147483646 h 308"/>
              <a:gd name="T20" fmla="*/ 2147483646 w 19"/>
              <a:gd name="T21" fmla="*/ 2147483646 h 308"/>
              <a:gd name="T22" fmla="*/ 2147483646 w 19"/>
              <a:gd name="T23" fmla="*/ 2147483646 h 308"/>
              <a:gd name="T24" fmla="*/ 2147483646 w 19"/>
              <a:gd name="T25" fmla="*/ 2147483646 h 308"/>
              <a:gd name="T26" fmla="*/ 2147483646 w 19"/>
              <a:gd name="T27" fmla="*/ 2147483646 h 308"/>
              <a:gd name="T28" fmla="*/ 2147483646 w 19"/>
              <a:gd name="T29" fmla="*/ 2147483646 h 308"/>
              <a:gd name="T30" fmla="*/ 2147483646 w 19"/>
              <a:gd name="T31" fmla="*/ 2147483646 h 308"/>
              <a:gd name="T32" fmla="*/ 2147483646 w 19"/>
              <a:gd name="T33" fmla="*/ 2147483646 h 308"/>
              <a:gd name="T34" fmla="*/ 2147483646 w 19"/>
              <a:gd name="T35" fmla="*/ 2147483646 h 308"/>
              <a:gd name="T36" fmla="*/ 2147483646 w 19"/>
              <a:gd name="T37" fmla="*/ 2147483646 h 308"/>
              <a:gd name="T38" fmla="*/ 2147483646 w 19"/>
              <a:gd name="T39" fmla="*/ 2147483646 h 308"/>
              <a:gd name="T40" fmla="*/ 2147483646 w 19"/>
              <a:gd name="T41" fmla="*/ 2147483646 h 308"/>
              <a:gd name="T42" fmla="*/ 2147483646 w 19"/>
              <a:gd name="T43" fmla="*/ 2147483646 h 308"/>
              <a:gd name="T44" fmla="*/ 0 w 19"/>
              <a:gd name="T45" fmla="*/ 2147483646 h 308"/>
              <a:gd name="T46" fmla="*/ 0 w 19"/>
              <a:gd name="T47" fmla="*/ 2147483646 h 308"/>
              <a:gd name="T48" fmla="*/ 0 w 19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" h="308">
                <a:moveTo>
                  <a:pt x="0" y="10"/>
                </a:moveTo>
                <a:lnTo>
                  <a:pt x="0" y="10"/>
                </a:lnTo>
                <a:lnTo>
                  <a:pt x="0" y="7"/>
                </a:lnTo>
                <a:lnTo>
                  <a:pt x="1" y="3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5" y="3"/>
                </a:lnTo>
                <a:lnTo>
                  <a:pt x="17" y="7"/>
                </a:lnTo>
                <a:lnTo>
                  <a:pt x="19" y="10"/>
                </a:lnTo>
                <a:lnTo>
                  <a:pt x="19" y="297"/>
                </a:lnTo>
                <a:lnTo>
                  <a:pt x="19" y="302"/>
                </a:lnTo>
                <a:lnTo>
                  <a:pt x="17" y="304"/>
                </a:lnTo>
                <a:lnTo>
                  <a:pt x="13" y="308"/>
                </a:lnTo>
                <a:lnTo>
                  <a:pt x="10" y="308"/>
                </a:lnTo>
                <a:lnTo>
                  <a:pt x="5" y="308"/>
                </a:lnTo>
                <a:lnTo>
                  <a:pt x="3" y="304"/>
                </a:lnTo>
                <a:lnTo>
                  <a:pt x="0" y="302"/>
                </a:lnTo>
                <a:lnTo>
                  <a:pt x="0" y="297"/>
                </a:lnTo>
                <a:lnTo>
                  <a:pt x="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7" name="Freeform 165"/>
          <p:cNvSpPr/>
          <p:nvPr userDrawn="1"/>
        </p:nvSpPr>
        <p:spPr bwMode="auto">
          <a:xfrm>
            <a:off x="6272213" y="3598863"/>
            <a:ext cx="152400" cy="469900"/>
          </a:xfrm>
          <a:custGeom>
            <a:avLst/>
            <a:gdLst>
              <a:gd name="T0" fmla="*/ 2147483646 w 96"/>
              <a:gd name="T1" fmla="*/ 2147483646 h 296"/>
              <a:gd name="T2" fmla="*/ 2147483646 w 96"/>
              <a:gd name="T3" fmla="*/ 2147483646 h 296"/>
              <a:gd name="T4" fmla="*/ 2147483646 w 96"/>
              <a:gd name="T5" fmla="*/ 2147483646 h 296"/>
              <a:gd name="T6" fmla="*/ 2147483646 w 96"/>
              <a:gd name="T7" fmla="*/ 0 h 296"/>
              <a:gd name="T8" fmla="*/ 2147483646 w 96"/>
              <a:gd name="T9" fmla="*/ 0 h 296"/>
              <a:gd name="T10" fmla="*/ 2147483646 w 96"/>
              <a:gd name="T11" fmla="*/ 0 h 296"/>
              <a:gd name="T12" fmla="*/ 2147483646 w 96"/>
              <a:gd name="T13" fmla="*/ 0 h 296"/>
              <a:gd name="T14" fmla="*/ 2147483646 w 96"/>
              <a:gd name="T15" fmla="*/ 0 h 296"/>
              <a:gd name="T16" fmla="*/ 2147483646 w 96"/>
              <a:gd name="T17" fmla="*/ 2147483646 h 296"/>
              <a:gd name="T18" fmla="*/ 2147483646 w 96"/>
              <a:gd name="T19" fmla="*/ 2147483646 h 296"/>
              <a:gd name="T20" fmla="*/ 2147483646 w 96"/>
              <a:gd name="T21" fmla="*/ 2147483646 h 296"/>
              <a:gd name="T22" fmla="*/ 2147483646 w 96"/>
              <a:gd name="T23" fmla="*/ 2147483646 h 296"/>
              <a:gd name="T24" fmla="*/ 2147483646 w 96"/>
              <a:gd name="T25" fmla="*/ 2147483646 h 296"/>
              <a:gd name="T26" fmla="*/ 2147483646 w 96"/>
              <a:gd name="T27" fmla="*/ 2147483646 h 296"/>
              <a:gd name="T28" fmla="*/ 2147483646 w 96"/>
              <a:gd name="T29" fmla="*/ 2147483646 h 296"/>
              <a:gd name="T30" fmla="*/ 2147483646 w 96"/>
              <a:gd name="T31" fmla="*/ 2147483646 h 296"/>
              <a:gd name="T32" fmla="*/ 2147483646 w 96"/>
              <a:gd name="T33" fmla="*/ 2147483646 h 296"/>
              <a:gd name="T34" fmla="*/ 2147483646 w 96"/>
              <a:gd name="T35" fmla="*/ 2147483646 h 296"/>
              <a:gd name="T36" fmla="*/ 2147483646 w 96"/>
              <a:gd name="T37" fmla="*/ 2147483646 h 296"/>
              <a:gd name="T38" fmla="*/ 2147483646 w 96"/>
              <a:gd name="T39" fmla="*/ 2147483646 h 296"/>
              <a:gd name="T40" fmla="*/ 2147483646 w 96"/>
              <a:gd name="T41" fmla="*/ 2147483646 h 296"/>
              <a:gd name="T42" fmla="*/ 2147483646 w 96"/>
              <a:gd name="T43" fmla="*/ 2147483646 h 296"/>
              <a:gd name="T44" fmla="*/ 0 w 96"/>
              <a:gd name="T45" fmla="*/ 2147483646 h 296"/>
              <a:gd name="T46" fmla="*/ 2147483646 w 96"/>
              <a:gd name="T47" fmla="*/ 2147483646 h 296"/>
              <a:gd name="T48" fmla="*/ 2147483646 w 96"/>
              <a:gd name="T49" fmla="*/ 2147483646 h 29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96" h="296">
                <a:moveTo>
                  <a:pt x="77" y="7"/>
                </a:moveTo>
                <a:lnTo>
                  <a:pt x="77" y="7"/>
                </a:lnTo>
                <a:lnTo>
                  <a:pt x="79" y="4"/>
                </a:lnTo>
                <a:lnTo>
                  <a:pt x="82" y="0"/>
                </a:lnTo>
                <a:lnTo>
                  <a:pt x="86" y="0"/>
                </a:lnTo>
                <a:lnTo>
                  <a:pt x="89" y="0"/>
                </a:lnTo>
                <a:lnTo>
                  <a:pt x="93" y="2"/>
                </a:lnTo>
                <a:lnTo>
                  <a:pt x="94" y="6"/>
                </a:lnTo>
                <a:lnTo>
                  <a:pt x="96" y="9"/>
                </a:lnTo>
                <a:lnTo>
                  <a:pt x="96" y="12"/>
                </a:lnTo>
                <a:lnTo>
                  <a:pt x="21" y="289"/>
                </a:lnTo>
                <a:lnTo>
                  <a:pt x="19" y="293"/>
                </a:lnTo>
                <a:lnTo>
                  <a:pt x="15" y="296"/>
                </a:lnTo>
                <a:lnTo>
                  <a:pt x="12" y="296"/>
                </a:lnTo>
                <a:lnTo>
                  <a:pt x="9" y="296"/>
                </a:lnTo>
                <a:lnTo>
                  <a:pt x="5" y="294"/>
                </a:lnTo>
                <a:lnTo>
                  <a:pt x="2" y="293"/>
                </a:lnTo>
                <a:lnTo>
                  <a:pt x="0" y="288"/>
                </a:lnTo>
                <a:lnTo>
                  <a:pt x="2" y="284"/>
                </a:lnTo>
                <a:lnTo>
                  <a:pt x="77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8" name="Freeform 166"/>
          <p:cNvSpPr/>
          <p:nvPr userDrawn="1"/>
        </p:nvSpPr>
        <p:spPr bwMode="auto">
          <a:xfrm>
            <a:off x="6503988" y="3589338"/>
            <a:ext cx="139700" cy="474662"/>
          </a:xfrm>
          <a:custGeom>
            <a:avLst/>
            <a:gdLst>
              <a:gd name="T0" fmla="*/ 0 w 88"/>
              <a:gd name="T1" fmla="*/ 2147483646 h 299"/>
              <a:gd name="T2" fmla="*/ 0 w 88"/>
              <a:gd name="T3" fmla="*/ 2147483646 h 299"/>
              <a:gd name="T4" fmla="*/ 0 w 88"/>
              <a:gd name="T5" fmla="*/ 2147483646 h 299"/>
              <a:gd name="T6" fmla="*/ 2147483646 w 88"/>
              <a:gd name="T7" fmla="*/ 2147483646 h 299"/>
              <a:gd name="T8" fmla="*/ 2147483646 w 88"/>
              <a:gd name="T9" fmla="*/ 2147483646 h 299"/>
              <a:gd name="T10" fmla="*/ 2147483646 w 88"/>
              <a:gd name="T11" fmla="*/ 0 h 299"/>
              <a:gd name="T12" fmla="*/ 2147483646 w 88"/>
              <a:gd name="T13" fmla="*/ 0 h 299"/>
              <a:gd name="T14" fmla="*/ 2147483646 w 88"/>
              <a:gd name="T15" fmla="*/ 0 h 299"/>
              <a:gd name="T16" fmla="*/ 2147483646 w 88"/>
              <a:gd name="T17" fmla="*/ 0 h 299"/>
              <a:gd name="T18" fmla="*/ 2147483646 w 88"/>
              <a:gd name="T19" fmla="*/ 2147483646 h 299"/>
              <a:gd name="T20" fmla="*/ 2147483646 w 88"/>
              <a:gd name="T21" fmla="*/ 2147483646 h 299"/>
              <a:gd name="T22" fmla="*/ 2147483646 w 88"/>
              <a:gd name="T23" fmla="*/ 2147483646 h 299"/>
              <a:gd name="T24" fmla="*/ 2147483646 w 88"/>
              <a:gd name="T25" fmla="*/ 2147483646 h 299"/>
              <a:gd name="T26" fmla="*/ 2147483646 w 88"/>
              <a:gd name="T27" fmla="*/ 2147483646 h 299"/>
              <a:gd name="T28" fmla="*/ 2147483646 w 88"/>
              <a:gd name="T29" fmla="*/ 2147483646 h 299"/>
              <a:gd name="T30" fmla="*/ 2147483646 w 88"/>
              <a:gd name="T31" fmla="*/ 2147483646 h 299"/>
              <a:gd name="T32" fmla="*/ 2147483646 w 88"/>
              <a:gd name="T33" fmla="*/ 2147483646 h 299"/>
              <a:gd name="T34" fmla="*/ 2147483646 w 88"/>
              <a:gd name="T35" fmla="*/ 2147483646 h 299"/>
              <a:gd name="T36" fmla="*/ 2147483646 w 88"/>
              <a:gd name="T37" fmla="*/ 2147483646 h 299"/>
              <a:gd name="T38" fmla="*/ 2147483646 w 88"/>
              <a:gd name="T39" fmla="*/ 2147483646 h 299"/>
              <a:gd name="T40" fmla="*/ 2147483646 w 88"/>
              <a:gd name="T41" fmla="*/ 2147483646 h 299"/>
              <a:gd name="T42" fmla="*/ 2147483646 w 88"/>
              <a:gd name="T43" fmla="*/ 2147483646 h 299"/>
              <a:gd name="T44" fmla="*/ 2147483646 w 88"/>
              <a:gd name="T45" fmla="*/ 2147483646 h 299"/>
              <a:gd name="T46" fmla="*/ 2147483646 w 88"/>
              <a:gd name="T47" fmla="*/ 2147483646 h 299"/>
              <a:gd name="T48" fmla="*/ 0 w 88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8" h="299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1"/>
                </a:lnTo>
                <a:lnTo>
                  <a:pt x="17" y="3"/>
                </a:lnTo>
                <a:lnTo>
                  <a:pt x="19" y="6"/>
                </a:lnTo>
                <a:lnTo>
                  <a:pt x="88" y="287"/>
                </a:lnTo>
                <a:lnTo>
                  <a:pt x="88" y="290"/>
                </a:lnTo>
                <a:lnTo>
                  <a:pt x="86" y="294"/>
                </a:lnTo>
                <a:lnTo>
                  <a:pt x="84" y="297"/>
                </a:lnTo>
                <a:lnTo>
                  <a:pt x="81" y="299"/>
                </a:lnTo>
                <a:lnTo>
                  <a:pt x="77" y="299"/>
                </a:lnTo>
                <a:lnTo>
                  <a:pt x="74" y="297"/>
                </a:lnTo>
                <a:lnTo>
                  <a:pt x="71" y="295"/>
                </a:lnTo>
                <a:lnTo>
                  <a:pt x="69" y="292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69" name="Freeform 167"/>
          <p:cNvSpPr/>
          <p:nvPr userDrawn="1"/>
        </p:nvSpPr>
        <p:spPr bwMode="auto">
          <a:xfrm>
            <a:off x="6127750" y="3571875"/>
            <a:ext cx="236538" cy="436563"/>
          </a:xfrm>
          <a:custGeom>
            <a:avLst/>
            <a:gdLst>
              <a:gd name="T0" fmla="*/ 2147483646 w 149"/>
              <a:gd name="T1" fmla="*/ 2147483646 h 275"/>
              <a:gd name="T2" fmla="*/ 2147483646 w 149"/>
              <a:gd name="T3" fmla="*/ 2147483646 h 275"/>
              <a:gd name="T4" fmla="*/ 2147483646 w 149"/>
              <a:gd name="T5" fmla="*/ 2147483646 h 275"/>
              <a:gd name="T6" fmla="*/ 2147483646 w 149"/>
              <a:gd name="T7" fmla="*/ 0 h 275"/>
              <a:gd name="T8" fmla="*/ 2147483646 w 149"/>
              <a:gd name="T9" fmla="*/ 0 h 275"/>
              <a:gd name="T10" fmla="*/ 2147483646 w 149"/>
              <a:gd name="T11" fmla="*/ 0 h 275"/>
              <a:gd name="T12" fmla="*/ 2147483646 w 149"/>
              <a:gd name="T13" fmla="*/ 0 h 275"/>
              <a:gd name="T14" fmla="*/ 2147483646 w 149"/>
              <a:gd name="T15" fmla="*/ 0 h 275"/>
              <a:gd name="T16" fmla="*/ 2147483646 w 149"/>
              <a:gd name="T17" fmla="*/ 2147483646 h 275"/>
              <a:gd name="T18" fmla="*/ 2147483646 w 149"/>
              <a:gd name="T19" fmla="*/ 2147483646 h 275"/>
              <a:gd name="T20" fmla="*/ 2147483646 w 149"/>
              <a:gd name="T21" fmla="*/ 2147483646 h 275"/>
              <a:gd name="T22" fmla="*/ 2147483646 w 149"/>
              <a:gd name="T23" fmla="*/ 2147483646 h 275"/>
              <a:gd name="T24" fmla="*/ 2147483646 w 149"/>
              <a:gd name="T25" fmla="*/ 2147483646 h 275"/>
              <a:gd name="T26" fmla="*/ 2147483646 w 149"/>
              <a:gd name="T27" fmla="*/ 2147483646 h 275"/>
              <a:gd name="T28" fmla="*/ 2147483646 w 149"/>
              <a:gd name="T29" fmla="*/ 2147483646 h 275"/>
              <a:gd name="T30" fmla="*/ 2147483646 w 149"/>
              <a:gd name="T31" fmla="*/ 2147483646 h 275"/>
              <a:gd name="T32" fmla="*/ 2147483646 w 149"/>
              <a:gd name="T33" fmla="*/ 2147483646 h 275"/>
              <a:gd name="T34" fmla="*/ 2147483646 w 149"/>
              <a:gd name="T35" fmla="*/ 2147483646 h 275"/>
              <a:gd name="T36" fmla="*/ 2147483646 w 149"/>
              <a:gd name="T37" fmla="*/ 2147483646 h 275"/>
              <a:gd name="T38" fmla="*/ 2147483646 w 149"/>
              <a:gd name="T39" fmla="*/ 2147483646 h 275"/>
              <a:gd name="T40" fmla="*/ 2147483646 w 149"/>
              <a:gd name="T41" fmla="*/ 2147483646 h 275"/>
              <a:gd name="T42" fmla="*/ 0 w 149"/>
              <a:gd name="T43" fmla="*/ 2147483646 h 275"/>
              <a:gd name="T44" fmla="*/ 0 w 149"/>
              <a:gd name="T45" fmla="*/ 2147483646 h 275"/>
              <a:gd name="T46" fmla="*/ 0 w 149"/>
              <a:gd name="T47" fmla="*/ 2147483646 h 275"/>
              <a:gd name="T48" fmla="*/ 2147483646 w 149"/>
              <a:gd name="T49" fmla="*/ 2147483646 h 27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9" h="275">
                <a:moveTo>
                  <a:pt x="130" y="5"/>
                </a:moveTo>
                <a:lnTo>
                  <a:pt x="130" y="5"/>
                </a:lnTo>
                <a:lnTo>
                  <a:pt x="134" y="2"/>
                </a:lnTo>
                <a:lnTo>
                  <a:pt x="137" y="0"/>
                </a:lnTo>
                <a:lnTo>
                  <a:pt x="141" y="0"/>
                </a:lnTo>
                <a:lnTo>
                  <a:pt x="144" y="0"/>
                </a:lnTo>
                <a:lnTo>
                  <a:pt x="148" y="4"/>
                </a:lnTo>
                <a:lnTo>
                  <a:pt x="149" y="5"/>
                </a:lnTo>
                <a:lnTo>
                  <a:pt x="149" y="11"/>
                </a:lnTo>
                <a:lnTo>
                  <a:pt x="149" y="14"/>
                </a:lnTo>
                <a:lnTo>
                  <a:pt x="17" y="270"/>
                </a:lnTo>
                <a:lnTo>
                  <a:pt x="15" y="272"/>
                </a:lnTo>
                <a:lnTo>
                  <a:pt x="12" y="275"/>
                </a:lnTo>
                <a:lnTo>
                  <a:pt x="8" y="275"/>
                </a:lnTo>
                <a:lnTo>
                  <a:pt x="5" y="274"/>
                </a:lnTo>
                <a:lnTo>
                  <a:pt x="2" y="272"/>
                </a:lnTo>
                <a:lnTo>
                  <a:pt x="0" y="268"/>
                </a:lnTo>
                <a:lnTo>
                  <a:pt x="0" y="265"/>
                </a:lnTo>
                <a:lnTo>
                  <a:pt x="0" y="262"/>
                </a:lnTo>
                <a:lnTo>
                  <a:pt x="13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0" name="Freeform 168"/>
          <p:cNvSpPr/>
          <p:nvPr userDrawn="1"/>
        </p:nvSpPr>
        <p:spPr bwMode="auto">
          <a:xfrm>
            <a:off x="6564313" y="3540125"/>
            <a:ext cx="201612" cy="452438"/>
          </a:xfrm>
          <a:custGeom>
            <a:avLst/>
            <a:gdLst>
              <a:gd name="T0" fmla="*/ 0 w 127"/>
              <a:gd name="T1" fmla="*/ 2147483646 h 285"/>
              <a:gd name="T2" fmla="*/ 0 w 127"/>
              <a:gd name="T3" fmla="*/ 2147483646 h 285"/>
              <a:gd name="T4" fmla="*/ 0 w 127"/>
              <a:gd name="T5" fmla="*/ 2147483646 h 285"/>
              <a:gd name="T6" fmla="*/ 0 w 127"/>
              <a:gd name="T7" fmla="*/ 2147483646 h 285"/>
              <a:gd name="T8" fmla="*/ 2147483646 w 127"/>
              <a:gd name="T9" fmla="*/ 2147483646 h 285"/>
              <a:gd name="T10" fmla="*/ 2147483646 w 127"/>
              <a:gd name="T11" fmla="*/ 0 h 285"/>
              <a:gd name="T12" fmla="*/ 2147483646 w 127"/>
              <a:gd name="T13" fmla="*/ 0 h 285"/>
              <a:gd name="T14" fmla="*/ 2147483646 w 127"/>
              <a:gd name="T15" fmla="*/ 0 h 285"/>
              <a:gd name="T16" fmla="*/ 2147483646 w 127"/>
              <a:gd name="T17" fmla="*/ 0 h 285"/>
              <a:gd name="T18" fmla="*/ 2147483646 w 127"/>
              <a:gd name="T19" fmla="*/ 0 h 285"/>
              <a:gd name="T20" fmla="*/ 2147483646 w 127"/>
              <a:gd name="T21" fmla="*/ 2147483646 h 285"/>
              <a:gd name="T22" fmla="*/ 2147483646 w 127"/>
              <a:gd name="T23" fmla="*/ 2147483646 h 285"/>
              <a:gd name="T24" fmla="*/ 2147483646 w 127"/>
              <a:gd name="T25" fmla="*/ 2147483646 h 285"/>
              <a:gd name="T26" fmla="*/ 2147483646 w 127"/>
              <a:gd name="T27" fmla="*/ 2147483646 h 285"/>
              <a:gd name="T28" fmla="*/ 2147483646 w 127"/>
              <a:gd name="T29" fmla="*/ 2147483646 h 285"/>
              <a:gd name="T30" fmla="*/ 2147483646 w 127"/>
              <a:gd name="T31" fmla="*/ 2147483646 h 285"/>
              <a:gd name="T32" fmla="*/ 2147483646 w 127"/>
              <a:gd name="T33" fmla="*/ 2147483646 h 285"/>
              <a:gd name="T34" fmla="*/ 2147483646 w 127"/>
              <a:gd name="T35" fmla="*/ 2147483646 h 285"/>
              <a:gd name="T36" fmla="*/ 2147483646 w 127"/>
              <a:gd name="T37" fmla="*/ 2147483646 h 285"/>
              <a:gd name="T38" fmla="*/ 2147483646 w 127"/>
              <a:gd name="T39" fmla="*/ 2147483646 h 285"/>
              <a:gd name="T40" fmla="*/ 2147483646 w 127"/>
              <a:gd name="T41" fmla="*/ 2147483646 h 285"/>
              <a:gd name="T42" fmla="*/ 2147483646 w 127"/>
              <a:gd name="T43" fmla="*/ 2147483646 h 285"/>
              <a:gd name="T44" fmla="*/ 2147483646 w 127"/>
              <a:gd name="T45" fmla="*/ 2147483646 h 285"/>
              <a:gd name="T46" fmla="*/ 2147483646 w 127"/>
              <a:gd name="T47" fmla="*/ 2147483646 h 285"/>
              <a:gd name="T48" fmla="*/ 0 w 127"/>
              <a:gd name="T49" fmla="*/ 2147483646 h 28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27" h="285">
                <a:moveTo>
                  <a:pt x="0" y="12"/>
                </a:moveTo>
                <a:lnTo>
                  <a:pt x="0" y="12"/>
                </a:lnTo>
                <a:lnTo>
                  <a:pt x="0" y="8"/>
                </a:lnTo>
                <a:lnTo>
                  <a:pt x="0" y="5"/>
                </a:lnTo>
                <a:lnTo>
                  <a:pt x="3" y="1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1"/>
                </a:lnTo>
                <a:lnTo>
                  <a:pt x="19" y="5"/>
                </a:lnTo>
                <a:lnTo>
                  <a:pt x="125" y="271"/>
                </a:lnTo>
                <a:lnTo>
                  <a:pt x="127" y="276"/>
                </a:lnTo>
                <a:lnTo>
                  <a:pt x="125" y="280"/>
                </a:lnTo>
                <a:lnTo>
                  <a:pt x="124" y="283"/>
                </a:lnTo>
                <a:lnTo>
                  <a:pt x="120" y="285"/>
                </a:lnTo>
                <a:lnTo>
                  <a:pt x="117" y="285"/>
                </a:lnTo>
                <a:lnTo>
                  <a:pt x="113" y="285"/>
                </a:lnTo>
                <a:lnTo>
                  <a:pt x="110" y="283"/>
                </a:lnTo>
                <a:lnTo>
                  <a:pt x="108" y="280"/>
                </a:lnTo>
                <a:lnTo>
                  <a:pt x="0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1" name="Freeform 169"/>
          <p:cNvSpPr/>
          <p:nvPr userDrawn="1"/>
        </p:nvSpPr>
        <p:spPr bwMode="auto">
          <a:xfrm>
            <a:off x="6591300" y="3482975"/>
            <a:ext cx="287338" cy="407988"/>
          </a:xfrm>
          <a:custGeom>
            <a:avLst/>
            <a:gdLst>
              <a:gd name="T0" fmla="*/ 2147483646 w 181"/>
              <a:gd name="T1" fmla="*/ 2147483646 h 257"/>
              <a:gd name="T2" fmla="*/ 2147483646 w 181"/>
              <a:gd name="T3" fmla="*/ 2147483646 h 257"/>
              <a:gd name="T4" fmla="*/ 0 w 181"/>
              <a:gd name="T5" fmla="*/ 2147483646 h 257"/>
              <a:gd name="T6" fmla="*/ 0 w 181"/>
              <a:gd name="T7" fmla="*/ 2147483646 h 257"/>
              <a:gd name="T8" fmla="*/ 2147483646 w 181"/>
              <a:gd name="T9" fmla="*/ 2147483646 h 257"/>
              <a:gd name="T10" fmla="*/ 2147483646 w 181"/>
              <a:gd name="T11" fmla="*/ 2147483646 h 257"/>
              <a:gd name="T12" fmla="*/ 2147483646 w 181"/>
              <a:gd name="T13" fmla="*/ 2147483646 h 257"/>
              <a:gd name="T14" fmla="*/ 2147483646 w 181"/>
              <a:gd name="T15" fmla="*/ 2147483646 h 257"/>
              <a:gd name="T16" fmla="*/ 2147483646 w 181"/>
              <a:gd name="T17" fmla="*/ 0 h 257"/>
              <a:gd name="T18" fmla="*/ 2147483646 w 181"/>
              <a:gd name="T19" fmla="*/ 0 h 257"/>
              <a:gd name="T20" fmla="*/ 2147483646 w 181"/>
              <a:gd name="T21" fmla="*/ 2147483646 h 257"/>
              <a:gd name="T22" fmla="*/ 2147483646 w 181"/>
              <a:gd name="T23" fmla="*/ 2147483646 h 257"/>
              <a:gd name="T24" fmla="*/ 2147483646 w 181"/>
              <a:gd name="T25" fmla="*/ 2147483646 h 257"/>
              <a:gd name="T26" fmla="*/ 2147483646 w 181"/>
              <a:gd name="T27" fmla="*/ 2147483646 h 257"/>
              <a:gd name="T28" fmla="*/ 2147483646 w 181"/>
              <a:gd name="T29" fmla="*/ 2147483646 h 257"/>
              <a:gd name="T30" fmla="*/ 2147483646 w 181"/>
              <a:gd name="T31" fmla="*/ 2147483646 h 257"/>
              <a:gd name="T32" fmla="*/ 2147483646 w 181"/>
              <a:gd name="T33" fmla="*/ 2147483646 h 257"/>
              <a:gd name="T34" fmla="*/ 2147483646 w 181"/>
              <a:gd name="T35" fmla="*/ 2147483646 h 257"/>
              <a:gd name="T36" fmla="*/ 2147483646 w 181"/>
              <a:gd name="T37" fmla="*/ 2147483646 h 257"/>
              <a:gd name="T38" fmla="*/ 2147483646 w 181"/>
              <a:gd name="T39" fmla="*/ 2147483646 h 257"/>
              <a:gd name="T40" fmla="*/ 2147483646 w 181"/>
              <a:gd name="T41" fmla="*/ 2147483646 h 257"/>
              <a:gd name="T42" fmla="*/ 2147483646 w 181"/>
              <a:gd name="T43" fmla="*/ 2147483646 h 257"/>
              <a:gd name="T44" fmla="*/ 2147483646 w 181"/>
              <a:gd name="T45" fmla="*/ 2147483646 h 257"/>
              <a:gd name="T46" fmla="*/ 2147483646 w 181"/>
              <a:gd name="T47" fmla="*/ 2147483646 h 257"/>
              <a:gd name="T48" fmla="*/ 2147483646 w 181"/>
              <a:gd name="T49" fmla="*/ 2147483646 h 2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81" h="257">
                <a:moveTo>
                  <a:pt x="2" y="15"/>
                </a:moveTo>
                <a:lnTo>
                  <a:pt x="2" y="15"/>
                </a:lnTo>
                <a:lnTo>
                  <a:pt x="0" y="12"/>
                </a:lnTo>
                <a:lnTo>
                  <a:pt x="0" y="8"/>
                </a:lnTo>
                <a:lnTo>
                  <a:pt x="2" y="5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7" y="5"/>
                </a:lnTo>
                <a:lnTo>
                  <a:pt x="179" y="242"/>
                </a:lnTo>
                <a:lnTo>
                  <a:pt x="181" y="247"/>
                </a:lnTo>
                <a:lnTo>
                  <a:pt x="181" y="251"/>
                </a:lnTo>
                <a:lnTo>
                  <a:pt x="179" y="254"/>
                </a:lnTo>
                <a:lnTo>
                  <a:pt x="177" y="256"/>
                </a:lnTo>
                <a:lnTo>
                  <a:pt x="174" y="257"/>
                </a:lnTo>
                <a:lnTo>
                  <a:pt x="168" y="257"/>
                </a:lnTo>
                <a:lnTo>
                  <a:pt x="165" y="256"/>
                </a:lnTo>
                <a:lnTo>
                  <a:pt x="163" y="254"/>
                </a:lnTo>
                <a:lnTo>
                  <a:pt x="2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2" name="Freeform 170"/>
          <p:cNvSpPr/>
          <p:nvPr userDrawn="1"/>
        </p:nvSpPr>
        <p:spPr bwMode="auto">
          <a:xfrm>
            <a:off x="6607175" y="3422650"/>
            <a:ext cx="374650" cy="323850"/>
          </a:xfrm>
          <a:custGeom>
            <a:avLst/>
            <a:gdLst>
              <a:gd name="T0" fmla="*/ 2147483646 w 236"/>
              <a:gd name="T1" fmla="*/ 2147483646 h 204"/>
              <a:gd name="T2" fmla="*/ 2147483646 w 236"/>
              <a:gd name="T3" fmla="*/ 2147483646 h 204"/>
              <a:gd name="T4" fmla="*/ 2147483646 w 236"/>
              <a:gd name="T5" fmla="*/ 2147483646 h 204"/>
              <a:gd name="T6" fmla="*/ 0 w 236"/>
              <a:gd name="T7" fmla="*/ 2147483646 h 204"/>
              <a:gd name="T8" fmla="*/ 2147483646 w 236"/>
              <a:gd name="T9" fmla="*/ 2147483646 h 204"/>
              <a:gd name="T10" fmla="*/ 2147483646 w 236"/>
              <a:gd name="T11" fmla="*/ 2147483646 h 204"/>
              <a:gd name="T12" fmla="*/ 2147483646 w 236"/>
              <a:gd name="T13" fmla="*/ 2147483646 h 204"/>
              <a:gd name="T14" fmla="*/ 2147483646 w 236"/>
              <a:gd name="T15" fmla="*/ 2147483646 h 204"/>
              <a:gd name="T16" fmla="*/ 2147483646 w 236"/>
              <a:gd name="T17" fmla="*/ 2147483646 h 204"/>
              <a:gd name="T18" fmla="*/ 2147483646 w 236"/>
              <a:gd name="T19" fmla="*/ 0 h 204"/>
              <a:gd name="T20" fmla="*/ 2147483646 w 236"/>
              <a:gd name="T21" fmla="*/ 0 h 204"/>
              <a:gd name="T22" fmla="*/ 2147483646 w 236"/>
              <a:gd name="T23" fmla="*/ 2147483646 h 204"/>
              <a:gd name="T24" fmla="*/ 2147483646 w 236"/>
              <a:gd name="T25" fmla="*/ 2147483646 h 204"/>
              <a:gd name="T26" fmla="*/ 2147483646 w 236"/>
              <a:gd name="T27" fmla="*/ 2147483646 h 204"/>
              <a:gd name="T28" fmla="*/ 2147483646 w 236"/>
              <a:gd name="T29" fmla="*/ 2147483646 h 204"/>
              <a:gd name="T30" fmla="*/ 2147483646 w 236"/>
              <a:gd name="T31" fmla="*/ 2147483646 h 204"/>
              <a:gd name="T32" fmla="*/ 2147483646 w 236"/>
              <a:gd name="T33" fmla="*/ 2147483646 h 204"/>
              <a:gd name="T34" fmla="*/ 2147483646 w 236"/>
              <a:gd name="T35" fmla="*/ 2147483646 h 204"/>
              <a:gd name="T36" fmla="*/ 2147483646 w 236"/>
              <a:gd name="T37" fmla="*/ 2147483646 h 204"/>
              <a:gd name="T38" fmla="*/ 2147483646 w 236"/>
              <a:gd name="T39" fmla="*/ 2147483646 h 204"/>
              <a:gd name="T40" fmla="*/ 2147483646 w 236"/>
              <a:gd name="T41" fmla="*/ 2147483646 h 204"/>
              <a:gd name="T42" fmla="*/ 2147483646 w 236"/>
              <a:gd name="T43" fmla="*/ 2147483646 h 204"/>
              <a:gd name="T44" fmla="*/ 2147483646 w 236"/>
              <a:gd name="T45" fmla="*/ 2147483646 h 204"/>
              <a:gd name="T46" fmla="*/ 2147483646 w 236"/>
              <a:gd name="T47" fmla="*/ 2147483646 h 204"/>
              <a:gd name="T48" fmla="*/ 2147483646 w 236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6" h="204">
                <a:moveTo>
                  <a:pt x="4" y="17"/>
                </a:moveTo>
                <a:lnTo>
                  <a:pt x="4" y="17"/>
                </a:lnTo>
                <a:lnTo>
                  <a:pt x="2" y="13"/>
                </a:lnTo>
                <a:lnTo>
                  <a:pt x="0" y="10"/>
                </a:lnTo>
                <a:lnTo>
                  <a:pt x="2" y="7"/>
                </a:lnTo>
                <a:lnTo>
                  <a:pt x="4" y="3"/>
                </a:lnTo>
                <a:lnTo>
                  <a:pt x="7" y="1"/>
                </a:lnTo>
                <a:lnTo>
                  <a:pt x="11" y="0"/>
                </a:lnTo>
                <a:lnTo>
                  <a:pt x="14" y="0"/>
                </a:lnTo>
                <a:lnTo>
                  <a:pt x="18" y="1"/>
                </a:lnTo>
                <a:lnTo>
                  <a:pt x="232" y="187"/>
                </a:lnTo>
                <a:lnTo>
                  <a:pt x="234" y="191"/>
                </a:lnTo>
                <a:lnTo>
                  <a:pt x="236" y="194"/>
                </a:lnTo>
                <a:lnTo>
                  <a:pt x="236" y="197"/>
                </a:lnTo>
                <a:lnTo>
                  <a:pt x="234" y="201"/>
                </a:lnTo>
                <a:lnTo>
                  <a:pt x="231" y="204"/>
                </a:lnTo>
                <a:lnTo>
                  <a:pt x="227" y="204"/>
                </a:lnTo>
                <a:lnTo>
                  <a:pt x="224" y="204"/>
                </a:lnTo>
                <a:lnTo>
                  <a:pt x="220" y="203"/>
                </a:lnTo>
                <a:lnTo>
                  <a:pt x="4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3" name="Freeform 171"/>
          <p:cNvSpPr/>
          <p:nvPr userDrawn="1"/>
        </p:nvSpPr>
        <p:spPr bwMode="auto">
          <a:xfrm>
            <a:off x="5980113" y="3525838"/>
            <a:ext cx="344487" cy="365125"/>
          </a:xfrm>
          <a:custGeom>
            <a:avLst/>
            <a:gdLst>
              <a:gd name="T0" fmla="*/ 2147483646 w 217"/>
              <a:gd name="T1" fmla="*/ 2147483646 h 230"/>
              <a:gd name="T2" fmla="*/ 2147483646 w 217"/>
              <a:gd name="T3" fmla="*/ 2147483646 h 230"/>
              <a:gd name="T4" fmla="*/ 2147483646 w 217"/>
              <a:gd name="T5" fmla="*/ 2147483646 h 230"/>
              <a:gd name="T6" fmla="*/ 2147483646 w 217"/>
              <a:gd name="T7" fmla="*/ 0 h 230"/>
              <a:gd name="T8" fmla="*/ 2147483646 w 217"/>
              <a:gd name="T9" fmla="*/ 2147483646 h 230"/>
              <a:gd name="T10" fmla="*/ 2147483646 w 217"/>
              <a:gd name="T11" fmla="*/ 2147483646 h 230"/>
              <a:gd name="T12" fmla="*/ 2147483646 w 217"/>
              <a:gd name="T13" fmla="*/ 2147483646 h 230"/>
              <a:gd name="T14" fmla="*/ 2147483646 w 217"/>
              <a:gd name="T15" fmla="*/ 2147483646 h 230"/>
              <a:gd name="T16" fmla="*/ 2147483646 w 217"/>
              <a:gd name="T17" fmla="*/ 2147483646 h 230"/>
              <a:gd name="T18" fmla="*/ 2147483646 w 217"/>
              <a:gd name="T19" fmla="*/ 2147483646 h 230"/>
              <a:gd name="T20" fmla="*/ 2147483646 w 217"/>
              <a:gd name="T21" fmla="*/ 2147483646 h 230"/>
              <a:gd name="T22" fmla="*/ 2147483646 w 217"/>
              <a:gd name="T23" fmla="*/ 2147483646 h 230"/>
              <a:gd name="T24" fmla="*/ 2147483646 w 217"/>
              <a:gd name="T25" fmla="*/ 2147483646 h 230"/>
              <a:gd name="T26" fmla="*/ 2147483646 w 217"/>
              <a:gd name="T27" fmla="*/ 2147483646 h 230"/>
              <a:gd name="T28" fmla="*/ 2147483646 w 217"/>
              <a:gd name="T29" fmla="*/ 2147483646 h 230"/>
              <a:gd name="T30" fmla="*/ 2147483646 w 217"/>
              <a:gd name="T31" fmla="*/ 2147483646 h 230"/>
              <a:gd name="T32" fmla="*/ 2147483646 w 217"/>
              <a:gd name="T33" fmla="*/ 2147483646 h 230"/>
              <a:gd name="T34" fmla="*/ 2147483646 w 217"/>
              <a:gd name="T35" fmla="*/ 2147483646 h 230"/>
              <a:gd name="T36" fmla="*/ 2147483646 w 217"/>
              <a:gd name="T37" fmla="*/ 2147483646 h 230"/>
              <a:gd name="T38" fmla="*/ 2147483646 w 217"/>
              <a:gd name="T39" fmla="*/ 2147483646 h 230"/>
              <a:gd name="T40" fmla="*/ 0 w 217"/>
              <a:gd name="T41" fmla="*/ 2147483646 h 230"/>
              <a:gd name="T42" fmla="*/ 0 w 217"/>
              <a:gd name="T43" fmla="*/ 2147483646 h 230"/>
              <a:gd name="T44" fmla="*/ 0 w 217"/>
              <a:gd name="T45" fmla="*/ 2147483646 h 230"/>
              <a:gd name="T46" fmla="*/ 2147483646 w 217"/>
              <a:gd name="T47" fmla="*/ 2147483646 h 230"/>
              <a:gd name="T48" fmla="*/ 2147483646 w 217"/>
              <a:gd name="T49" fmla="*/ 2147483646 h 2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17" h="230">
                <a:moveTo>
                  <a:pt x="199" y="3"/>
                </a:moveTo>
                <a:lnTo>
                  <a:pt x="199" y="3"/>
                </a:lnTo>
                <a:lnTo>
                  <a:pt x="203" y="2"/>
                </a:lnTo>
                <a:lnTo>
                  <a:pt x="206" y="0"/>
                </a:lnTo>
                <a:lnTo>
                  <a:pt x="210" y="2"/>
                </a:lnTo>
                <a:lnTo>
                  <a:pt x="213" y="3"/>
                </a:lnTo>
                <a:lnTo>
                  <a:pt x="215" y="7"/>
                </a:lnTo>
                <a:lnTo>
                  <a:pt x="217" y="10"/>
                </a:lnTo>
                <a:lnTo>
                  <a:pt x="215" y="14"/>
                </a:lnTo>
                <a:lnTo>
                  <a:pt x="213" y="17"/>
                </a:lnTo>
                <a:lnTo>
                  <a:pt x="17" y="227"/>
                </a:lnTo>
                <a:lnTo>
                  <a:pt x="14" y="229"/>
                </a:lnTo>
                <a:lnTo>
                  <a:pt x="10" y="230"/>
                </a:lnTo>
                <a:lnTo>
                  <a:pt x="7" y="230"/>
                </a:lnTo>
                <a:lnTo>
                  <a:pt x="3" y="227"/>
                </a:lnTo>
                <a:lnTo>
                  <a:pt x="0" y="225"/>
                </a:lnTo>
                <a:lnTo>
                  <a:pt x="0" y="220"/>
                </a:lnTo>
                <a:lnTo>
                  <a:pt x="0" y="217"/>
                </a:lnTo>
                <a:lnTo>
                  <a:pt x="2" y="213"/>
                </a:lnTo>
                <a:lnTo>
                  <a:pt x="19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4" name="Freeform 172"/>
          <p:cNvSpPr/>
          <p:nvPr userDrawn="1"/>
        </p:nvSpPr>
        <p:spPr bwMode="auto">
          <a:xfrm>
            <a:off x="5888038" y="3460750"/>
            <a:ext cx="398462" cy="303213"/>
          </a:xfrm>
          <a:custGeom>
            <a:avLst/>
            <a:gdLst>
              <a:gd name="T0" fmla="*/ 2147483646 w 251"/>
              <a:gd name="T1" fmla="*/ 2147483646 h 191"/>
              <a:gd name="T2" fmla="*/ 2147483646 w 251"/>
              <a:gd name="T3" fmla="*/ 2147483646 h 191"/>
              <a:gd name="T4" fmla="*/ 2147483646 w 251"/>
              <a:gd name="T5" fmla="*/ 0 h 191"/>
              <a:gd name="T6" fmla="*/ 2147483646 w 251"/>
              <a:gd name="T7" fmla="*/ 0 h 191"/>
              <a:gd name="T8" fmla="*/ 2147483646 w 251"/>
              <a:gd name="T9" fmla="*/ 0 h 191"/>
              <a:gd name="T10" fmla="*/ 2147483646 w 251"/>
              <a:gd name="T11" fmla="*/ 2147483646 h 191"/>
              <a:gd name="T12" fmla="*/ 2147483646 w 251"/>
              <a:gd name="T13" fmla="*/ 2147483646 h 191"/>
              <a:gd name="T14" fmla="*/ 2147483646 w 251"/>
              <a:gd name="T15" fmla="*/ 2147483646 h 191"/>
              <a:gd name="T16" fmla="*/ 2147483646 w 251"/>
              <a:gd name="T17" fmla="*/ 2147483646 h 191"/>
              <a:gd name="T18" fmla="*/ 2147483646 w 251"/>
              <a:gd name="T19" fmla="*/ 2147483646 h 191"/>
              <a:gd name="T20" fmla="*/ 2147483646 w 251"/>
              <a:gd name="T21" fmla="*/ 2147483646 h 191"/>
              <a:gd name="T22" fmla="*/ 2147483646 w 251"/>
              <a:gd name="T23" fmla="*/ 2147483646 h 191"/>
              <a:gd name="T24" fmla="*/ 2147483646 w 251"/>
              <a:gd name="T25" fmla="*/ 2147483646 h 191"/>
              <a:gd name="T26" fmla="*/ 2147483646 w 251"/>
              <a:gd name="T27" fmla="*/ 2147483646 h 191"/>
              <a:gd name="T28" fmla="*/ 2147483646 w 251"/>
              <a:gd name="T29" fmla="*/ 2147483646 h 191"/>
              <a:gd name="T30" fmla="*/ 2147483646 w 251"/>
              <a:gd name="T31" fmla="*/ 2147483646 h 191"/>
              <a:gd name="T32" fmla="*/ 2147483646 w 251"/>
              <a:gd name="T33" fmla="*/ 2147483646 h 191"/>
              <a:gd name="T34" fmla="*/ 2147483646 w 251"/>
              <a:gd name="T35" fmla="*/ 2147483646 h 191"/>
              <a:gd name="T36" fmla="*/ 2147483646 w 251"/>
              <a:gd name="T37" fmla="*/ 2147483646 h 191"/>
              <a:gd name="T38" fmla="*/ 2147483646 w 251"/>
              <a:gd name="T39" fmla="*/ 2147483646 h 191"/>
              <a:gd name="T40" fmla="*/ 0 w 251"/>
              <a:gd name="T41" fmla="*/ 2147483646 h 191"/>
              <a:gd name="T42" fmla="*/ 0 w 251"/>
              <a:gd name="T43" fmla="*/ 2147483646 h 191"/>
              <a:gd name="T44" fmla="*/ 2147483646 w 251"/>
              <a:gd name="T45" fmla="*/ 2147483646 h 191"/>
              <a:gd name="T46" fmla="*/ 2147483646 w 251"/>
              <a:gd name="T47" fmla="*/ 2147483646 h 191"/>
              <a:gd name="T48" fmla="*/ 2147483646 w 251"/>
              <a:gd name="T49" fmla="*/ 2147483646 h 19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1" h="191">
                <a:moveTo>
                  <a:pt x="235" y="1"/>
                </a:moveTo>
                <a:lnTo>
                  <a:pt x="235" y="1"/>
                </a:lnTo>
                <a:lnTo>
                  <a:pt x="238" y="0"/>
                </a:lnTo>
                <a:lnTo>
                  <a:pt x="242" y="0"/>
                </a:lnTo>
                <a:lnTo>
                  <a:pt x="245" y="0"/>
                </a:lnTo>
                <a:lnTo>
                  <a:pt x="249" y="3"/>
                </a:lnTo>
                <a:lnTo>
                  <a:pt x="251" y="7"/>
                </a:lnTo>
                <a:lnTo>
                  <a:pt x="251" y="10"/>
                </a:lnTo>
                <a:lnTo>
                  <a:pt x="249" y="14"/>
                </a:lnTo>
                <a:lnTo>
                  <a:pt x="247" y="17"/>
                </a:lnTo>
                <a:lnTo>
                  <a:pt x="15" y="189"/>
                </a:lnTo>
                <a:lnTo>
                  <a:pt x="12" y="189"/>
                </a:lnTo>
                <a:lnTo>
                  <a:pt x="8" y="191"/>
                </a:lnTo>
                <a:lnTo>
                  <a:pt x="5" y="189"/>
                </a:lnTo>
                <a:lnTo>
                  <a:pt x="1" y="185"/>
                </a:lnTo>
                <a:lnTo>
                  <a:pt x="0" y="182"/>
                </a:lnTo>
                <a:lnTo>
                  <a:pt x="0" y="179"/>
                </a:lnTo>
                <a:lnTo>
                  <a:pt x="1" y="175"/>
                </a:lnTo>
                <a:lnTo>
                  <a:pt x="3" y="172"/>
                </a:lnTo>
                <a:lnTo>
                  <a:pt x="235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5" name="Freeform 173"/>
          <p:cNvSpPr/>
          <p:nvPr userDrawn="1"/>
        </p:nvSpPr>
        <p:spPr bwMode="auto">
          <a:xfrm>
            <a:off x="5840413" y="3395663"/>
            <a:ext cx="450850" cy="209550"/>
          </a:xfrm>
          <a:custGeom>
            <a:avLst/>
            <a:gdLst>
              <a:gd name="T0" fmla="*/ 2147483646 w 284"/>
              <a:gd name="T1" fmla="*/ 2147483646 h 132"/>
              <a:gd name="T2" fmla="*/ 2147483646 w 284"/>
              <a:gd name="T3" fmla="*/ 2147483646 h 132"/>
              <a:gd name="T4" fmla="*/ 2147483646 w 284"/>
              <a:gd name="T5" fmla="*/ 0 h 132"/>
              <a:gd name="T6" fmla="*/ 2147483646 w 284"/>
              <a:gd name="T7" fmla="*/ 2147483646 h 132"/>
              <a:gd name="T8" fmla="*/ 2147483646 w 284"/>
              <a:gd name="T9" fmla="*/ 2147483646 h 132"/>
              <a:gd name="T10" fmla="*/ 2147483646 w 284"/>
              <a:gd name="T11" fmla="*/ 2147483646 h 132"/>
              <a:gd name="T12" fmla="*/ 2147483646 w 284"/>
              <a:gd name="T13" fmla="*/ 2147483646 h 132"/>
              <a:gd name="T14" fmla="*/ 2147483646 w 284"/>
              <a:gd name="T15" fmla="*/ 2147483646 h 132"/>
              <a:gd name="T16" fmla="*/ 2147483646 w 284"/>
              <a:gd name="T17" fmla="*/ 2147483646 h 132"/>
              <a:gd name="T18" fmla="*/ 2147483646 w 284"/>
              <a:gd name="T19" fmla="*/ 2147483646 h 132"/>
              <a:gd name="T20" fmla="*/ 2147483646 w 284"/>
              <a:gd name="T21" fmla="*/ 2147483646 h 132"/>
              <a:gd name="T22" fmla="*/ 2147483646 w 284"/>
              <a:gd name="T23" fmla="*/ 2147483646 h 132"/>
              <a:gd name="T24" fmla="*/ 2147483646 w 284"/>
              <a:gd name="T25" fmla="*/ 2147483646 h 132"/>
              <a:gd name="T26" fmla="*/ 2147483646 w 284"/>
              <a:gd name="T27" fmla="*/ 2147483646 h 132"/>
              <a:gd name="T28" fmla="*/ 2147483646 w 284"/>
              <a:gd name="T29" fmla="*/ 2147483646 h 132"/>
              <a:gd name="T30" fmla="*/ 2147483646 w 284"/>
              <a:gd name="T31" fmla="*/ 2147483646 h 132"/>
              <a:gd name="T32" fmla="*/ 2147483646 w 284"/>
              <a:gd name="T33" fmla="*/ 2147483646 h 132"/>
              <a:gd name="T34" fmla="*/ 0 w 284"/>
              <a:gd name="T35" fmla="*/ 2147483646 h 132"/>
              <a:gd name="T36" fmla="*/ 0 w 284"/>
              <a:gd name="T37" fmla="*/ 2147483646 h 132"/>
              <a:gd name="T38" fmla="*/ 0 w 284"/>
              <a:gd name="T39" fmla="*/ 2147483646 h 132"/>
              <a:gd name="T40" fmla="*/ 0 w 284"/>
              <a:gd name="T41" fmla="*/ 2147483646 h 132"/>
              <a:gd name="T42" fmla="*/ 0 w 284"/>
              <a:gd name="T43" fmla="*/ 2147483646 h 132"/>
              <a:gd name="T44" fmla="*/ 2147483646 w 284"/>
              <a:gd name="T45" fmla="*/ 2147483646 h 132"/>
              <a:gd name="T46" fmla="*/ 2147483646 w 284"/>
              <a:gd name="T47" fmla="*/ 2147483646 h 132"/>
              <a:gd name="T48" fmla="*/ 2147483646 w 284"/>
              <a:gd name="T49" fmla="*/ 2147483646 h 13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4" h="132">
                <a:moveTo>
                  <a:pt x="270" y="1"/>
                </a:moveTo>
                <a:lnTo>
                  <a:pt x="270" y="1"/>
                </a:lnTo>
                <a:lnTo>
                  <a:pt x="274" y="0"/>
                </a:lnTo>
                <a:lnTo>
                  <a:pt x="277" y="1"/>
                </a:lnTo>
                <a:lnTo>
                  <a:pt x="281" y="3"/>
                </a:lnTo>
                <a:lnTo>
                  <a:pt x="284" y="6"/>
                </a:lnTo>
                <a:lnTo>
                  <a:pt x="284" y="10"/>
                </a:lnTo>
                <a:lnTo>
                  <a:pt x="284" y="13"/>
                </a:lnTo>
                <a:lnTo>
                  <a:pt x="281" y="17"/>
                </a:lnTo>
                <a:lnTo>
                  <a:pt x="279" y="18"/>
                </a:lnTo>
                <a:lnTo>
                  <a:pt x="14" y="132"/>
                </a:lnTo>
                <a:lnTo>
                  <a:pt x="11" y="132"/>
                </a:lnTo>
                <a:lnTo>
                  <a:pt x="5" y="132"/>
                </a:lnTo>
                <a:lnTo>
                  <a:pt x="4" y="130"/>
                </a:lnTo>
                <a:lnTo>
                  <a:pt x="0" y="127"/>
                </a:lnTo>
                <a:lnTo>
                  <a:pt x="0" y="123"/>
                </a:lnTo>
                <a:lnTo>
                  <a:pt x="0" y="120"/>
                </a:lnTo>
                <a:lnTo>
                  <a:pt x="2" y="116"/>
                </a:lnTo>
                <a:lnTo>
                  <a:pt x="5" y="115"/>
                </a:lnTo>
                <a:lnTo>
                  <a:pt x="270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6" name="Freeform 174"/>
          <p:cNvSpPr/>
          <p:nvPr userDrawn="1"/>
        </p:nvSpPr>
        <p:spPr bwMode="auto">
          <a:xfrm>
            <a:off x="5832475" y="3343275"/>
            <a:ext cx="477838" cy="114300"/>
          </a:xfrm>
          <a:custGeom>
            <a:avLst/>
            <a:gdLst>
              <a:gd name="T0" fmla="*/ 2147483646 w 301"/>
              <a:gd name="T1" fmla="*/ 0 h 72"/>
              <a:gd name="T2" fmla="*/ 2147483646 w 301"/>
              <a:gd name="T3" fmla="*/ 0 h 72"/>
              <a:gd name="T4" fmla="*/ 2147483646 w 301"/>
              <a:gd name="T5" fmla="*/ 0 h 72"/>
              <a:gd name="T6" fmla="*/ 2147483646 w 301"/>
              <a:gd name="T7" fmla="*/ 2147483646 h 72"/>
              <a:gd name="T8" fmla="*/ 2147483646 w 301"/>
              <a:gd name="T9" fmla="*/ 2147483646 h 72"/>
              <a:gd name="T10" fmla="*/ 2147483646 w 301"/>
              <a:gd name="T11" fmla="*/ 2147483646 h 72"/>
              <a:gd name="T12" fmla="*/ 2147483646 w 301"/>
              <a:gd name="T13" fmla="*/ 2147483646 h 72"/>
              <a:gd name="T14" fmla="*/ 2147483646 w 301"/>
              <a:gd name="T15" fmla="*/ 2147483646 h 72"/>
              <a:gd name="T16" fmla="*/ 2147483646 w 301"/>
              <a:gd name="T17" fmla="*/ 2147483646 h 72"/>
              <a:gd name="T18" fmla="*/ 2147483646 w 301"/>
              <a:gd name="T19" fmla="*/ 2147483646 h 72"/>
              <a:gd name="T20" fmla="*/ 2147483646 w 301"/>
              <a:gd name="T21" fmla="*/ 2147483646 h 72"/>
              <a:gd name="T22" fmla="*/ 2147483646 w 301"/>
              <a:gd name="T23" fmla="*/ 2147483646 h 72"/>
              <a:gd name="T24" fmla="*/ 2147483646 w 301"/>
              <a:gd name="T25" fmla="*/ 2147483646 h 72"/>
              <a:gd name="T26" fmla="*/ 2147483646 w 301"/>
              <a:gd name="T27" fmla="*/ 2147483646 h 72"/>
              <a:gd name="T28" fmla="*/ 2147483646 w 301"/>
              <a:gd name="T29" fmla="*/ 2147483646 h 72"/>
              <a:gd name="T30" fmla="*/ 2147483646 w 301"/>
              <a:gd name="T31" fmla="*/ 2147483646 h 72"/>
              <a:gd name="T32" fmla="*/ 2147483646 w 301"/>
              <a:gd name="T33" fmla="*/ 2147483646 h 72"/>
              <a:gd name="T34" fmla="*/ 0 w 301"/>
              <a:gd name="T35" fmla="*/ 2147483646 h 72"/>
              <a:gd name="T36" fmla="*/ 0 w 301"/>
              <a:gd name="T37" fmla="*/ 2147483646 h 72"/>
              <a:gd name="T38" fmla="*/ 0 w 301"/>
              <a:gd name="T39" fmla="*/ 2147483646 h 72"/>
              <a:gd name="T40" fmla="*/ 0 w 301"/>
              <a:gd name="T41" fmla="*/ 2147483646 h 72"/>
              <a:gd name="T42" fmla="*/ 2147483646 w 301"/>
              <a:gd name="T43" fmla="*/ 2147483646 h 72"/>
              <a:gd name="T44" fmla="*/ 2147483646 w 301"/>
              <a:gd name="T45" fmla="*/ 2147483646 h 72"/>
              <a:gd name="T46" fmla="*/ 2147483646 w 301"/>
              <a:gd name="T47" fmla="*/ 2147483646 h 72"/>
              <a:gd name="T48" fmla="*/ 2147483646 w 301"/>
              <a:gd name="T49" fmla="*/ 0 h 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72">
                <a:moveTo>
                  <a:pt x="291" y="0"/>
                </a:moveTo>
                <a:lnTo>
                  <a:pt x="291" y="0"/>
                </a:lnTo>
                <a:lnTo>
                  <a:pt x="294" y="0"/>
                </a:lnTo>
                <a:lnTo>
                  <a:pt x="298" y="2"/>
                </a:lnTo>
                <a:lnTo>
                  <a:pt x="299" y="3"/>
                </a:lnTo>
                <a:lnTo>
                  <a:pt x="301" y="7"/>
                </a:lnTo>
                <a:lnTo>
                  <a:pt x="301" y="10"/>
                </a:lnTo>
                <a:lnTo>
                  <a:pt x="299" y="14"/>
                </a:lnTo>
                <a:lnTo>
                  <a:pt x="298" y="17"/>
                </a:lnTo>
                <a:lnTo>
                  <a:pt x="294" y="19"/>
                </a:lnTo>
                <a:lnTo>
                  <a:pt x="10" y="72"/>
                </a:lnTo>
                <a:lnTo>
                  <a:pt x="7" y="72"/>
                </a:lnTo>
                <a:lnTo>
                  <a:pt x="4" y="70"/>
                </a:lnTo>
                <a:lnTo>
                  <a:pt x="2" y="69"/>
                </a:lnTo>
                <a:lnTo>
                  <a:pt x="0" y="65"/>
                </a:lnTo>
                <a:lnTo>
                  <a:pt x="0" y="62"/>
                </a:lnTo>
                <a:lnTo>
                  <a:pt x="2" y="58"/>
                </a:lnTo>
                <a:lnTo>
                  <a:pt x="4" y="55"/>
                </a:lnTo>
                <a:lnTo>
                  <a:pt x="7" y="53"/>
                </a:lnTo>
                <a:lnTo>
                  <a:pt x="29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7" name="Freeform 175"/>
          <p:cNvSpPr/>
          <p:nvPr userDrawn="1"/>
        </p:nvSpPr>
        <p:spPr bwMode="auto">
          <a:xfrm>
            <a:off x="6880225" y="3271838"/>
            <a:ext cx="352425" cy="352425"/>
          </a:xfrm>
          <a:custGeom>
            <a:avLst/>
            <a:gdLst>
              <a:gd name="T0" fmla="*/ 2147483646 w 222"/>
              <a:gd name="T1" fmla="*/ 2147483646 h 222"/>
              <a:gd name="T2" fmla="*/ 2147483646 w 222"/>
              <a:gd name="T3" fmla="*/ 2147483646 h 222"/>
              <a:gd name="T4" fmla="*/ 2147483646 w 222"/>
              <a:gd name="T5" fmla="*/ 2147483646 h 222"/>
              <a:gd name="T6" fmla="*/ 2147483646 w 222"/>
              <a:gd name="T7" fmla="*/ 2147483646 h 222"/>
              <a:gd name="T8" fmla="*/ 2147483646 w 222"/>
              <a:gd name="T9" fmla="*/ 2147483646 h 222"/>
              <a:gd name="T10" fmla="*/ 2147483646 w 222"/>
              <a:gd name="T11" fmla="*/ 2147483646 h 222"/>
              <a:gd name="T12" fmla="*/ 2147483646 w 222"/>
              <a:gd name="T13" fmla="*/ 2147483646 h 222"/>
              <a:gd name="T14" fmla="*/ 2147483646 w 222"/>
              <a:gd name="T15" fmla="*/ 2147483646 h 222"/>
              <a:gd name="T16" fmla="*/ 2147483646 w 222"/>
              <a:gd name="T17" fmla="*/ 2147483646 h 222"/>
              <a:gd name="T18" fmla="*/ 2147483646 w 222"/>
              <a:gd name="T19" fmla="*/ 2147483646 h 222"/>
              <a:gd name="T20" fmla="*/ 2147483646 w 222"/>
              <a:gd name="T21" fmla="*/ 2147483646 h 222"/>
              <a:gd name="T22" fmla="*/ 2147483646 w 222"/>
              <a:gd name="T23" fmla="*/ 2147483646 h 222"/>
              <a:gd name="T24" fmla="*/ 2147483646 w 222"/>
              <a:gd name="T25" fmla="*/ 2147483646 h 222"/>
              <a:gd name="T26" fmla="*/ 2147483646 w 222"/>
              <a:gd name="T27" fmla="*/ 0 h 222"/>
              <a:gd name="T28" fmla="*/ 2147483646 w 222"/>
              <a:gd name="T29" fmla="*/ 2147483646 h 222"/>
              <a:gd name="T30" fmla="*/ 2147483646 w 222"/>
              <a:gd name="T31" fmla="*/ 2147483646 h 222"/>
              <a:gd name="T32" fmla="*/ 2147483646 w 222"/>
              <a:gd name="T33" fmla="*/ 2147483646 h 222"/>
              <a:gd name="T34" fmla="*/ 2147483646 w 222"/>
              <a:gd name="T35" fmla="*/ 2147483646 h 222"/>
              <a:gd name="T36" fmla="*/ 2147483646 w 222"/>
              <a:gd name="T37" fmla="*/ 2147483646 h 222"/>
              <a:gd name="T38" fmla="*/ 2147483646 w 222"/>
              <a:gd name="T39" fmla="*/ 2147483646 h 222"/>
              <a:gd name="T40" fmla="*/ 2147483646 w 222"/>
              <a:gd name="T41" fmla="*/ 2147483646 h 222"/>
              <a:gd name="T42" fmla="*/ 2147483646 w 222"/>
              <a:gd name="T43" fmla="*/ 2147483646 h 222"/>
              <a:gd name="T44" fmla="*/ 2147483646 w 222"/>
              <a:gd name="T45" fmla="*/ 2147483646 h 222"/>
              <a:gd name="T46" fmla="*/ 2147483646 w 222"/>
              <a:gd name="T47" fmla="*/ 2147483646 h 222"/>
              <a:gd name="T48" fmla="*/ 2147483646 w 222"/>
              <a:gd name="T49" fmla="*/ 2147483646 h 222"/>
              <a:gd name="T50" fmla="*/ 2147483646 w 222"/>
              <a:gd name="T51" fmla="*/ 2147483646 h 222"/>
              <a:gd name="T52" fmla="*/ 2147483646 w 222"/>
              <a:gd name="T53" fmla="*/ 2147483646 h 222"/>
              <a:gd name="T54" fmla="*/ 2147483646 w 222"/>
              <a:gd name="T55" fmla="*/ 2147483646 h 222"/>
              <a:gd name="T56" fmla="*/ 0 w 222"/>
              <a:gd name="T57" fmla="*/ 2147483646 h 222"/>
              <a:gd name="T58" fmla="*/ 2147483646 w 222"/>
              <a:gd name="T59" fmla="*/ 2147483646 h 222"/>
              <a:gd name="T60" fmla="*/ 2147483646 w 222"/>
              <a:gd name="T61" fmla="*/ 2147483646 h 222"/>
              <a:gd name="T62" fmla="*/ 2147483646 w 222"/>
              <a:gd name="T63" fmla="*/ 2147483646 h 222"/>
              <a:gd name="T64" fmla="*/ 2147483646 w 222"/>
              <a:gd name="T65" fmla="*/ 2147483646 h 222"/>
              <a:gd name="T66" fmla="*/ 2147483646 w 222"/>
              <a:gd name="T67" fmla="*/ 2147483646 h 222"/>
              <a:gd name="T68" fmla="*/ 2147483646 w 222"/>
              <a:gd name="T69" fmla="*/ 2147483646 h 222"/>
              <a:gd name="T70" fmla="*/ 2147483646 w 222"/>
              <a:gd name="T71" fmla="*/ 2147483646 h 222"/>
              <a:gd name="T72" fmla="*/ 2147483646 w 222"/>
              <a:gd name="T73" fmla="*/ 2147483646 h 222"/>
              <a:gd name="T74" fmla="*/ 2147483646 w 222"/>
              <a:gd name="T75" fmla="*/ 2147483646 h 222"/>
              <a:gd name="T76" fmla="*/ 2147483646 w 222"/>
              <a:gd name="T77" fmla="*/ 2147483646 h 222"/>
              <a:gd name="T78" fmla="*/ 2147483646 w 222"/>
              <a:gd name="T79" fmla="*/ 2147483646 h 222"/>
              <a:gd name="T80" fmla="*/ 2147483646 w 222"/>
              <a:gd name="T81" fmla="*/ 2147483646 h 222"/>
              <a:gd name="T82" fmla="*/ 2147483646 w 222"/>
              <a:gd name="T83" fmla="*/ 2147483646 h 222"/>
              <a:gd name="T84" fmla="*/ 2147483646 w 222"/>
              <a:gd name="T85" fmla="*/ 2147483646 h 222"/>
              <a:gd name="T86" fmla="*/ 2147483646 w 222"/>
              <a:gd name="T87" fmla="*/ 2147483646 h 222"/>
              <a:gd name="T88" fmla="*/ 2147483646 w 222"/>
              <a:gd name="T89" fmla="*/ 2147483646 h 222"/>
              <a:gd name="T90" fmla="*/ 2147483646 w 222"/>
              <a:gd name="T91" fmla="*/ 2147483646 h 222"/>
              <a:gd name="T92" fmla="*/ 2147483646 w 222"/>
              <a:gd name="T93" fmla="*/ 2147483646 h 222"/>
              <a:gd name="T94" fmla="*/ 2147483646 w 222"/>
              <a:gd name="T95" fmla="*/ 2147483646 h 222"/>
              <a:gd name="T96" fmla="*/ 2147483646 w 222"/>
              <a:gd name="T97" fmla="*/ 2147483646 h 222"/>
              <a:gd name="T98" fmla="*/ 2147483646 w 222"/>
              <a:gd name="T99" fmla="*/ 2147483646 h 222"/>
              <a:gd name="T100" fmla="*/ 2147483646 w 222"/>
              <a:gd name="T101" fmla="*/ 2147483646 h 222"/>
              <a:gd name="T102" fmla="*/ 2147483646 w 222"/>
              <a:gd name="T103" fmla="*/ 2147483646 h 222"/>
              <a:gd name="T104" fmla="*/ 2147483646 w 222"/>
              <a:gd name="T105" fmla="*/ 2147483646 h 222"/>
              <a:gd name="T106" fmla="*/ 2147483646 w 222"/>
              <a:gd name="T107" fmla="*/ 2147483646 h 222"/>
              <a:gd name="T108" fmla="*/ 2147483646 w 222"/>
              <a:gd name="T109" fmla="*/ 2147483646 h 222"/>
              <a:gd name="T110" fmla="*/ 2147483646 w 222"/>
              <a:gd name="T111" fmla="*/ 2147483646 h 222"/>
              <a:gd name="T112" fmla="*/ 2147483646 w 222"/>
              <a:gd name="T113" fmla="*/ 2147483646 h 222"/>
              <a:gd name="T114" fmla="*/ 2147483646 w 222"/>
              <a:gd name="T115" fmla="*/ 2147483646 h 222"/>
              <a:gd name="T116" fmla="*/ 2147483646 w 222"/>
              <a:gd name="T117" fmla="*/ 2147483646 h 222"/>
              <a:gd name="T118" fmla="*/ 2147483646 w 222"/>
              <a:gd name="T119" fmla="*/ 2147483646 h 222"/>
              <a:gd name="T120" fmla="*/ 2147483646 w 222"/>
              <a:gd name="T121" fmla="*/ 2147483646 h 222"/>
              <a:gd name="T122" fmla="*/ 2147483646 w 222"/>
              <a:gd name="T123" fmla="*/ 2147483646 h 22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2">
                <a:moveTo>
                  <a:pt x="220" y="91"/>
                </a:moveTo>
                <a:lnTo>
                  <a:pt x="220" y="91"/>
                </a:lnTo>
                <a:lnTo>
                  <a:pt x="219" y="79"/>
                </a:lnTo>
                <a:lnTo>
                  <a:pt x="215" y="69"/>
                </a:lnTo>
                <a:lnTo>
                  <a:pt x="210" y="60"/>
                </a:lnTo>
                <a:lnTo>
                  <a:pt x="205" y="50"/>
                </a:lnTo>
                <a:lnTo>
                  <a:pt x="198" y="41"/>
                </a:lnTo>
                <a:lnTo>
                  <a:pt x="191" y="33"/>
                </a:lnTo>
                <a:lnTo>
                  <a:pt x="174" y="21"/>
                </a:lnTo>
                <a:lnTo>
                  <a:pt x="155" y="10"/>
                </a:lnTo>
                <a:lnTo>
                  <a:pt x="146" y="5"/>
                </a:lnTo>
                <a:lnTo>
                  <a:pt x="136" y="4"/>
                </a:lnTo>
                <a:lnTo>
                  <a:pt x="124" y="2"/>
                </a:lnTo>
                <a:lnTo>
                  <a:pt x="114" y="0"/>
                </a:lnTo>
                <a:lnTo>
                  <a:pt x="102" y="2"/>
                </a:lnTo>
                <a:lnTo>
                  <a:pt x="91" y="2"/>
                </a:lnTo>
                <a:lnTo>
                  <a:pt x="79" y="5"/>
                </a:lnTo>
                <a:lnTo>
                  <a:pt x="69" y="9"/>
                </a:lnTo>
                <a:lnTo>
                  <a:pt x="60" y="14"/>
                </a:lnTo>
                <a:lnTo>
                  <a:pt x="50" y="19"/>
                </a:lnTo>
                <a:lnTo>
                  <a:pt x="42" y="26"/>
                </a:lnTo>
                <a:lnTo>
                  <a:pt x="33" y="33"/>
                </a:lnTo>
                <a:lnTo>
                  <a:pt x="21" y="48"/>
                </a:lnTo>
                <a:lnTo>
                  <a:pt x="11" y="67"/>
                </a:lnTo>
                <a:lnTo>
                  <a:pt x="5" y="78"/>
                </a:lnTo>
                <a:lnTo>
                  <a:pt x="4" y="88"/>
                </a:lnTo>
                <a:lnTo>
                  <a:pt x="2" y="98"/>
                </a:lnTo>
                <a:lnTo>
                  <a:pt x="0" y="110"/>
                </a:lnTo>
                <a:lnTo>
                  <a:pt x="2" y="120"/>
                </a:lnTo>
                <a:lnTo>
                  <a:pt x="2" y="133"/>
                </a:lnTo>
                <a:lnTo>
                  <a:pt x="5" y="143"/>
                </a:lnTo>
                <a:lnTo>
                  <a:pt x="9" y="153"/>
                </a:lnTo>
                <a:lnTo>
                  <a:pt x="14" y="163"/>
                </a:lnTo>
                <a:lnTo>
                  <a:pt x="19" y="174"/>
                </a:lnTo>
                <a:lnTo>
                  <a:pt x="26" y="182"/>
                </a:lnTo>
                <a:lnTo>
                  <a:pt x="33" y="189"/>
                </a:lnTo>
                <a:lnTo>
                  <a:pt x="48" y="203"/>
                </a:lnTo>
                <a:lnTo>
                  <a:pt x="67" y="213"/>
                </a:lnTo>
                <a:lnTo>
                  <a:pt x="78" y="217"/>
                </a:lnTo>
                <a:lnTo>
                  <a:pt x="88" y="220"/>
                </a:lnTo>
                <a:lnTo>
                  <a:pt x="98" y="222"/>
                </a:lnTo>
                <a:lnTo>
                  <a:pt x="110" y="222"/>
                </a:lnTo>
                <a:lnTo>
                  <a:pt x="121" y="222"/>
                </a:lnTo>
                <a:lnTo>
                  <a:pt x="133" y="220"/>
                </a:lnTo>
                <a:lnTo>
                  <a:pt x="143" y="218"/>
                </a:lnTo>
                <a:lnTo>
                  <a:pt x="153" y="215"/>
                </a:lnTo>
                <a:lnTo>
                  <a:pt x="164" y="210"/>
                </a:lnTo>
                <a:lnTo>
                  <a:pt x="174" y="205"/>
                </a:lnTo>
                <a:lnTo>
                  <a:pt x="182" y="198"/>
                </a:lnTo>
                <a:lnTo>
                  <a:pt x="189" y="191"/>
                </a:lnTo>
                <a:lnTo>
                  <a:pt x="203" y="174"/>
                </a:lnTo>
                <a:lnTo>
                  <a:pt x="213" y="155"/>
                </a:lnTo>
                <a:lnTo>
                  <a:pt x="217" y="146"/>
                </a:lnTo>
                <a:lnTo>
                  <a:pt x="220" y="136"/>
                </a:lnTo>
                <a:lnTo>
                  <a:pt x="222" y="124"/>
                </a:lnTo>
                <a:lnTo>
                  <a:pt x="222" y="114"/>
                </a:lnTo>
                <a:lnTo>
                  <a:pt x="222" y="102"/>
                </a:lnTo>
                <a:lnTo>
                  <a:pt x="220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8" name="Freeform 176"/>
          <p:cNvSpPr/>
          <p:nvPr userDrawn="1"/>
        </p:nvSpPr>
        <p:spPr bwMode="auto">
          <a:xfrm>
            <a:off x="6804025" y="2611438"/>
            <a:ext cx="223838" cy="220662"/>
          </a:xfrm>
          <a:custGeom>
            <a:avLst/>
            <a:gdLst>
              <a:gd name="T0" fmla="*/ 2147483646 w 141"/>
              <a:gd name="T1" fmla="*/ 2147483646 h 139"/>
              <a:gd name="T2" fmla="*/ 2147483646 w 141"/>
              <a:gd name="T3" fmla="*/ 2147483646 h 139"/>
              <a:gd name="T4" fmla="*/ 2147483646 w 141"/>
              <a:gd name="T5" fmla="*/ 2147483646 h 139"/>
              <a:gd name="T6" fmla="*/ 2147483646 w 141"/>
              <a:gd name="T7" fmla="*/ 2147483646 h 139"/>
              <a:gd name="T8" fmla="*/ 2147483646 w 141"/>
              <a:gd name="T9" fmla="*/ 2147483646 h 139"/>
              <a:gd name="T10" fmla="*/ 2147483646 w 141"/>
              <a:gd name="T11" fmla="*/ 2147483646 h 139"/>
              <a:gd name="T12" fmla="*/ 2147483646 w 141"/>
              <a:gd name="T13" fmla="*/ 2147483646 h 139"/>
              <a:gd name="T14" fmla="*/ 2147483646 w 141"/>
              <a:gd name="T15" fmla="*/ 2147483646 h 139"/>
              <a:gd name="T16" fmla="*/ 2147483646 w 141"/>
              <a:gd name="T17" fmla="*/ 0 h 139"/>
              <a:gd name="T18" fmla="*/ 2147483646 w 141"/>
              <a:gd name="T19" fmla="*/ 0 h 139"/>
              <a:gd name="T20" fmla="*/ 2147483646 w 141"/>
              <a:gd name="T21" fmla="*/ 0 h 139"/>
              <a:gd name="T22" fmla="*/ 2147483646 w 141"/>
              <a:gd name="T23" fmla="*/ 2147483646 h 139"/>
              <a:gd name="T24" fmla="*/ 2147483646 w 141"/>
              <a:gd name="T25" fmla="*/ 2147483646 h 139"/>
              <a:gd name="T26" fmla="*/ 2147483646 w 141"/>
              <a:gd name="T27" fmla="*/ 2147483646 h 139"/>
              <a:gd name="T28" fmla="*/ 2147483646 w 141"/>
              <a:gd name="T29" fmla="*/ 2147483646 h 139"/>
              <a:gd name="T30" fmla="*/ 2147483646 w 141"/>
              <a:gd name="T31" fmla="*/ 2147483646 h 139"/>
              <a:gd name="T32" fmla="*/ 2147483646 w 141"/>
              <a:gd name="T33" fmla="*/ 2147483646 h 139"/>
              <a:gd name="T34" fmla="*/ 0 w 141"/>
              <a:gd name="T35" fmla="*/ 2147483646 h 139"/>
              <a:gd name="T36" fmla="*/ 0 w 141"/>
              <a:gd name="T37" fmla="*/ 2147483646 h 139"/>
              <a:gd name="T38" fmla="*/ 0 w 141"/>
              <a:gd name="T39" fmla="*/ 2147483646 h 139"/>
              <a:gd name="T40" fmla="*/ 2147483646 w 141"/>
              <a:gd name="T41" fmla="*/ 2147483646 h 139"/>
              <a:gd name="T42" fmla="*/ 2147483646 w 141"/>
              <a:gd name="T43" fmla="*/ 2147483646 h 139"/>
              <a:gd name="T44" fmla="*/ 2147483646 w 141"/>
              <a:gd name="T45" fmla="*/ 2147483646 h 139"/>
              <a:gd name="T46" fmla="*/ 2147483646 w 141"/>
              <a:gd name="T47" fmla="*/ 2147483646 h 139"/>
              <a:gd name="T48" fmla="*/ 2147483646 w 141"/>
              <a:gd name="T49" fmla="*/ 2147483646 h 139"/>
              <a:gd name="T50" fmla="*/ 2147483646 w 141"/>
              <a:gd name="T51" fmla="*/ 2147483646 h 139"/>
              <a:gd name="T52" fmla="*/ 2147483646 w 141"/>
              <a:gd name="T53" fmla="*/ 2147483646 h 139"/>
              <a:gd name="T54" fmla="*/ 2147483646 w 141"/>
              <a:gd name="T55" fmla="*/ 2147483646 h 139"/>
              <a:gd name="T56" fmla="*/ 2147483646 w 141"/>
              <a:gd name="T57" fmla="*/ 2147483646 h 139"/>
              <a:gd name="T58" fmla="*/ 2147483646 w 141"/>
              <a:gd name="T59" fmla="*/ 2147483646 h 139"/>
              <a:gd name="T60" fmla="*/ 2147483646 w 141"/>
              <a:gd name="T61" fmla="*/ 2147483646 h 139"/>
              <a:gd name="T62" fmla="*/ 2147483646 w 141"/>
              <a:gd name="T63" fmla="*/ 2147483646 h 139"/>
              <a:gd name="T64" fmla="*/ 2147483646 w 141"/>
              <a:gd name="T65" fmla="*/ 2147483646 h 139"/>
              <a:gd name="T66" fmla="*/ 2147483646 w 141"/>
              <a:gd name="T67" fmla="*/ 2147483646 h 139"/>
              <a:gd name="T68" fmla="*/ 2147483646 w 141"/>
              <a:gd name="T69" fmla="*/ 2147483646 h 139"/>
              <a:gd name="T70" fmla="*/ 2147483646 w 141"/>
              <a:gd name="T71" fmla="*/ 2147483646 h 139"/>
              <a:gd name="T72" fmla="*/ 2147483646 w 141"/>
              <a:gd name="T73" fmla="*/ 2147483646 h 139"/>
              <a:gd name="T74" fmla="*/ 2147483646 w 141"/>
              <a:gd name="T75" fmla="*/ 2147483646 h 139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39">
                <a:moveTo>
                  <a:pt x="139" y="57"/>
                </a:moveTo>
                <a:lnTo>
                  <a:pt x="139" y="57"/>
                </a:lnTo>
                <a:lnTo>
                  <a:pt x="136" y="43"/>
                </a:lnTo>
                <a:lnTo>
                  <a:pt x="129" y="31"/>
                </a:lnTo>
                <a:lnTo>
                  <a:pt x="120" y="21"/>
                </a:lnTo>
                <a:lnTo>
                  <a:pt x="110" y="12"/>
                </a:lnTo>
                <a:lnTo>
                  <a:pt x="98" y="5"/>
                </a:lnTo>
                <a:lnTo>
                  <a:pt x="84" y="2"/>
                </a:lnTo>
                <a:lnTo>
                  <a:pt x="71" y="0"/>
                </a:lnTo>
                <a:lnTo>
                  <a:pt x="57" y="0"/>
                </a:lnTo>
                <a:lnTo>
                  <a:pt x="43" y="5"/>
                </a:lnTo>
                <a:lnTo>
                  <a:pt x="31" y="10"/>
                </a:lnTo>
                <a:lnTo>
                  <a:pt x="21" y="19"/>
                </a:lnTo>
                <a:lnTo>
                  <a:pt x="12" y="29"/>
                </a:lnTo>
                <a:lnTo>
                  <a:pt x="5" y="41"/>
                </a:lnTo>
                <a:lnTo>
                  <a:pt x="2" y="55"/>
                </a:lnTo>
                <a:lnTo>
                  <a:pt x="0" y="69"/>
                </a:lnTo>
                <a:lnTo>
                  <a:pt x="0" y="83"/>
                </a:lnTo>
                <a:lnTo>
                  <a:pt x="5" y="96"/>
                </a:lnTo>
                <a:lnTo>
                  <a:pt x="12" y="108"/>
                </a:lnTo>
                <a:lnTo>
                  <a:pt x="21" y="119"/>
                </a:lnTo>
                <a:lnTo>
                  <a:pt x="31" y="127"/>
                </a:lnTo>
                <a:lnTo>
                  <a:pt x="41" y="134"/>
                </a:lnTo>
                <a:lnTo>
                  <a:pt x="55" y="139"/>
                </a:lnTo>
                <a:lnTo>
                  <a:pt x="69" y="139"/>
                </a:lnTo>
                <a:lnTo>
                  <a:pt x="83" y="139"/>
                </a:lnTo>
                <a:lnTo>
                  <a:pt x="96" y="134"/>
                </a:lnTo>
                <a:lnTo>
                  <a:pt x="108" y="129"/>
                </a:lnTo>
                <a:lnTo>
                  <a:pt x="119" y="120"/>
                </a:lnTo>
                <a:lnTo>
                  <a:pt x="127" y="110"/>
                </a:lnTo>
                <a:lnTo>
                  <a:pt x="134" y="98"/>
                </a:lnTo>
                <a:lnTo>
                  <a:pt x="139" y="84"/>
                </a:lnTo>
                <a:lnTo>
                  <a:pt x="141" y="71"/>
                </a:lnTo>
                <a:lnTo>
                  <a:pt x="139" y="5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79" name="Freeform 177"/>
          <p:cNvSpPr/>
          <p:nvPr userDrawn="1"/>
        </p:nvSpPr>
        <p:spPr bwMode="auto">
          <a:xfrm>
            <a:off x="6913563" y="2808288"/>
            <a:ext cx="136525" cy="520700"/>
          </a:xfrm>
          <a:custGeom>
            <a:avLst/>
            <a:gdLst>
              <a:gd name="T0" fmla="*/ 2147483646 w 86"/>
              <a:gd name="T1" fmla="*/ 2147483646 h 328"/>
              <a:gd name="T2" fmla="*/ 2147483646 w 86"/>
              <a:gd name="T3" fmla="*/ 2147483646 h 328"/>
              <a:gd name="T4" fmla="*/ 2147483646 w 86"/>
              <a:gd name="T5" fmla="*/ 2147483646 h 328"/>
              <a:gd name="T6" fmla="*/ 2147483646 w 86"/>
              <a:gd name="T7" fmla="*/ 2147483646 h 328"/>
              <a:gd name="T8" fmla="*/ 2147483646 w 86"/>
              <a:gd name="T9" fmla="*/ 0 h 328"/>
              <a:gd name="T10" fmla="*/ 2147483646 w 86"/>
              <a:gd name="T11" fmla="*/ 0 h 328"/>
              <a:gd name="T12" fmla="*/ 2147483646 w 86"/>
              <a:gd name="T13" fmla="*/ 0 h 328"/>
              <a:gd name="T14" fmla="*/ 2147483646 w 86"/>
              <a:gd name="T15" fmla="*/ 0 h 328"/>
              <a:gd name="T16" fmla="*/ 2147483646 w 86"/>
              <a:gd name="T17" fmla="*/ 2147483646 h 328"/>
              <a:gd name="T18" fmla="*/ 2147483646 w 86"/>
              <a:gd name="T19" fmla="*/ 2147483646 h 328"/>
              <a:gd name="T20" fmla="*/ 0 w 86"/>
              <a:gd name="T21" fmla="*/ 2147483646 h 328"/>
              <a:gd name="T22" fmla="*/ 0 w 86"/>
              <a:gd name="T23" fmla="*/ 2147483646 h 328"/>
              <a:gd name="T24" fmla="*/ 2147483646 w 86"/>
              <a:gd name="T25" fmla="*/ 2147483646 h 328"/>
              <a:gd name="T26" fmla="*/ 2147483646 w 86"/>
              <a:gd name="T27" fmla="*/ 2147483646 h 328"/>
              <a:gd name="T28" fmla="*/ 2147483646 w 86"/>
              <a:gd name="T29" fmla="*/ 2147483646 h 328"/>
              <a:gd name="T30" fmla="*/ 2147483646 w 86"/>
              <a:gd name="T31" fmla="*/ 2147483646 h 328"/>
              <a:gd name="T32" fmla="*/ 2147483646 w 86"/>
              <a:gd name="T33" fmla="*/ 2147483646 h 328"/>
              <a:gd name="T34" fmla="*/ 2147483646 w 86"/>
              <a:gd name="T35" fmla="*/ 2147483646 h 328"/>
              <a:gd name="T36" fmla="*/ 2147483646 w 86"/>
              <a:gd name="T37" fmla="*/ 2147483646 h 328"/>
              <a:gd name="T38" fmla="*/ 2147483646 w 86"/>
              <a:gd name="T39" fmla="*/ 2147483646 h 328"/>
              <a:gd name="T40" fmla="*/ 2147483646 w 86"/>
              <a:gd name="T41" fmla="*/ 2147483646 h 328"/>
              <a:gd name="T42" fmla="*/ 2147483646 w 86"/>
              <a:gd name="T43" fmla="*/ 2147483646 h 328"/>
              <a:gd name="T44" fmla="*/ 2147483646 w 86"/>
              <a:gd name="T45" fmla="*/ 2147483646 h 328"/>
              <a:gd name="T46" fmla="*/ 2147483646 w 86"/>
              <a:gd name="T47" fmla="*/ 2147483646 h 328"/>
              <a:gd name="T48" fmla="*/ 2147483646 w 86"/>
              <a:gd name="T49" fmla="*/ 2147483646 h 3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6" h="328">
                <a:moveTo>
                  <a:pt x="29" y="12"/>
                </a:moveTo>
                <a:lnTo>
                  <a:pt x="29" y="12"/>
                </a:lnTo>
                <a:lnTo>
                  <a:pt x="27" y="5"/>
                </a:lnTo>
                <a:lnTo>
                  <a:pt x="24" y="2"/>
                </a:lnTo>
                <a:lnTo>
                  <a:pt x="19" y="0"/>
                </a:lnTo>
                <a:lnTo>
                  <a:pt x="12" y="0"/>
                </a:lnTo>
                <a:lnTo>
                  <a:pt x="7" y="2"/>
                </a:lnTo>
                <a:lnTo>
                  <a:pt x="2" y="5"/>
                </a:lnTo>
                <a:lnTo>
                  <a:pt x="0" y="12"/>
                </a:lnTo>
                <a:lnTo>
                  <a:pt x="0" y="17"/>
                </a:lnTo>
                <a:lnTo>
                  <a:pt x="55" y="316"/>
                </a:lnTo>
                <a:lnTo>
                  <a:pt x="58" y="321"/>
                </a:lnTo>
                <a:lnTo>
                  <a:pt x="62" y="325"/>
                </a:lnTo>
                <a:lnTo>
                  <a:pt x="67" y="328"/>
                </a:lnTo>
                <a:lnTo>
                  <a:pt x="74" y="328"/>
                </a:lnTo>
                <a:lnTo>
                  <a:pt x="79" y="325"/>
                </a:lnTo>
                <a:lnTo>
                  <a:pt x="84" y="321"/>
                </a:lnTo>
                <a:lnTo>
                  <a:pt x="86" y="316"/>
                </a:lnTo>
                <a:lnTo>
                  <a:pt x="86" y="309"/>
                </a:lnTo>
                <a:lnTo>
                  <a:pt x="29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0" name="Freeform 178"/>
          <p:cNvSpPr/>
          <p:nvPr userDrawn="1"/>
        </p:nvSpPr>
        <p:spPr bwMode="auto">
          <a:xfrm>
            <a:off x="6989763" y="3586163"/>
            <a:ext cx="57150" cy="488950"/>
          </a:xfrm>
          <a:custGeom>
            <a:avLst/>
            <a:gdLst>
              <a:gd name="T0" fmla="*/ 2147483646 w 36"/>
              <a:gd name="T1" fmla="*/ 2147483646 h 308"/>
              <a:gd name="T2" fmla="*/ 2147483646 w 36"/>
              <a:gd name="T3" fmla="*/ 2147483646 h 308"/>
              <a:gd name="T4" fmla="*/ 2147483646 w 36"/>
              <a:gd name="T5" fmla="*/ 2147483646 h 308"/>
              <a:gd name="T6" fmla="*/ 2147483646 w 36"/>
              <a:gd name="T7" fmla="*/ 2147483646 h 308"/>
              <a:gd name="T8" fmla="*/ 2147483646 w 36"/>
              <a:gd name="T9" fmla="*/ 2147483646 h 308"/>
              <a:gd name="T10" fmla="*/ 2147483646 w 36"/>
              <a:gd name="T11" fmla="*/ 0 h 308"/>
              <a:gd name="T12" fmla="*/ 2147483646 w 36"/>
              <a:gd name="T13" fmla="*/ 0 h 308"/>
              <a:gd name="T14" fmla="*/ 2147483646 w 36"/>
              <a:gd name="T15" fmla="*/ 0 h 308"/>
              <a:gd name="T16" fmla="*/ 2147483646 w 36"/>
              <a:gd name="T17" fmla="*/ 2147483646 h 308"/>
              <a:gd name="T18" fmla="*/ 2147483646 w 36"/>
              <a:gd name="T19" fmla="*/ 2147483646 h 308"/>
              <a:gd name="T20" fmla="*/ 2147483646 w 36"/>
              <a:gd name="T21" fmla="*/ 2147483646 h 308"/>
              <a:gd name="T22" fmla="*/ 2147483646 w 36"/>
              <a:gd name="T23" fmla="*/ 2147483646 h 308"/>
              <a:gd name="T24" fmla="*/ 0 w 36"/>
              <a:gd name="T25" fmla="*/ 2147483646 h 308"/>
              <a:gd name="T26" fmla="*/ 0 w 36"/>
              <a:gd name="T27" fmla="*/ 2147483646 h 308"/>
              <a:gd name="T28" fmla="*/ 2147483646 w 36"/>
              <a:gd name="T29" fmla="*/ 2147483646 h 308"/>
              <a:gd name="T30" fmla="*/ 2147483646 w 36"/>
              <a:gd name="T31" fmla="*/ 2147483646 h 308"/>
              <a:gd name="T32" fmla="*/ 2147483646 w 36"/>
              <a:gd name="T33" fmla="*/ 2147483646 h 308"/>
              <a:gd name="T34" fmla="*/ 2147483646 w 36"/>
              <a:gd name="T35" fmla="*/ 2147483646 h 308"/>
              <a:gd name="T36" fmla="*/ 2147483646 w 36"/>
              <a:gd name="T37" fmla="*/ 2147483646 h 308"/>
              <a:gd name="T38" fmla="*/ 2147483646 w 36"/>
              <a:gd name="T39" fmla="*/ 2147483646 h 308"/>
              <a:gd name="T40" fmla="*/ 2147483646 w 36"/>
              <a:gd name="T41" fmla="*/ 2147483646 h 308"/>
              <a:gd name="T42" fmla="*/ 2147483646 w 36"/>
              <a:gd name="T43" fmla="*/ 2147483646 h 308"/>
              <a:gd name="T44" fmla="*/ 2147483646 w 36"/>
              <a:gd name="T45" fmla="*/ 2147483646 h 308"/>
              <a:gd name="T46" fmla="*/ 2147483646 w 36"/>
              <a:gd name="T47" fmla="*/ 2147483646 h 308"/>
              <a:gd name="T48" fmla="*/ 2147483646 w 36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6" h="308">
                <a:moveTo>
                  <a:pt x="36" y="10"/>
                </a:moveTo>
                <a:lnTo>
                  <a:pt x="36" y="10"/>
                </a:lnTo>
                <a:lnTo>
                  <a:pt x="36" y="7"/>
                </a:lnTo>
                <a:lnTo>
                  <a:pt x="34" y="3"/>
                </a:lnTo>
                <a:lnTo>
                  <a:pt x="31" y="2"/>
                </a:lnTo>
                <a:lnTo>
                  <a:pt x="28" y="0"/>
                </a:lnTo>
                <a:lnTo>
                  <a:pt x="24" y="2"/>
                </a:lnTo>
                <a:lnTo>
                  <a:pt x="21" y="3"/>
                </a:lnTo>
                <a:lnTo>
                  <a:pt x="19" y="5"/>
                </a:lnTo>
                <a:lnTo>
                  <a:pt x="17" y="10"/>
                </a:lnTo>
                <a:lnTo>
                  <a:pt x="0" y="297"/>
                </a:lnTo>
                <a:lnTo>
                  <a:pt x="2" y="301"/>
                </a:lnTo>
                <a:lnTo>
                  <a:pt x="3" y="304"/>
                </a:lnTo>
                <a:lnTo>
                  <a:pt x="7" y="306"/>
                </a:lnTo>
                <a:lnTo>
                  <a:pt x="10" y="308"/>
                </a:lnTo>
                <a:lnTo>
                  <a:pt x="14" y="306"/>
                </a:lnTo>
                <a:lnTo>
                  <a:pt x="17" y="304"/>
                </a:lnTo>
                <a:lnTo>
                  <a:pt x="19" y="301"/>
                </a:lnTo>
                <a:lnTo>
                  <a:pt x="21" y="297"/>
                </a:lnTo>
                <a:lnTo>
                  <a:pt x="36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1" name="Freeform 179"/>
          <p:cNvSpPr/>
          <p:nvPr userDrawn="1"/>
        </p:nvSpPr>
        <p:spPr bwMode="auto">
          <a:xfrm>
            <a:off x="7072313" y="3602038"/>
            <a:ext cx="125412" cy="474662"/>
          </a:xfrm>
          <a:custGeom>
            <a:avLst/>
            <a:gdLst>
              <a:gd name="T0" fmla="*/ 2147483646 w 79"/>
              <a:gd name="T1" fmla="*/ 2147483646 h 299"/>
              <a:gd name="T2" fmla="*/ 2147483646 w 79"/>
              <a:gd name="T3" fmla="*/ 2147483646 h 299"/>
              <a:gd name="T4" fmla="*/ 2147483646 w 79"/>
              <a:gd name="T5" fmla="*/ 2147483646 h 299"/>
              <a:gd name="T6" fmla="*/ 2147483646 w 79"/>
              <a:gd name="T7" fmla="*/ 0 h 299"/>
              <a:gd name="T8" fmla="*/ 2147483646 w 79"/>
              <a:gd name="T9" fmla="*/ 0 h 299"/>
              <a:gd name="T10" fmla="*/ 2147483646 w 79"/>
              <a:gd name="T11" fmla="*/ 0 h 299"/>
              <a:gd name="T12" fmla="*/ 2147483646 w 79"/>
              <a:gd name="T13" fmla="*/ 0 h 299"/>
              <a:gd name="T14" fmla="*/ 2147483646 w 79"/>
              <a:gd name="T15" fmla="*/ 0 h 299"/>
              <a:gd name="T16" fmla="*/ 2147483646 w 79"/>
              <a:gd name="T17" fmla="*/ 2147483646 h 299"/>
              <a:gd name="T18" fmla="*/ 2147483646 w 79"/>
              <a:gd name="T19" fmla="*/ 2147483646 h 299"/>
              <a:gd name="T20" fmla="*/ 0 w 79"/>
              <a:gd name="T21" fmla="*/ 2147483646 h 299"/>
              <a:gd name="T22" fmla="*/ 0 w 79"/>
              <a:gd name="T23" fmla="*/ 2147483646 h 299"/>
              <a:gd name="T24" fmla="*/ 2147483646 w 79"/>
              <a:gd name="T25" fmla="*/ 2147483646 h 299"/>
              <a:gd name="T26" fmla="*/ 2147483646 w 79"/>
              <a:gd name="T27" fmla="*/ 2147483646 h 299"/>
              <a:gd name="T28" fmla="*/ 2147483646 w 79"/>
              <a:gd name="T29" fmla="*/ 2147483646 h 299"/>
              <a:gd name="T30" fmla="*/ 2147483646 w 79"/>
              <a:gd name="T31" fmla="*/ 2147483646 h 299"/>
              <a:gd name="T32" fmla="*/ 2147483646 w 79"/>
              <a:gd name="T33" fmla="*/ 2147483646 h 299"/>
              <a:gd name="T34" fmla="*/ 2147483646 w 79"/>
              <a:gd name="T35" fmla="*/ 2147483646 h 299"/>
              <a:gd name="T36" fmla="*/ 2147483646 w 79"/>
              <a:gd name="T37" fmla="*/ 2147483646 h 299"/>
              <a:gd name="T38" fmla="*/ 2147483646 w 79"/>
              <a:gd name="T39" fmla="*/ 2147483646 h 299"/>
              <a:gd name="T40" fmla="*/ 2147483646 w 79"/>
              <a:gd name="T41" fmla="*/ 2147483646 h 299"/>
              <a:gd name="T42" fmla="*/ 2147483646 w 79"/>
              <a:gd name="T43" fmla="*/ 2147483646 h 299"/>
              <a:gd name="T44" fmla="*/ 2147483646 w 79"/>
              <a:gd name="T45" fmla="*/ 2147483646 h 299"/>
              <a:gd name="T46" fmla="*/ 2147483646 w 79"/>
              <a:gd name="T47" fmla="*/ 2147483646 h 299"/>
              <a:gd name="T48" fmla="*/ 2147483646 w 79"/>
              <a:gd name="T49" fmla="*/ 2147483646 h 29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79" h="299">
                <a:moveTo>
                  <a:pt x="18" y="7"/>
                </a:moveTo>
                <a:lnTo>
                  <a:pt x="18" y="7"/>
                </a:lnTo>
                <a:lnTo>
                  <a:pt x="17" y="4"/>
                </a:lnTo>
                <a:lnTo>
                  <a:pt x="13" y="0"/>
                </a:lnTo>
                <a:lnTo>
                  <a:pt x="10" y="0"/>
                </a:lnTo>
                <a:lnTo>
                  <a:pt x="6" y="0"/>
                </a:lnTo>
                <a:lnTo>
                  <a:pt x="3" y="2"/>
                </a:lnTo>
                <a:lnTo>
                  <a:pt x="1" y="4"/>
                </a:lnTo>
                <a:lnTo>
                  <a:pt x="0" y="7"/>
                </a:lnTo>
                <a:lnTo>
                  <a:pt x="0" y="10"/>
                </a:lnTo>
                <a:lnTo>
                  <a:pt x="60" y="292"/>
                </a:lnTo>
                <a:lnTo>
                  <a:pt x="61" y="296"/>
                </a:lnTo>
                <a:lnTo>
                  <a:pt x="65" y="299"/>
                </a:lnTo>
                <a:lnTo>
                  <a:pt x="68" y="299"/>
                </a:lnTo>
                <a:lnTo>
                  <a:pt x="72" y="299"/>
                </a:lnTo>
                <a:lnTo>
                  <a:pt x="75" y="298"/>
                </a:lnTo>
                <a:lnTo>
                  <a:pt x="77" y="296"/>
                </a:lnTo>
                <a:lnTo>
                  <a:pt x="79" y="292"/>
                </a:lnTo>
                <a:lnTo>
                  <a:pt x="79" y="289"/>
                </a:lnTo>
                <a:lnTo>
                  <a:pt x="1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2" name="Freeform 180"/>
          <p:cNvSpPr/>
          <p:nvPr userDrawn="1"/>
        </p:nvSpPr>
        <p:spPr bwMode="auto">
          <a:xfrm>
            <a:off x="6829425" y="3586163"/>
            <a:ext cx="163513" cy="466725"/>
          </a:xfrm>
          <a:custGeom>
            <a:avLst/>
            <a:gdLst>
              <a:gd name="T0" fmla="*/ 2147483646 w 103"/>
              <a:gd name="T1" fmla="*/ 2147483646 h 294"/>
              <a:gd name="T2" fmla="*/ 2147483646 w 103"/>
              <a:gd name="T3" fmla="*/ 2147483646 h 294"/>
              <a:gd name="T4" fmla="*/ 2147483646 w 103"/>
              <a:gd name="T5" fmla="*/ 2147483646 h 294"/>
              <a:gd name="T6" fmla="*/ 2147483646 w 103"/>
              <a:gd name="T7" fmla="*/ 2147483646 h 294"/>
              <a:gd name="T8" fmla="*/ 2147483646 w 103"/>
              <a:gd name="T9" fmla="*/ 2147483646 h 294"/>
              <a:gd name="T10" fmla="*/ 2147483646 w 103"/>
              <a:gd name="T11" fmla="*/ 0 h 294"/>
              <a:gd name="T12" fmla="*/ 2147483646 w 103"/>
              <a:gd name="T13" fmla="*/ 0 h 294"/>
              <a:gd name="T14" fmla="*/ 2147483646 w 103"/>
              <a:gd name="T15" fmla="*/ 0 h 294"/>
              <a:gd name="T16" fmla="*/ 2147483646 w 103"/>
              <a:gd name="T17" fmla="*/ 0 h 294"/>
              <a:gd name="T18" fmla="*/ 2147483646 w 103"/>
              <a:gd name="T19" fmla="*/ 0 h 294"/>
              <a:gd name="T20" fmla="*/ 2147483646 w 103"/>
              <a:gd name="T21" fmla="*/ 2147483646 h 294"/>
              <a:gd name="T22" fmla="*/ 2147483646 w 103"/>
              <a:gd name="T23" fmla="*/ 2147483646 h 294"/>
              <a:gd name="T24" fmla="*/ 0 w 103"/>
              <a:gd name="T25" fmla="*/ 2147483646 h 294"/>
              <a:gd name="T26" fmla="*/ 0 w 103"/>
              <a:gd name="T27" fmla="*/ 2147483646 h 294"/>
              <a:gd name="T28" fmla="*/ 0 w 103"/>
              <a:gd name="T29" fmla="*/ 2147483646 h 294"/>
              <a:gd name="T30" fmla="*/ 2147483646 w 103"/>
              <a:gd name="T31" fmla="*/ 2147483646 h 294"/>
              <a:gd name="T32" fmla="*/ 2147483646 w 103"/>
              <a:gd name="T33" fmla="*/ 2147483646 h 294"/>
              <a:gd name="T34" fmla="*/ 2147483646 w 103"/>
              <a:gd name="T35" fmla="*/ 2147483646 h 294"/>
              <a:gd name="T36" fmla="*/ 2147483646 w 103"/>
              <a:gd name="T37" fmla="*/ 2147483646 h 294"/>
              <a:gd name="T38" fmla="*/ 2147483646 w 103"/>
              <a:gd name="T39" fmla="*/ 2147483646 h 294"/>
              <a:gd name="T40" fmla="*/ 2147483646 w 103"/>
              <a:gd name="T41" fmla="*/ 2147483646 h 294"/>
              <a:gd name="T42" fmla="*/ 2147483646 w 103"/>
              <a:gd name="T43" fmla="*/ 2147483646 h 294"/>
              <a:gd name="T44" fmla="*/ 2147483646 w 103"/>
              <a:gd name="T45" fmla="*/ 2147483646 h 294"/>
              <a:gd name="T46" fmla="*/ 2147483646 w 103"/>
              <a:gd name="T47" fmla="*/ 2147483646 h 294"/>
              <a:gd name="T48" fmla="*/ 2147483646 w 103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3" h="294">
                <a:moveTo>
                  <a:pt x="103" y="12"/>
                </a:moveTo>
                <a:lnTo>
                  <a:pt x="103" y="12"/>
                </a:lnTo>
                <a:lnTo>
                  <a:pt x="103" y="8"/>
                </a:lnTo>
                <a:lnTo>
                  <a:pt x="103" y="5"/>
                </a:lnTo>
                <a:lnTo>
                  <a:pt x="99" y="2"/>
                </a:lnTo>
                <a:lnTo>
                  <a:pt x="96" y="0"/>
                </a:lnTo>
                <a:lnTo>
                  <a:pt x="92" y="0"/>
                </a:lnTo>
                <a:lnTo>
                  <a:pt x="89" y="0"/>
                </a:lnTo>
                <a:lnTo>
                  <a:pt x="86" y="3"/>
                </a:lnTo>
                <a:lnTo>
                  <a:pt x="84" y="7"/>
                </a:lnTo>
                <a:lnTo>
                  <a:pt x="0" y="282"/>
                </a:lnTo>
                <a:lnTo>
                  <a:pt x="0" y="285"/>
                </a:lnTo>
                <a:lnTo>
                  <a:pt x="1" y="289"/>
                </a:lnTo>
                <a:lnTo>
                  <a:pt x="3" y="292"/>
                </a:lnTo>
                <a:lnTo>
                  <a:pt x="6" y="294"/>
                </a:lnTo>
                <a:lnTo>
                  <a:pt x="10" y="294"/>
                </a:lnTo>
                <a:lnTo>
                  <a:pt x="13" y="292"/>
                </a:lnTo>
                <a:lnTo>
                  <a:pt x="17" y="290"/>
                </a:lnTo>
                <a:lnTo>
                  <a:pt x="18" y="287"/>
                </a:lnTo>
                <a:lnTo>
                  <a:pt x="103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3" name="Freeform 181"/>
          <p:cNvSpPr/>
          <p:nvPr userDrawn="1"/>
        </p:nvSpPr>
        <p:spPr bwMode="auto">
          <a:xfrm>
            <a:off x="7131050" y="3578225"/>
            <a:ext cx="215900" cy="447675"/>
          </a:xfrm>
          <a:custGeom>
            <a:avLst/>
            <a:gdLst>
              <a:gd name="T0" fmla="*/ 2147483646 w 136"/>
              <a:gd name="T1" fmla="*/ 2147483646 h 282"/>
              <a:gd name="T2" fmla="*/ 2147483646 w 136"/>
              <a:gd name="T3" fmla="*/ 2147483646 h 282"/>
              <a:gd name="T4" fmla="*/ 2147483646 w 136"/>
              <a:gd name="T5" fmla="*/ 2147483646 h 282"/>
              <a:gd name="T6" fmla="*/ 2147483646 w 136"/>
              <a:gd name="T7" fmla="*/ 0 h 282"/>
              <a:gd name="T8" fmla="*/ 2147483646 w 136"/>
              <a:gd name="T9" fmla="*/ 0 h 282"/>
              <a:gd name="T10" fmla="*/ 2147483646 w 136"/>
              <a:gd name="T11" fmla="*/ 0 h 282"/>
              <a:gd name="T12" fmla="*/ 2147483646 w 136"/>
              <a:gd name="T13" fmla="*/ 0 h 282"/>
              <a:gd name="T14" fmla="*/ 2147483646 w 136"/>
              <a:gd name="T15" fmla="*/ 0 h 282"/>
              <a:gd name="T16" fmla="*/ 2147483646 w 136"/>
              <a:gd name="T17" fmla="*/ 2147483646 h 282"/>
              <a:gd name="T18" fmla="*/ 0 w 136"/>
              <a:gd name="T19" fmla="*/ 2147483646 h 282"/>
              <a:gd name="T20" fmla="*/ 0 w 136"/>
              <a:gd name="T21" fmla="*/ 2147483646 h 282"/>
              <a:gd name="T22" fmla="*/ 2147483646 w 136"/>
              <a:gd name="T23" fmla="*/ 2147483646 h 282"/>
              <a:gd name="T24" fmla="*/ 2147483646 w 136"/>
              <a:gd name="T25" fmla="*/ 2147483646 h 282"/>
              <a:gd name="T26" fmla="*/ 2147483646 w 136"/>
              <a:gd name="T27" fmla="*/ 2147483646 h 282"/>
              <a:gd name="T28" fmla="*/ 2147483646 w 136"/>
              <a:gd name="T29" fmla="*/ 2147483646 h 282"/>
              <a:gd name="T30" fmla="*/ 2147483646 w 136"/>
              <a:gd name="T31" fmla="*/ 2147483646 h 282"/>
              <a:gd name="T32" fmla="*/ 2147483646 w 136"/>
              <a:gd name="T33" fmla="*/ 2147483646 h 282"/>
              <a:gd name="T34" fmla="*/ 2147483646 w 136"/>
              <a:gd name="T35" fmla="*/ 2147483646 h 282"/>
              <a:gd name="T36" fmla="*/ 2147483646 w 136"/>
              <a:gd name="T37" fmla="*/ 2147483646 h 282"/>
              <a:gd name="T38" fmla="*/ 2147483646 w 136"/>
              <a:gd name="T39" fmla="*/ 2147483646 h 282"/>
              <a:gd name="T40" fmla="*/ 2147483646 w 136"/>
              <a:gd name="T41" fmla="*/ 2147483646 h 282"/>
              <a:gd name="T42" fmla="*/ 2147483646 w 136"/>
              <a:gd name="T43" fmla="*/ 2147483646 h 282"/>
              <a:gd name="T44" fmla="*/ 2147483646 w 136"/>
              <a:gd name="T45" fmla="*/ 2147483646 h 282"/>
              <a:gd name="T46" fmla="*/ 2147483646 w 136"/>
              <a:gd name="T47" fmla="*/ 2147483646 h 282"/>
              <a:gd name="T48" fmla="*/ 2147483646 w 136"/>
              <a:gd name="T49" fmla="*/ 2147483646 h 28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6" h="282">
                <a:moveTo>
                  <a:pt x="19" y="5"/>
                </a:move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0"/>
                </a:lnTo>
                <a:lnTo>
                  <a:pt x="6" y="0"/>
                </a:lnTo>
                <a:lnTo>
                  <a:pt x="4" y="1"/>
                </a:lnTo>
                <a:lnTo>
                  <a:pt x="0" y="5"/>
                </a:lnTo>
                <a:lnTo>
                  <a:pt x="0" y="8"/>
                </a:lnTo>
                <a:lnTo>
                  <a:pt x="2" y="13"/>
                </a:lnTo>
                <a:lnTo>
                  <a:pt x="119" y="276"/>
                </a:lnTo>
                <a:lnTo>
                  <a:pt x="121" y="278"/>
                </a:lnTo>
                <a:lnTo>
                  <a:pt x="124" y="282"/>
                </a:lnTo>
                <a:lnTo>
                  <a:pt x="128" y="282"/>
                </a:lnTo>
                <a:lnTo>
                  <a:pt x="131" y="280"/>
                </a:lnTo>
                <a:lnTo>
                  <a:pt x="134" y="278"/>
                </a:lnTo>
                <a:lnTo>
                  <a:pt x="136" y="275"/>
                </a:lnTo>
                <a:lnTo>
                  <a:pt x="136" y="271"/>
                </a:lnTo>
                <a:lnTo>
                  <a:pt x="136" y="268"/>
                </a:lnTo>
                <a:lnTo>
                  <a:pt x="1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4" name="Freeform 182"/>
          <p:cNvSpPr/>
          <p:nvPr userDrawn="1"/>
        </p:nvSpPr>
        <p:spPr bwMode="auto">
          <a:xfrm>
            <a:off x="6711950" y="3530600"/>
            <a:ext cx="223838" cy="446088"/>
          </a:xfrm>
          <a:custGeom>
            <a:avLst/>
            <a:gdLst>
              <a:gd name="T0" fmla="*/ 2147483646 w 141"/>
              <a:gd name="T1" fmla="*/ 2147483646 h 281"/>
              <a:gd name="T2" fmla="*/ 2147483646 w 141"/>
              <a:gd name="T3" fmla="*/ 2147483646 h 281"/>
              <a:gd name="T4" fmla="*/ 2147483646 w 141"/>
              <a:gd name="T5" fmla="*/ 2147483646 h 281"/>
              <a:gd name="T6" fmla="*/ 2147483646 w 141"/>
              <a:gd name="T7" fmla="*/ 2147483646 h 281"/>
              <a:gd name="T8" fmla="*/ 2147483646 w 141"/>
              <a:gd name="T9" fmla="*/ 2147483646 h 281"/>
              <a:gd name="T10" fmla="*/ 2147483646 w 141"/>
              <a:gd name="T11" fmla="*/ 2147483646 h 281"/>
              <a:gd name="T12" fmla="*/ 2147483646 w 141"/>
              <a:gd name="T13" fmla="*/ 2147483646 h 281"/>
              <a:gd name="T14" fmla="*/ 2147483646 w 141"/>
              <a:gd name="T15" fmla="*/ 2147483646 h 281"/>
              <a:gd name="T16" fmla="*/ 2147483646 w 141"/>
              <a:gd name="T17" fmla="*/ 0 h 281"/>
              <a:gd name="T18" fmla="*/ 2147483646 w 141"/>
              <a:gd name="T19" fmla="*/ 2147483646 h 281"/>
              <a:gd name="T20" fmla="*/ 2147483646 w 141"/>
              <a:gd name="T21" fmla="*/ 2147483646 h 281"/>
              <a:gd name="T22" fmla="*/ 2147483646 w 141"/>
              <a:gd name="T23" fmla="*/ 2147483646 h 281"/>
              <a:gd name="T24" fmla="*/ 0 w 141"/>
              <a:gd name="T25" fmla="*/ 2147483646 h 281"/>
              <a:gd name="T26" fmla="*/ 0 w 141"/>
              <a:gd name="T27" fmla="*/ 2147483646 h 281"/>
              <a:gd name="T28" fmla="*/ 0 w 141"/>
              <a:gd name="T29" fmla="*/ 2147483646 h 281"/>
              <a:gd name="T30" fmla="*/ 0 w 141"/>
              <a:gd name="T31" fmla="*/ 2147483646 h 281"/>
              <a:gd name="T32" fmla="*/ 2147483646 w 141"/>
              <a:gd name="T33" fmla="*/ 2147483646 h 281"/>
              <a:gd name="T34" fmla="*/ 2147483646 w 141"/>
              <a:gd name="T35" fmla="*/ 2147483646 h 281"/>
              <a:gd name="T36" fmla="*/ 2147483646 w 141"/>
              <a:gd name="T37" fmla="*/ 2147483646 h 281"/>
              <a:gd name="T38" fmla="*/ 2147483646 w 141"/>
              <a:gd name="T39" fmla="*/ 2147483646 h 281"/>
              <a:gd name="T40" fmla="*/ 2147483646 w 141"/>
              <a:gd name="T41" fmla="*/ 2147483646 h 281"/>
              <a:gd name="T42" fmla="*/ 2147483646 w 141"/>
              <a:gd name="T43" fmla="*/ 2147483646 h 281"/>
              <a:gd name="T44" fmla="*/ 2147483646 w 141"/>
              <a:gd name="T45" fmla="*/ 2147483646 h 281"/>
              <a:gd name="T46" fmla="*/ 2147483646 w 141"/>
              <a:gd name="T47" fmla="*/ 2147483646 h 281"/>
              <a:gd name="T48" fmla="*/ 2147483646 w 141"/>
              <a:gd name="T49" fmla="*/ 2147483646 h 28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1" h="281">
                <a:moveTo>
                  <a:pt x="141" y="14"/>
                </a:moveTo>
                <a:lnTo>
                  <a:pt x="141" y="14"/>
                </a:lnTo>
                <a:lnTo>
                  <a:pt x="141" y="11"/>
                </a:lnTo>
                <a:lnTo>
                  <a:pt x="141" y="7"/>
                </a:lnTo>
                <a:lnTo>
                  <a:pt x="139" y="4"/>
                </a:lnTo>
                <a:lnTo>
                  <a:pt x="135" y="2"/>
                </a:lnTo>
                <a:lnTo>
                  <a:pt x="132" y="0"/>
                </a:lnTo>
                <a:lnTo>
                  <a:pt x="127" y="2"/>
                </a:lnTo>
                <a:lnTo>
                  <a:pt x="125" y="4"/>
                </a:lnTo>
                <a:lnTo>
                  <a:pt x="122" y="6"/>
                </a:lnTo>
                <a:lnTo>
                  <a:pt x="0" y="267"/>
                </a:lnTo>
                <a:lnTo>
                  <a:pt x="0" y="270"/>
                </a:lnTo>
                <a:lnTo>
                  <a:pt x="0" y="274"/>
                </a:lnTo>
                <a:lnTo>
                  <a:pt x="1" y="277"/>
                </a:lnTo>
                <a:lnTo>
                  <a:pt x="5" y="281"/>
                </a:lnTo>
                <a:lnTo>
                  <a:pt x="8" y="281"/>
                </a:lnTo>
                <a:lnTo>
                  <a:pt x="12" y="281"/>
                </a:lnTo>
                <a:lnTo>
                  <a:pt x="15" y="279"/>
                </a:lnTo>
                <a:lnTo>
                  <a:pt x="19" y="276"/>
                </a:lnTo>
                <a:lnTo>
                  <a:pt x="141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5" name="Freeform 183"/>
          <p:cNvSpPr/>
          <p:nvPr userDrawn="1"/>
        </p:nvSpPr>
        <p:spPr bwMode="auto">
          <a:xfrm>
            <a:off x="6605588" y="3473450"/>
            <a:ext cx="304800" cy="396875"/>
          </a:xfrm>
          <a:custGeom>
            <a:avLst/>
            <a:gdLst>
              <a:gd name="T0" fmla="*/ 2147483646 w 192"/>
              <a:gd name="T1" fmla="*/ 2147483646 h 250"/>
              <a:gd name="T2" fmla="*/ 2147483646 w 192"/>
              <a:gd name="T3" fmla="*/ 2147483646 h 250"/>
              <a:gd name="T4" fmla="*/ 2147483646 w 192"/>
              <a:gd name="T5" fmla="*/ 2147483646 h 250"/>
              <a:gd name="T6" fmla="*/ 2147483646 w 192"/>
              <a:gd name="T7" fmla="*/ 2147483646 h 250"/>
              <a:gd name="T8" fmla="*/ 2147483646 w 192"/>
              <a:gd name="T9" fmla="*/ 2147483646 h 250"/>
              <a:gd name="T10" fmla="*/ 2147483646 w 192"/>
              <a:gd name="T11" fmla="*/ 2147483646 h 250"/>
              <a:gd name="T12" fmla="*/ 2147483646 w 192"/>
              <a:gd name="T13" fmla="*/ 2147483646 h 250"/>
              <a:gd name="T14" fmla="*/ 2147483646 w 192"/>
              <a:gd name="T15" fmla="*/ 2147483646 h 250"/>
              <a:gd name="T16" fmla="*/ 2147483646 w 192"/>
              <a:gd name="T17" fmla="*/ 2147483646 h 250"/>
              <a:gd name="T18" fmla="*/ 2147483646 w 192"/>
              <a:gd name="T19" fmla="*/ 0 h 250"/>
              <a:gd name="T20" fmla="*/ 2147483646 w 192"/>
              <a:gd name="T21" fmla="*/ 2147483646 h 250"/>
              <a:gd name="T22" fmla="*/ 2147483646 w 192"/>
              <a:gd name="T23" fmla="*/ 2147483646 h 250"/>
              <a:gd name="T24" fmla="*/ 2147483646 w 192"/>
              <a:gd name="T25" fmla="*/ 2147483646 h 250"/>
              <a:gd name="T26" fmla="*/ 2147483646 w 192"/>
              <a:gd name="T27" fmla="*/ 2147483646 h 250"/>
              <a:gd name="T28" fmla="*/ 0 w 192"/>
              <a:gd name="T29" fmla="*/ 2147483646 h 250"/>
              <a:gd name="T30" fmla="*/ 0 w 192"/>
              <a:gd name="T31" fmla="*/ 2147483646 h 250"/>
              <a:gd name="T32" fmla="*/ 0 w 192"/>
              <a:gd name="T33" fmla="*/ 2147483646 h 250"/>
              <a:gd name="T34" fmla="*/ 2147483646 w 192"/>
              <a:gd name="T35" fmla="*/ 2147483646 h 250"/>
              <a:gd name="T36" fmla="*/ 2147483646 w 192"/>
              <a:gd name="T37" fmla="*/ 2147483646 h 250"/>
              <a:gd name="T38" fmla="*/ 2147483646 w 192"/>
              <a:gd name="T39" fmla="*/ 2147483646 h 250"/>
              <a:gd name="T40" fmla="*/ 2147483646 w 192"/>
              <a:gd name="T41" fmla="*/ 2147483646 h 250"/>
              <a:gd name="T42" fmla="*/ 2147483646 w 192"/>
              <a:gd name="T43" fmla="*/ 2147483646 h 250"/>
              <a:gd name="T44" fmla="*/ 2147483646 w 192"/>
              <a:gd name="T45" fmla="*/ 2147483646 h 250"/>
              <a:gd name="T46" fmla="*/ 2147483646 w 192"/>
              <a:gd name="T47" fmla="*/ 2147483646 h 250"/>
              <a:gd name="T48" fmla="*/ 2147483646 w 192"/>
              <a:gd name="T49" fmla="*/ 2147483646 h 2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92" h="250">
                <a:moveTo>
                  <a:pt x="190" y="16"/>
                </a:moveTo>
                <a:lnTo>
                  <a:pt x="190" y="16"/>
                </a:lnTo>
                <a:lnTo>
                  <a:pt x="192" y="12"/>
                </a:lnTo>
                <a:lnTo>
                  <a:pt x="192" y="9"/>
                </a:lnTo>
                <a:lnTo>
                  <a:pt x="190" y="6"/>
                </a:lnTo>
                <a:lnTo>
                  <a:pt x="189" y="4"/>
                </a:lnTo>
                <a:lnTo>
                  <a:pt x="185" y="2"/>
                </a:lnTo>
                <a:lnTo>
                  <a:pt x="182" y="0"/>
                </a:lnTo>
                <a:lnTo>
                  <a:pt x="178" y="2"/>
                </a:lnTo>
                <a:lnTo>
                  <a:pt x="175" y="6"/>
                </a:lnTo>
                <a:lnTo>
                  <a:pt x="1" y="234"/>
                </a:lnTo>
                <a:lnTo>
                  <a:pt x="0" y="238"/>
                </a:lnTo>
                <a:lnTo>
                  <a:pt x="0" y="241"/>
                </a:lnTo>
                <a:lnTo>
                  <a:pt x="0" y="244"/>
                </a:lnTo>
                <a:lnTo>
                  <a:pt x="3" y="248"/>
                </a:lnTo>
                <a:lnTo>
                  <a:pt x="7" y="250"/>
                </a:lnTo>
                <a:lnTo>
                  <a:pt x="10" y="250"/>
                </a:lnTo>
                <a:lnTo>
                  <a:pt x="13" y="248"/>
                </a:lnTo>
                <a:lnTo>
                  <a:pt x="17" y="246"/>
                </a:lnTo>
                <a:lnTo>
                  <a:pt x="190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6" name="Freeform 184"/>
          <p:cNvSpPr/>
          <p:nvPr userDrawn="1"/>
        </p:nvSpPr>
        <p:spPr bwMode="auto">
          <a:xfrm>
            <a:off x="6508750" y="3414713"/>
            <a:ext cx="388938" cy="304800"/>
          </a:xfrm>
          <a:custGeom>
            <a:avLst/>
            <a:gdLst>
              <a:gd name="T0" fmla="*/ 2147483646 w 245"/>
              <a:gd name="T1" fmla="*/ 2147483646 h 192"/>
              <a:gd name="T2" fmla="*/ 2147483646 w 245"/>
              <a:gd name="T3" fmla="*/ 2147483646 h 192"/>
              <a:gd name="T4" fmla="*/ 2147483646 w 245"/>
              <a:gd name="T5" fmla="*/ 2147483646 h 192"/>
              <a:gd name="T6" fmla="*/ 2147483646 w 245"/>
              <a:gd name="T7" fmla="*/ 2147483646 h 192"/>
              <a:gd name="T8" fmla="*/ 2147483646 w 245"/>
              <a:gd name="T9" fmla="*/ 2147483646 h 192"/>
              <a:gd name="T10" fmla="*/ 2147483646 w 245"/>
              <a:gd name="T11" fmla="*/ 2147483646 h 192"/>
              <a:gd name="T12" fmla="*/ 2147483646 w 245"/>
              <a:gd name="T13" fmla="*/ 2147483646 h 192"/>
              <a:gd name="T14" fmla="*/ 2147483646 w 245"/>
              <a:gd name="T15" fmla="*/ 2147483646 h 192"/>
              <a:gd name="T16" fmla="*/ 2147483646 w 245"/>
              <a:gd name="T17" fmla="*/ 2147483646 h 192"/>
              <a:gd name="T18" fmla="*/ 2147483646 w 245"/>
              <a:gd name="T19" fmla="*/ 0 h 192"/>
              <a:gd name="T20" fmla="*/ 2147483646 w 245"/>
              <a:gd name="T21" fmla="*/ 0 h 192"/>
              <a:gd name="T22" fmla="*/ 2147483646 w 245"/>
              <a:gd name="T23" fmla="*/ 2147483646 h 192"/>
              <a:gd name="T24" fmla="*/ 2147483646 w 245"/>
              <a:gd name="T25" fmla="*/ 2147483646 h 192"/>
              <a:gd name="T26" fmla="*/ 2147483646 w 245"/>
              <a:gd name="T27" fmla="*/ 2147483646 h 192"/>
              <a:gd name="T28" fmla="*/ 0 w 245"/>
              <a:gd name="T29" fmla="*/ 2147483646 h 192"/>
              <a:gd name="T30" fmla="*/ 0 w 245"/>
              <a:gd name="T31" fmla="*/ 2147483646 h 192"/>
              <a:gd name="T32" fmla="*/ 0 w 245"/>
              <a:gd name="T33" fmla="*/ 2147483646 h 192"/>
              <a:gd name="T34" fmla="*/ 2147483646 w 245"/>
              <a:gd name="T35" fmla="*/ 2147483646 h 192"/>
              <a:gd name="T36" fmla="*/ 2147483646 w 245"/>
              <a:gd name="T37" fmla="*/ 2147483646 h 192"/>
              <a:gd name="T38" fmla="*/ 2147483646 w 245"/>
              <a:gd name="T39" fmla="*/ 2147483646 h 192"/>
              <a:gd name="T40" fmla="*/ 2147483646 w 245"/>
              <a:gd name="T41" fmla="*/ 2147483646 h 192"/>
              <a:gd name="T42" fmla="*/ 2147483646 w 245"/>
              <a:gd name="T43" fmla="*/ 2147483646 h 192"/>
              <a:gd name="T44" fmla="*/ 2147483646 w 245"/>
              <a:gd name="T45" fmla="*/ 2147483646 h 192"/>
              <a:gd name="T46" fmla="*/ 2147483646 w 245"/>
              <a:gd name="T47" fmla="*/ 2147483646 h 192"/>
              <a:gd name="T48" fmla="*/ 2147483646 w 245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5" h="192">
                <a:moveTo>
                  <a:pt x="241" y="17"/>
                </a:moveTo>
                <a:lnTo>
                  <a:pt x="241" y="17"/>
                </a:lnTo>
                <a:lnTo>
                  <a:pt x="243" y="13"/>
                </a:lnTo>
                <a:lnTo>
                  <a:pt x="245" y="10"/>
                </a:lnTo>
                <a:lnTo>
                  <a:pt x="245" y="6"/>
                </a:lnTo>
                <a:lnTo>
                  <a:pt x="243" y="3"/>
                </a:lnTo>
                <a:lnTo>
                  <a:pt x="239" y="1"/>
                </a:lnTo>
                <a:lnTo>
                  <a:pt x="236" y="0"/>
                </a:lnTo>
                <a:lnTo>
                  <a:pt x="233" y="0"/>
                </a:lnTo>
                <a:lnTo>
                  <a:pt x="229" y="1"/>
                </a:lnTo>
                <a:lnTo>
                  <a:pt x="4" y="175"/>
                </a:lnTo>
                <a:lnTo>
                  <a:pt x="0" y="177"/>
                </a:lnTo>
                <a:lnTo>
                  <a:pt x="0" y="180"/>
                </a:lnTo>
                <a:lnTo>
                  <a:pt x="0" y="185"/>
                </a:lnTo>
                <a:lnTo>
                  <a:pt x="2" y="189"/>
                </a:lnTo>
                <a:lnTo>
                  <a:pt x="6" y="190"/>
                </a:lnTo>
                <a:lnTo>
                  <a:pt x="9" y="192"/>
                </a:lnTo>
                <a:lnTo>
                  <a:pt x="13" y="192"/>
                </a:lnTo>
                <a:lnTo>
                  <a:pt x="16" y="190"/>
                </a:lnTo>
                <a:lnTo>
                  <a:pt x="24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7" name="Freeform 185"/>
          <p:cNvSpPr/>
          <p:nvPr userDrawn="1"/>
        </p:nvSpPr>
        <p:spPr bwMode="auto">
          <a:xfrm>
            <a:off x="7178675" y="3533775"/>
            <a:ext cx="320675" cy="382588"/>
          </a:xfrm>
          <a:custGeom>
            <a:avLst/>
            <a:gdLst>
              <a:gd name="T0" fmla="*/ 2147483646 w 202"/>
              <a:gd name="T1" fmla="*/ 2147483646 h 241"/>
              <a:gd name="T2" fmla="*/ 2147483646 w 202"/>
              <a:gd name="T3" fmla="*/ 2147483646 h 241"/>
              <a:gd name="T4" fmla="*/ 2147483646 w 202"/>
              <a:gd name="T5" fmla="*/ 2147483646 h 241"/>
              <a:gd name="T6" fmla="*/ 2147483646 w 202"/>
              <a:gd name="T7" fmla="*/ 0 h 241"/>
              <a:gd name="T8" fmla="*/ 2147483646 w 202"/>
              <a:gd name="T9" fmla="*/ 2147483646 h 241"/>
              <a:gd name="T10" fmla="*/ 2147483646 w 202"/>
              <a:gd name="T11" fmla="*/ 2147483646 h 241"/>
              <a:gd name="T12" fmla="*/ 2147483646 w 202"/>
              <a:gd name="T13" fmla="*/ 2147483646 h 241"/>
              <a:gd name="T14" fmla="*/ 2147483646 w 202"/>
              <a:gd name="T15" fmla="*/ 2147483646 h 241"/>
              <a:gd name="T16" fmla="*/ 0 w 202"/>
              <a:gd name="T17" fmla="*/ 2147483646 h 241"/>
              <a:gd name="T18" fmla="*/ 0 w 202"/>
              <a:gd name="T19" fmla="*/ 2147483646 h 241"/>
              <a:gd name="T20" fmla="*/ 0 w 202"/>
              <a:gd name="T21" fmla="*/ 2147483646 h 241"/>
              <a:gd name="T22" fmla="*/ 2147483646 w 202"/>
              <a:gd name="T23" fmla="*/ 2147483646 h 241"/>
              <a:gd name="T24" fmla="*/ 2147483646 w 202"/>
              <a:gd name="T25" fmla="*/ 2147483646 h 241"/>
              <a:gd name="T26" fmla="*/ 2147483646 w 202"/>
              <a:gd name="T27" fmla="*/ 2147483646 h 241"/>
              <a:gd name="T28" fmla="*/ 2147483646 w 202"/>
              <a:gd name="T29" fmla="*/ 2147483646 h 241"/>
              <a:gd name="T30" fmla="*/ 2147483646 w 202"/>
              <a:gd name="T31" fmla="*/ 2147483646 h 241"/>
              <a:gd name="T32" fmla="*/ 2147483646 w 202"/>
              <a:gd name="T33" fmla="*/ 2147483646 h 241"/>
              <a:gd name="T34" fmla="*/ 2147483646 w 202"/>
              <a:gd name="T35" fmla="*/ 2147483646 h 241"/>
              <a:gd name="T36" fmla="*/ 2147483646 w 202"/>
              <a:gd name="T37" fmla="*/ 2147483646 h 241"/>
              <a:gd name="T38" fmla="*/ 2147483646 w 202"/>
              <a:gd name="T39" fmla="*/ 2147483646 h 241"/>
              <a:gd name="T40" fmla="*/ 2147483646 w 202"/>
              <a:gd name="T41" fmla="*/ 2147483646 h 241"/>
              <a:gd name="T42" fmla="*/ 2147483646 w 202"/>
              <a:gd name="T43" fmla="*/ 2147483646 h 241"/>
              <a:gd name="T44" fmla="*/ 2147483646 w 202"/>
              <a:gd name="T45" fmla="*/ 2147483646 h 241"/>
              <a:gd name="T46" fmla="*/ 2147483646 w 202"/>
              <a:gd name="T47" fmla="*/ 2147483646 h 241"/>
              <a:gd name="T48" fmla="*/ 2147483646 w 202"/>
              <a:gd name="T49" fmla="*/ 2147483646 h 2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02" h="241">
                <a:moveTo>
                  <a:pt x="17" y="4"/>
                </a:moveTo>
                <a:lnTo>
                  <a:pt x="17" y="4"/>
                </a:lnTo>
                <a:lnTo>
                  <a:pt x="13" y="2"/>
                </a:lnTo>
                <a:lnTo>
                  <a:pt x="10" y="0"/>
                </a:lnTo>
                <a:lnTo>
                  <a:pt x="6" y="2"/>
                </a:lnTo>
                <a:lnTo>
                  <a:pt x="3" y="4"/>
                </a:lnTo>
                <a:lnTo>
                  <a:pt x="0" y="7"/>
                </a:lnTo>
                <a:lnTo>
                  <a:pt x="0" y="10"/>
                </a:lnTo>
                <a:lnTo>
                  <a:pt x="0" y="14"/>
                </a:lnTo>
                <a:lnTo>
                  <a:pt x="1" y="17"/>
                </a:lnTo>
                <a:lnTo>
                  <a:pt x="185" y="237"/>
                </a:lnTo>
                <a:lnTo>
                  <a:pt x="189" y="239"/>
                </a:lnTo>
                <a:lnTo>
                  <a:pt x="192" y="241"/>
                </a:lnTo>
                <a:lnTo>
                  <a:pt x="196" y="241"/>
                </a:lnTo>
                <a:lnTo>
                  <a:pt x="199" y="239"/>
                </a:lnTo>
                <a:lnTo>
                  <a:pt x="202" y="236"/>
                </a:lnTo>
                <a:lnTo>
                  <a:pt x="202" y="232"/>
                </a:lnTo>
                <a:lnTo>
                  <a:pt x="202" y="229"/>
                </a:lnTo>
                <a:lnTo>
                  <a:pt x="201" y="225"/>
                </a:lnTo>
                <a:lnTo>
                  <a:pt x="17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8" name="Freeform 186"/>
          <p:cNvSpPr/>
          <p:nvPr userDrawn="1"/>
        </p:nvSpPr>
        <p:spPr bwMode="auto">
          <a:xfrm>
            <a:off x="7218363" y="3468688"/>
            <a:ext cx="382587" cy="323850"/>
          </a:xfrm>
          <a:custGeom>
            <a:avLst/>
            <a:gdLst>
              <a:gd name="T0" fmla="*/ 2147483646 w 241"/>
              <a:gd name="T1" fmla="*/ 2147483646 h 204"/>
              <a:gd name="T2" fmla="*/ 2147483646 w 241"/>
              <a:gd name="T3" fmla="*/ 2147483646 h 204"/>
              <a:gd name="T4" fmla="*/ 2147483646 w 241"/>
              <a:gd name="T5" fmla="*/ 2147483646 h 204"/>
              <a:gd name="T6" fmla="*/ 2147483646 w 241"/>
              <a:gd name="T7" fmla="*/ 0 h 204"/>
              <a:gd name="T8" fmla="*/ 2147483646 w 241"/>
              <a:gd name="T9" fmla="*/ 2147483646 h 204"/>
              <a:gd name="T10" fmla="*/ 2147483646 w 241"/>
              <a:gd name="T11" fmla="*/ 2147483646 h 204"/>
              <a:gd name="T12" fmla="*/ 2147483646 w 241"/>
              <a:gd name="T13" fmla="*/ 2147483646 h 204"/>
              <a:gd name="T14" fmla="*/ 2147483646 w 241"/>
              <a:gd name="T15" fmla="*/ 2147483646 h 204"/>
              <a:gd name="T16" fmla="*/ 0 w 241"/>
              <a:gd name="T17" fmla="*/ 2147483646 h 204"/>
              <a:gd name="T18" fmla="*/ 0 w 241"/>
              <a:gd name="T19" fmla="*/ 2147483646 h 204"/>
              <a:gd name="T20" fmla="*/ 0 w 241"/>
              <a:gd name="T21" fmla="*/ 2147483646 h 204"/>
              <a:gd name="T22" fmla="*/ 2147483646 w 241"/>
              <a:gd name="T23" fmla="*/ 2147483646 h 204"/>
              <a:gd name="T24" fmla="*/ 2147483646 w 241"/>
              <a:gd name="T25" fmla="*/ 2147483646 h 204"/>
              <a:gd name="T26" fmla="*/ 2147483646 w 241"/>
              <a:gd name="T27" fmla="*/ 2147483646 h 204"/>
              <a:gd name="T28" fmla="*/ 2147483646 w 241"/>
              <a:gd name="T29" fmla="*/ 2147483646 h 204"/>
              <a:gd name="T30" fmla="*/ 2147483646 w 241"/>
              <a:gd name="T31" fmla="*/ 2147483646 h 204"/>
              <a:gd name="T32" fmla="*/ 2147483646 w 241"/>
              <a:gd name="T33" fmla="*/ 2147483646 h 204"/>
              <a:gd name="T34" fmla="*/ 2147483646 w 241"/>
              <a:gd name="T35" fmla="*/ 2147483646 h 204"/>
              <a:gd name="T36" fmla="*/ 2147483646 w 241"/>
              <a:gd name="T37" fmla="*/ 2147483646 h 204"/>
              <a:gd name="T38" fmla="*/ 2147483646 w 241"/>
              <a:gd name="T39" fmla="*/ 2147483646 h 204"/>
              <a:gd name="T40" fmla="*/ 2147483646 w 241"/>
              <a:gd name="T41" fmla="*/ 2147483646 h 204"/>
              <a:gd name="T42" fmla="*/ 2147483646 w 241"/>
              <a:gd name="T43" fmla="*/ 2147483646 h 204"/>
              <a:gd name="T44" fmla="*/ 2147483646 w 241"/>
              <a:gd name="T45" fmla="*/ 2147483646 h 204"/>
              <a:gd name="T46" fmla="*/ 2147483646 w 241"/>
              <a:gd name="T47" fmla="*/ 2147483646 h 204"/>
              <a:gd name="T48" fmla="*/ 2147483646 w 241"/>
              <a:gd name="T49" fmla="*/ 2147483646 h 2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41" h="204">
                <a:moveTo>
                  <a:pt x="16" y="3"/>
                </a:moveTo>
                <a:lnTo>
                  <a:pt x="16" y="3"/>
                </a:lnTo>
                <a:lnTo>
                  <a:pt x="12" y="2"/>
                </a:lnTo>
                <a:lnTo>
                  <a:pt x="9" y="0"/>
                </a:lnTo>
                <a:lnTo>
                  <a:pt x="6" y="2"/>
                </a:lnTo>
                <a:lnTo>
                  <a:pt x="2" y="3"/>
                </a:lnTo>
                <a:lnTo>
                  <a:pt x="0" y="7"/>
                </a:lnTo>
                <a:lnTo>
                  <a:pt x="0" y="10"/>
                </a:lnTo>
                <a:lnTo>
                  <a:pt x="0" y="15"/>
                </a:lnTo>
                <a:lnTo>
                  <a:pt x="4" y="17"/>
                </a:lnTo>
                <a:lnTo>
                  <a:pt x="224" y="201"/>
                </a:lnTo>
                <a:lnTo>
                  <a:pt x="227" y="203"/>
                </a:lnTo>
                <a:lnTo>
                  <a:pt x="231" y="204"/>
                </a:lnTo>
                <a:lnTo>
                  <a:pt x="236" y="203"/>
                </a:lnTo>
                <a:lnTo>
                  <a:pt x="238" y="201"/>
                </a:lnTo>
                <a:lnTo>
                  <a:pt x="239" y="198"/>
                </a:lnTo>
                <a:lnTo>
                  <a:pt x="241" y="194"/>
                </a:lnTo>
                <a:lnTo>
                  <a:pt x="239" y="189"/>
                </a:lnTo>
                <a:lnTo>
                  <a:pt x="238" y="187"/>
                </a:lnTo>
                <a:lnTo>
                  <a:pt x="1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89" name="Freeform 187"/>
          <p:cNvSpPr/>
          <p:nvPr userDrawn="1"/>
        </p:nvSpPr>
        <p:spPr bwMode="auto">
          <a:xfrm>
            <a:off x="7216775" y="3405188"/>
            <a:ext cx="438150" cy="233362"/>
          </a:xfrm>
          <a:custGeom>
            <a:avLst/>
            <a:gdLst>
              <a:gd name="T0" fmla="*/ 2147483646 w 276"/>
              <a:gd name="T1" fmla="*/ 0 h 147"/>
              <a:gd name="T2" fmla="*/ 2147483646 w 276"/>
              <a:gd name="T3" fmla="*/ 0 h 147"/>
              <a:gd name="T4" fmla="*/ 2147483646 w 276"/>
              <a:gd name="T5" fmla="*/ 0 h 147"/>
              <a:gd name="T6" fmla="*/ 2147483646 w 276"/>
              <a:gd name="T7" fmla="*/ 0 h 147"/>
              <a:gd name="T8" fmla="*/ 2147483646 w 276"/>
              <a:gd name="T9" fmla="*/ 2147483646 h 147"/>
              <a:gd name="T10" fmla="*/ 0 w 276"/>
              <a:gd name="T11" fmla="*/ 2147483646 h 147"/>
              <a:gd name="T12" fmla="*/ 0 w 276"/>
              <a:gd name="T13" fmla="*/ 2147483646 h 147"/>
              <a:gd name="T14" fmla="*/ 0 w 276"/>
              <a:gd name="T15" fmla="*/ 2147483646 h 147"/>
              <a:gd name="T16" fmla="*/ 0 w 276"/>
              <a:gd name="T17" fmla="*/ 2147483646 h 147"/>
              <a:gd name="T18" fmla="*/ 0 w 276"/>
              <a:gd name="T19" fmla="*/ 2147483646 h 147"/>
              <a:gd name="T20" fmla="*/ 2147483646 w 276"/>
              <a:gd name="T21" fmla="*/ 2147483646 h 147"/>
              <a:gd name="T22" fmla="*/ 2147483646 w 276"/>
              <a:gd name="T23" fmla="*/ 2147483646 h 147"/>
              <a:gd name="T24" fmla="*/ 2147483646 w 276"/>
              <a:gd name="T25" fmla="*/ 2147483646 h 147"/>
              <a:gd name="T26" fmla="*/ 2147483646 w 276"/>
              <a:gd name="T27" fmla="*/ 2147483646 h 147"/>
              <a:gd name="T28" fmla="*/ 2147483646 w 276"/>
              <a:gd name="T29" fmla="*/ 2147483646 h 147"/>
              <a:gd name="T30" fmla="*/ 2147483646 w 276"/>
              <a:gd name="T31" fmla="*/ 2147483646 h 147"/>
              <a:gd name="T32" fmla="*/ 2147483646 w 276"/>
              <a:gd name="T33" fmla="*/ 2147483646 h 147"/>
              <a:gd name="T34" fmla="*/ 2147483646 w 276"/>
              <a:gd name="T35" fmla="*/ 2147483646 h 147"/>
              <a:gd name="T36" fmla="*/ 2147483646 w 276"/>
              <a:gd name="T37" fmla="*/ 2147483646 h 147"/>
              <a:gd name="T38" fmla="*/ 2147483646 w 276"/>
              <a:gd name="T39" fmla="*/ 2147483646 h 147"/>
              <a:gd name="T40" fmla="*/ 2147483646 w 276"/>
              <a:gd name="T41" fmla="*/ 2147483646 h 147"/>
              <a:gd name="T42" fmla="*/ 2147483646 w 276"/>
              <a:gd name="T43" fmla="*/ 2147483646 h 147"/>
              <a:gd name="T44" fmla="*/ 2147483646 w 276"/>
              <a:gd name="T45" fmla="*/ 2147483646 h 147"/>
              <a:gd name="T46" fmla="*/ 2147483646 w 276"/>
              <a:gd name="T47" fmla="*/ 2147483646 h 147"/>
              <a:gd name="T48" fmla="*/ 2147483646 w 276"/>
              <a:gd name="T49" fmla="*/ 0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76" h="147">
                <a:moveTo>
                  <a:pt x="13" y="0"/>
                </a:moveTo>
                <a:lnTo>
                  <a:pt x="13" y="0"/>
                </a:lnTo>
                <a:lnTo>
                  <a:pt x="10" y="0"/>
                </a:lnTo>
                <a:lnTo>
                  <a:pt x="7" y="0"/>
                </a:lnTo>
                <a:lnTo>
                  <a:pt x="3" y="2"/>
                </a:lnTo>
                <a:lnTo>
                  <a:pt x="0" y="6"/>
                </a:lnTo>
                <a:lnTo>
                  <a:pt x="0" y="9"/>
                </a:lnTo>
                <a:lnTo>
                  <a:pt x="0" y="12"/>
                </a:lnTo>
                <a:lnTo>
                  <a:pt x="1" y="16"/>
                </a:lnTo>
                <a:lnTo>
                  <a:pt x="5" y="19"/>
                </a:lnTo>
                <a:lnTo>
                  <a:pt x="263" y="147"/>
                </a:lnTo>
                <a:lnTo>
                  <a:pt x="266" y="147"/>
                </a:lnTo>
                <a:lnTo>
                  <a:pt x="270" y="147"/>
                </a:lnTo>
                <a:lnTo>
                  <a:pt x="273" y="145"/>
                </a:lnTo>
                <a:lnTo>
                  <a:pt x="275" y="141"/>
                </a:lnTo>
                <a:lnTo>
                  <a:pt x="276" y="138"/>
                </a:lnTo>
                <a:lnTo>
                  <a:pt x="276" y="134"/>
                </a:lnTo>
                <a:lnTo>
                  <a:pt x="275" y="131"/>
                </a:lnTo>
                <a:lnTo>
                  <a:pt x="271" y="129"/>
                </a:lnTo>
                <a:lnTo>
                  <a:pt x="1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0" name="Freeform 188"/>
          <p:cNvSpPr/>
          <p:nvPr userDrawn="1"/>
        </p:nvSpPr>
        <p:spPr bwMode="auto">
          <a:xfrm>
            <a:off x="7199313" y="3351213"/>
            <a:ext cx="473075" cy="141287"/>
          </a:xfrm>
          <a:custGeom>
            <a:avLst/>
            <a:gdLst>
              <a:gd name="T0" fmla="*/ 2147483646 w 298"/>
              <a:gd name="T1" fmla="*/ 0 h 89"/>
              <a:gd name="T2" fmla="*/ 2147483646 w 298"/>
              <a:gd name="T3" fmla="*/ 0 h 89"/>
              <a:gd name="T4" fmla="*/ 2147483646 w 298"/>
              <a:gd name="T5" fmla="*/ 0 h 89"/>
              <a:gd name="T6" fmla="*/ 2147483646 w 298"/>
              <a:gd name="T7" fmla="*/ 2147483646 h 89"/>
              <a:gd name="T8" fmla="*/ 2147483646 w 298"/>
              <a:gd name="T9" fmla="*/ 2147483646 h 89"/>
              <a:gd name="T10" fmla="*/ 0 w 298"/>
              <a:gd name="T11" fmla="*/ 2147483646 h 89"/>
              <a:gd name="T12" fmla="*/ 0 w 298"/>
              <a:gd name="T13" fmla="*/ 2147483646 h 89"/>
              <a:gd name="T14" fmla="*/ 0 w 298"/>
              <a:gd name="T15" fmla="*/ 2147483646 h 89"/>
              <a:gd name="T16" fmla="*/ 0 w 298"/>
              <a:gd name="T17" fmla="*/ 2147483646 h 89"/>
              <a:gd name="T18" fmla="*/ 0 w 298"/>
              <a:gd name="T19" fmla="*/ 2147483646 h 89"/>
              <a:gd name="T20" fmla="*/ 2147483646 w 298"/>
              <a:gd name="T21" fmla="*/ 2147483646 h 89"/>
              <a:gd name="T22" fmla="*/ 2147483646 w 298"/>
              <a:gd name="T23" fmla="*/ 2147483646 h 89"/>
              <a:gd name="T24" fmla="*/ 2147483646 w 298"/>
              <a:gd name="T25" fmla="*/ 2147483646 h 89"/>
              <a:gd name="T26" fmla="*/ 2147483646 w 298"/>
              <a:gd name="T27" fmla="*/ 2147483646 h 89"/>
              <a:gd name="T28" fmla="*/ 2147483646 w 298"/>
              <a:gd name="T29" fmla="*/ 2147483646 h 89"/>
              <a:gd name="T30" fmla="*/ 2147483646 w 298"/>
              <a:gd name="T31" fmla="*/ 2147483646 h 89"/>
              <a:gd name="T32" fmla="*/ 2147483646 w 298"/>
              <a:gd name="T33" fmla="*/ 2147483646 h 89"/>
              <a:gd name="T34" fmla="*/ 2147483646 w 298"/>
              <a:gd name="T35" fmla="*/ 2147483646 h 89"/>
              <a:gd name="T36" fmla="*/ 2147483646 w 298"/>
              <a:gd name="T37" fmla="*/ 2147483646 h 89"/>
              <a:gd name="T38" fmla="*/ 2147483646 w 298"/>
              <a:gd name="T39" fmla="*/ 2147483646 h 89"/>
              <a:gd name="T40" fmla="*/ 2147483646 w 298"/>
              <a:gd name="T41" fmla="*/ 2147483646 h 89"/>
              <a:gd name="T42" fmla="*/ 2147483646 w 298"/>
              <a:gd name="T43" fmla="*/ 2147483646 h 89"/>
              <a:gd name="T44" fmla="*/ 2147483646 w 298"/>
              <a:gd name="T45" fmla="*/ 2147483646 h 89"/>
              <a:gd name="T46" fmla="*/ 2147483646 w 298"/>
              <a:gd name="T47" fmla="*/ 2147483646 h 89"/>
              <a:gd name="T48" fmla="*/ 2147483646 w 298"/>
              <a:gd name="T49" fmla="*/ 0 h 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8" h="89">
                <a:moveTo>
                  <a:pt x="12" y="0"/>
                </a:moveTo>
                <a:lnTo>
                  <a:pt x="12" y="0"/>
                </a:lnTo>
                <a:lnTo>
                  <a:pt x="7" y="0"/>
                </a:lnTo>
                <a:lnTo>
                  <a:pt x="4" y="2"/>
                </a:lnTo>
                <a:lnTo>
                  <a:pt x="2" y="3"/>
                </a:lnTo>
                <a:lnTo>
                  <a:pt x="0" y="7"/>
                </a:lnTo>
                <a:lnTo>
                  <a:pt x="0" y="12"/>
                </a:lnTo>
                <a:lnTo>
                  <a:pt x="0" y="15"/>
                </a:lnTo>
                <a:lnTo>
                  <a:pt x="4" y="17"/>
                </a:lnTo>
                <a:lnTo>
                  <a:pt x="7" y="19"/>
                </a:lnTo>
                <a:lnTo>
                  <a:pt x="286" y="89"/>
                </a:lnTo>
                <a:lnTo>
                  <a:pt x="289" y="89"/>
                </a:lnTo>
                <a:lnTo>
                  <a:pt x="293" y="88"/>
                </a:lnTo>
                <a:lnTo>
                  <a:pt x="296" y="84"/>
                </a:lnTo>
                <a:lnTo>
                  <a:pt x="298" y="81"/>
                </a:lnTo>
                <a:lnTo>
                  <a:pt x="298" y="77"/>
                </a:lnTo>
                <a:lnTo>
                  <a:pt x="296" y="74"/>
                </a:lnTo>
                <a:lnTo>
                  <a:pt x="294" y="72"/>
                </a:lnTo>
                <a:lnTo>
                  <a:pt x="291" y="70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1" name="Freeform 189"/>
          <p:cNvSpPr/>
          <p:nvPr userDrawn="1"/>
        </p:nvSpPr>
        <p:spPr bwMode="auto">
          <a:xfrm>
            <a:off x="3049588" y="2363788"/>
            <a:ext cx="352425" cy="354012"/>
          </a:xfrm>
          <a:custGeom>
            <a:avLst/>
            <a:gdLst>
              <a:gd name="T0" fmla="*/ 2147483646 w 222"/>
              <a:gd name="T1" fmla="*/ 2147483646 h 223"/>
              <a:gd name="T2" fmla="*/ 2147483646 w 222"/>
              <a:gd name="T3" fmla="*/ 2147483646 h 223"/>
              <a:gd name="T4" fmla="*/ 2147483646 w 222"/>
              <a:gd name="T5" fmla="*/ 2147483646 h 223"/>
              <a:gd name="T6" fmla="*/ 2147483646 w 222"/>
              <a:gd name="T7" fmla="*/ 2147483646 h 223"/>
              <a:gd name="T8" fmla="*/ 2147483646 w 222"/>
              <a:gd name="T9" fmla="*/ 2147483646 h 223"/>
              <a:gd name="T10" fmla="*/ 2147483646 w 222"/>
              <a:gd name="T11" fmla="*/ 2147483646 h 223"/>
              <a:gd name="T12" fmla="*/ 2147483646 w 222"/>
              <a:gd name="T13" fmla="*/ 2147483646 h 223"/>
              <a:gd name="T14" fmla="*/ 2147483646 w 222"/>
              <a:gd name="T15" fmla="*/ 2147483646 h 223"/>
              <a:gd name="T16" fmla="*/ 2147483646 w 222"/>
              <a:gd name="T17" fmla="*/ 2147483646 h 223"/>
              <a:gd name="T18" fmla="*/ 2147483646 w 222"/>
              <a:gd name="T19" fmla="*/ 2147483646 h 223"/>
              <a:gd name="T20" fmla="*/ 2147483646 w 222"/>
              <a:gd name="T21" fmla="*/ 2147483646 h 223"/>
              <a:gd name="T22" fmla="*/ 2147483646 w 222"/>
              <a:gd name="T23" fmla="*/ 2147483646 h 223"/>
              <a:gd name="T24" fmla="*/ 2147483646 w 222"/>
              <a:gd name="T25" fmla="*/ 2147483646 h 223"/>
              <a:gd name="T26" fmla="*/ 2147483646 w 222"/>
              <a:gd name="T27" fmla="*/ 2147483646 h 223"/>
              <a:gd name="T28" fmla="*/ 2147483646 w 222"/>
              <a:gd name="T29" fmla="*/ 2147483646 h 223"/>
              <a:gd name="T30" fmla="*/ 2147483646 w 222"/>
              <a:gd name="T31" fmla="*/ 2147483646 h 223"/>
              <a:gd name="T32" fmla="*/ 2147483646 w 222"/>
              <a:gd name="T33" fmla="*/ 2147483646 h 223"/>
              <a:gd name="T34" fmla="*/ 2147483646 w 222"/>
              <a:gd name="T35" fmla="*/ 2147483646 h 223"/>
              <a:gd name="T36" fmla="*/ 2147483646 w 222"/>
              <a:gd name="T37" fmla="*/ 2147483646 h 223"/>
              <a:gd name="T38" fmla="*/ 2147483646 w 222"/>
              <a:gd name="T39" fmla="*/ 2147483646 h 223"/>
              <a:gd name="T40" fmla="*/ 2147483646 w 222"/>
              <a:gd name="T41" fmla="*/ 2147483646 h 223"/>
              <a:gd name="T42" fmla="*/ 2147483646 w 222"/>
              <a:gd name="T43" fmla="*/ 2147483646 h 223"/>
              <a:gd name="T44" fmla="*/ 2147483646 w 222"/>
              <a:gd name="T45" fmla="*/ 2147483646 h 223"/>
              <a:gd name="T46" fmla="*/ 2147483646 w 222"/>
              <a:gd name="T47" fmla="*/ 2147483646 h 223"/>
              <a:gd name="T48" fmla="*/ 2147483646 w 222"/>
              <a:gd name="T49" fmla="*/ 2147483646 h 223"/>
              <a:gd name="T50" fmla="*/ 2147483646 w 222"/>
              <a:gd name="T51" fmla="*/ 2147483646 h 223"/>
              <a:gd name="T52" fmla="*/ 2147483646 w 222"/>
              <a:gd name="T53" fmla="*/ 2147483646 h 223"/>
              <a:gd name="T54" fmla="*/ 2147483646 w 222"/>
              <a:gd name="T55" fmla="*/ 2147483646 h 223"/>
              <a:gd name="T56" fmla="*/ 2147483646 w 222"/>
              <a:gd name="T57" fmla="*/ 2147483646 h 223"/>
              <a:gd name="T58" fmla="*/ 2147483646 w 222"/>
              <a:gd name="T59" fmla="*/ 2147483646 h 223"/>
              <a:gd name="T60" fmla="*/ 2147483646 w 222"/>
              <a:gd name="T61" fmla="*/ 2147483646 h 223"/>
              <a:gd name="T62" fmla="*/ 2147483646 w 222"/>
              <a:gd name="T63" fmla="*/ 2147483646 h 223"/>
              <a:gd name="T64" fmla="*/ 2147483646 w 222"/>
              <a:gd name="T65" fmla="*/ 2147483646 h 223"/>
              <a:gd name="T66" fmla="*/ 2147483646 w 222"/>
              <a:gd name="T67" fmla="*/ 2147483646 h 223"/>
              <a:gd name="T68" fmla="*/ 0 w 222"/>
              <a:gd name="T69" fmla="*/ 2147483646 h 223"/>
              <a:gd name="T70" fmla="*/ 0 w 222"/>
              <a:gd name="T71" fmla="*/ 2147483646 h 223"/>
              <a:gd name="T72" fmla="*/ 2147483646 w 222"/>
              <a:gd name="T73" fmla="*/ 2147483646 h 223"/>
              <a:gd name="T74" fmla="*/ 2147483646 w 222"/>
              <a:gd name="T75" fmla="*/ 2147483646 h 223"/>
              <a:gd name="T76" fmla="*/ 2147483646 w 222"/>
              <a:gd name="T77" fmla="*/ 2147483646 h 223"/>
              <a:gd name="T78" fmla="*/ 2147483646 w 222"/>
              <a:gd name="T79" fmla="*/ 2147483646 h 223"/>
              <a:gd name="T80" fmla="*/ 2147483646 w 222"/>
              <a:gd name="T81" fmla="*/ 2147483646 h 223"/>
              <a:gd name="T82" fmla="*/ 2147483646 w 222"/>
              <a:gd name="T83" fmla="*/ 2147483646 h 223"/>
              <a:gd name="T84" fmla="*/ 2147483646 w 222"/>
              <a:gd name="T85" fmla="*/ 2147483646 h 223"/>
              <a:gd name="T86" fmla="*/ 2147483646 w 222"/>
              <a:gd name="T87" fmla="*/ 2147483646 h 223"/>
              <a:gd name="T88" fmla="*/ 2147483646 w 222"/>
              <a:gd name="T89" fmla="*/ 2147483646 h 223"/>
              <a:gd name="T90" fmla="*/ 2147483646 w 222"/>
              <a:gd name="T91" fmla="*/ 2147483646 h 223"/>
              <a:gd name="T92" fmla="*/ 2147483646 w 222"/>
              <a:gd name="T93" fmla="*/ 2147483646 h 223"/>
              <a:gd name="T94" fmla="*/ 2147483646 w 222"/>
              <a:gd name="T95" fmla="*/ 2147483646 h 223"/>
              <a:gd name="T96" fmla="*/ 2147483646 w 222"/>
              <a:gd name="T97" fmla="*/ 2147483646 h 223"/>
              <a:gd name="T98" fmla="*/ 2147483646 w 222"/>
              <a:gd name="T99" fmla="*/ 0 h 223"/>
              <a:gd name="T100" fmla="*/ 2147483646 w 222"/>
              <a:gd name="T101" fmla="*/ 2147483646 h 223"/>
              <a:gd name="T102" fmla="*/ 2147483646 w 222"/>
              <a:gd name="T103" fmla="*/ 2147483646 h 223"/>
              <a:gd name="T104" fmla="*/ 2147483646 w 222"/>
              <a:gd name="T105" fmla="*/ 2147483646 h 223"/>
              <a:gd name="T106" fmla="*/ 2147483646 w 222"/>
              <a:gd name="T107" fmla="*/ 2147483646 h 223"/>
              <a:gd name="T108" fmla="*/ 2147483646 w 222"/>
              <a:gd name="T109" fmla="*/ 2147483646 h 223"/>
              <a:gd name="T110" fmla="*/ 2147483646 w 222"/>
              <a:gd name="T111" fmla="*/ 2147483646 h 223"/>
              <a:gd name="T112" fmla="*/ 2147483646 w 222"/>
              <a:gd name="T113" fmla="*/ 2147483646 h 223"/>
              <a:gd name="T114" fmla="*/ 2147483646 w 222"/>
              <a:gd name="T115" fmla="*/ 2147483646 h 223"/>
              <a:gd name="T116" fmla="*/ 2147483646 w 222"/>
              <a:gd name="T117" fmla="*/ 2147483646 h 223"/>
              <a:gd name="T118" fmla="*/ 2147483646 w 222"/>
              <a:gd name="T119" fmla="*/ 2147483646 h 223"/>
              <a:gd name="T120" fmla="*/ 2147483646 w 222"/>
              <a:gd name="T121" fmla="*/ 2147483646 h 223"/>
              <a:gd name="T122" fmla="*/ 2147483646 w 222"/>
              <a:gd name="T123" fmla="*/ 2147483646 h 22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2" h="223">
                <a:moveTo>
                  <a:pt x="216" y="75"/>
                </a:moveTo>
                <a:lnTo>
                  <a:pt x="216" y="75"/>
                </a:lnTo>
                <a:lnTo>
                  <a:pt x="220" y="86"/>
                </a:lnTo>
                <a:lnTo>
                  <a:pt x="222" y="96"/>
                </a:lnTo>
                <a:lnTo>
                  <a:pt x="222" y="108"/>
                </a:lnTo>
                <a:lnTo>
                  <a:pt x="222" y="118"/>
                </a:lnTo>
                <a:lnTo>
                  <a:pt x="222" y="129"/>
                </a:lnTo>
                <a:lnTo>
                  <a:pt x="218" y="139"/>
                </a:lnTo>
                <a:lnTo>
                  <a:pt x="211" y="160"/>
                </a:lnTo>
                <a:lnTo>
                  <a:pt x="201" y="178"/>
                </a:lnTo>
                <a:lnTo>
                  <a:pt x="194" y="185"/>
                </a:lnTo>
                <a:lnTo>
                  <a:pt x="185" y="194"/>
                </a:lnTo>
                <a:lnTo>
                  <a:pt x="177" y="201"/>
                </a:lnTo>
                <a:lnTo>
                  <a:pt x="168" y="206"/>
                </a:lnTo>
                <a:lnTo>
                  <a:pt x="158" y="211"/>
                </a:lnTo>
                <a:lnTo>
                  <a:pt x="148" y="216"/>
                </a:lnTo>
                <a:lnTo>
                  <a:pt x="137" y="220"/>
                </a:lnTo>
                <a:lnTo>
                  <a:pt x="125" y="221"/>
                </a:lnTo>
                <a:lnTo>
                  <a:pt x="115" y="223"/>
                </a:lnTo>
                <a:lnTo>
                  <a:pt x="105" y="223"/>
                </a:lnTo>
                <a:lnTo>
                  <a:pt x="94" y="221"/>
                </a:lnTo>
                <a:lnTo>
                  <a:pt x="82" y="220"/>
                </a:lnTo>
                <a:lnTo>
                  <a:pt x="63" y="211"/>
                </a:lnTo>
                <a:lnTo>
                  <a:pt x="45" y="201"/>
                </a:lnTo>
                <a:lnTo>
                  <a:pt x="36" y="194"/>
                </a:lnTo>
                <a:lnTo>
                  <a:pt x="29" y="185"/>
                </a:lnTo>
                <a:lnTo>
                  <a:pt x="22" y="178"/>
                </a:lnTo>
                <a:lnTo>
                  <a:pt x="15" y="168"/>
                </a:lnTo>
                <a:lnTo>
                  <a:pt x="10" y="160"/>
                </a:lnTo>
                <a:lnTo>
                  <a:pt x="7" y="148"/>
                </a:lnTo>
                <a:lnTo>
                  <a:pt x="3" y="137"/>
                </a:lnTo>
                <a:lnTo>
                  <a:pt x="2" y="127"/>
                </a:lnTo>
                <a:lnTo>
                  <a:pt x="0" y="115"/>
                </a:lnTo>
                <a:lnTo>
                  <a:pt x="0" y="105"/>
                </a:lnTo>
                <a:lnTo>
                  <a:pt x="2" y="94"/>
                </a:lnTo>
                <a:lnTo>
                  <a:pt x="3" y="84"/>
                </a:lnTo>
                <a:lnTo>
                  <a:pt x="12" y="63"/>
                </a:lnTo>
                <a:lnTo>
                  <a:pt x="22" y="44"/>
                </a:lnTo>
                <a:lnTo>
                  <a:pt x="29" y="38"/>
                </a:lnTo>
                <a:lnTo>
                  <a:pt x="36" y="29"/>
                </a:lnTo>
                <a:lnTo>
                  <a:pt x="45" y="22"/>
                </a:lnTo>
                <a:lnTo>
                  <a:pt x="55" y="17"/>
                </a:lnTo>
                <a:lnTo>
                  <a:pt x="63" y="12"/>
                </a:lnTo>
                <a:lnTo>
                  <a:pt x="74" y="7"/>
                </a:lnTo>
                <a:lnTo>
                  <a:pt x="86" y="3"/>
                </a:lnTo>
                <a:lnTo>
                  <a:pt x="96" y="1"/>
                </a:lnTo>
                <a:lnTo>
                  <a:pt x="106" y="0"/>
                </a:lnTo>
                <a:lnTo>
                  <a:pt x="118" y="1"/>
                </a:lnTo>
                <a:lnTo>
                  <a:pt x="129" y="1"/>
                </a:lnTo>
                <a:lnTo>
                  <a:pt x="139" y="5"/>
                </a:lnTo>
                <a:lnTo>
                  <a:pt x="160" y="12"/>
                </a:lnTo>
                <a:lnTo>
                  <a:pt x="177" y="22"/>
                </a:lnTo>
                <a:lnTo>
                  <a:pt x="185" y="29"/>
                </a:lnTo>
                <a:lnTo>
                  <a:pt x="194" y="38"/>
                </a:lnTo>
                <a:lnTo>
                  <a:pt x="201" y="44"/>
                </a:lnTo>
                <a:lnTo>
                  <a:pt x="206" y="55"/>
                </a:lnTo>
                <a:lnTo>
                  <a:pt x="211" y="65"/>
                </a:lnTo>
                <a:lnTo>
                  <a:pt x="216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2" name="Freeform 190"/>
          <p:cNvSpPr/>
          <p:nvPr userDrawn="1"/>
        </p:nvSpPr>
        <p:spPr bwMode="auto">
          <a:xfrm>
            <a:off x="3354388" y="3130550"/>
            <a:ext cx="223837" cy="223838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2147483646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0 w 141"/>
              <a:gd name="T41" fmla="*/ 2147483646 h 141"/>
              <a:gd name="T42" fmla="*/ 0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0 h 141"/>
              <a:gd name="T60" fmla="*/ 2147483646 w 141"/>
              <a:gd name="T61" fmla="*/ 0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2147483646 h 141"/>
              <a:gd name="T68" fmla="*/ 2147483646 w 141"/>
              <a:gd name="T69" fmla="*/ 2147483646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138" y="46"/>
                </a:moveTo>
                <a:lnTo>
                  <a:pt x="138" y="46"/>
                </a:lnTo>
                <a:lnTo>
                  <a:pt x="141" y="60"/>
                </a:lnTo>
                <a:lnTo>
                  <a:pt x="141" y="74"/>
                </a:lnTo>
                <a:lnTo>
                  <a:pt x="140" y="87"/>
                </a:lnTo>
                <a:lnTo>
                  <a:pt x="134" y="99"/>
                </a:lnTo>
                <a:lnTo>
                  <a:pt x="128" y="112"/>
                </a:lnTo>
                <a:lnTo>
                  <a:pt x="117" y="122"/>
                </a:lnTo>
                <a:lnTo>
                  <a:pt x="107" y="130"/>
                </a:lnTo>
                <a:lnTo>
                  <a:pt x="95" y="136"/>
                </a:lnTo>
                <a:lnTo>
                  <a:pt x="79" y="139"/>
                </a:lnTo>
                <a:lnTo>
                  <a:pt x="66" y="141"/>
                </a:lnTo>
                <a:lnTo>
                  <a:pt x="54" y="137"/>
                </a:lnTo>
                <a:lnTo>
                  <a:pt x="40" y="134"/>
                </a:lnTo>
                <a:lnTo>
                  <a:pt x="30" y="127"/>
                </a:lnTo>
                <a:lnTo>
                  <a:pt x="19" y="117"/>
                </a:lnTo>
                <a:lnTo>
                  <a:pt x="11" y="106"/>
                </a:lnTo>
                <a:lnTo>
                  <a:pt x="4" y="93"/>
                </a:lnTo>
                <a:lnTo>
                  <a:pt x="0" y="79"/>
                </a:lnTo>
                <a:lnTo>
                  <a:pt x="0" y="65"/>
                </a:lnTo>
                <a:lnTo>
                  <a:pt x="2" y="51"/>
                </a:lnTo>
                <a:lnTo>
                  <a:pt x="7" y="39"/>
                </a:lnTo>
                <a:lnTo>
                  <a:pt x="14" y="27"/>
                </a:lnTo>
                <a:lnTo>
                  <a:pt x="23" y="17"/>
                </a:lnTo>
                <a:lnTo>
                  <a:pt x="35" y="10"/>
                </a:lnTo>
                <a:lnTo>
                  <a:pt x="47" y="3"/>
                </a:lnTo>
                <a:lnTo>
                  <a:pt x="61" y="0"/>
                </a:lnTo>
                <a:lnTo>
                  <a:pt x="74" y="0"/>
                </a:lnTo>
                <a:lnTo>
                  <a:pt x="88" y="1"/>
                </a:lnTo>
                <a:lnTo>
                  <a:pt x="102" y="7"/>
                </a:lnTo>
                <a:lnTo>
                  <a:pt x="112" y="14"/>
                </a:lnTo>
                <a:lnTo>
                  <a:pt x="122" y="22"/>
                </a:lnTo>
                <a:lnTo>
                  <a:pt x="131" y="34"/>
                </a:lnTo>
                <a:lnTo>
                  <a:pt x="138" y="4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3" name="Freeform 191"/>
          <p:cNvSpPr/>
          <p:nvPr userDrawn="1"/>
        </p:nvSpPr>
        <p:spPr bwMode="auto">
          <a:xfrm>
            <a:off x="3246438" y="2657475"/>
            <a:ext cx="209550" cy="503238"/>
          </a:xfrm>
          <a:custGeom>
            <a:avLst/>
            <a:gdLst>
              <a:gd name="T0" fmla="*/ 2147483646 w 132"/>
              <a:gd name="T1" fmla="*/ 2147483646 h 317"/>
              <a:gd name="T2" fmla="*/ 2147483646 w 132"/>
              <a:gd name="T3" fmla="*/ 2147483646 h 317"/>
              <a:gd name="T4" fmla="*/ 2147483646 w 132"/>
              <a:gd name="T5" fmla="*/ 2147483646 h 317"/>
              <a:gd name="T6" fmla="*/ 2147483646 w 132"/>
              <a:gd name="T7" fmla="*/ 2147483646 h 317"/>
              <a:gd name="T8" fmla="*/ 2147483646 w 132"/>
              <a:gd name="T9" fmla="*/ 2147483646 h 317"/>
              <a:gd name="T10" fmla="*/ 2147483646 w 132"/>
              <a:gd name="T11" fmla="*/ 2147483646 h 317"/>
              <a:gd name="T12" fmla="*/ 2147483646 w 132"/>
              <a:gd name="T13" fmla="*/ 2147483646 h 317"/>
              <a:gd name="T14" fmla="*/ 2147483646 w 132"/>
              <a:gd name="T15" fmla="*/ 2147483646 h 317"/>
              <a:gd name="T16" fmla="*/ 2147483646 w 132"/>
              <a:gd name="T17" fmla="*/ 2147483646 h 317"/>
              <a:gd name="T18" fmla="*/ 2147483646 w 132"/>
              <a:gd name="T19" fmla="*/ 2147483646 h 317"/>
              <a:gd name="T20" fmla="*/ 2147483646 w 132"/>
              <a:gd name="T21" fmla="*/ 2147483646 h 317"/>
              <a:gd name="T22" fmla="*/ 2147483646 w 132"/>
              <a:gd name="T23" fmla="*/ 2147483646 h 317"/>
              <a:gd name="T24" fmla="*/ 2147483646 w 132"/>
              <a:gd name="T25" fmla="*/ 2147483646 h 317"/>
              <a:gd name="T26" fmla="*/ 2147483646 w 132"/>
              <a:gd name="T27" fmla="*/ 2147483646 h 317"/>
              <a:gd name="T28" fmla="*/ 0 w 132"/>
              <a:gd name="T29" fmla="*/ 2147483646 h 317"/>
              <a:gd name="T30" fmla="*/ 2147483646 w 132"/>
              <a:gd name="T31" fmla="*/ 2147483646 h 317"/>
              <a:gd name="T32" fmla="*/ 2147483646 w 132"/>
              <a:gd name="T33" fmla="*/ 2147483646 h 317"/>
              <a:gd name="T34" fmla="*/ 2147483646 w 132"/>
              <a:gd name="T35" fmla="*/ 0 h 317"/>
              <a:gd name="T36" fmla="*/ 2147483646 w 132"/>
              <a:gd name="T37" fmla="*/ 0 h 317"/>
              <a:gd name="T38" fmla="*/ 2147483646 w 132"/>
              <a:gd name="T39" fmla="*/ 0 h 317"/>
              <a:gd name="T40" fmla="*/ 2147483646 w 132"/>
              <a:gd name="T41" fmla="*/ 0 h 317"/>
              <a:gd name="T42" fmla="*/ 2147483646 w 132"/>
              <a:gd name="T43" fmla="*/ 2147483646 h 317"/>
              <a:gd name="T44" fmla="*/ 2147483646 w 132"/>
              <a:gd name="T45" fmla="*/ 2147483646 h 317"/>
              <a:gd name="T46" fmla="*/ 2147483646 w 132"/>
              <a:gd name="T47" fmla="*/ 2147483646 h 317"/>
              <a:gd name="T48" fmla="*/ 2147483646 w 132"/>
              <a:gd name="T49" fmla="*/ 2147483646 h 31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317">
                <a:moveTo>
                  <a:pt x="130" y="296"/>
                </a:moveTo>
                <a:lnTo>
                  <a:pt x="130" y="296"/>
                </a:lnTo>
                <a:lnTo>
                  <a:pt x="132" y="303"/>
                </a:lnTo>
                <a:lnTo>
                  <a:pt x="130" y="308"/>
                </a:lnTo>
                <a:lnTo>
                  <a:pt x="127" y="313"/>
                </a:lnTo>
                <a:lnTo>
                  <a:pt x="122" y="317"/>
                </a:lnTo>
                <a:lnTo>
                  <a:pt x="115" y="317"/>
                </a:lnTo>
                <a:lnTo>
                  <a:pt x="110" y="315"/>
                </a:lnTo>
                <a:lnTo>
                  <a:pt x="104" y="312"/>
                </a:lnTo>
                <a:lnTo>
                  <a:pt x="101" y="306"/>
                </a:lnTo>
                <a:lnTo>
                  <a:pt x="1" y="21"/>
                </a:lnTo>
                <a:lnTo>
                  <a:pt x="0" y="14"/>
                </a:lnTo>
                <a:lnTo>
                  <a:pt x="1" y="9"/>
                </a:lnTo>
                <a:lnTo>
                  <a:pt x="5" y="4"/>
                </a:lnTo>
                <a:lnTo>
                  <a:pt x="10" y="0"/>
                </a:lnTo>
                <a:lnTo>
                  <a:pt x="17" y="0"/>
                </a:lnTo>
                <a:lnTo>
                  <a:pt x="22" y="2"/>
                </a:lnTo>
                <a:lnTo>
                  <a:pt x="27" y="6"/>
                </a:lnTo>
                <a:lnTo>
                  <a:pt x="31" y="11"/>
                </a:lnTo>
                <a:lnTo>
                  <a:pt x="13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4" name="Freeform 192"/>
          <p:cNvSpPr/>
          <p:nvPr userDrawn="1"/>
        </p:nvSpPr>
        <p:spPr bwMode="auto">
          <a:xfrm>
            <a:off x="2860675" y="2025650"/>
            <a:ext cx="280988" cy="411163"/>
          </a:xfrm>
          <a:custGeom>
            <a:avLst/>
            <a:gdLst>
              <a:gd name="T0" fmla="*/ 2147483646 w 177"/>
              <a:gd name="T1" fmla="*/ 2147483646 h 259"/>
              <a:gd name="T2" fmla="*/ 2147483646 w 177"/>
              <a:gd name="T3" fmla="*/ 2147483646 h 259"/>
              <a:gd name="T4" fmla="*/ 2147483646 w 177"/>
              <a:gd name="T5" fmla="*/ 2147483646 h 259"/>
              <a:gd name="T6" fmla="*/ 2147483646 w 177"/>
              <a:gd name="T7" fmla="*/ 2147483646 h 259"/>
              <a:gd name="T8" fmla="*/ 2147483646 w 177"/>
              <a:gd name="T9" fmla="*/ 2147483646 h 259"/>
              <a:gd name="T10" fmla="*/ 2147483646 w 177"/>
              <a:gd name="T11" fmla="*/ 2147483646 h 259"/>
              <a:gd name="T12" fmla="*/ 2147483646 w 177"/>
              <a:gd name="T13" fmla="*/ 2147483646 h 259"/>
              <a:gd name="T14" fmla="*/ 2147483646 w 177"/>
              <a:gd name="T15" fmla="*/ 2147483646 h 259"/>
              <a:gd name="T16" fmla="*/ 2147483646 w 177"/>
              <a:gd name="T17" fmla="*/ 2147483646 h 259"/>
              <a:gd name="T18" fmla="*/ 2147483646 w 177"/>
              <a:gd name="T19" fmla="*/ 2147483646 h 259"/>
              <a:gd name="T20" fmla="*/ 2147483646 w 177"/>
              <a:gd name="T21" fmla="*/ 2147483646 h 259"/>
              <a:gd name="T22" fmla="*/ 2147483646 w 177"/>
              <a:gd name="T23" fmla="*/ 2147483646 h 259"/>
              <a:gd name="T24" fmla="*/ 2147483646 w 177"/>
              <a:gd name="T25" fmla="*/ 2147483646 h 259"/>
              <a:gd name="T26" fmla="*/ 2147483646 w 177"/>
              <a:gd name="T27" fmla="*/ 2147483646 h 259"/>
              <a:gd name="T28" fmla="*/ 0 w 177"/>
              <a:gd name="T29" fmla="*/ 2147483646 h 259"/>
              <a:gd name="T30" fmla="*/ 0 w 177"/>
              <a:gd name="T31" fmla="*/ 2147483646 h 259"/>
              <a:gd name="T32" fmla="*/ 2147483646 w 177"/>
              <a:gd name="T33" fmla="*/ 2147483646 h 259"/>
              <a:gd name="T34" fmla="*/ 2147483646 w 177"/>
              <a:gd name="T35" fmla="*/ 2147483646 h 259"/>
              <a:gd name="T36" fmla="*/ 2147483646 w 177"/>
              <a:gd name="T37" fmla="*/ 2147483646 h 259"/>
              <a:gd name="T38" fmla="*/ 2147483646 w 177"/>
              <a:gd name="T39" fmla="*/ 2147483646 h 259"/>
              <a:gd name="T40" fmla="*/ 2147483646 w 177"/>
              <a:gd name="T41" fmla="*/ 0 h 259"/>
              <a:gd name="T42" fmla="*/ 2147483646 w 177"/>
              <a:gd name="T43" fmla="*/ 0 h 259"/>
              <a:gd name="T44" fmla="*/ 2147483646 w 177"/>
              <a:gd name="T45" fmla="*/ 2147483646 h 259"/>
              <a:gd name="T46" fmla="*/ 2147483646 w 177"/>
              <a:gd name="T47" fmla="*/ 2147483646 h 259"/>
              <a:gd name="T48" fmla="*/ 2147483646 w 177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7" h="259">
                <a:moveTo>
                  <a:pt x="177" y="244"/>
                </a:moveTo>
                <a:lnTo>
                  <a:pt x="177" y="244"/>
                </a:lnTo>
                <a:lnTo>
                  <a:pt x="177" y="247"/>
                </a:lnTo>
                <a:lnTo>
                  <a:pt x="177" y="251"/>
                </a:lnTo>
                <a:lnTo>
                  <a:pt x="177" y="254"/>
                </a:lnTo>
                <a:lnTo>
                  <a:pt x="174" y="257"/>
                </a:lnTo>
                <a:lnTo>
                  <a:pt x="170" y="259"/>
                </a:lnTo>
                <a:lnTo>
                  <a:pt x="167" y="259"/>
                </a:lnTo>
                <a:lnTo>
                  <a:pt x="164" y="257"/>
                </a:lnTo>
                <a:lnTo>
                  <a:pt x="160" y="254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19" y="3"/>
                </a:lnTo>
                <a:lnTo>
                  <a:pt x="177" y="24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5" name="Freeform 193"/>
          <p:cNvSpPr/>
          <p:nvPr userDrawn="1"/>
        </p:nvSpPr>
        <p:spPr bwMode="auto">
          <a:xfrm>
            <a:off x="3011488" y="1931988"/>
            <a:ext cx="171450" cy="463550"/>
          </a:xfrm>
          <a:custGeom>
            <a:avLst/>
            <a:gdLst>
              <a:gd name="T0" fmla="*/ 2147483646 w 108"/>
              <a:gd name="T1" fmla="*/ 2147483646 h 292"/>
              <a:gd name="T2" fmla="*/ 2147483646 w 108"/>
              <a:gd name="T3" fmla="*/ 2147483646 h 292"/>
              <a:gd name="T4" fmla="*/ 2147483646 w 108"/>
              <a:gd name="T5" fmla="*/ 2147483646 h 292"/>
              <a:gd name="T6" fmla="*/ 2147483646 w 108"/>
              <a:gd name="T7" fmla="*/ 2147483646 h 292"/>
              <a:gd name="T8" fmla="*/ 2147483646 w 108"/>
              <a:gd name="T9" fmla="*/ 2147483646 h 292"/>
              <a:gd name="T10" fmla="*/ 2147483646 w 108"/>
              <a:gd name="T11" fmla="*/ 2147483646 h 292"/>
              <a:gd name="T12" fmla="*/ 2147483646 w 108"/>
              <a:gd name="T13" fmla="*/ 2147483646 h 292"/>
              <a:gd name="T14" fmla="*/ 2147483646 w 108"/>
              <a:gd name="T15" fmla="*/ 2147483646 h 292"/>
              <a:gd name="T16" fmla="*/ 2147483646 w 108"/>
              <a:gd name="T17" fmla="*/ 2147483646 h 292"/>
              <a:gd name="T18" fmla="*/ 2147483646 w 108"/>
              <a:gd name="T19" fmla="*/ 2147483646 h 292"/>
              <a:gd name="T20" fmla="*/ 2147483646 w 108"/>
              <a:gd name="T21" fmla="*/ 2147483646 h 292"/>
              <a:gd name="T22" fmla="*/ 2147483646 w 108"/>
              <a:gd name="T23" fmla="*/ 2147483646 h 292"/>
              <a:gd name="T24" fmla="*/ 2147483646 w 108"/>
              <a:gd name="T25" fmla="*/ 2147483646 h 292"/>
              <a:gd name="T26" fmla="*/ 2147483646 w 108"/>
              <a:gd name="T27" fmla="*/ 2147483646 h 292"/>
              <a:gd name="T28" fmla="*/ 0 w 108"/>
              <a:gd name="T29" fmla="*/ 2147483646 h 292"/>
              <a:gd name="T30" fmla="*/ 2147483646 w 108"/>
              <a:gd name="T31" fmla="*/ 2147483646 h 292"/>
              <a:gd name="T32" fmla="*/ 2147483646 w 108"/>
              <a:gd name="T33" fmla="*/ 2147483646 h 292"/>
              <a:gd name="T34" fmla="*/ 2147483646 w 108"/>
              <a:gd name="T35" fmla="*/ 0 h 292"/>
              <a:gd name="T36" fmla="*/ 2147483646 w 108"/>
              <a:gd name="T37" fmla="*/ 0 h 292"/>
              <a:gd name="T38" fmla="*/ 2147483646 w 108"/>
              <a:gd name="T39" fmla="*/ 0 h 292"/>
              <a:gd name="T40" fmla="*/ 2147483646 w 108"/>
              <a:gd name="T41" fmla="*/ 0 h 292"/>
              <a:gd name="T42" fmla="*/ 2147483646 w 108"/>
              <a:gd name="T43" fmla="*/ 0 h 292"/>
              <a:gd name="T44" fmla="*/ 2147483646 w 108"/>
              <a:gd name="T45" fmla="*/ 2147483646 h 292"/>
              <a:gd name="T46" fmla="*/ 2147483646 w 108"/>
              <a:gd name="T47" fmla="*/ 2147483646 h 292"/>
              <a:gd name="T48" fmla="*/ 2147483646 w 108"/>
              <a:gd name="T49" fmla="*/ 2147483646 h 2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292">
                <a:moveTo>
                  <a:pt x="108" y="280"/>
                </a:moveTo>
                <a:lnTo>
                  <a:pt x="108" y="280"/>
                </a:lnTo>
                <a:lnTo>
                  <a:pt x="108" y="284"/>
                </a:lnTo>
                <a:lnTo>
                  <a:pt x="106" y="287"/>
                </a:lnTo>
                <a:lnTo>
                  <a:pt x="105" y="291"/>
                </a:lnTo>
                <a:lnTo>
                  <a:pt x="101" y="292"/>
                </a:lnTo>
                <a:lnTo>
                  <a:pt x="98" y="292"/>
                </a:lnTo>
                <a:lnTo>
                  <a:pt x="94" y="292"/>
                </a:lnTo>
                <a:lnTo>
                  <a:pt x="91" y="289"/>
                </a:lnTo>
                <a:lnTo>
                  <a:pt x="89" y="285"/>
                </a:lnTo>
                <a:lnTo>
                  <a:pt x="1" y="12"/>
                </a:lnTo>
                <a:lnTo>
                  <a:pt x="0" y="9"/>
                </a:lnTo>
                <a:lnTo>
                  <a:pt x="1" y="5"/>
                </a:lnTo>
                <a:lnTo>
                  <a:pt x="3" y="2"/>
                </a:lnTo>
                <a:lnTo>
                  <a:pt x="7" y="0"/>
                </a:lnTo>
                <a:lnTo>
                  <a:pt x="10" y="0"/>
                </a:lnTo>
                <a:lnTo>
                  <a:pt x="14" y="0"/>
                </a:lnTo>
                <a:lnTo>
                  <a:pt x="17" y="4"/>
                </a:lnTo>
                <a:lnTo>
                  <a:pt x="19" y="7"/>
                </a:lnTo>
                <a:lnTo>
                  <a:pt x="108" y="28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6" name="Freeform 194"/>
          <p:cNvSpPr/>
          <p:nvPr userDrawn="1"/>
        </p:nvSpPr>
        <p:spPr bwMode="auto">
          <a:xfrm>
            <a:off x="2730500" y="2122488"/>
            <a:ext cx="365125" cy="341312"/>
          </a:xfrm>
          <a:custGeom>
            <a:avLst/>
            <a:gdLst>
              <a:gd name="T0" fmla="*/ 2147483646 w 230"/>
              <a:gd name="T1" fmla="*/ 2147483646 h 215"/>
              <a:gd name="T2" fmla="*/ 2147483646 w 230"/>
              <a:gd name="T3" fmla="*/ 2147483646 h 215"/>
              <a:gd name="T4" fmla="*/ 2147483646 w 230"/>
              <a:gd name="T5" fmla="*/ 2147483646 h 215"/>
              <a:gd name="T6" fmla="*/ 2147483646 w 230"/>
              <a:gd name="T7" fmla="*/ 2147483646 h 215"/>
              <a:gd name="T8" fmla="*/ 2147483646 w 230"/>
              <a:gd name="T9" fmla="*/ 2147483646 h 215"/>
              <a:gd name="T10" fmla="*/ 2147483646 w 230"/>
              <a:gd name="T11" fmla="*/ 2147483646 h 215"/>
              <a:gd name="T12" fmla="*/ 2147483646 w 230"/>
              <a:gd name="T13" fmla="*/ 2147483646 h 215"/>
              <a:gd name="T14" fmla="*/ 2147483646 w 230"/>
              <a:gd name="T15" fmla="*/ 2147483646 h 215"/>
              <a:gd name="T16" fmla="*/ 2147483646 w 230"/>
              <a:gd name="T17" fmla="*/ 2147483646 h 215"/>
              <a:gd name="T18" fmla="*/ 2147483646 w 230"/>
              <a:gd name="T19" fmla="*/ 2147483646 h 215"/>
              <a:gd name="T20" fmla="*/ 2147483646 w 230"/>
              <a:gd name="T21" fmla="*/ 2147483646 h 215"/>
              <a:gd name="T22" fmla="*/ 2147483646 w 230"/>
              <a:gd name="T23" fmla="*/ 2147483646 h 215"/>
              <a:gd name="T24" fmla="*/ 2147483646 w 230"/>
              <a:gd name="T25" fmla="*/ 2147483646 h 215"/>
              <a:gd name="T26" fmla="*/ 2147483646 w 230"/>
              <a:gd name="T27" fmla="*/ 2147483646 h 215"/>
              <a:gd name="T28" fmla="*/ 2147483646 w 230"/>
              <a:gd name="T29" fmla="*/ 2147483646 h 215"/>
              <a:gd name="T30" fmla="*/ 0 w 230"/>
              <a:gd name="T31" fmla="*/ 2147483646 h 215"/>
              <a:gd name="T32" fmla="*/ 2147483646 w 230"/>
              <a:gd name="T33" fmla="*/ 2147483646 h 215"/>
              <a:gd name="T34" fmla="*/ 2147483646 w 230"/>
              <a:gd name="T35" fmla="*/ 2147483646 h 215"/>
              <a:gd name="T36" fmla="*/ 2147483646 w 230"/>
              <a:gd name="T37" fmla="*/ 2147483646 h 215"/>
              <a:gd name="T38" fmla="*/ 2147483646 w 230"/>
              <a:gd name="T39" fmla="*/ 2147483646 h 215"/>
              <a:gd name="T40" fmla="*/ 2147483646 w 230"/>
              <a:gd name="T41" fmla="*/ 0 h 215"/>
              <a:gd name="T42" fmla="*/ 2147483646 w 230"/>
              <a:gd name="T43" fmla="*/ 0 h 215"/>
              <a:gd name="T44" fmla="*/ 2147483646 w 230"/>
              <a:gd name="T45" fmla="*/ 0 h 215"/>
              <a:gd name="T46" fmla="*/ 2147483646 w 230"/>
              <a:gd name="T47" fmla="*/ 2147483646 h 215"/>
              <a:gd name="T48" fmla="*/ 2147483646 w 230"/>
              <a:gd name="T49" fmla="*/ 2147483646 h 21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30" h="215">
                <a:moveTo>
                  <a:pt x="227" y="198"/>
                </a:moveTo>
                <a:lnTo>
                  <a:pt x="227" y="198"/>
                </a:lnTo>
                <a:lnTo>
                  <a:pt x="230" y="202"/>
                </a:lnTo>
                <a:lnTo>
                  <a:pt x="230" y="205"/>
                </a:lnTo>
                <a:lnTo>
                  <a:pt x="230" y="208"/>
                </a:lnTo>
                <a:lnTo>
                  <a:pt x="228" y="212"/>
                </a:lnTo>
                <a:lnTo>
                  <a:pt x="225" y="215"/>
                </a:lnTo>
                <a:lnTo>
                  <a:pt x="221" y="215"/>
                </a:lnTo>
                <a:lnTo>
                  <a:pt x="218" y="215"/>
                </a:lnTo>
                <a:lnTo>
                  <a:pt x="215" y="214"/>
                </a:lnTo>
                <a:lnTo>
                  <a:pt x="3" y="18"/>
                </a:lnTo>
                <a:lnTo>
                  <a:pt x="1" y="14"/>
                </a:lnTo>
                <a:lnTo>
                  <a:pt x="0" y="11"/>
                </a:lnTo>
                <a:lnTo>
                  <a:pt x="1" y="7"/>
                </a:lnTo>
                <a:lnTo>
                  <a:pt x="3" y="4"/>
                </a:lnTo>
                <a:lnTo>
                  <a:pt x="7" y="0"/>
                </a:lnTo>
                <a:lnTo>
                  <a:pt x="10" y="0"/>
                </a:lnTo>
                <a:lnTo>
                  <a:pt x="13" y="0"/>
                </a:lnTo>
                <a:lnTo>
                  <a:pt x="17" y="2"/>
                </a:lnTo>
                <a:lnTo>
                  <a:pt x="227" y="1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7" name="Freeform 195"/>
          <p:cNvSpPr/>
          <p:nvPr userDrawn="1"/>
        </p:nvSpPr>
        <p:spPr bwMode="auto">
          <a:xfrm>
            <a:off x="3168650" y="1901825"/>
            <a:ext cx="79375" cy="485775"/>
          </a:xfrm>
          <a:custGeom>
            <a:avLst/>
            <a:gdLst>
              <a:gd name="T0" fmla="*/ 2147483646 w 50"/>
              <a:gd name="T1" fmla="*/ 2147483646 h 306"/>
              <a:gd name="T2" fmla="*/ 2147483646 w 50"/>
              <a:gd name="T3" fmla="*/ 2147483646 h 306"/>
              <a:gd name="T4" fmla="*/ 2147483646 w 50"/>
              <a:gd name="T5" fmla="*/ 2147483646 h 306"/>
              <a:gd name="T6" fmla="*/ 2147483646 w 50"/>
              <a:gd name="T7" fmla="*/ 2147483646 h 306"/>
              <a:gd name="T8" fmla="*/ 2147483646 w 50"/>
              <a:gd name="T9" fmla="*/ 2147483646 h 306"/>
              <a:gd name="T10" fmla="*/ 2147483646 w 50"/>
              <a:gd name="T11" fmla="*/ 2147483646 h 306"/>
              <a:gd name="T12" fmla="*/ 2147483646 w 50"/>
              <a:gd name="T13" fmla="*/ 2147483646 h 306"/>
              <a:gd name="T14" fmla="*/ 2147483646 w 50"/>
              <a:gd name="T15" fmla="*/ 2147483646 h 306"/>
              <a:gd name="T16" fmla="*/ 2147483646 w 50"/>
              <a:gd name="T17" fmla="*/ 2147483646 h 306"/>
              <a:gd name="T18" fmla="*/ 2147483646 w 50"/>
              <a:gd name="T19" fmla="*/ 2147483646 h 306"/>
              <a:gd name="T20" fmla="*/ 2147483646 w 50"/>
              <a:gd name="T21" fmla="*/ 2147483646 h 306"/>
              <a:gd name="T22" fmla="*/ 2147483646 w 50"/>
              <a:gd name="T23" fmla="*/ 2147483646 h 306"/>
              <a:gd name="T24" fmla="*/ 0 w 50"/>
              <a:gd name="T25" fmla="*/ 2147483646 h 306"/>
              <a:gd name="T26" fmla="*/ 0 w 50"/>
              <a:gd name="T27" fmla="*/ 2147483646 h 306"/>
              <a:gd name="T28" fmla="*/ 0 w 50"/>
              <a:gd name="T29" fmla="*/ 2147483646 h 306"/>
              <a:gd name="T30" fmla="*/ 2147483646 w 50"/>
              <a:gd name="T31" fmla="*/ 2147483646 h 306"/>
              <a:gd name="T32" fmla="*/ 2147483646 w 50"/>
              <a:gd name="T33" fmla="*/ 2147483646 h 306"/>
              <a:gd name="T34" fmla="*/ 2147483646 w 50"/>
              <a:gd name="T35" fmla="*/ 0 h 306"/>
              <a:gd name="T36" fmla="*/ 2147483646 w 50"/>
              <a:gd name="T37" fmla="*/ 0 h 306"/>
              <a:gd name="T38" fmla="*/ 2147483646 w 50"/>
              <a:gd name="T39" fmla="*/ 0 h 306"/>
              <a:gd name="T40" fmla="*/ 2147483646 w 50"/>
              <a:gd name="T41" fmla="*/ 0 h 306"/>
              <a:gd name="T42" fmla="*/ 2147483646 w 50"/>
              <a:gd name="T43" fmla="*/ 2147483646 h 306"/>
              <a:gd name="T44" fmla="*/ 2147483646 w 50"/>
              <a:gd name="T45" fmla="*/ 2147483646 h 306"/>
              <a:gd name="T46" fmla="*/ 2147483646 w 50"/>
              <a:gd name="T47" fmla="*/ 2147483646 h 306"/>
              <a:gd name="T48" fmla="*/ 2147483646 w 50"/>
              <a:gd name="T49" fmla="*/ 2147483646 h 30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0" h="306">
                <a:moveTo>
                  <a:pt x="50" y="296"/>
                </a:moveTo>
                <a:lnTo>
                  <a:pt x="50" y="296"/>
                </a:lnTo>
                <a:lnTo>
                  <a:pt x="49" y="299"/>
                </a:lnTo>
                <a:lnTo>
                  <a:pt x="47" y="303"/>
                </a:lnTo>
                <a:lnTo>
                  <a:pt x="45" y="304"/>
                </a:lnTo>
                <a:lnTo>
                  <a:pt x="42" y="306"/>
                </a:lnTo>
                <a:lnTo>
                  <a:pt x="37" y="306"/>
                </a:lnTo>
                <a:lnTo>
                  <a:pt x="33" y="304"/>
                </a:lnTo>
                <a:lnTo>
                  <a:pt x="31" y="301"/>
                </a:lnTo>
                <a:lnTo>
                  <a:pt x="30" y="298"/>
                </a:lnTo>
                <a:lnTo>
                  <a:pt x="0" y="10"/>
                </a:lnTo>
                <a:lnTo>
                  <a:pt x="0" y="7"/>
                </a:lnTo>
                <a:lnTo>
                  <a:pt x="2" y="4"/>
                </a:lnTo>
                <a:lnTo>
                  <a:pt x="6" y="2"/>
                </a:lnTo>
                <a:lnTo>
                  <a:pt x="9" y="0"/>
                </a:lnTo>
                <a:lnTo>
                  <a:pt x="12" y="0"/>
                </a:lnTo>
                <a:lnTo>
                  <a:pt x="16" y="2"/>
                </a:lnTo>
                <a:lnTo>
                  <a:pt x="18" y="5"/>
                </a:lnTo>
                <a:lnTo>
                  <a:pt x="19" y="9"/>
                </a:lnTo>
                <a:lnTo>
                  <a:pt x="50" y="2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8" name="Freeform 196"/>
          <p:cNvSpPr/>
          <p:nvPr userDrawn="1"/>
        </p:nvSpPr>
        <p:spPr bwMode="auto">
          <a:xfrm>
            <a:off x="2667000" y="2249488"/>
            <a:ext cx="406400" cy="290512"/>
          </a:xfrm>
          <a:custGeom>
            <a:avLst/>
            <a:gdLst>
              <a:gd name="T0" fmla="*/ 2147483646 w 256"/>
              <a:gd name="T1" fmla="*/ 2147483646 h 183"/>
              <a:gd name="T2" fmla="*/ 2147483646 w 256"/>
              <a:gd name="T3" fmla="*/ 2147483646 h 183"/>
              <a:gd name="T4" fmla="*/ 2147483646 w 256"/>
              <a:gd name="T5" fmla="*/ 2147483646 h 183"/>
              <a:gd name="T6" fmla="*/ 2147483646 w 256"/>
              <a:gd name="T7" fmla="*/ 2147483646 h 183"/>
              <a:gd name="T8" fmla="*/ 2147483646 w 256"/>
              <a:gd name="T9" fmla="*/ 2147483646 h 183"/>
              <a:gd name="T10" fmla="*/ 2147483646 w 256"/>
              <a:gd name="T11" fmla="*/ 2147483646 h 183"/>
              <a:gd name="T12" fmla="*/ 2147483646 w 256"/>
              <a:gd name="T13" fmla="*/ 2147483646 h 183"/>
              <a:gd name="T14" fmla="*/ 2147483646 w 256"/>
              <a:gd name="T15" fmla="*/ 2147483646 h 183"/>
              <a:gd name="T16" fmla="*/ 2147483646 w 256"/>
              <a:gd name="T17" fmla="*/ 2147483646 h 183"/>
              <a:gd name="T18" fmla="*/ 2147483646 w 256"/>
              <a:gd name="T19" fmla="*/ 2147483646 h 183"/>
              <a:gd name="T20" fmla="*/ 2147483646 w 256"/>
              <a:gd name="T21" fmla="*/ 2147483646 h 183"/>
              <a:gd name="T22" fmla="*/ 2147483646 w 256"/>
              <a:gd name="T23" fmla="*/ 2147483646 h 183"/>
              <a:gd name="T24" fmla="*/ 2147483646 w 256"/>
              <a:gd name="T25" fmla="*/ 2147483646 h 183"/>
              <a:gd name="T26" fmla="*/ 2147483646 w 256"/>
              <a:gd name="T27" fmla="*/ 2147483646 h 183"/>
              <a:gd name="T28" fmla="*/ 2147483646 w 256"/>
              <a:gd name="T29" fmla="*/ 2147483646 h 183"/>
              <a:gd name="T30" fmla="*/ 0 w 256"/>
              <a:gd name="T31" fmla="*/ 2147483646 h 183"/>
              <a:gd name="T32" fmla="*/ 0 w 256"/>
              <a:gd name="T33" fmla="*/ 2147483646 h 183"/>
              <a:gd name="T34" fmla="*/ 2147483646 w 256"/>
              <a:gd name="T35" fmla="*/ 2147483646 h 183"/>
              <a:gd name="T36" fmla="*/ 2147483646 w 256"/>
              <a:gd name="T37" fmla="*/ 2147483646 h 183"/>
              <a:gd name="T38" fmla="*/ 2147483646 w 256"/>
              <a:gd name="T39" fmla="*/ 2147483646 h 183"/>
              <a:gd name="T40" fmla="*/ 2147483646 w 256"/>
              <a:gd name="T41" fmla="*/ 2147483646 h 183"/>
              <a:gd name="T42" fmla="*/ 2147483646 w 256"/>
              <a:gd name="T43" fmla="*/ 0 h 183"/>
              <a:gd name="T44" fmla="*/ 2147483646 w 256"/>
              <a:gd name="T45" fmla="*/ 0 h 183"/>
              <a:gd name="T46" fmla="*/ 2147483646 w 256"/>
              <a:gd name="T47" fmla="*/ 2147483646 h 183"/>
              <a:gd name="T48" fmla="*/ 2147483646 w 256"/>
              <a:gd name="T49" fmla="*/ 2147483646 h 18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6" h="183">
                <a:moveTo>
                  <a:pt x="251" y="166"/>
                </a:moveTo>
                <a:lnTo>
                  <a:pt x="251" y="166"/>
                </a:lnTo>
                <a:lnTo>
                  <a:pt x="255" y="168"/>
                </a:lnTo>
                <a:lnTo>
                  <a:pt x="256" y="171"/>
                </a:lnTo>
                <a:lnTo>
                  <a:pt x="256" y="175"/>
                </a:lnTo>
                <a:lnTo>
                  <a:pt x="255" y="178"/>
                </a:lnTo>
                <a:lnTo>
                  <a:pt x="251" y="182"/>
                </a:lnTo>
                <a:lnTo>
                  <a:pt x="248" y="183"/>
                </a:lnTo>
                <a:lnTo>
                  <a:pt x="244" y="183"/>
                </a:lnTo>
                <a:lnTo>
                  <a:pt x="241" y="182"/>
                </a:lnTo>
                <a:lnTo>
                  <a:pt x="5" y="17"/>
                </a:lnTo>
                <a:lnTo>
                  <a:pt x="2" y="13"/>
                </a:lnTo>
                <a:lnTo>
                  <a:pt x="0" y="10"/>
                </a:lnTo>
                <a:lnTo>
                  <a:pt x="0" y="6"/>
                </a:lnTo>
                <a:lnTo>
                  <a:pt x="2" y="3"/>
                </a:lnTo>
                <a:lnTo>
                  <a:pt x="5" y="1"/>
                </a:lnTo>
                <a:lnTo>
                  <a:pt x="9" y="0"/>
                </a:lnTo>
                <a:lnTo>
                  <a:pt x="12" y="0"/>
                </a:lnTo>
                <a:lnTo>
                  <a:pt x="16" y="1"/>
                </a:lnTo>
                <a:lnTo>
                  <a:pt x="251" y="16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99" name="Freeform 197"/>
          <p:cNvSpPr/>
          <p:nvPr userDrawn="1"/>
        </p:nvSpPr>
        <p:spPr bwMode="auto">
          <a:xfrm>
            <a:off x="2628900" y="2393950"/>
            <a:ext cx="452438" cy="206375"/>
          </a:xfrm>
          <a:custGeom>
            <a:avLst/>
            <a:gdLst>
              <a:gd name="T0" fmla="*/ 2147483646 w 285"/>
              <a:gd name="T1" fmla="*/ 2147483646 h 130"/>
              <a:gd name="T2" fmla="*/ 2147483646 w 285"/>
              <a:gd name="T3" fmla="*/ 2147483646 h 130"/>
              <a:gd name="T4" fmla="*/ 2147483646 w 285"/>
              <a:gd name="T5" fmla="*/ 2147483646 h 130"/>
              <a:gd name="T6" fmla="*/ 2147483646 w 285"/>
              <a:gd name="T7" fmla="*/ 2147483646 h 130"/>
              <a:gd name="T8" fmla="*/ 2147483646 w 285"/>
              <a:gd name="T9" fmla="*/ 2147483646 h 130"/>
              <a:gd name="T10" fmla="*/ 2147483646 w 285"/>
              <a:gd name="T11" fmla="*/ 2147483646 h 130"/>
              <a:gd name="T12" fmla="*/ 2147483646 w 285"/>
              <a:gd name="T13" fmla="*/ 2147483646 h 130"/>
              <a:gd name="T14" fmla="*/ 2147483646 w 285"/>
              <a:gd name="T15" fmla="*/ 2147483646 h 130"/>
              <a:gd name="T16" fmla="*/ 2147483646 w 285"/>
              <a:gd name="T17" fmla="*/ 2147483646 h 130"/>
              <a:gd name="T18" fmla="*/ 2147483646 w 285"/>
              <a:gd name="T19" fmla="*/ 2147483646 h 130"/>
              <a:gd name="T20" fmla="*/ 2147483646 w 285"/>
              <a:gd name="T21" fmla="*/ 2147483646 h 130"/>
              <a:gd name="T22" fmla="*/ 2147483646 w 285"/>
              <a:gd name="T23" fmla="*/ 2147483646 h 130"/>
              <a:gd name="T24" fmla="*/ 2147483646 w 285"/>
              <a:gd name="T25" fmla="*/ 2147483646 h 130"/>
              <a:gd name="T26" fmla="*/ 2147483646 w 285"/>
              <a:gd name="T27" fmla="*/ 2147483646 h 130"/>
              <a:gd name="T28" fmla="*/ 2147483646 w 285"/>
              <a:gd name="T29" fmla="*/ 2147483646 h 130"/>
              <a:gd name="T30" fmla="*/ 0 w 285"/>
              <a:gd name="T31" fmla="*/ 2147483646 h 130"/>
              <a:gd name="T32" fmla="*/ 0 w 285"/>
              <a:gd name="T33" fmla="*/ 2147483646 h 130"/>
              <a:gd name="T34" fmla="*/ 0 w 285"/>
              <a:gd name="T35" fmla="*/ 2147483646 h 130"/>
              <a:gd name="T36" fmla="*/ 0 w 285"/>
              <a:gd name="T37" fmla="*/ 2147483646 h 130"/>
              <a:gd name="T38" fmla="*/ 0 w 285"/>
              <a:gd name="T39" fmla="*/ 2147483646 h 130"/>
              <a:gd name="T40" fmla="*/ 2147483646 w 285"/>
              <a:gd name="T41" fmla="*/ 2147483646 h 130"/>
              <a:gd name="T42" fmla="*/ 2147483646 w 285"/>
              <a:gd name="T43" fmla="*/ 2147483646 h 130"/>
              <a:gd name="T44" fmla="*/ 2147483646 w 285"/>
              <a:gd name="T45" fmla="*/ 0 h 130"/>
              <a:gd name="T46" fmla="*/ 2147483646 w 285"/>
              <a:gd name="T47" fmla="*/ 2147483646 h 130"/>
              <a:gd name="T48" fmla="*/ 2147483646 w 285"/>
              <a:gd name="T49" fmla="*/ 2147483646 h 13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5" h="130">
                <a:moveTo>
                  <a:pt x="279" y="111"/>
                </a:moveTo>
                <a:lnTo>
                  <a:pt x="279" y="111"/>
                </a:lnTo>
                <a:lnTo>
                  <a:pt x="282" y="115"/>
                </a:lnTo>
                <a:lnTo>
                  <a:pt x="284" y="117"/>
                </a:lnTo>
                <a:lnTo>
                  <a:pt x="285" y="122"/>
                </a:lnTo>
                <a:lnTo>
                  <a:pt x="284" y="125"/>
                </a:lnTo>
                <a:lnTo>
                  <a:pt x="282" y="129"/>
                </a:lnTo>
                <a:lnTo>
                  <a:pt x="279" y="130"/>
                </a:lnTo>
                <a:lnTo>
                  <a:pt x="275" y="130"/>
                </a:lnTo>
                <a:lnTo>
                  <a:pt x="272" y="130"/>
                </a:lnTo>
                <a:lnTo>
                  <a:pt x="5" y="19"/>
                </a:lnTo>
                <a:lnTo>
                  <a:pt x="2" y="17"/>
                </a:lnTo>
                <a:lnTo>
                  <a:pt x="0" y="13"/>
                </a:lnTo>
                <a:lnTo>
                  <a:pt x="0" y="10"/>
                </a:lnTo>
                <a:lnTo>
                  <a:pt x="0" y="6"/>
                </a:lnTo>
                <a:lnTo>
                  <a:pt x="4" y="3"/>
                </a:lnTo>
                <a:lnTo>
                  <a:pt x="5" y="1"/>
                </a:lnTo>
                <a:lnTo>
                  <a:pt x="9" y="0"/>
                </a:lnTo>
                <a:lnTo>
                  <a:pt x="14" y="1"/>
                </a:lnTo>
                <a:lnTo>
                  <a:pt x="279" y="1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0" name="Freeform 198"/>
          <p:cNvSpPr/>
          <p:nvPr userDrawn="1"/>
        </p:nvSpPr>
        <p:spPr bwMode="auto">
          <a:xfrm>
            <a:off x="2620963" y="2570163"/>
            <a:ext cx="477837" cy="90487"/>
          </a:xfrm>
          <a:custGeom>
            <a:avLst/>
            <a:gdLst>
              <a:gd name="T0" fmla="*/ 2147483646 w 301"/>
              <a:gd name="T1" fmla="*/ 2147483646 h 57"/>
              <a:gd name="T2" fmla="*/ 2147483646 w 301"/>
              <a:gd name="T3" fmla="*/ 2147483646 h 57"/>
              <a:gd name="T4" fmla="*/ 2147483646 w 301"/>
              <a:gd name="T5" fmla="*/ 2147483646 h 57"/>
              <a:gd name="T6" fmla="*/ 2147483646 w 301"/>
              <a:gd name="T7" fmla="*/ 2147483646 h 57"/>
              <a:gd name="T8" fmla="*/ 2147483646 w 301"/>
              <a:gd name="T9" fmla="*/ 2147483646 h 57"/>
              <a:gd name="T10" fmla="*/ 2147483646 w 301"/>
              <a:gd name="T11" fmla="*/ 2147483646 h 57"/>
              <a:gd name="T12" fmla="*/ 2147483646 w 301"/>
              <a:gd name="T13" fmla="*/ 2147483646 h 57"/>
              <a:gd name="T14" fmla="*/ 2147483646 w 301"/>
              <a:gd name="T15" fmla="*/ 2147483646 h 57"/>
              <a:gd name="T16" fmla="*/ 2147483646 w 301"/>
              <a:gd name="T17" fmla="*/ 2147483646 h 57"/>
              <a:gd name="T18" fmla="*/ 2147483646 w 301"/>
              <a:gd name="T19" fmla="*/ 2147483646 h 57"/>
              <a:gd name="T20" fmla="*/ 2147483646 w 301"/>
              <a:gd name="T21" fmla="*/ 2147483646 h 57"/>
              <a:gd name="T22" fmla="*/ 2147483646 w 301"/>
              <a:gd name="T23" fmla="*/ 2147483646 h 57"/>
              <a:gd name="T24" fmla="*/ 2147483646 w 301"/>
              <a:gd name="T25" fmla="*/ 2147483646 h 57"/>
              <a:gd name="T26" fmla="*/ 2147483646 w 301"/>
              <a:gd name="T27" fmla="*/ 2147483646 h 57"/>
              <a:gd name="T28" fmla="*/ 2147483646 w 301"/>
              <a:gd name="T29" fmla="*/ 2147483646 h 57"/>
              <a:gd name="T30" fmla="*/ 2147483646 w 301"/>
              <a:gd name="T31" fmla="*/ 2147483646 h 57"/>
              <a:gd name="T32" fmla="*/ 0 w 301"/>
              <a:gd name="T33" fmla="*/ 2147483646 h 57"/>
              <a:gd name="T34" fmla="*/ 0 w 301"/>
              <a:gd name="T35" fmla="*/ 2147483646 h 57"/>
              <a:gd name="T36" fmla="*/ 0 w 301"/>
              <a:gd name="T37" fmla="*/ 2147483646 h 57"/>
              <a:gd name="T38" fmla="*/ 0 w 301"/>
              <a:gd name="T39" fmla="*/ 2147483646 h 57"/>
              <a:gd name="T40" fmla="*/ 2147483646 w 301"/>
              <a:gd name="T41" fmla="*/ 2147483646 h 57"/>
              <a:gd name="T42" fmla="*/ 2147483646 w 301"/>
              <a:gd name="T43" fmla="*/ 2147483646 h 57"/>
              <a:gd name="T44" fmla="*/ 2147483646 w 301"/>
              <a:gd name="T45" fmla="*/ 2147483646 h 57"/>
              <a:gd name="T46" fmla="*/ 2147483646 w 301"/>
              <a:gd name="T47" fmla="*/ 0 h 57"/>
              <a:gd name="T48" fmla="*/ 2147483646 w 301"/>
              <a:gd name="T49" fmla="*/ 2147483646 h 5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1" h="57">
                <a:moveTo>
                  <a:pt x="292" y="38"/>
                </a:moveTo>
                <a:lnTo>
                  <a:pt x="292" y="38"/>
                </a:lnTo>
                <a:lnTo>
                  <a:pt x="297" y="40"/>
                </a:lnTo>
                <a:lnTo>
                  <a:pt x="299" y="42"/>
                </a:lnTo>
                <a:lnTo>
                  <a:pt x="301" y="45"/>
                </a:lnTo>
                <a:lnTo>
                  <a:pt x="301" y="48"/>
                </a:lnTo>
                <a:lnTo>
                  <a:pt x="301" y="54"/>
                </a:lnTo>
                <a:lnTo>
                  <a:pt x="297" y="55"/>
                </a:lnTo>
                <a:lnTo>
                  <a:pt x="294" y="57"/>
                </a:lnTo>
                <a:lnTo>
                  <a:pt x="290" y="57"/>
                </a:lnTo>
                <a:lnTo>
                  <a:pt x="9" y="21"/>
                </a:lnTo>
                <a:lnTo>
                  <a:pt x="5" y="19"/>
                </a:lnTo>
                <a:lnTo>
                  <a:pt x="2" y="18"/>
                </a:lnTo>
                <a:lnTo>
                  <a:pt x="0" y="14"/>
                </a:lnTo>
                <a:lnTo>
                  <a:pt x="0" y="9"/>
                </a:lnTo>
                <a:lnTo>
                  <a:pt x="2" y="6"/>
                </a:lnTo>
                <a:lnTo>
                  <a:pt x="3" y="4"/>
                </a:lnTo>
                <a:lnTo>
                  <a:pt x="7" y="2"/>
                </a:lnTo>
                <a:lnTo>
                  <a:pt x="12" y="0"/>
                </a:lnTo>
                <a:lnTo>
                  <a:pt x="29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1" name="Freeform 199"/>
          <p:cNvSpPr/>
          <p:nvPr userDrawn="1"/>
        </p:nvSpPr>
        <p:spPr bwMode="auto">
          <a:xfrm>
            <a:off x="3275013" y="1920875"/>
            <a:ext cx="109537" cy="481013"/>
          </a:xfrm>
          <a:custGeom>
            <a:avLst/>
            <a:gdLst>
              <a:gd name="T0" fmla="*/ 2147483646 w 69"/>
              <a:gd name="T1" fmla="*/ 2147483646 h 303"/>
              <a:gd name="T2" fmla="*/ 2147483646 w 69"/>
              <a:gd name="T3" fmla="*/ 2147483646 h 303"/>
              <a:gd name="T4" fmla="*/ 2147483646 w 69"/>
              <a:gd name="T5" fmla="*/ 2147483646 h 303"/>
              <a:gd name="T6" fmla="*/ 2147483646 w 69"/>
              <a:gd name="T7" fmla="*/ 2147483646 h 303"/>
              <a:gd name="T8" fmla="*/ 2147483646 w 69"/>
              <a:gd name="T9" fmla="*/ 2147483646 h 303"/>
              <a:gd name="T10" fmla="*/ 2147483646 w 69"/>
              <a:gd name="T11" fmla="*/ 2147483646 h 303"/>
              <a:gd name="T12" fmla="*/ 2147483646 w 69"/>
              <a:gd name="T13" fmla="*/ 2147483646 h 303"/>
              <a:gd name="T14" fmla="*/ 2147483646 w 69"/>
              <a:gd name="T15" fmla="*/ 2147483646 h 303"/>
              <a:gd name="T16" fmla="*/ 2147483646 w 69"/>
              <a:gd name="T17" fmla="*/ 2147483646 h 303"/>
              <a:gd name="T18" fmla="*/ 2147483646 w 69"/>
              <a:gd name="T19" fmla="*/ 2147483646 h 303"/>
              <a:gd name="T20" fmla="*/ 0 w 69"/>
              <a:gd name="T21" fmla="*/ 2147483646 h 303"/>
              <a:gd name="T22" fmla="*/ 0 w 69"/>
              <a:gd name="T23" fmla="*/ 2147483646 h 303"/>
              <a:gd name="T24" fmla="*/ 2147483646 w 69"/>
              <a:gd name="T25" fmla="*/ 2147483646 h 303"/>
              <a:gd name="T26" fmla="*/ 2147483646 w 69"/>
              <a:gd name="T27" fmla="*/ 2147483646 h 303"/>
              <a:gd name="T28" fmla="*/ 2147483646 w 69"/>
              <a:gd name="T29" fmla="*/ 2147483646 h 303"/>
              <a:gd name="T30" fmla="*/ 2147483646 w 69"/>
              <a:gd name="T31" fmla="*/ 2147483646 h 303"/>
              <a:gd name="T32" fmla="*/ 2147483646 w 69"/>
              <a:gd name="T33" fmla="*/ 0 h 303"/>
              <a:gd name="T34" fmla="*/ 2147483646 w 69"/>
              <a:gd name="T35" fmla="*/ 0 h 303"/>
              <a:gd name="T36" fmla="*/ 2147483646 w 69"/>
              <a:gd name="T37" fmla="*/ 0 h 303"/>
              <a:gd name="T38" fmla="*/ 2147483646 w 69"/>
              <a:gd name="T39" fmla="*/ 0 h 303"/>
              <a:gd name="T40" fmla="*/ 2147483646 w 69"/>
              <a:gd name="T41" fmla="*/ 0 h 303"/>
              <a:gd name="T42" fmla="*/ 2147483646 w 69"/>
              <a:gd name="T43" fmla="*/ 2147483646 h 303"/>
              <a:gd name="T44" fmla="*/ 2147483646 w 69"/>
              <a:gd name="T45" fmla="*/ 2147483646 h 303"/>
              <a:gd name="T46" fmla="*/ 2147483646 w 69"/>
              <a:gd name="T47" fmla="*/ 2147483646 h 303"/>
              <a:gd name="T48" fmla="*/ 2147483646 w 69"/>
              <a:gd name="T49" fmla="*/ 2147483646 h 30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9" h="303">
                <a:moveTo>
                  <a:pt x="21" y="294"/>
                </a:moveTo>
                <a:lnTo>
                  <a:pt x="21" y="294"/>
                </a:lnTo>
                <a:lnTo>
                  <a:pt x="19" y="298"/>
                </a:lnTo>
                <a:lnTo>
                  <a:pt x="16" y="301"/>
                </a:lnTo>
                <a:lnTo>
                  <a:pt x="13" y="303"/>
                </a:lnTo>
                <a:lnTo>
                  <a:pt x="9" y="303"/>
                </a:lnTo>
                <a:lnTo>
                  <a:pt x="6" y="301"/>
                </a:lnTo>
                <a:lnTo>
                  <a:pt x="2" y="298"/>
                </a:lnTo>
                <a:lnTo>
                  <a:pt x="0" y="294"/>
                </a:lnTo>
                <a:lnTo>
                  <a:pt x="0" y="291"/>
                </a:lnTo>
                <a:lnTo>
                  <a:pt x="50" y="7"/>
                </a:lnTo>
                <a:lnTo>
                  <a:pt x="52" y="4"/>
                </a:lnTo>
                <a:lnTo>
                  <a:pt x="54" y="2"/>
                </a:lnTo>
                <a:lnTo>
                  <a:pt x="57" y="0"/>
                </a:lnTo>
                <a:lnTo>
                  <a:pt x="62" y="0"/>
                </a:lnTo>
                <a:lnTo>
                  <a:pt x="66" y="0"/>
                </a:lnTo>
                <a:lnTo>
                  <a:pt x="68" y="4"/>
                </a:lnTo>
                <a:lnTo>
                  <a:pt x="69" y="7"/>
                </a:lnTo>
                <a:lnTo>
                  <a:pt x="69" y="11"/>
                </a:lnTo>
                <a:lnTo>
                  <a:pt x="21" y="29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2" name="Freeform 200"/>
          <p:cNvSpPr/>
          <p:nvPr userDrawn="1"/>
        </p:nvSpPr>
        <p:spPr bwMode="auto">
          <a:xfrm>
            <a:off x="3343275" y="1978025"/>
            <a:ext cx="188913" cy="458788"/>
          </a:xfrm>
          <a:custGeom>
            <a:avLst/>
            <a:gdLst>
              <a:gd name="T0" fmla="*/ 2147483646 w 119"/>
              <a:gd name="T1" fmla="*/ 2147483646 h 289"/>
              <a:gd name="T2" fmla="*/ 2147483646 w 119"/>
              <a:gd name="T3" fmla="*/ 2147483646 h 289"/>
              <a:gd name="T4" fmla="*/ 2147483646 w 119"/>
              <a:gd name="T5" fmla="*/ 2147483646 h 289"/>
              <a:gd name="T6" fmla="*/ 2147483646 w 119"/>
              <a:gd name="T7" fmla="*/ 2147483646 h 289"/>
              <a:gd name="T8" fmla="*/ 2147483646 w 119"/>
              <a:gd name="T9" fmla="*/ 2147483646 h 289"/>
              <a:gd name="T10" fmla="*/ 2147483646 w 119"/>
              <a:gd name="T11" fmla="*/ 2147483646 h 289"/>
              <a:gd name="T12" fmla="*/ 2147483646 w 119"/>
              <a:gd name="T13" fmla="*/ 2147483646 h 289"/>
              <a:gd name="T14" fmla="*/ 2147483646 w 119"/>
              <a:gd name="T15" fmla="*/ 2147483646 h 289"/>
              <a:gd name="T16" fmla="*/ 2147483646 w 119"/>
              <a:gd name="T17" fmla="*/ 2147483646 h 289"/>
              <a:gd name="T18" fmla="*/ 2147483646 w 119"/>
              <a:gd name="T19" fmla="*/ 2147483646 h 289"/>
              <a:gd name="T20" fmla="*/ 0 w 119"/>
              <a:gd name="T21" fmla="*/ 2147483646 h 289"/>
              <a:gd name="T22" fmla="*/ 2147483646 w 119"/>
              <a:gd name="T23" fmla="*/ 2147483646 h 289"/>
              <a:gd name="T24" fmla="*/ 2147483646 w 119"/>
              <a:gd name="T25" fmla="*/ 2147483646 h 289"/>
              <a:gd name="T26" fmla="*/ 2147483646 w 119"/>
              <a:gd name="T27" fmla="*/ 2147483646 h 289"/>
              <a:gd name="T28" fmla="*/ 2147483646 w 119"/>
              <a:gd name="T29" fmla="*/ 2147483646 h 289"/>
              <a:gd name="T30" fmla="*/ 2147483646 w 119"/>
              <a:gd name="T31" fmla="*/ 0 h 289"/>
              <a:gd name="T32" fmla="*/ 2147483646 w 119"/>
              <a:gd name="T33" fmla="*/ 0 h 289"/>
              <a:gd name="T34" fmla="*/ 2147483646 w 119"/>
              <a:gd name="T35" fmla="*/ 0 h 289"/>
              <a:gd name="T36" fmla="*/ 2147483646 w 119"/>
              <a:gd name="T37" fmla="*/ 0 h 289"/>
              <a:gd name="T38" fmla="*/ 2147483646 w 119"/>
              <a:gd name="T39" fmla="*/ 0 h 289"/>
              <a:gd name="T40" fmla="*/ 2147483646 w 119"/>
              <a:gd name="T41" fmla="*/ 2147483646 h 289"/>
              <a:gd name="T42" fmla="*/ 2147483646 w 119"/>
              <a:gd name="T43" fmla="*/ 2147483646 h 289"/>
              <a:gd name="T44" fmla="*/ 2147483646 w 119"/>
              <a:gd name="T45" fmla="*/ 2147483646 h 289"/>
              <a:gd name="T46" fmla="*/ 2147483646 w 119"/>
              <a:gd name="T47" fmla="*/ 2147483646 h 289"/>
              <a:gd name="T48" fmla="*/ 2147483646 w 119"/>
              <a:gd name="T49" fmla="*/ 2147483646 h 28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9" h="289">
                <a:moveTo>
                  <a:pt x="19" y="282"/>
                </a:moveTo>
                <a:lnTo>
                  <a:pt x="19" y="282"/>
                </a:lnTo>
                <a:lnTo>
                  <a:pt x="18" y="286"/>
                </a:lnTo>
                <a:lnTo>
                  <a:pt x="16" y="289"/>
                </a:lnTo>
                <a:lnTo>
                  <a:pt x="11" y="289"/>
                </a:lnTo>
                <a:lnTo>
                  <a:pt x="7" y="289"/>
                </a:lnTo>
                <a:lnTo>
                  <a:pt x="4" y="287"/>
                </a:lnTo>
                <a:lnTo>
                  <a:pt x="2" y="284"/>
                </a:lnTo>
                <a:lnTo>
                  <a:pt x="0" y="281"/>
                </a:lnTo>
                <a:lnTo>
                  <a:pt x="2" y="277"/>
                </a:lnTo>
                <a:lnTo>
                  <a:pt x="102" y="5"/>
                </a:lnTo>
                <a:lnTo>
                  <a:pt x="104" y="2"/>
                </a:lnTo>
                <a:lnTo>
                  <a:pt x="105" y="0"/>
                </a:lnTo>
                <a:lnTo>
                  <a:pt x="110" y="0"/>
                </a:lnTo>
                <a:lnTo>
                  <a:pt x="114" y="0"/>
                </a:lnTo>
                <a:lnTo>
                  <a:pt x="117" y="2"/>
                </a:lnTo>
                <a:lnTo>
                  <a:pt x="119" y="5"/>
                </a:lnTo>
                <a:lnTo>
                  <a:pt x="119" y="9"/>
                </a:lnTo>
                <a:lnTo>
                  <a:pt x="119" y="12"/>
                </a:lnTo>
                <a:lnTo>
                  <a:pt x="19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3" name="Freeform 201"/>
          <p:cNvSpPr/>
          <p:nvPr userDrawn="1"/>
        </p:nvSpPr>
        <p:spPr bwMode="auto">
          <a:xfrm>
            <a:off x="3373438" y="2082800"/>
            <a:ext cx="284162" cy="411163"/>
          </a:xfrm>
          <a:custGeom>
            <a:avLst/>
            <a:gdLst>
              <a:gd name="T0" fmla="*/ 2147483646 w 179"/>
              <a:gd name="T1" fmla="*/ 2147483646 h 259"/>
              <a:gd name="T2" fmla="*/ 2147483646 w 179"/>
              <a:gd name="T3" fmla="*/ 2147483646 h 259"/>
              <a:gd name="T4" fmla="*/ 2147483646 w 179"/>
              <a:gd name="T5" fmla="*/ 2147483646 h 259"/>
              <a:gd name="T6" fmla="*/ 2147483646 w 179"/>
              <a:gd name="T7" fmla="*/ 2147483646 h 259"/>
              <a:gd name="T8" fmla="*/ 2147483646 w 179"/>
              <a:gd name="T9" fmla="*/ 2147483646 h 259"/>
              <a:gd name="T10" fmla="*/ 2147483646 w 179"/>
              <a:gd name="T11" fmla="*/ 2147483646 h 259"/>
              <a:gd name="T12" fmla="*/ 2147483646 w 179"/>
              <a:gd name="T13" fmla="*/ 2147483646 h 259"/>
              <a:gd name="T14" fmla="*/ 2147483646 w 179"/>
              <a:gd name="T15" fmla="*/ 2147483646 h 259"/>
              <a:gd name="T16" fmla="*/ 2147483646 w 179"/>
              <a:gd name="T17" fmla="*/ 2147483646 h 259"/>
              <a:gd name="T18" fmla="*/ 0 w 179"/>
              <a:gd name="T19" fmla="*/ 2147483646 h 259"/>
              <a:gd name="T20" fmla="*/ 0 w 179"/>
              <a:gd name="T21" fmla="*/ 2147483646 h 259"/>
              <a:gd name="T22" fmla="*/ 2147483646 w 179"/>
              <a:gd name="T23" fmla="*/ 2147483646 h 259"/>
              <a:gd name="T24" fmla="*/ 2147483646 w 179"/>
              <a:gd name="T25" fmla="*/ 2147483646 h 259"/>
              <a:gd name="T26" fmla="*/ 2147483646 w 179"/>
              <a:gd name="T27" fmla="*/ 2147483646 h 259"/>
              <a:gd name="T28" fmla="*/ 2147483646 w 179"/>
              <a:gd name="T29" fmla="*/ 2147483646 h 259"/>
              <a:gd name="T30" fmla="*/ 2147483646 w 179"/>
              <a:gd name="T31" fmla="*/ 0 h 259"/>
              <a:gd name="T32" fmla="*/ 2147483646 w 179"/>
              <a:gd name="T33" fmla="*/ 0 h 259"/>
              <a:gd name="T34" fmla="*/ 2147483646 w 179"/>
              <a:gd name="T35" fmla="*/ 2147483646 h 259"/>
              <a:gd name="T36" fmla="*/ 2147483646 w 179"/>
              <a:gd name="T37" fmla="*/ 2147483646 h 259"/>
              <a:gd name="T38" fmla="*/ 2147483646 w 179"/>
              <a:gd name="T39" fmla="*/ 2147483646 h 259"/>
              <a:gd name="T40" fmla="*/ 2147483646 w 179"/>
              <a:gd name="T41" fmla="*/ 2147483646 h 259"/>
              <a:gd name="T42" fmla="*/ 2147483646 w 179"/>
              <a:gd name="T43" fmla="*/ 2147483646 h 259"/>
              <a:gd name="T44" fmla="*/ 2147483646 w 179"/>
              <a:gd name="T45" fmla="*/ 2147483646 h 259"/>
              <a:gd name="T46" fmla="*/ 2147483646 w 179"/>
              <a:gd name="T47" fmla="*/ 2147483646 h 259"/>
              <a:gd name="T48" fmla="*/ 2147483646 w 179"/>
              <a:gd name="T49" fmla="*/ 2147483646 h 25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79" h="259">
                <a:moveTo>
                  <a:pt x="19" y="254"/>
                </a:moveTo>
                <a:lnTo>
                  <a:pt x="19" y="254"/>
                </a:lnTo>
                <a:lnTo>
                  <a:pt x="16" y="258"/>
                </a:lnTo>
                <a:lnTo>
                  <a:pt x="12" y="259"/>
                </a:lnTo>
                <a:lnTo>
                  <a:pt x="9" y="259"/>
                </a:lnTo>
                <a:lnTo>
                  <a:pt x="6" y="258"/>
                </a:lnTo>
                <a:lnTo>
                  <a:pt x="2" y="254"/>
                </a:lnTo>
                <a:lnTo>
                  <a:pt x="0" y="251"/>
                </a:lnTo>
                <a:lnTo>
                  <a:pt x="0" y="247"/>
                </a:lnTo>
                <a:lnTo>
                  <a:pt x="2" y="244"/>
                </a:lnTo>
                <a:lnTo>
                  <a:pt x="162" y="5"/>
                </a:lnTo>
                <a:lnTo>
                  <a:pt x="165" y="1"/>
                </a:lnTo>
                <a:lnTo>
                  <a:pt x="169" y="0"/>
                </a:lnTo>
                <a:lnTo>
                  <a:pt x="172" y="0"/>
                </a:lnTo>
                <a:lnTo>
                  <a:pt x="176" y="1"/>
                </a:lnTo>
                <a:lnTo>
                  <a:pt x="177" y="5"/>
                </a:lnTo>
                <a:lnTo>
                  <a:pt x="179" y="8"/>
                </a:lnTo>
                <a:lnTo>
                  <a:pt x="179" y="12"/>
                </a:lnTo>
                <a:lnTo>
                  <a:pt x="177" y="15"/>
                </a:lnTo>
                <a:lnTo>
                  <a:pt x="19" y="25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4" name="Freeform 202"/>
          <p:cNvSpPr/>
          <p:nvPr userDrawn="1"/>
        </p:nvSpPr>
        <p:spPr bwMode="auto">
          <a:xfrm>
            <a:off x="3387725" y="2201863"/>
            <a:ext cx="360363" cy="347662"/>
          </a:xfrm>
          <a:custGeom>
            <a:avLst/>
            <a:gdLst>
              <a:gd name="T0" fmla="*/ 2147483646 w 227"/>
              <a:gd name="T1" fmla="*/ 2147483646 h 219"/>
              <a:gd name="T2" fmla="*/ 2147483646 w 227"/>
              <a:gd name="T3" fmla="*/ 2147483646 h 219"/>
              <a:gd name="T4" fmla="*/ 2147483646 w 227"/>
              <a:gd name="T5" fmla="*/ 2147483646 h 219"/>
              <a:gd name="T6" fmla="*/ 2147483646 w 227"/>
              <a:gd name="T7" fmla="*/ 2147483646 h 219"/>
              <a:gd name="T8" fmla="*/ 2147483646 w 227"/>
              <a:gd name="T9" fmla="*/ 2147483646 h 219"/>
              <a:gd name="T10" fmla="*/ 2147483646 w 227"/>
              <a:gd name="T11" fmla="*/ 2147483646 h 219"/>
              <a:gd name="T12" fmla="*/ 2147483646 w 227"/>
              <a:gd name="T13" fmla="*/ 2147483646 h 219"/>
              <a:gd name="T14" fmla="*/ 2147483646 w 227"/>
              <a:gd name="T15" fmla="*/ 2147483646 h 219"/>
              <a:gd name="T16" fmla="*/ 0 w 227"/>
              <a:gd name="T17" fmla="*/ 2147483646 h 219"/>
              <a:gd name="T18" fmla="*/ 0 w 227"/>
              <a:gd name="T19" fmla="*/ 2147483646 h 219"/>
              <a:gd name="T20" fmla="*/ 0 w 227"/>
              <a:gd name="T21" fmla="*/ 2147483646 h 219"/>
              <a:gd name="T22" fmla="*/ 2147483646 w 227"/>
              <a:gd name="T23" fmla="*/ 2147483646 h 219"/>
              <a:gd name="T24" fmla="*/ 2147483646 w 227"/>
              <a:gd name="T25" fmla="*/ 2147483646 h 219"/>
              <a:gd name="T26" fmla="*/ 2147483646 w 227"/>
              <a:gd name="T27" fmla="*/ 2147483646 h 219"/>
              <a:gd name="T28" fmla="*/ 2147483646 w 227"/>
              <a:gd name="T29" fmla="*/ 0 h 219"/>
              <a:gd name="T30" fmla="*/ 2147483646 w 227"/>
              <a:gd name="T31" fmla="*/ 0 h 219"/>
              <a:gd name="T32" fmla="*/ 2147483646 w 227"/>
              <a:gd name="T33" fmla="*/ 0 h 219"/>
              <a:gd name="T34" fmla="*/ 2147483646 w 227"/>
              <a:gd name="T35" fmla="*/ 2147483646 h 219"/>
              <a:gd name="T36" fmla="*/ 2147483646 w 227"/>
              <a:gd name="T37" fmla="*/ 2147483646 h 219"/>
              <a:gd name="T38" fmla="*/ 2147483646 w 227"/>
              <a:gd name="T39" fmla="*/ 2147483646 h 219"/>
              <a:gd name="T40" fmla="*/ 2147483646 w 227"/>
              <a:gd name="T41" fmla="*/ 2147483646 h 219"/>
              <a:gd name="T42" fmla="*/ 2147483646 w 227"/>
              <a:gd name="T43" fmla="*/ 2147483646 h 219"/>
              <a:gd name="T44" fmla="*/ 2147483646 w 227"/>
              <a:gd name="T45" fmla="*/ 2147483646 h 219"/>
              <a:gd name="T46" fmla="*/ 2147483646 w 227"/>
              <a:gd name="T47" fmla="*/ 2147483646 h 219"/>
              <a:gd name="T48" fmla="*/ 2147483646 w 227"/>
              <a:gd name="T49" fmla="*/ 2147483646 h 2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7" h="219">
                <a:moveTo>
                  <a:pt x="17" y="217"/>
                </a:moveTo>
                <a:lnTo>
                  <a:pt x="17" y="217"/>
                </a:lnTo>
                <a:lnTo>
                  <a:pt x="14" y="219"/>
                </a:lnTo>
                <a:lnTo>
                  <a:pt x="9" y="219"/>
                </a:lnTo>
                <a:lnTo>
                  <a:pt x="5" y="219"/>
                </a:lnTo>
                <a:lnTo>
                  <a:pt x="2" y="215"/>
                </a:lnTo>
                <a:lnTo>
                  <a:pt x="0" y="213"/>
                </a:lnTo>
                <a:lnTo>
                  <a:pt x="0" y="208"/>
                </a:lnTo>
                <a:lnTo>
                  <a:pt x="0" y="205"/>
                </a:lnTo>
                <a:lnTo>
                  <a:pt x="3" y="201"/>
                </a:lnTo>
                <a:lnTo>
                  <a:pt x="210" y="2"/>
                </a:lnTo>
                <a:lnTo>
                  <a:pt x="213" y="0"/>
                </a:lnTo>
                <a:lnTo>
                  <a:pt x="217" y="0"/>
                </a:lnTo>
                <a:lnTo>
                  <a:pt x="220" y="0"/>
                </a:lnTo>
                <a:lnTo>
                  <a:pt x="223" y="2"/>
                </a:lnTo>
                <a:lnTo>
                  <a:pt x="225" y="5"/>
                </a:lnTo>
                <a:lnTo>
                  <a:pt x="227" y="9"/>
                </a:lnTo>
                <a:lnTo>
                  <a:pt x="225" y="12"/>
                </a:lnTo>
                <a:lnTo>
                  <a:pt x="223" y="16"/>
                </a:lnTo>
                <a:lnTo>
                  <a:pt x="17" y="2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5" name="Freeform 203"/>
          <p:cNvSpPr/>
          <p:nvPr userDrawn="1"/>
        </p:nvSpPr>
        <p:spPr bwMode="auto">
          <a:xfrm>
            <a:off x="885825" y="3840163"/>
            <a:ext cx="350838" cy="350837"/>
          </a:xfrm>
          <a:custGeom>
            <a:avLst/>
            <a:gdLst>
              <a:gd name="T0" fmla="*/ 2147483646 w 221"/>
              <a:gd name="T1" fmla="*/ 2147483646 h 221"/>
              <a:gd name="T2" fmla="*/ 2147483646 w 221"/>
              <a:gd name="T3" fmla="*/ 2147483646 h 221"/>
              <a:gd name="T4" fmla="*/ 2147483646 w 221"/>
              <a:gd name="T5" fmla="*/ 2147483646 h 221"/>
              <a:gd name="T6" fmla="*/ 2147483646 w 221"/>
              <a:gd name="T7" fmla="*/ 2147483646 h 221"/>
              <a:gd name="T8" fmla="*/ 2147483646 w 221"/>
              <a:gd name="T9" fmla="*/ 2147483646 h 221"/>
              <a:gd name="T10" fmla="*/ 2147483646 w 221"/>
              <a:gd name="T11" fmla="*/ 2147483646 h 221"/>
              <a:gd name="T12" fmla="*/ 2147483646 w 221"/>
              <a:gd name="T13" fmla="*/ 2147483646 h 221"/>
              <a:gd name="T14" fmla="*/ 2147483646 w 221"/>
              <a:gd name="T15" fmla="*/ 2147483646 h 221"/>
              <a:gd name="T16" fmla="*/ 2147483646 w 221"/>
              <a:gd name="T17" fmla="*/ 2147483646 h 221"/>
              <a:gd name="T18" fmla="*/ 0 w 221"/>
              <a:gd name="T19" fmla="*/ 2147483646 h 221"/>
              <a:gd name="T20" fmla="*/ 0 w 221"/>
              <a:gd name="T21" fmla="*/ 2147483646 h 221"/>
              <a:gd name="T22" fmla="*/ 2147483646 w 221"/>
              <a:gd name="T23" fmla="*/ 2147483646 h 221"/>
              <a:gd name="T24" fmla="*/ 2147483646 w 221"/>
              <a:gd name="T25" fmla="*/ 2147483646 h 221"/>
              <a:gd name="T26" fmla="*/ 2147483646 w 221"/>
              <a:gd name="T27" fmla="*/ 2147483646 h 221"/>
              <a:gd name="T28" fmla="*/ 2147483646 w 221"/>
              <a:gd name="T29" fmla="*/ 2147483646 h 221"/>
              <a:gd name="T30" fmla="*/ 2147483646 w 221"/>
              <a:gd name="T31" fmla="*/ 2147483646 h 221"/>
              <a:gd name="T32" fmla="*/ 2147483646 w 221"/>
              <a:gd name="T33" fmla="*/ 2147483646 h 221"/>
              <a:gd name="T34" fmla="*/ 2147483646 w 221"/>
              <a:gd name="T35" fmla="*/ 2147483646 h 221"/>
              <a:gd name="T36" fmla="*/ 2147483646 w 221"/>
              <a:gd name="T37" fmla="*/ 2147483646 h 221"/>
              <a:gd name="T38" fmla="*/ 2147483646 w 221"/>
              <a:gd name="T39" fmla="*/ 2147483646 h 221"/>
              <a:gd name="T40" fmla="*/ 2147483646 w 221"/>
              <a:gd name="T41" fmla="*/ 2147483646 h 221"/>
              <a:gd name="T42" fmla="*/ 2147483646 w 221"/>
              <a:gd name="T43" fmla="*/ 2147483646 h 221"/>
              <a:gd name="T44" fmla="*/ 2147483646 w 221"/>
              <a:gd name="T45" fmla="*/ 2147483646 h 221"/>
              <a:gd name="T46" fmla="*/ 2147483646 w 221"/>
              <a:gd name="T47" fmla="*/ 2147483646 h 221"/>
              <a:gd name="T48" fmla="*/ 2147483646 w 221"/>
              <a:gd name="T49" fmla="*/ 2147483646 h 221"/>
              <a:gd name="T50" fmla="*/ 2147483646 w 221"/>
              <a:gd name="T51" fmla="*/ 2147483646 h 221"/>
              <a:gd name="T52" fmla="*/ 2147483646 w 221"/>
              <a:gd name="T53" fmla="*/ 2147483646 h 221"/>
              <a:gd name="T54" fmla="*/ 2147483646 w 221"/>
              <a:gd name="T55" fmla="*/ 2147483646 h 221"/>
              <a:gd name="T56" fmla="*/ 2147483646 w 221"/>
              <a:gd name="T57" fmla="*/ 2147483646 h 221"/>
              <a:gd name="T58" fmla="*/ 2147483646 w 221"/>
              <a:gd name="T59" fmla="*/ 2147483646 h 221"/>
              <a:gd name="T60" fmla="*/ 2147483646 w 221"/>
              <a:gd name="T61" fmla="*/ 2147483646 h 221"/>
              <a:gd name="T62" fmla="*/ 2147483646 w 221"/>
              <a:gd name="T63" fmla="*/ 2147483646 h 221"/>
              <a:gd name="T64" fmla="*/ 2147483646 w 221"/>
              <a:gd name="T65" fmla="*/ 2147483646 h 221"/>
              <a:gd name="T66" fmla="*/ 2147483646 w 221"/>
              <a:gd name="T67" fmla="*/ 2147483646 h 221"/>
              <a:gd name="T68" fmla="*/ 2147483646 w 221"/>
              <a:gd name="T69" fmla="*/ 2147483646 h 221"/>
              <a:gd name="T70" fmla="*/ 2147483646 w 221"/>
              <a:gd name="T71" fmla="*/ 2147483646 h 221"/>
              <a:gd name="T72" fmla="*/ 2147483646 w 221"/>
              <a:gd name="T73" fmla="*/ 2147483646 h 221"/>
              <a:gd name="T74" fmla="*/ 2147483646 w 221"/>
              <a:gd name="T75" fmla="*/ 2147483646 h 221"/>
              <a:gd name="T76" fmla="*/ 2147483646 w 221"/>
              <a:gd name="T77" fmla="*/ 2147483646 h 221"/>
              <a:gd name="T78" fmla="*/ 2147483646 w 221"/>
              <a:gd name="T79" fmla="*/ 2147483646 h 221"/>
              <a:gd name="T80" fmla="*/ 2147483646 w 221"/>
              <a:gd name="T81" fmla="*/ 2147483646 h 221"/>
              <a:gd name="T82" fmla="*/ 2147483646 w 221"/>
              <a:gd name="T83" fmla="*/ 2147483646 h 221"/>
              <a:gd name="T84" fmla="*/ 2147483646 w 221"/>
              <a:gd name="T85" fmla="*/ 2147483646 h 221"/>
              <a:gd name="T86" fmla="*/ 2147483646 w 221"/>
              <a:gd name="T87" fmla="*/ 2147483646 h 221"/>
              <a:gd name="T88" fmla="*/ 2147483646 w 221"/>
              <a:gd name="T89" fmla="*/ 2147483646 h 221"/>
              <a:gd name="T90" fmla="*/ 2147483646 w 221"/>
              <a:gd name="T91" fmla="*/ 2147483646 h 221"/>
              <a:gd name="T92" fmla="*/ 2147483646 w 221"/>
              <a:gd name="T93" fmla="*/ 2147483646 h 221"/>
              <a:gd name="T94" fmla="*/ 2147483646 w 221"/>
              <a:gd name="T95" fmla="*/ 2147483646 h 221"/>
              <a:gd name="T96" fmla="*/ 2147483646 w 221"/>
              <a:gd name="T97" fmla="*/ 2147483646 h 221"/>
              <a:gd name="T98" fmla="*/ 2147483646 w 221"/>
              <a:gd name="T99" fmla="*/ 2147483646 h 221"/>
              <a:gd name="T100" fmla="*/ 2147483646 w 221"/>
              <a:gd name="T101" fmla="*/ 2147483646 h 221"/>
              <a:gd name="T102" fmla="*/ 2147483646 w 221"/>
              <a:gd name="T103" fmla="*/ 2147483646 h 221"/>
              <a:gd name="T104" fmla="*/ 2147483646 w 221"/>
              <a:gd name="T105" fmla="*/ 2147483646 h 221"/>
              <a:gd name="T106" fmla="*/ 2147483646 w 221"/>
              <a:gd name="T107" fmla="*/ 2147483646 h 221"/>
              <a:gd name="T108" fmla="*/ 2147483646 w 221"/>
              <a:gd name="T109" fmla="*/ 0 h 221"/>
              <a:gd name="T110" fmla="*/ 2147483646 w 221"/>
              <a:gd name="T111" fmla="*/ 0 h 221"/>
              <a:gd name="T112" fmla="*/ 2147483646 w 221"/>
              <a:gd name="T113" fmla="*/ 0 h 221"/>
              <a:gd name="T114" fmla="*/ 2147483646 w 221"/>
              <a:gd name="T115" fmla="*/ 2147483646 h 221"/>
              <a:gd name="T116" fmla="*/ 2147483646 w 221"/>
              <a:gd name="T117" fmla="*/ 2147483646 h 221"/>
              <a:gd name="T118" fmla="*/ 2147483646 w 221"/>
              <a:gd name="T119" fmla="*/ 2147483646 h 221"/>
              <a:gd name="T120" fmla="*/ 2147483646 w 221"/>
              <a:gd name="T121" fmla="*/ 2147483646 h 221"/>
              <a:gd name="T122" fmla="*/ 2147483646 w 221"/>
              <a:gd name="T123" fmla="*/ 2147483646 h 22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21" h="221">
                <a:moveTo>
                  <a:pt x="51" y="17"/>
                </a:moveTo>
                <a:lnTo>
                  <a:pt x="51" y="17"/>
                </a:lnTo>
                <a:lnTo>
                  <a:pt x="41" y="22"/>
                </a:lnTo>
                <a:lnTo>
                  <a:pt x="34" y="31"/>
                </a:lnTo>
                <a:lnTo>
                  <a:pt x="25" y="38"/>
                </a:lnTo>
                <a:lnTo>
                  <a:pt x="19" y="46"/>
                </a:lnTo>
                <a:lnTo>
                  <a:pt x="13" y="56"/>
                </a:lnTo>
                <a:lnTo>
                  <a:pt x="8" y="65"/>
                </a:lnTo>
                <a:lnTo>
                  <a:pt x="3" y="86"/>
                </a:lnTo>
                <a:lnTo>
                  <a:pt x="0" y="106"/>
                </a:lnTo>
                <a:lnTo>
                  <a:pt x="0" y="118"/>
                </a:lnTo>
                <a:lnTo>
                  <a:pt x="1" y="129"/>
                </a:lnTo>
                <a:lnTo>
                  <a:pt x="3" y="139"/>
                </a:lnTo>
                <a:lnTo>
                  <a:pt x="7" y="149"/>
                </a:lnTo>
                <a:lnTo>
                  <a:pt x="12" y="160"/>
                </a:lnTo>
                <a:lnTo>
                  <a:pt x="17" y="170"/>
                </a:lnTo>
                <a:lnTo>
                  <a:pt x="24" y="179"/>
                </a:lnTo>
                <a:lnTo>
                  <a:pt x="31" y="187"/>
                </a:lnTo>
                <a:lnTo>
                  <a:pt x="39" y="194"/>
                </a:lnTo>
                <a:lnTo>
                  <a:pt x="48" y="201"/>
                </a:lnTo>
                <a:lnTo>
                  <a:pt x="56" y="208"/>
                </a:lnTo>
                <a:lnTo>
                  <a:pt x="67" y="211"/>
                </a:lnTo>
                <a:lnTo>
                  <a:pt x="87" y="218"/>
                </a:lnTo>
                <a:lnTo>
                  <a:pt x="108" y="221"/>
                </a:lnTo>
                <a:lnTo>
                  <a:pt x="118" y="221"/>
                </a:lnTo>
                <a:lnTo>
                  <a:pt x="129" y="220"/>
                </a:lnTo>
                <a:lnTo>
                  <a:pt x="141" y="216"/>
                </a:lnTo>
                <a:lnTo>
                  <a:pt x="151" y="213"/>
                </a:lnTo>
                <a:lnTo>
                  <a:pt x="161" y="209"/>
                </a:lnTo>
                <a:lnTo>
                  <a:pt x="170" y="204"/>
                </a:lnTo>
                <a:lnTo>
                  <a:pt x="180" y="197"/>
                </a:lnTo>
                <a:lnTo>
                  <a:pt x="189" y="189"/>
                </a:lnTo>
                <a:lnTo>
                  <a:pt x="196" y="182"/>
                </a:lnTo>
                <a:lnTo>
                  <a:pt x="203" y="173"/>
                </a:lnTo>
                <a:lnTo>
                  <a:pt x="208" y="163"/>
                </a:lnTo>
                <a:lnTo>
                  <a:pt x="213" y="154"/>
                </a:lnTo>
                <a:lnTo>
                  <a:pt x="220" y="134"/>
                </a:lnTo>
                <a:lnTo>
                  <a:pt x="221" y="113"/>
                </a:lnTo>
                <a:lnTo>
                  <a:pt x="221" y="101"/>
                </a:lnTo>
                <a:lnTo>
                  <a:pt x="220" y="91"/>
                </a:lnTo>
                <a:lnTo>
                  <a:pt x="218" y="81"/>
                </a:lnTo>
                <a:lnTo>
                  <a:pt x="215" y="70"/>
                </a:lnTo>
                <a:lnTo>
                  <a:pt x="209" y="60"/>
                </a:lnTo>
                <a:lnTo>
                  <a:pt x="204" y="50"/>
                </a:lnTo>
                <a:lnTo>
                  <a:pt x="197" y="41"/>
                </a:lnTo>
                <a:lnTo>
                  <a:pt x="190" y="32"/>
                </a:lnTo>
                <a:lnTo>
                  <a:pt x="182" y="26"/>
                </a:lnTo>
                <a:lnTo>
                  <a:pt x="173" y="19"/>
                </a:lnTo>
                <a:lnTo>
                  <a:pt x="165" y="13"/>
                </a:lnTo>
                <a:lnTo>
                  <a:pt x="154" y="8"/>
                </a:lnTo>
                <a:lnTo>
                  <a:pt x="134" y="1"/>
                </a:lnTo>
                <a:lnTo>
                  <a:pt x="113" y="0"/>
                </a:lnTo>
                <a:lnTo>
                  <a:pt x="103" y="0"/>
                </a:lnTo>
                <a:lnTo>
                  <a:pt x="92" y="0"/>
                </a:lnTo>
                <a:lnTo>
                  <a:pt x="82" y="3"/>
                </a:lnTo>
                <a:lnTo>
                  <a:pt x="70" y="7"/>
                </a:lnTo>
                <a:lnTo>
                  <a:pt x="62" y="10"/>
                </a:lnTo>
                <a:lnTo>
                  <a:pt x="51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6" name="Freeform 204"/>
          <p:cNvSpPr/>
          <p:nvPr userDrawn="1"/>
        </p:nvSpPr>
        <p:spPr bwMode="auto">
          <a:xfrm>
            <a:off x="328613" y="4306888"/>
            <a:ext cx="223837" cy="223837"/>
          </a:xfrm>
          <a:custGeom>
            <a:avLst/>
            <a:gdLst>
              <a:gd name="T0" fmla="*/ 2147483646 w 141"/>
              <a:gd name="T1" fmla="*/ 2147483646 h 141"/>
              <a:gd name="T2" fmla="*/ 2147483646 w 141"/>
              <a:gd name="T3" fmla="*/ 2147483646 h 141"/>
              <a:gd name="T4" fmla="*/ 2147483646 w 141"/>
              <a:gd name="T5" fmla="*/ 2147483646 h 141"/>
              <a:gd name="T6" fmla="*/ 2147483646 w 141"/>
              <a:gd name="T7" fmla="*/ 2147483646 h 141"/>
              <a:gd name="T8" fmla="*/ 2147483646 w 141"/>
              <a:gd name="T9" fmla="*/ 2147483646 h 141"/>
              <a:gd name="T10" fmla="*/ 2147483646 w 141"/>
              <a:gd name="T11" fmla="*/ 2147483646 h 141"/>
              <a:gd name="T12" fmla="*/ 0 w 141"/>
              <a:gd name="T13" fmla="*/ 2147483646 h 141"/>
              <a:gd name="T14" fmla="*/ 2147483646 w 141"/>
              <a:gd name="T15" fmla="*/ 2147483646 h 141"/>
              <a:gd name="T16" fmla="*/ 2147483646 w 141"/>
              <a:gd name="T17" fmla="*/ 2147483646 h 141"/>
              <a:gd name="T18" fmla="*/ 2147483646 w 141"/>
              <a:gd name="T19" fmla="*/ 2147483646 h 141"/>
              <a:gd name="T20" fmla="*/ 2147483646 w 141"/>
              <a:gd name="T21" fmla="*/ 2147483646 h 141"/>
              <a:gd name="T22" fmla="*/ 2147483646 w 141"/>
              <a:gd name="T23" fmla="*/ 2147483646 h 141"/>
              <a:gd name="T24" fmla="*/ 2147483646 w 141"/>
              <a:gd name="T25" fmla="*/ 2147483646 h 141"/>
              <a:gd name="T26" fmla="*/ 2147483646 w 141"/>
              <a:gd name="T27" fmla="*/ 2147483646 h 141"/>
              <a:gd name="T28" fmla="*/ 2147483646 w 141"/>
              <a:gd name="T29" fmla="*/ 2147483646 h 141"/>
              <a:gd name="T30" fmla="*/ 2147483646 w 141"/>
              <a:gd name="T31" fmla="*/ 2147483646 h 141"/>
              <a:gd name="T32" fmla="*/ 2147483646 w 141"/>
              <a:gd name="T33" fmla="*/ 2147483646 h 141"/>
              <a:gd name="T34" fmla="*/ 2147483646 w 141"/>
              <a:gd name="T35" fmla="*/ 2147483646 h 141"/>
              <a:gd name="T36" fmla="*/ 2147483646 w 141"/>
              <a:gd name="T37" fmla="*/ 2147483646 h 141"/>
              <a:gd name="T38" fmla="*/ 2147483646 w 141"/>
              <a:gd name="T39" fmla="*/ 2147483646 h 141"/>
              <a:gd name="T40" fmla="*/ 2147483646 w 141"/>
              <a:gd name="T41" fmla="*/ 2147483646 h 141"/>
              <a:gd name="T42" fmla="*/ 2147483646 w 141"/>
              <a:gd name="T43" fmla="*/ 2147483646 h 141"/>
              <a:gd name="T44" fmla="*/ 2147483646 w 141"/>
              <a:gd name="T45" fmla="*/ 2147483646 h 141"/>
              <a:gd name="T46" fmla="*/ 2147483646 w 141"/>
              <a:gd name="T47" fmla="*/ 2147483646 h 141"/>
              <a:gd name="T48" fmla="*/ 2147483646 w 141"/>
              <a:gd name="T49" fmla="*/ 2147483646 h 141"/>
              <a:gd name="T50" fmla="*/ 2147483646 w 141"/>
              <a:gd name="T51" fmla="*/ 2147483646 h 141"/>
              <a:gd name="T52" fmla="*/ 2147483646 w 141"/>
              <a:gd name="T53" fmla="*/ 2147483646 h 141"/>
              <a:gd name="T54" fmla="*/ 2147483646 w 141"/>
              <a:gd name="T55" fmla="*/ 2147483646 h 141"/>
              <a:gd name="T56" fmla="*/ 2147483646 w 141"/>
              <a:gd name="T57" fmla="*/ 2147483646 h 141"/>
              <a:gd name="T58" fmla="*/ 2147483646 w 141"/>
              <a:gd name="T59" fmla="*/ 2147483646 h 141"/>
              <a:gd name="T60" fmla="*/ 2147483646 w 141"/>
              <a:gd name="T61" fmla="*/ 2147483646 h 141"/>
              <a:gd name="T62" fmla="*/ 2147483646 w 141"/>
              <a:gd name="T63" fmla="*/ 2147483646 h 141"/>
              <a:gd name="T64" fmla="*/ 2147483646 w 141"/>
              <a:gd name="T65" fmla="*/ 2147483646 h 141"/>
              <a:gd name="T66" fmla="*/ 2147483646 w 141"/>
              <a:gd name="T67" fmla="*/ 0 h 141"/>
              <a:gd name="T68" fmla="*/ 2147483646 w 141"/>
              <a:gd name="T69" fmla="*/ 0 h 141"/>
              <a:gd name="T70" fmla="*/ 2147483646 w 141"/>
              <a:gd name="T71" fmla="*/ 2147483646 h 141"/>
              <a:gd name="T72" fmla="*/ 2147483646 w 141"/>
              <a:gd name="T73" fmla="*/ 2147483646 h 141"/>
              <a:gd name="T74" fmla="*/ 2147483646 w 141"/>
              <a:gd name="T75" fmla="*/ 2147483646 h 14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41" h="141">
                <a:moveTo>
                  <a:pt x="33" y="10"/>
                </a:moveTo>
                <a:lnTo>
                  <a:pt x="33" y="10"/>
                </a:lnTo>
                <a:lnTo>
                  <a:pt x="21" y="19"/>
                </a:lnTo>
                <a:lnTo>
                  <a:pt x="12" y="31"/>
                </a:lnTo>
                <a:lnTo>
                  <a:pt x="5" y="41"/>
                </a:lnTo>
                <a:lnTo>
                  <a:pt x="2" y="55"/>
                </a:lnTo>
                <a:lnTo>
                  <a:pt x="0" y="68"/>
                </a:lnTo>
                <a:lnTo>
                  <a:pt x="2" y="82"/>
                </a:lnTo>
                <a:lnTo>
                  <a:pt x="5" y="94"/>
                </a:lnTo>
                <a:lnTo>
                  <a:pt x="10" y="108"/>
                </a:lnTo>
                <a:lnTo>
                  <a:pt x="21" y="118"/>
                </a:lnTo>
                <a:lnTo>
                  <a:pt x="31" y="129"/>
                </a:lnTo>
                <a:lnTo>
                  <a:pt x="43" y="134"/>
                </a:lnTo>
                <a:lnTo>
                  <a:pt x="55" y="139"/>
                </a:lnTo>
                <a:lnTo>
                  <a:pt x="69" y="141"/>
                </a:lnTo>
                <a:lnTo>
                  <a:pt x="83" y="139"/>
                </a:lnTo>
                <a:lnTo>
                  <a:pt x="96" y="135"/>
                </a:lnTo>
                <a:lnTo>
                  <a:pt x="108" y="129"/>
                </a:lnTo>
                <a:lnTo>
                  <a:pt x="119" y="120"/>
                </a:lnTo>
                <a:lnTo>
                  <a:pt x="129" y="110"/>
                </a:lnTo>
                <a:lnTo>
                  <a:pt x="134" y="98"/>
                </a:lnTo>
                <a:lnTo>
                  <a:pt x="139" y="86"/>
                </a:lnTo>
                <a:lnTo>
                  <a:pt x="141" y="72"/>
                </a:lnTo>
                <a:lnTo>
                  <a:pt x="139" y="58"/>
                </a:lnTo>
                <a:lnTo>
                  <a:pt x="136" y="44"/>
                </a:lnTo>
                <a:lnTo>
                  <a:pt x="129" y="32"/>
                </a:lnTo>
                <a:lnTo>
                  <a:pt x="120" y="20"/>
                </a:lnTo>
                <a:lnTo>
                  <a:pt x="110" y="12"/>
                </a:lnTo>
                <a:lnTo>
                  <a:pt x="98" y="5"/>
                </a:lnTo>
                <a:lnTo>
                  <a:pt x="86" y="1"/>
                </a:lnTo>
                <a:lnTo>
                  <a:pt x="72" y="0"/>
                </a:lnTo>
                <a:lnTo>
                  <a:pt x="58" y="0"/>
                </a:lnTo>
                <a:lnTo>
                  <a:pt x="45" y="5"/>
                </a:lnTo>
                <a:lnTo>
                  <a:pt x="33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7" name="Freeform 478"/>
          <p:cNvSpPr/>
          <p:nvPr userDrawn="1"/>
        </p:nvSpPr>
        <p:spPr bwMode="auto">
          <a:xfrm>
            <a:off x="508000" y="4075113"/>
            <a:ext cx="457200" cy="3048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2147483646 w 288"/>
              <a:gd name="T5" fmla="*/ 2147483646 h 192"/>
              <a:gd name="T6" fmla="*/ 0 w 288"/>
              <a:gd name="T7" fmla="*/ 2147483646 h 192"/>
              <a:gd name="T8" fmla="*/ 0 w 288"/>
              <a:gd name="T9" fmla="*/ 2147483646 h 192"/>
              <a:gd name="T10" fmla="*/ 2147483646 w 288"/>
              <a:gd name="T11" fmla="*/ 2147483646 h 192"/>
              <a:gd name="T12" fmla="*/ 2147483646 w 288"/>
              <a:gd name="T13" fmla="*/ 2147483646 h 192"/>
              <a:gd name="T14" fmla="*/ 2147483646 w 288"/>
              <a:gd name="T15" fmla="*/ 2147483646 h 192"/>
              <a:gd name="T16" fmla="*/ 2147483646 w 288"/>
              <a:gd name="T17" fmla="*/ 2147483646 h 192"/>
              <a:gd name="T18" fmla="*/ 2147483646 w 288"/>
              <a:gd name="T19" fmla="*/ 2147483646 h 192"/>
              <a:gd name="T20" fmla="*/ 2147483646 w 288"/>
              <a:gd name="T21" fmla="*/ 2147483646 h 192"/>
              <a:gd name="T22" fmla="*/ 2147483646 w 288"/>
              <a:gd name="T23" fmla="*/ 2147483646 h 192"/>
              <a:gd name="T24" fmla="*/ 2147483646 w 288"/>
              <a:gd name="T25" fmla="*/ 2147483646 h 192"/>
              <a:gd name="T26" fmla="*/ 2147483646 w 288"/>
              <a:gd name="T27" fmla="*/ 2147483646 h 192"/>
              <a:gd name="T28" fmla="*/ 2147483646 w 288"/>
              <a:gd name="T29" fmla="*/ 2147483646 h 192"/>
              <a:gd name="T30" fmla="*/ 2147483646 w 288"/>
              <a:gd name="T31" fmla="*/ 2147483646 h 192"/>
              <a:gd name="T32" fmla="*/ 2147483646 w 288"/>
              <a:gd name="T33" fmla="*/ 2147483646 h 192"/>
              <a:gd name="T34" fmla="*/ 2147483646 w 288"/>
              <a:gd name="T35" fmla="*/ 2147483646 h 192"/>
              <a:gd name="T36" fmla="*/ 2147483646 w 288"/>
              <a:gd name="T37" fmla="*/ 2147483646 h 192"/>
              <a:gd name="T38" fmla="*/ 2147483646 w 288"/>
              <a:gd name="T39" fmla="*/ 2147483646 h 192"/>
              <a:gd name="T40" fmla="*/ 2147483646 w 288"/>
              <a:gd name="T41" fmla="*/ 2147483646 h 192"/>
              <a:gd name="T42" fmla="*/ 2147483646 w 288"/>
              <a:gd name="T43" fmla="*/ 0 h 192"/>
              <a:gd name="T44" fmla="*/ 2147483646 w 288"/>
              <a:gd name="T45" fmla="*/ 0 h 192"/>
              <a:gd name="T46" fmla="*/ 2147483646 w 288"/>
              <a:gd name="T47" fmla="*/ 2147483646 h 192"/>
              <a:gd name="T48" fmla="*/ 2147483646 w 288"/>
              <a:gd name="T49" fmla="*/ 2147483646 h 19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88" h="192">
                <a:moveTo>
                  <a:pt x="7" y="165"/>
                </a:moveTo>
                <a:lnTo>
                  <a:pt x="7" y="165"/>
                </a:lnTo>
                <a:lnTo>
                  <a:pt x="4" y="168"/>
                </a:lnTo>
                <a:lnTo>
                  <a:pt x="0" y="175"/>
                </a:lnTo>
                <a:lnTo>
                  <a:pt x="0" y="180"/>
                </a:lnTo>
                <a:lnTo>
                  <a:pt x="2" y="185"/>
                </a:lnTo>
                <a:lnTo>
                  <a:pt x="7" y="190"/>
                </a:lnTo>
                <a:lnTo>
                  <a:pt x="12" y="192"/>
                </a:lnTo>
                <a:lnTo>
                  <a:pt x="19" y="192"/>
                </a:lnTo>
                <a:lnTo>
                  <a:pt x="25" y="190"/>
                </a:lnTo>
                <a:lnTo>
                  <a:pt x="281" y="27"/>
                </a:lnTo>
                <a:lnTo>
                  <a:pt x="284" y="24"/>
                </a:lnTo>
                <a:lnTo>
                  <a:pt x="286" y="18"/>
                </a:lnTo>
                <a:lnTo>
                  <a:pt x="288" y="12"/>
                </a:lnTo>
                <a:lnTo>
                  <a:pt x="284" y="6"/>
                </a:lnTo>
                <a:lnTo>
                  <a:pt x="281" y="1"/>
                </a:lnTo>
                <a:lnTo>
                  <a:pt x="275" y="0"/>
                </a:lnTo>
                <a:lnTo>
                  <a:pt x="269" y="0"/>
                </a:lnTo>
                <a:lnTo>
                  <a:pt x="263" y="1"/>
                </a:lnTo>
                <a:lnTo>
                  <a:pt x="7" y="1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8" name="Freeform 479"/>
          <p:cNvSpPr/>
          <p:nvPr userDrawn="1"/>
        </p:nvSpPr>
        <p:spPr bwMode="auto">
          <a:xfrm>
            <a:off x="1196975" y="3821113"/>
            <a:ext cx="463550" cy="174625"/>
          </a:xfrm>
          <a:custGeom>
            <a:avLst/>
            <a:gdLst>
              <a:gd name="T0" fmla="*/ 2147483646 w 292"/>
              <a:gd name="T1" fmla="*/ 2147483646 h 110"/>
              <a:gd name="T2" fmla="*/ 2147483646 w 292"/>
              <a:gd name="T3" fmla="*/ 2147483646 h 110"/>
              <a:gd name="T4" fmla="*/ 2147483646 w 292"/>
              <a:gd name="T5" fmla="*/ 2147483646 h 110"/>
              <a:gd name="T6" fmla="*/ 2147483646 w 292"/>
              <a:gd name="T7" fmla="*/ 2147483646 h 110"/>
              <a:gd name="T8" fmla="*/ 0 w 292"/>
              <a:gd name="T9" fmla="*/ 2147483646 h 110"/>
              <a:gd name="T10" fmla="*/ 2147483646 w 292"/>
              <a:gd name="T11" fmla="*/ 2147483646 h 110"/>
              <a:gd name="T12" fmla="*/ 2147483646 w 292"/>
              <a:gd name="T13" fmla="*/ 2147483646 h 110"/>
              <a:gd name="T14" fmla="*/ 2147483646 w 292"/>
              <a:gd name="T15" fmla="*/ 2147483646 h 110"/>
              <a:gd name="T16" fmla="*/ 2147483646 w 292"/>
              <a:gd name="T17" fmla="*/ 2147483646 h 110"/>
              <a:gd name="T18" fmla="*/ 2147483646 w 292"/>
              <a:gd name="T19" fmla="*/ 2147483646 h 110"/>
              <a:gd name="T20" fmla="*/ 2147483646 w 292"/>
              <a:gd name="T21" fmla="*/ 2147483646 h 110"/>
              <a:gd name="T22" fmla="*/ 2147483646 w 292"/>
              <a:gd name="T23" fmla="*/ 2147483646 h 110"/>
              <a:gd name="T24" fmla="*/ 2147483646 w 292"/>
              <a:gd name="T25" fmla="*/ 2147483646 h 110"/>
              <a:gd name="T26" fmla="*/ 2147483646 w 292"/>
              <a:gd name="T27" fmla="*/ 2147483646 h 110"/>
              <a:gd name="T28" fmla="*/ 2147483646 w 292"/>
              <a:gd name="T29" fmla="*/ 2147483646 h 110"/>
              <a:gd name="T30" fmla="*/ 2147483646 w 292"/>
              <a:gd name="T31" fmla="*/ 2147483646 h 110"/>
              <a:gd name="T32" fmla="*/ 2147483646 w 292"/>
              <a:gd name="T33" fmla="*/ 2147483646 h 110"/>
              <a:gd name="T34" fmla="*/ 2147483646 w 292"/>
              <a:gd name="T35" fmla="*/ 2147483646 h 110"/>
              <a:gd name="T36" fmla="*/ 2147483646 w 292"/>
              <a:gd name="T37" fmla="*/ 2147483646 h 110"/>
              <a:gd name="T38" fmla="*/ 2147483646 w 292"/>
              <a:gd name="T39" fmla="*/ 2147483646 h 110"/>
              <a:gd name="T40" fmla="*/ 2147483646 w 292"/>
              <a:gd name="T41" fmla="*/ 2147483646 h 110"/>
              <a:gd name="T42" fmla="*/ 2147483646 w 292"/>
              <a:gd name="T43" fmla="*/ 0 h 110"/>
              <a:gd name="T44" fmla="*/ 2147483646 w 292"/>
              <a:gd name="T45" fmla="*/ 0 h 110"/>
              <a:gd name="T46" fmla="*/ 2147483646 w 292"/>
              <a:gd name="T47" fmla="*/ 0 h 110"/>
              <a:gd name="T48" fmla="*/ 2147483646 w 292"/>
              <a:gd name="T49" fmla="*/ 2147483646 h 1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2" h="110">
                <a:moveTo>
                  <a:pt x="7" y="91"/>
                </a:moveTo>
                <a:lnTo>
                  <a:pt x="7" y="91"/>
                </a:lnTo>
                <a:lnTo>
                  <a:pt x="3" y="93"/>
                </a:ln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3" y="106"/>
                </a:lnTo>
                <a:lnTo>
                  <a:pt x="5" y="110"/>
                </a:lnTo>
                <a:lnTo>
                  <a:pt x="10" y="110"/>
                </a:lnTo>
                <a:lnTo>
                  <a:pt x="13" y="110"/>
                </a:lnTo>
                <a:lnTo>
                  <a:pt x="285" y="19"/>
                </a:lnTo>
                <a:lnTo>
                  <a:pt x="288" y="17"/>
                </a:lnTo>
                <a:lnTo>
                  <a:pt x="292" y="13"/>
                </a:lnTo>
                <a:lnTo>
                  <a:pt x="292" y="10"/>
                </a:lnTo>
                <a:lnTo>
                  <a:pt x="292" y="5"/>
                </a:lnTo>
                <a:lnTo>
                  <a:pt x="290" y="3"/>
                </a:lnTo>
                <a:lnTo>
                  <a:pt x="287" y="0"/>
                </a:lnTo>
                <a:lnTo>
                  <a:pt x="283" y="0"/>
                </a:lnTo>
                <a:lnTo>
                  <a:pt x="280" y="0"/>
                </a:lnTo>
                <a:lnTo>
                  <a:pt x="7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09" name="Freeform 480"/>
          <p:cNvSpPr/>
          <p:nvPr userDrawn="1"/>
        </p:nvSpPr>
        <p:spPr bwMode="auto">
          <a:xfrm>
            <a:off x="1190625" y="3654425"/>
            <a:ext cx="409575" cy="285750"/>
          </a:xfrm>
          <a:custGeom>
            <a:avLst/>
            <a:gdLst>
              <a:gd name="T0" fmla="*/ 2147483646 w 258"/>
              <a:gd name="T1" fmla="*/ 2147483646 h 180"/>
              <a:gd name="T2" fmla="*/ 2147483646 w 258"/>
              <a:gd name="T3" fmla="*/ 2147483646 h 180"/>
              <a:gd name="T4" fmla="*/ 2147483646 w 258"/>
              <a:gd name="T5" fmla="*/ 2147483646 h 180"/>
              <a:gd name="T6" fmla="*/ 0 w 258"/>
              <a:gd name="T7" fmla="*/ 2147483646 h 180"/>
              <a:gd name="T8" fmla="*/ 0 w 258"/>
              <a:gd name="T9" fmla="*/ 2147483646 h 180"/>
              <a:gd name="T10" fmla="*/ 2147483646 w 258"/>
              <a:gd name="T11" fmla="*/ 2147483646 h 180"/>
              <a:gd name="T12" fmla="*/ 2147483646 w 258"/>
              <a:gd name="T13" fmla="*/ 2147483646 h 180"/>
              <a:gd name="T14" fmla="*/ 2147483646 w 258"/>
              <a:gd name="T15" fmla="*/ 2147483646 h 180"/>
              <a:gd name="T16" fmla="*/ 2147483646 w 258"/>
              <a:gd name="T17" fmla="*/ 2147483646 h 180"/>
              <a:gd name="T18" fmla="*/ 2147483646 w 258"/>
              <a:gd name="T19" fmla="*/ 2147483646 h 180"/>
              <a:gd name="T20" fmla="*/ 2147483646 w 258"/>
              <a:gd name="T21" fmla="*/ 2147483646 h 180"/>
              <a:gd name="T22" fmla="*/ 2147483646 w 258"/>
              <a:gd name="T23" fmla="*/ 2147483646 h 180"/>
              <a:gd name="T24" fmla="*/ 2147483646 w 258"/>
              <a:gd name="T25" fmla="*/ 2147483646 h 180"/>
              <a:gd name="T26" fmla="*/ 2147483646 w 258"/>
              <a:gd name="T27" fmla="*/ 2147483646 h 180"/>
              <a:gd name="T28" fmla="*/ 2147483646 w 258"/>
              <a:gd name="T29" fmla="*/ 2147483646 h 180"/>
              <a:gd name="T30" fmla="*/ 2147483646 w 258"/>
              <a:gd name="T31" fmla="*/ 2147483646 h 180"/>
              <a:gd name="T32" fmla="*/ 2147483646 w 258"/>
              <a:gd name="T33" fmla="*/ 2147483646 h 180"/>
              <a:gd name="T34" fmla="*/ 2147483646 w 258"/>
              <a:gd name="T35" fmla="*/ 2147483646 h 180"/>
              <a:gd name="T36" fmla="*/ 2147483646 w 258"/>
              <a:gd name="T37" fmla="*/ 2147483646 h 180"/>
              <a:gd name="T38" fmla="*/ 2147483646 w 258"/>
              <a:gd name="T39" fmla="*/ 2147483646 h 180"/>
              <a:gd name="T40" fmla="*/ 2147483646 w 258"/>
              <a:gd name="T41" fmla="*/ 2147483646 h 180"/>
              <a:gd name="T42" fmla="*/ 2147483646 w 258"/>
              <a:gd name="T43" fmla="*/ 0 h 180"/>
              <a:gd name="T44" fmla="*/ 2147483646 w 258"/>
              <a:gd name="T45" fmla="*/ 0 h 180"/>
              <a:gd name="T46" fmla="*/ 2147483646 w 258"/>
              <a:gd name="T47" fmla="*/ 2147483646 h 180"/>
              <a:gd name="T48" fmla="*/ 2147483646 w 258"/>
              <a:gd name="T49" fmla="*/ 2147483646 h 18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58" h="180">
                <a:moveTo>
                  <a:pt x="4" y="163"/>
                </a:moveTo>
                <a:lnTo>
                  <a:pt x="4" y="163"/>
                </a:lnTo>
                <a:lnTo>
                  <a:pt x="2" y="165"/>
                </a:lnTo>
                <a:lnTo>
                  <a:pt x="0" y="168"/>
                </a:lnTo>
                <a:lnTo>
                  <a:pt x="0" y="173"/>
                </a:lnTo>
                <a:lnTo>
                  <a:pt x="2" y="177"/>
                </a:lnTo>
                <a:lnTo>
                  <a:pt x="5" y="179"/>
                </a:lnTo>
                <a:lnTo>
                  <a:pt x="9" y="180"/>
                </a:lnTo>
                <a:lnTo>
                  <a:pt x="12" y="180"/>
                </a:lnTo>
                <a:lnTo>
                  <a:pt x="16" y="179"/>
                </a:lnTo>
                <a:lnTo>
                  <a:pt x="253" y="17"/>
                </a:lnTo>
                <a:lnTo>
                  <a:pt x="256" y="15"/>
                </a:lnTo>
                <a:lnTo>
                  <a:pt x="258" y="12"/>
                </a:lnTo>
                <a:lnTo>
                  <a:pt x="258" y="8"/>
                </a:lnTo>
                <a:lnTo>
                  <a:pt x="256" y="5"/>
                </a:lnTo>
                <a:lnTo>
                  <a:pt x="253" y="2"/>
                </a:lnTo>
                <a:lnTo>
                  <a:pt x="249" y="0"/>
                </a:lnTo>
                <a:lnTo>
                  <a:pt x="246" y="0"/>
                </a:lnTo>
                <a:lnTo>
                  <a:pt x="243" y="2"/>
                </a:lnTo>
                <a:lnTo>
                  <a:pt x="4" y="1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0" name="Freeform 481"/>
          <p:cNvSpPr/>
          <p:nvPr userDrawn="1"/>
        </p:nvSpPr>
        <p:spPr bwMode="auto">
          <a:xfrm>
            <a:off x="1216025" y="3978275"/>
            <a:ext cx="485775" cy="68263"/>
          </a:xfrm>
          <a:custGeom>
            <a:avLst/>
            <a:gdLst>
              <a:gd name="T0" fmla="*/ 2147483646 w 306"/>
              <a:gd name="T1" fmla="*/ 2147483646 h 43"/>
              <a:gd name="T2" fmla="*/ 2147483646 w 306"/>
              <a:gd name="T3" fmla="*/ 2147483646 h 43"/>
              <a:gd name="T4" fmla="*/ 2147483646 w 306"/>
              <a:gd name="T5" fmla="*/ 2147483646 h 43"/>
              <a:gd name="T6" fmla="*/ 2147483646 w 306"/>
              <a:gd name="T7" fmla="*/ 2147483646 h 43"/>
              <a:gd name="T8" fmla="*/ 2147483646 w 306"/>
              <a:gd name="T9" fmla="*/ 2147483646 h 43"/>
              <a:gd name="T10" fmla="*/ 0 w 306"/>
              <a:gd name="T11" fmla="*/ 2147483646 h 43"/>
              <a:gd name="T12" fmla="*/ 0 w 306"/>
              <a:gd name="T13" fmla="*/ 2147483646 h 43"/>
              <a:gd name="T14" fmla="*/ 0 w 306"/>
              <a:gd name="T15" fmla="*/ 2147483646 h 43"/>
              <a:gd name="T16" fmla="*/ 2147483646 w 306"/>
              <a:gd name="T17" fmla="*/ 2147483646 h 43"/>
              <a:gd name="T18" fmla="*/ 2147483646 w 306"/>
              <a:gd name="T19" fmla="*/ 2147483646 h 43"/>
              <a:gd name="T20" fmla="*/ 2147483646 w 306"/>
              <a:gd name="T21" fmla="*/ 2147483646 h 43"/>
              <a:gd name="T22" fmla="*/ 2147483646 w 306"/>
              <a:gd name="T23" fmla="*/ 2147483646 h 43"/>
              <a:gd name="T24" fmla="*/ 2147483646 w 306"/>
              <a:gd name="T25" fmla="*/ 2147483646 h 43"/>
              <a:gd name="T26" fmla="*/ 2147483646 w 306"/>
              <a:gd name="T27" fmla="*/ 2147483646 h 43"/>
              <a:gd name="T28" fmla="*/ 2147483646 w 306"/>
              <a:gd name="T29" fmla="*/ 2147483646 h 43"/>
              <a:gd name="T30" fmla="*/ 2147483646 w 306"/>
              <a:gd name="T31" fmla="*/ 2147483646 h 43"/>
              <a:gd name="T32" fmla="*/ 2147483646 w 306"/>
              <a:gd name="T33" fmla="*/ 2147483646 h 43"/>
              <a:gd name="T34" fmla="*/ 2147483646 w 306"/>
              <a:gd name="T35" fmla="*/ 2147483646 h 43"/>
              <a:gd name="T36" fmla="*/ 2147483646 w 306"/>
              <a:gd name="T37" fmla="*/ 2147483646 h 43"/>
              <a:gd name="T38" fmla="*/ 2147483646 w 306"/>
              <a:gd name="T39" fmla="*/ 2147483646 h 43"/>
              <a:gd name="T40" fmla="*/ 2147483646 w 306"/>
              <a:gd name="T41" fmla="*/ 2147483646 h 43"/>
              <a:gd name="T42" fmla="*/ 2147483646 w 306"/>
              <a:gd name="T43" fmla="*/ 2147483646 h 43"/>
              <a:gd name="T44" fmla="*/ 2147483646 w 306"/>
              <a:gd name="T45" fmla="*/ 0 h 43"/>
              <a:gd name="T46" fmla="*/ 2147483646 w 306"/>
              <a:gd name="T47" fmla="*/ 0 h 43"/>
              <a:gd name="T48" fmla="*/ 2147483646 w 306"/>
              <a:gd name="T49" fmla="*/ 2147483646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6" h="43">
                <a:moveTo>
                  <a:pt x="10" y="24"/>
                </a:moveTo>
                <a:lnTo>
                  <a:pt x="10" y="24"/>
                </a:lnTo>
                <a:lnTo>
                  <a:pt x="5" y="26"/>
                </a:lnTo>
                <a:lnTo>
                  <a:pt x="3" y="28"/>
                </a:lnTo>
                <a:lnTo>
                  <a:pt x="1" y="31"/>
                </a:lnTo>
                <a:lnTo>
                  <a:pt x="0" y="35"/>
                </a:lnTo>
                <a:lnTo>
                  <a:pt x="1" y="38"/>
                </a:lnTo>
                <a:lnTo>
                  <a:pt x="3" y="42"/>
                </a:lnTo>
                <a:lnTo>
                  <a:pt x="7" y="43"/>
                </a:lnTo>
                <a:lnTo>
                  <a:pt x="12" y="43"/>
                </a:lnTo>
                <a:lnTo>
                  <a:pt x="297" y="19"/>
                </a:lnTo>
                <a:lnTo>
                  <a:pt x="300" y="18"/>
                </a:lnTo>
                <a:lnTo>
                  <a:pt x="304" y="16"/>
                </a:lnTo>
                <a:lnTo>
                  <a:pt x="306" y="12"/>
                </a:lnTo>
                <a:lnTo>
                  <a:pt x="306" y="9"/>
                </a:lnTo>
                <a:lnTo>
                  <a:pt x="306" y="6"/>
                </a:lnTo>
                <a:lnTo>
                  <a:pt x="304" y="2"/>
                </a:lnTo>
                <a:lnTo>
                  <a:pt x="300" y="0"/>
                </a:lnTo>
                <a:lnTo>
                  <a:pt x="295" y="0"/>
                </a:lnTo>
                <a:lnTo>
                  <a:pt x="10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1" name="Freeform 482"/>
          <p:cNvSpPr/>
          <p:nvPr userDrawn="1"/>
        </p:nvSpPr>
        <p:spPr bwMode="auto">
          <a:xfrm>
            <a:off x="1144588" y="3533775"/>
            <a:ext cx="349250" cy="360363"/>
          </a:xfrm>
          <a:custGeom>
            <a:avLst/>
            <a:gdLst>
              <a:gd name="T0" fmla="*/ 2147483646 w 220"/>
              <a:gd name="T1" fmla="*/ 2147483646 h 227"/>
              <a:gd name="T2" fmla="*/ 2147483646 w 220"/>
              <a:gd name="T3" fmla="*/ 2147483646 h 227"/>
              <a:gd name="T4" fmla="*/ 2147483646 w 220"/>
              <a:gd name="T5" fmla="*/ 2147483646 h 227"/>
              <a:gd name="T6" fmla="*/ 0 w 220"/>
              <a:gd name="T7" fmla="*/ 2147483646 h 227"/>
              <a:gd name="T8" fmla="*/ 2147483646 w 220"/>
              <a:gd name="T9" fmla="*/ 2147483646 h 227"/>
              <a:gd name="T10" fmla="*/ 2147483646 w 220"/>
              <a:gd name="T11" fmla="*/ 2147483646 h 227"/>
              <a:gd name="T12" fmla="*/ 2147483646 w 220"/>
              <a:gd name="T13" fmla="*/ 2147483646 h 227"/>
              <a:gd name="T14" fmla="*/ 2147483646 w 220"/>
              <a:gd name="T15" fmla="*/ 2147483646 h 227"/>
              <a:gd name="T16" fmla="*/ 2147483646 w 220"/>
              <a:gd name="T17" fmla="*/ 2147483646 h 227"/>
              <a:gd name="T18" fmla="*/ 2147483646 w 220"/>
              <a:gd name="T19" fmla="*/ 2147483646 h 227"/>
              <a:gd name="T20" fmla="*/ 2147483646 w 220"/>
              <a:gd name="T21" fmla="*/ 2147483646 h 227"/>
              <a:gd name="T22" fmla="*/ 2147483646 w 220"/>
              <a:gd name="T23" fmla="*/ 2147483646 h 227"/>
              <a:gd name="T24" fmla="*/ 2147483646 w 220"/>
              <a:gd name="T25" fmla="*/ 2147483646 h 227"/>
              <a:gd name="T26" fmla="*/ 2147483646 w 220"/>
              <a:gd name="T27" fmla="*/ 2147483646 h 227"/>
              <a:gd name="T28" fmla="*/ 2147483646 w 220"/>
              <a:gd name="T29" fmla="*/ 2147483646 h 227"/>
              <a:gd name="T30" fmla="*/ 2147483646 w 220"/>
              <a:gd name="T31" fmla="*/ 2147483646 h 227"/>
              <a:gd name="T32" fmla="*/ 2147483646 w 220"/>
              <a:gd name="T33" fmla="*/ 2147483646 h 227"/>
              <a:gd name="T34" fmla="*/ 2147483646 w 220"/>
              <a:gd name="T35" fmla="*/ 2147483646 h 227"/>
              <a:gd name="T36" fmla="*/ 2147483646 w 220"/>
              <a:gd name="T37" fmla="*/ 2147483646 h 227"/>
              <a:gd name="T38" fmla="*/ 2147483646 w 220"/>
              <a:gd name="T39" fmla="*/ 2147483646 h 227"/>
              <a:gd name="T40" fmla="*/ 2147483646 w 220"/>
              <a:gd name="T41" fmla="*/ 2147483646 h 227"/>
              <a:gd name="T42" fmla="*/ 2147483646 w 220"/>
              <a:gd name="T43" fmla="*/ 0 h 227"/>
              <a:gd name="T44" fmla="*/ 2147483646 w 220"/>
              <a:gd name="T45" fmla="*/ 2147483646 h 227"/>
              <a:gd name="T46" fmla="*/ 2147483646 w 220"/>
              <a:gd name="T47" fmla="*/ 2147483646 h 227"/>
              <a:gd name="T48" fmla="*/ 2147483646 w 220"/>
              <a:gd name="T49" fmla="*/ 2147483646 h 22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20" h="227">
                <a:moveTo>
                  <a:pt x="3" y="210"/>
                </a:moveTo>
                <a:lnTo>
                  <a:pt x="3" y="210"/>
                </a:lnTo>
                <a:lnTo>
                  <a:pt x="2" y="213"/>
                </a:lnTo>
                <a:lnTo>
                  <a:pt x="0" y="217"/>
                </a:lnTo>
                <a:lnTo>
                  <a:pt x="2" y="220"/>
                </a:lnTo>
                <a:lnTo>
                  <a:pt x="3" y="224"/>
                </a:lnTo>
                <a:lnTo>
                  <a:pt x="7" y="225"/>
                </a:lnTo>
                <a:lnTo>
                  <a:pt x="10" y="227"/>
                </a:lnTo>
                <a:lnTo>
                  <a:pt x="14" y="225"/>
                </a:lnTo>
                <a:lnTo>
                  <a:pt x="17" y="224"/>
                </a:lnTo>
                <a:lnTo>
                  <a:pt x="218" y="17"/>
                </a:lnTo>
                <a:lnTo>
                  <a:pt x="220" y="14"/>
                </a:lnTo>
                <a:lnTo>
                  <a:pt x="220" y="10"/>
                </a:lnTo>
                <a:lnTo>
                  <a:pt x="220" y="7"/>
                </a:lnTo>
                <a:lnTo>
                  <a:pt x="217" y="4"/>
                </a:lnTo>
                <a:lnTo>
                  <a:pt x="215" y="2"/>
                </a:lnTo>
                <a:lnTo>
                  <a:pt x="210" y="0"/>
                </a:lnTo>
                <a:lnTo>
                  <a:pt x="206" y="2"/>
                </a:lnTo>
                <a:lnTo>
                  <a:pt x="203" y="4"/>
                </a:lnTo>
                <a:lnTo>
                  <a:pt x="3" y="2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2" name="Freeform 483"/>
          <p:cNvSpPr/>
          <p:nvPr userDrawn="1"/>
        </p:nvSpPr>
        <p:spPr bwMode="auto">
          <a:xfrm>
            <a:off x="1187450" y="4090988"/>
            <a:ext cx="488950" cy="53975"/>
          </a:xfrm>
          <a:custGeom>
            <a:avLst/>
            <a:gdLst>
              <a:gd name="T0" fmla="*/ 2147483646 w 308"/>
              <a:gd name="T1" fmla="*/ 0 h 34"/>
              <a:gd name="T2" fmla="*/ 2147483646 w 308"/>
              <a:gd name="T3" fmla="*/ 0 h 34"/>
              <a:gd name="T4" fmla="*/ 2147483646 w 308"/>
              <a:gd name="T5" fmla="*/ 0 h 34"/>
              <a:gd name="T6" fmla="*/ 2147483646 w 308"/>
              <a:gd name="T7" fmla="*/ 2147483646 h 34"/>
              <a:gd name="T8" fmla="*/ 2147483646 w 308"/>
              <a:gd name="T9" fmla="*/ 2147483646 h 34"/>
              <a:gd name="T10" fmla="*/ 0 w 308"/>
              <a:gd name="T11" fmla="*/ 2147483646 h 34"/>
              <a:gd name="T12" fmla="*/ 0 w 308"/>
              <a:gd name="T13" fmla="*/ 2147483646 h 34"/>
              <a:gd name="T14" fmla="*/ 0 w 308"/>
              <a:gd name="T15" fmla="*/ 2147483646 h 34"/>
              <a:gd name="T16" fmla="*/ 0 w 308"/>
              <a:gd name="T17" fmla="*/ 2147483646 h 34"/>
              <a:gd name="T18" fmla="*/ 2147483646 w 308"/>
              <a:gd name="T19" fmla="*/ 2147483646 h 34"/>
              <a:gd name="T20" fmla="*/ 2147483646 w 308"/>
              <a:gd name="T21" fmla="*/ 2147483646 h 34"/>
              <a:gd name="T22" fmla="*/ 2147483646 w 308"/>
              <a:gd name="T23" fmla="*/ 2147483646 h 34"/>
              <a:gd name="T24" fmla="*/ 2147483646 w 308"/>
              <a:gd name="T25" fmla="*/ 2147483646 h 34"/>
              <a:gd name="T26" fmla="*/ 2147483646 w 308"/>
              <a:gd name="T27" fmla="*/ 2147483646 h 34"/>
              <a:gd name="T28" fmla="*/ 2147483646 w 308"/>
              <a:gd name="T29" fmla="*/ 2147483646 h 34"/>
              <a:gd name="T30" fmla="*/ 2147483646 w 308"/>
              <a:gd name="T31" fmla="*/ 2147483646 h 34"/>
              <a:gd name="T32" fmla="*/ 2147483646 w 308"/>
              <a:gd name="T33" fmla="*/ 2147483646 h 34"/>
              <a:gd name="T34" fmla="*/ 2147483646 w 308"/>
              <a:gd name="T35" fmla="*/ 2147483646 h 34"/>
              <a:gd name="T36" fmla="*/ 2147483646 w 308"/>
              <a:gd name="T37" fmla="*/ 2147483646 h 34"/>
              <a:gd name="T38" fmla="*/ 2147483646 w 308"/>
              <a:gd name="T39" fmla="*/ 2147483646 h 34"/>
              <a:gd name="T40" fmla="*/ 2147483646 w 308"/>
              <a:gd name="T41" fmla="*/ 2147483646 h 34"/>
              <a:gd name="T42" fmla="*/ 2147483646 w 308"/>
              <a:gd name="T43" fmla="*/ 2147483646 h 34"/>
              <a:gd name="T44" fmla="*/ 2147483646 w 308"/>
              <a:gd name="T45" fmla="*/ 2147483646 h 34"/>
              <a:gd name="T46" fmla="*/ 2147483646 w 308"/>
              <a:gd name="T47" fmla="*/ 2147483646 h 34"/>
              <a:gd name="T48" fmla="*/ 2147483646 w 308"/>
              <a:gd name="T49" fmla="*/ 0 h 3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08" h="34">
                <a:moveTo>
                  <a:pt x="11" y="0"/>
                </a:moveTo>
                <a:lnTo>
                  <a:pt x="11" y="0"/>
                </a:lnTo>
                <a:lnTo>
                  <a:pt x="7" y="0"/>
                </a:lnTo>
                <a:lnTo>
                  <a:pt x="4" y="2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4" y="15"/>
                </a:lnTo>
                <a:lnTo>
                  <a:pt x="6" y="19"/>
                </a:lnTo>
                <a:lnTo>
                  <a:pt x="9" y="19"/>
                </a:lnTo>
                <a:lnTo>
                  <a:pt x="298" y="34"/>
                </a:lnTo>
                <a:lnTo>
                  <a:pt x="301" y="34"/>
                </a:lnTo>
                <a:lnTo>
                  <a:pt x="305" y="33"/>
                </a:lnTo>
                <a:lnTo>
                  <a:pt x="306" y="29"/>
                </a:lnTo>
                <a:lnTo>
                  <a:pt x="308" y="26"/>
                </a:lnTo>
                <a:lnTo>
                  <a:pt x="306" y="22"/>
                </a:lnTo>
                <a:lnTo>
                  <a:pt x="305" y="19"/>
                </a:lnTo>
                <a:lnTo>
                  <a:pt x="301" y="17"/>
                </a:lnTo>
                <a:lnTo>
                  <a:pt x="298" y="15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3" name="Freeform 484"/>
          <p:cNvSpPr/>
          <p:nvPr userDrawn="1"/>
        </p:nvSpPr>
        <p:spPr bwMode="auto">
          <a:xfrm>
            <a:off x="1144588" y="4133850"/>
            <a:ext cx="471487" cy="150813"/>
          </a:xfrm>
          <a:custGeom>
            <a:avLst/>
            <a:gdLst>
              <a:gd name="T0" fmla="*/ 2147483646 w 297"/>
              <a:gd name="T1" fmla="*/ 0 h 95"/>
              <a:gd name="T2" fmla="*/ 2147483646 w 297"/>
              <a:gd name="T3" fmla="*/ 0 h 95"/>
              <a:gd name="T4" fmla="*/ 2147483646 w 297"/>
              <a:gd name="T5" fmla="*/ 0 h 95"/>
              <a:gd name="T6" fmla="*/ 2147483646 w 297"/>
              <a:gd name="T7" fmla="*/ 2147483646 h 95"/>
              <a:gd name="T8" fmla="*/ 2147483646 w 297"/>
              <a:gd name="T9" fmla="*/ 2147483646 h 95"/>
              <a:gd name="T10" fmla="*/ 0 w 297"/>
              <a:gd name="T11" fmla="*/ 2147483646 h 95"/>
              <a:gd name="T12" fmla="*/ 0 w 297"/>
              <a:gd name="T13" fmla="*/ 2147483646 h 95"/>
              <a:gd name="T14" fmla="*/ 0 w 297"/>
              <a:gd name="T15" fmla="*/ 2147483646 h 95"/>
              <a:gd name="T16" fmla="*/ 0 w 297"/>
              <a:gd name="T17" fmla="*/ 2147483646 h 95"/>
              <a:gd name="T18" fmla="*/ 2147483646 w 297"/>
              <a:gd name="T19" fmla="*/ 2147483646 h 95"/>
              <a:gd name="T20" fmla="*/ 2147483646 w 297"/>
              <a:gd name="T21" fmla="*/ 2147483646 h 95"/>
              <a:gd name="T22" fmla="*/ 2147483646 w 297"/>
              <a:gd name="T23" fmla="*/ 2147483646 h 95"/>
              <a:gd name="T24" fmla="*/ 2147483646 w 297"/>
              <a:gd name="T25" fmla="*/ 2147483646 h 95"/>
              <a:gd name="T26" fmla="*/ 2147483646 w 297"/>
              <a:gd name="T27" fmla="*/ 2147483646 h 95"/>
              <a:gd name="T28" fmla="*/ 2147483646 w 297"/>
              <a:gd name="T29" fmla="*/ 2147483646 h 95"/>
              <a:gd name="T30" fmla="*/ 2147483646 w 297"/>
              <a:gd name="T31" fmla="*/ 2147483646 h 95"/>
              <a:gd name="T32" fmla="*/ 2147483646 w 297"/>
              <a:gd name="T33" fmla="*/ 2147483646 h 95"/>
              <a:gd name="T34" fmla="*/ 2147483646 w 297"/>
              <a:gd name="T35" fmla="*/ 2147483646 h 95"/>
              <a:gd name="T36" fmla="*/ 2147483646 w 297"/>
              <a:gd name="T37" fmla="*/ 2147483646 h 95"/>
              <a:gd name="T38" fmla="*/ 2147483646 w 297"/>
              <a:gd name="T39" fmla="*/ 2147483646 h 95"/>
              <a:gd name="T40" fmla="*/ 2147483646 w 297"/>
              <a:gd name="T41" fmla="*/ 2147483646 h 95"/>
              <a:gd name="T42" fmla="*/ 2147483646 w 297"/>
              <a:gd name="T43" fmla="*/ 2147483646 h 95"/>
              <a:gd name="T44" fmla="*/ 2147483646 w 297"/>
              <a:gd name="T45" fmla="*/ 2147483646 h 95"/>
              <a:gd name="T46" fmla="*/ 2147483646 w 297"/>
              <a:gd name="T47" fmla="*/ 2147483646 h 95"/>
              <a:gd name="T48" fmla="*/ 2147483646 w 297"/>
              <a:gd name="T49" fmla="*/ 0 h 9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97" h="95">
                <a:moveTo>
                  <a:pt x="12" y="0"/>
                </a:moveTo>
                <a:lnTo>
                  <a:pt x="12" y="0"/>
                </a:lnTo>
                <a:lnTo>
                  <a:pt x="9" y="0"/>
                </a:lnTo>
                <a:lnTo>
                  <a:pt x="5" y="2"/>
                </a:lnTo>
                <a:lnTo>
                  <a:pt x="2" y="4"/>
                </a:lnTo>
                <a:lnTo>
                  <a:pt x="0" y="7"/>
                </a:lnTo>
                <a:lnTo>
                  <a:pt x="0" y="11"/>
                </a:lnTo>
                <a:lnTo>
                  <a:pt x="2" y="14"/>
                </a:lnTo>
                <a:lnTo>
                  <a:pt x="3" y="18"/>
                </a:lnTo>
                <a:lnTo>
                  <a:pt x="7" y="19"/>
                </a:lnTo>
                <a:lnTo>
                  <a:pt x="285" y="95"/>
                </a:lnTo>
                <a:lnTo>
                  <a:pt x="289" y="95"/>
                </a:lnTo>
                <a:lnTo>
                  <a:pt x="292" y="95"/>
                </a:lnTo>
                <a:lnTo>
                  <a:pt x="296" y="91"/>
                </a:lnTo>
                <a:lnTo>
                  <a:pt x="297" y="88"/>
                </a:lnTo>
                <a:lnTo>
                  <a:pt x="297" y="85"/>
                </a:lnTo>
                <a:lnTo>
                  <a:pt x="296" y="81"/>
                </a:lnTo>
                <a:lnTo>
                  <a:pt x="294" y="78"/>
                </a:lnTo>
                <a:lnTo>
                  <a:pt x="290" y="76"/>
                </a:lnTo>
                <a:lnTo>
                  <a:pt x="1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4" name="Freeform 485"/>
          <p:cNvSpPr/>
          <p:nvPr userDrawn="1"/>
        </p:nvSpPr>
        <p:spPr bwMode="auto">
          <a:xfrm>
            <a:off x="1092200" y="4170363"/>
            <a:ext cx="420688" cy="258762"/>
          </a:xfrm>
          <a:custGeom>
            <a:avLst/>
            <a:gdLst>
              <a:gd name="T0" fmla="*/ 2147483646 w 265"/>
              <a:gd name="T1" fmla="*/ 2147483646 h 163"/>
              <a:gd name="T2" fmla="*/ 2147483646 w 265"/>
              <a:gd name="T3" fmla="*/ 2147483646 h 163"/>
              <a:gd name="T4" fmla="*/ 2147483646 w 265"/>
              <a:gd name="T5" fmla="*/ 0 h 163"/>
              <a:gd name="T6" fmla="*/ 2147483646 w 265"/>
              <a:gd name="T7" fmla="*/ 0 h 163"/>
              <a:gd name="T8" fmla="*/ 2147483646 w 265"/>
              <a:gd name="T9" fmla="*/ 2147483646 h 163"/>
              <a:gd name="T10" fmla="*/ 2147483646 w 265"/>
              <a:gd name="T11" fmla="*/ 2147483646 h 163"/>
              <a:gd name="T12" fmla="*/ 2147483646 w 265"/>
              <a:gd name="T13" fmla="*/ 2147483646 h 163"/>
              <a:gd name="T14" fmla="*/ 2147483646 w 265"/>
              <a:gd name="T15" fmla="*/ 2147483646 h 163"/>
              <a:gd name="T16" fmla="*/ 0 w 265"/>
              <a:gd name="T17" fmla="*/ 2147483646 h 163"/>
              <a:gd name="T18" fmla="*/ 0 w 265"/>
              <a:gd name="T19" fmla="*/ 2147483646 h 163"/>
              <a:gd name="T20" fmla="*/ 2147483646 w 265"/>
              <a:gd name="T21" fmla="*/ 2147483646 h 163"/>
              <a:gd name="T22" fmla="*/ 2147483646 w 265"/>
              <a:gd name="T23" fmla="*/ 2147483646 h 163"/>
              <a:gd name="T24" fmla="*/ 2147483646 w 265"/>
              <a:gd name="T25" fmla="*/ 2147483646 h 163"/>
              <a:gd name="T26" fmla="*/ 2147483646 w 265"/>
              <a:gd name="T27" fmla="*/ 2147483646 h 163"/>
              <a:gd name="T28" fmla="*/ 2147483646 w 265"/>
              <a:gd name="T29" fmla="*/ 2147483646 h 163"/>
              <a:gd name="T30" fmla="*/ 2147483646 w 265"/>
              <a:gd name="T31" fmla="*/ 2147483646 h 163"/>
              <a:gd name="T32" fmla="*/ 2147483646 w 265"/>
              <a:gd name="T33" fmla="*/ 2147483646 h 163"/>
              <a:gd name="T34" fmla="*/ 2147483646 w 265"/>
              <a:gd name="T35" fmla="*/ 2147483646 h 163"/>
              <a:gd name="T36" fmla="*/ 2147483646 w 265"/>
              <a:gd name="T37" fmla="*/ 2147483646 h 163"/>
              <a:gd name="T38" fmla="*/ 2147483646 w 265"/>
              <a:gd name="T39" fmla="*/ 2147483646 h 163"/>
              <a:gd name="T40" fmla="*/ 2147483646 w 265"/>
              <a:gd name="T41" fmla="*/ 2147483646 h 163"/>
              <a:gd name="T42" fmla="*/ 2147483646 w 265"/>
              <a:gd name="T43" fmla="*/ 2147483646 h 163"/>
              <a:gd name="T44" fmla="*/ 2147483646 w 265"/>
              <a:gd name="T45" fmla="*/ 2147483646 h 163"/>
              <a:gd name="T46" fmla="*/ 2147483646 w 265"/>
              <a:gd name="T47" fmla="*/ 2147483646 h 163"/>
              <a:gd name="T48" fmla="*/ 2147483646 w 265"/>
              <a:gd name="T49" fmla="*/ 2147483646 h 16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265" h="163">
                <a:moveTo>
                  <a:pt x="16" y="1"/>
                </a:move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5"/>
                </a:lnTo>
                <a:lnTo>
                  <a:pt x="0" y="8"/>
                </a:lnTo>
                <a:lnTo>
                  <a:pt x="0" y="12"/>
                </a:lnTo>
                <a:lnTo>
                  <a:pt x="2" y="15"/>
                </a:lnTo>
                <a:lnTo>
                  <a:pt x="5" y="19"/>
                </a:lnTo>
                <a:lnTo>
                  <a:pt x="250" y="163"/>
                </a:lnTo>
                <a:lnTo>
                  <a:pt x="253" y="163"/>
                </a:lnTo>
                <a:lnTo>
                  <a:pt x="256" y="163"/>
                </a:lnTo>
                <a:lnTo>
                  <a:pt x="260" y="161"/>
                </a:lnTo>
                <a:lnTo>
                  <a:pt x="263" y="160"/>
                </a:lnTo>
                <a:lnTo>
                  <a:pt x="265" y="154"/>
                </a:lnTo>
                <a:lnTo>
                  <a:pt x="265" y="151"/>
                </a:lnTo>
                <a:lnTo>
                  <a:pt x="263" y="148"/>
                </a:lnTo>
                <a:lnTo>
                  <a:pt x="260" y="146"/>
                </a:lnTo>
                <a:lnTo>
                  <a:pt x="16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5" name="Freeform 486"/>
          <p:cNvSpPr/>
          <p:nvPr userDrawn="1"/>
        </p:nvSpPr>
        <p:spPr bwMode="auto">
          <a:xfrm>
            <a:off x="1090613" y="3433763"/>
            <a:ext cx="244475" cy="433387"/>
          </a:xfrm>
          <a:custGeom>
            <a:avLst/>
            <a:gdLst>
              <a:gd name="T0" fmla="*/ 2147483646 w 154"/>
              <a:gd name="T1" fmla="*/ 2147483646 h 273"/>
              <a:gd name="T2" fmla="*/ 2147483646 w 154"/>
              <a:gd name="T3" fmla="*/ 2147483646 h 273"/>
              <a:gd name="T4" fmla="*/ 0 w 154"/>
              <a:gd name="T5" fmla="*/ 2147483646 h 273"/>
              <a:gd name="T6" fmla="*/ 0 w 154"/>
              <a:gd name="T7" fmla="*/ 2147483646 h 273"/>
              <a:gd name="T8" fmla="*/ 2147483646 w 154"/>
              <a:gd name="T9" fmla="*/ 2147483646 h 273"/>
              <a:gd name="T10" fmla="*/ 2147483646 w 154"/>
              <a:gd name="T11" fmla="*/ 2147483646 h 273"/>
              <a:gd name="T12" fmla="*/ 2147483646 w 154"/>
              <a:gd name="T13" fmla="*/ 2147483646 h 273"/>
              <a:gd name="T14" fmla="*/ 2147483646 w 154"/>
              <a:gd name="T15" fmla="*/ 2147483646 h 273"/>
              <a:gd name="T16" fmla="*/ 2147483646 w 154"/>
              <a:gd name="T17" fmla="*/ 2147483646 h 273"/>
              <a:gd name="T18" fmla="*/ 2147483646 w 154"/>
              <a:gd name="T19" fmla="*/ 2147483646 h 273"/>
              <a:gd name="T20" fmla="*/ 2147483646 w 154"/>
              <a:gd name="T21" fmla="*/ 2147483646 h 273"/>
              <a:gd name="T22" fmla="*/ 2147483646 w 154"/>
              <a:gd name="T23" fmla="*/ 2147483646 h 273"/>
              <a:gd name="T24" fmla="*/ 2147483646 w 154"/>
              <a:gd name="T25" fmla="*/ 2147483646 h 273"/>
              <a:gd name="T26" fmla="*/ 2147483646 w 154"/>
              <a:gd name="T27" fmla="*/ 2147483646 h 273"/>
              <a:gd name="T28" fmla="*/ 2147483646 w 154"/>
              <a:gd name="T29" fmla="*/ 2147483646 h 273"/>
              <a:gd name="T30" fmla="*/ 2147483646 w 154"/>
              <a:gd name="T31" fmla="*/ 2147483646 h 273"/>
              <a:gd name="T32" fmla="*/ 2147483646 w 154"/>
              <a:gd name="T33" fmla="*/ 2147483646 h 273"/>
              <a:gd name="T34" fmla="*/ 2147483646 w 154"/>
              <a:gd name="T35" fmla="*/ 2147483646 h 273"/>
              <a:gd name="T36" fmla="*/ 2147483646 w 154"/>
              <a:gd name="T37" fmla="*/ 2147483646 h 273"/>
              <a:gd name="T38" fmla="*/ 2147483646 w 154"/>
              <a:gd name="T39" fmla="*/ 2147483646 h 273"/>
              <a:gd name="T40" fmla="*/ 2147483646 w 154"/>
              <a:gd name="T41" fmla="*/ 0 h 273"/>
              <a:gd name="T42" fmla="*/ 2147483646 w 154"/>
              <a:gd name="T43" fmla="*/ 0 h 273"/>
              <a:gd name="T44" fmla="*/ 2147483646 w 154"/>
              <a:gd name="T45" fmla="*/ 2147483646 h 273"/>
              <a:gd name="T46" fmla="*/ 2147483646 w 154"/>
              <a:gd name="T47" fmla="*/ 2147483646 h 273"/>
              <a:gd name="T48" fmla="*/ 2147483646 w 154"/>
              <a:gd name="T49" fmla="*/ 2147483646 h 2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4" h="273">
                <a:moveTo>
                  <a:pt x="1" y="259"/>
                </a:moveTo>
                <a:lnTo>
                  <a:pt x="1" y="259"/>
                </a:lnTo>
                <a:lnTo>
                  <a:pt x="0" y="263"/>
                </a:lnTo>
                <a:lnTo>
                  <a:pt x="0" y="266"/>
                </a:lnTo>
                <a:lnTo>
                  <a:pt x="1" y="269"/>
                </a:lnTo>
                <a:lnTo>
                  <a:pt x="5" y="271"/>
                </a:lnTo>
                <a:lnTo>
                  <a:pt x="8" y="273"/>
                </a:lnTo>
                <a:lnTo>
                  <a:pt x="12" y="273"/>
                </a:lnTo>
                <a:lnTo>
                  <a:pt x="15" y="271"/>
                </a:lnTo>
                <a:lnTo>
                  <a:pt x="19" y="268"/>
                </a:lnTo>
                <a:lnTo>
                  <a:pt x="154" y="13"/>
                </a:lnTo>
                <a:lnTo>
                  <a:pt x="154" y="10"/>
                </a:lnTo>
                <a:lnTo>
                  <a:pt x="154" y="6"/>
                </a:lnTo>
                <a:lnTo>
                  <a:pt x="153" y="3"/>
                </a:lnTo>
                <a:lnTo>
                  <a:pt x="149" y="1"/>
                </a:lnTo>
                <a:lnTo>
                  <a:pt x="146" y="0"/>
                </a:lnTo>
                <a:lnTo>
                  <a:pt x="142" y="0"/>
                </a:lnTo>
                <a:lnTo>
                  <a:pt x="139" y="1"/>
                </a:lnTo>
                <a:lnTo>
                  <a:pt x="137" y="5"/>
                </a:lnTo>
                <a:lnTo>
                  <a:pt x="1" y="25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6" name="Freeform 487"/>
          <p:cNvSpPr/>
          <p:nvPr userDrawn="1"/>
        </p:nvSpPr>
        <p:spPr bwMode="auto">
          <a:xfrm>
            <a:off x="1012825" y="3386138"/>
            <a:ext cx="173038" cy="466725"/>
          </a:xfrm>
          <a:custGeom>
            <a:avLst/>
            <a:gdLst>
              <a:gd name="T0" fmla="*/ 0 w 109"/>
              <a:gd name="T1" fmla="*/ 2147483646 h 294"/>
              <a:gd name="T2" fmla="*/ 0 w 109"/>
              <a:gd name="T3" fmla="*/ 2147483646 h 294"/>
              <a:gd name="T4" fmla="*/ 0 w 109"/>
              <a:gd name="T5" fmla="*/ 2147483646 h 294"/>
              <a:gd name="T6" fmla="*/ 2147483646 w 109"/>
              <a:gd name="T7" fmla="*/ 2147483646 h 294"/>
              <a:gd name="T8" fmla="*/ 2147483646 w 109"/>
              <a:gd name="T9" fmla="*/ 2147483646 h 294"/>
              <a:gd name="T10" fmla="*/ 2147483646 w 109"/>
              <a:gd name="T11" fmla="*/ 2147483646 h 294"/>
              <a:gd name="T12" fmla="*/ 2147483646 w 109"/>
              <a:gd name="T13" fmla="*/ 2147483646 h 294"/>
              <a:gd name="T14" fmla="*/ 2147483646 w 109"/>
              <a:gd name="T15" fmla="*/ 2147483646 h 294"/>
              <a:gd name="T16" fmla="*/ 2147483646 w 109"/>
              <a:gd name="T17" fmla="*/ 2147483646 h 294"/>
              <a:gd name="T18" fmla="*/ 2147483646 w 109"/>
              <a:gd name="T19" fmla="*/ 2147483646 h 294"/>
              <a:gd name="T20" fmla="*/ 2147483646 w 109"/>
              <a:gd name="T21" fmla="*/ 2147483646 h 294"/>
              <a:gd name="T22" fmla="*/ 2147483646 w 109"/>
              <a:gd name="T23" fmla="*/ 2147483646 h 294"/>
              <a:gd name="T24" fmla="*/ 2147483646 w 109"/>
              <a:gd name="T25" fmla="*/ 2147483646 h 294"/>
              <a:gd name="T26" fmla="*/ 2147483646 w 109"/>
              <a:gd name="T27" fmla="*/ 2147483646 h 294"/>
              <a:gd name="T28" fmla="*/ 2147483646 w 109"/>
              <a:gd name="T29" fmla="*/ 2147483646 h 294"/>
              <a:gd name="T30" fmla="*/ 2147483646 w 109"/>
              <a:gd name="T31" fmla="*/ 2147483646 h 294"/>
              <a:gd name="T32" fmla="*/ 2147483646 w 109"/>
              <a:gd name="T33" fmla="*/ 2147483646 h 294"/>
              <a:gd name="T34" fmla="*/ 2147483646 w 109"/>
              <a:gd name="T35" fmla="*/ 2147483646 h 294"/>
              <a:gd name="T36" fmla="*/ 2147483646 w 109"/>
              <a:gd name="T37" fmla="*/ 2147483646 h 294"/>
              <a:gd name="T38" fmla="*/ 2147483646 w 109"/>
              <a:gd name="T39" fmla="*/ 2147483646 h 294"/>
              <a:gd name="T40" fmla="*/ 2147483646 w 109"/>
              <a:gd name="T41" fmla="*/ 0 h 294"/>
              <a:gd name="T42" fmla="*/ 2147483646 w 109"/>
              <a:gd name="T43" fmla="*/ 2147483646 h 294"/>
              <a:gd name="T44" fmla="*/ 2147483646 w 109"/>
              <a:gd name="T45" fmla="*/ 2147483646 h 294"/>
              <a:gd name="T46" fmla="*/ 2147483646 w 109"/>
              <a:gd name="T47" fmla="*/ 2147483646 h 294"/>
              <a:gd name="T48" fmla="*/ 0 w 109"/>
              <a:gd name="T49" fmla="*/ 2147483646 h 29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9" h="294">
                <a:moveTo>
                  <a:pt x="0" y="282"/>
                </a:moveTo>
                <a:lnTo>
                  <a:pt x="0" y="282"/>
                </a:lnTo>
                <a:lnTo>
                  <a:pt x="0" y="286"/>
                </a:lnTo>
                <a:lnTo>
                  <a:pt x="2" y="289"/>
                </a:lnTo>
                <a:lnTo>
                  <a:pt x="4" y="293"/>
                </a:lnTo>
                <a:lnTo>
                  <a:pt x="7" y="294"/>
                </a:lnTo>
                <a:lnTo>
                  <a:pt x="11" y="294"/>
                </a:lnTo>
                <a:lnTo>
                  <a:pt x="14" y="293"/>
                </a:lnTo>
                <a:lnTo>
                  <a:pt x="18" y="291"/>
                </a:lnTo>
                <a:lnTo>
                  <a:pt x="19" y="287"/>
                </a:lnTo>
                <a:lnTo>
                  <a:pt x="109" y="14"/>
                </a:lnTo>
                <a:lnTo>
                  <a:pt x="109" y="11"/>
                </a:lnTo>
                <a:lnTo>
                  <a:pt x="107" y="7"/>
                </a:lnTo>
                <a:lnTo>
                  <a:pt x="105" y="4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92" y="4"/>
                </a:lnTo>
                <a:lnTo>
                  <a:pt x="90" y="7"/>
                </a:lnTo>
                <a:lnTo>
                  <a:pt x="0" y="28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7" name="Freeform 488"/>
          <p:cNvSpPr/>
          <p:nvPr userDrawn="1"/>
        </p:nvSpPr>
        <p:spPr bwMode="auto">
          <a:xfrm>
            <a:off x="955675" y="3392488"/>
            <a:ext cx="66675" cy="488950"/>
          </a:xfrm>
          <a:custGeom>
            <a:avLst/>
            <a:gdLst>
              <a:gd name="T0" fmla="*/ 0 w 42"/>
              <a:gd name="T1" fmla="*/ 2147483646 h 308"/>
              <a:gd name="T2" fmla="*/ 0 w 42"/>
              <a:gd name="T3" fmla="*/ 2147483646 h 308"/>
              <a:gd name="T4" fmla="*/ 0 w 42"/>
              <a:gd name="T5" fmla="*/ 2147483646 h 308"/>
              <a:gd name="T6" fmla="*/ 2147483646 w 42"/>
              <a:gd name="T7" fmla="*/ 2147483646 h 308"/>
              <a:gd name="T8" fmla="*/ 2147483646 w 42"/>
              <a:gd name="T9" fmla="*/ 2147483646 h 308"/>
              <a:gd name="T10" fmla="*/ 2147483646 w 42"/>
              <a:gd name="T11" fmla="*/ 2147483646 h 308"/>
              <a:gd name="T12" fmla="*/ 2147483646 w 42"/>
              <a:gd name="T13" fmla="*/ 2147483646 h 308"/>
              <a:gd name="T14" fmla="*/ 2147483646 w 42"/>
              <a:gd name="T15" fmla="*/ 2147483646 h 308"/>
              <a:gd name="T16" fmla="*/ 2147483646 w 42"/>
              <a:gd name="T17" fmla="*/ 2147483646 h 308"/>
              <a:gd name="T18" fmla="*/ 2147483646 w 42"/>
              <a:gd name="T19" fmla="*/ 2147483646 h 308"/>
              <a:gd name="T20" fmla="*/ 2147483646 w 42"/>
              <a:gd name="T21" fmla="*/ 2147483646 h 308"/>
              <a:gd name="T22" fmla="*/ 2147483646 w 42"/>
              <a:gd name="T23" fmla="*/ 2147483646 h 308"/>
              <a:gd name="T24" fmla="*/ 2147483646 w 42"/>
              <a:gd name="T25" fmla="*/ 2147483646 h 308"/>
              <a:gd name="T26" fmla="*/ 2147483646 w 42"/>
              <a:gd name="T27" fmla="*/ 2147483646 h 308"/>
              <a:gd name="T28" fmla="*/ 2147483646 w 42"/>
              <a:gd name="T29" fmla="*/ 2147483646 h 308"/>
              <a:gd name="T30" fmla="*/ 2147483646 w 42"/>
              <a:gd name="T31" fmla="*/ 2147483646 h 308"/>
              <a:gd name="T32" fmla="*/ 2147483646 w 42"/>
              <a:gd name="T33" fmla="*/ 2147483646 h 308"/>
              <a:gd name="T34" fmla="*/ 2147483646 w 42"/>
              <a:gd name="T35" fmla="*/ 0 h 308"/>
              <a:gd name="T36" fmla="*/ 2147483646 w 42"/>
              <a:gd name="T37" fmla="*/ 0 h 308"/>
              <a:gd name="T38" fmla="*/ 2147483646 w 42"/>
              <a:gd name="T39" fmla="*/ 0 h 308"/>
              <a:gd name="T40" fmla="*/ 2147483646 w 42"/>
              <a:gd name="T41" fmla="*/ 2147483646 h 308"/>
              <a:gd name="T42" fmla="*/ 2147483646 w 42"/>
              <a:gd name="T43" fmla="*/ 2147483646 h 308"/>
              <a:gd name="T44" fmla="*/ 2147483646 w 42"/>
              <a:gd name="T45" fmla="*/ 2147483646 h 308"/>
              <a:gd name="T46" fmla="*/ 2147483646 w 42"/>
              <a:gd name="T47" fmla="*/ 2147483646 h 308"/>
              <a:gd name="T48" fmla="*/ 0 w 42"/>
              <a:gd name="T49" fmla="*/ 2147483646 h 30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2" h="308">
                <a:moveTo>
                  <a:pt x="0" y="295"/>
                </a:moveTo>
                <a:lnTo>
                  <a:pt x="0" y="295"/>
                </a:lnTo>
                <a:lnTo>
                  <a:pt x="0" y="301"/>
                </a:lnTo>
                <a:lnTo>
                  <a:pt x="2" y="304"/>
                </a:lnTo>
                <a:lnTo>
                  <a:pt x="6" y="306"/>
                </a:lnTo>
                <a:lnTo>
                  <a:pt x="9" y="308"/>
                </a:lnTo>
                <a:lnTo>
                  <a:pt x="12" y="306"/>
                </a:lnTo>
                <a:lnTo>
                  <a:pt x="16" y="304"/>
                </a:lnTo>
                <a:lnTo>
                  <a:pt x="18" y="302"/>
                </a:lnTo>
                <a:lnTo>
                  <a:pt x="19" y="297"/>
                </a:lnTo>
                <a:lnTo>
                  <a:pt x="42" y="12"/>
                </a:lnTo>
                <a:lnTo>
                  <a:pt x="42" y="7"/>
                </a:lnTo>
                <a:lnTo>
                  <a:pt x="40" y="3"/>
                </a:lnTo>
                <a:lnTo>
                  <a:pt x="36" y="2"/>
                </a:lnTo>
                <a:lnTo>
                  <a:pt x="33" y="0"/>
                </a:lnTo>
                <a:lnTo>
                  <a:pt x="30" y="2"/>
                </a:lnTo>
                <a:lnTo>
                  <a:pt x="26" y="3"/>
                </a:lnTo>
                <a:lnTo>
                  <a:pt x="23" y="5"/>
                </a:lnTo>
                <a:lnTo>
                  <a:pt x="23" y="10"/>
                </a:lnTo>
                <a:lnTo>
                  <a:pt x="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18" name="Freeform 489"/>
          <p:cNvSpPr/>
          <p:nvPr userDrawn="1"/>
        </p:nvSpPr>
        <p:spPr bwMode="auto">
          <a:xfrm>
            <a:off x="849313" y="3433763"/>
            <a:ext cx="93662" cy="482600"/>
          </a:xfrm>
          <a:custGeom>
            <a:avLst/>
            <a:gdLst>
              <a:gd name="T0" fmla="*/ 2147483646 w 59"/>
              <a:gd name="T1" fmla="*/ 2147483646 h 304"/>
              <a:gd name="T2" fmla="*/ 2147483646 w 59"/>
              <a:gd name="T3" fmla="*/ 2147483646 h 304"/>
              <a:gd name="T4" fmla="*/ 2147483646 w 59"/>
              <a:gd name="T5" fmla="*/ 2147483646 h 304"/>
              <a:gd name="T6" fmla="*/ 2147483646 w 59"/>
              <a:gd name="T7" fmla="*/ 2147483646 h 304"/>
              <a:gd name="T8" fmla="*/ 2147483646 w 59"/>
              <a:gd name="T9" fmla="*/ 2147483646 h 304"/>
              <a:gd name="T10" fmla="*/ 2147483646 w 59"/>
              <a:gd name="T11" fmla="*/ 2147483646 h 304"/>
              <a:gd name="T12" fmla="*/ 2147483646 w 59"/>
              <a:gd name="T13" fmla="*/ 2147483646 h 304"/>
              <a:gd name="T14" fmla="*/ 2147483646 w 59"/>
              <a:gd name="T15" fmla="*/ 2147483646 h 304"/>
              <a:gd name="T16" fmla="*/ 2147483646 w 59"/>
              <a:gd name="T17" fmla="*/ 2147483646 h 304"/>
              <a:gd name="T18" fmla="*/ 2147483646 w 59"/>
              <a:gd name="T19" fmla="*/ 2147483646 h 304"/>
              <a:gd name="T20" fmla="*/ 2147483646 w 59"/>
              <a:gd name="T21" fmla="*/ 2147483646 h 304"/>
              <a:gd name="T22" fmla="*/ 2147483646 w 59"/>
              <a:gd name="T23" fmla="*/ 2147483646 h 304"/>
              <a:gd name="T24" fmla="*/ 2147483646 w 59"/>
              <a:gd name="T25" fmla="*/ 2147483646 h 304"/>
              <a:gd name="T26" fmla="*/ 2147483646 w 59"/>
              <a:gd name="T27" fmla="*/ 2147483646 h 304"/>
              <a:gd name="T28" fmla="*/ 2147483646 w 59"/>
              <a:gd name="T29" fmla="*/ 2147483646 h 304"/>
              <a:gd name="T30" fmla="*/ 2147483646 w 59"/>
              <a:gd name="T31" fmla="*/ 2147483646 h 304"/>
              <a:gd name="T32" fmla="*/ 2147483646 w 59"/>
              <a:gd name="T33" fmla="*/ 0 h 304"/>
              <a:gd name="T34" fmla="*/ 2147483646 w 59"/>
              <a:gd name="T35" fmla="*/ 0 h 304"/>
              <a:gd name="T36" fmla="*/ 2147483646 w 59"/>
              <a:gd name="T37" fmla="*/ 0 h 304"/>
              <a:gd name="T38" fmla="*/ 2147483646 w 59"/>
              <a:gd name="T39" fmla="*/ 0 h 304"/>
              <a:gd name="T40" fmla="*/ 2147483646 w 59"/>
              <a:gd name="T41" fmla="*/ 2147483646 h 304"/>
              <a:gd name="T42" fmla="*/ 2147483646 w 59"/>
              <a:gd name="T43" fmla="*/ 2147483646 h 304"/>
              <a:gd name="T44" fmla="*/ 0 w 59"/>
              <a:gd name="T45" fmla="*/ 2147483646 h 304"/>
              <a:gd name="T46" fmla="*/ 0 w 59"/>
              <a:gd name="T47" fmla="*/ 2147483646 h 304"/>
              <a:gd name="T48" fmla="*/ 2147483646 w 59"/>
              <a:gd name="T49" fmla="*/ 2147483646 h 30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59" h="304">
                <a:moveTo>
                  <a:pt x="40" y="295"/>
                </a:moveTo>
                <a:lnTo>
                  <a:pt x="40" y="295"/>
                </a:lnTo>
                <a:lnTo>
                  <a:pt x="40" y="299"/>
                </a:lnTo>
                <a:lnTo>
                  <a:pt x="43" y="302"/>
                </a:lnTo>
                <a:lnTo>
                  <a:pt x="47" y="304"/>
                </a:lnTo>
                <a:lnTo>
                  <a:pt x="50" y="304"/>
                </a:lnTo>
                <a:lnTo>
                  <a:pt x="54" y="302"/>
                </a:lnTo>
                <a:lnTo>
                  <a:pt x="57" y="300"/>
                </a:lnTo>
                <a:lnTo>
                  <a:pt x="59" y="297"/>
                </a:lnTo>
                <a:lnTo>
                  <a:pt x="59" y="292"/>
                </a:lnTo>
                <a:lnTo>
                  <a:pt x="19" y="8"/>
                </a:lnTo>
                <a:lnTo>
                  <a:pt x="18" y="3"/>
                </a:lnTo>
                <a:lnTo>
                  <a:pt x="16" y="1"/>
                </a:lnTo>
                <a:lnTo>
                  <a:pt x="12" y="0"/>
                </a:lnTo>
                <a:lnTo>
                  <a:pt x="7" y="0"/>
                </a:lnTo>
                <a:lnTo>
                  <a:pt x="4" y="1"/>
                </a:lnTo>
                <a:lnTo>
                  <a:pt x="2" y="3"/>
                </a:lnTo>
                <a:lnTo>
                  <a:pt x="0" y="6"/>
                </a:lnTo>
                <a:lnTo>
                  <a:pt x="0" y="10"/>
                </a:lnTo>
                <a:lnTo>
                  <a:pt x="40" y="2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2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2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905803-CCAC-4330-840A-B95032A33216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B6B2CD-2A44-4DE5-B1A7-1CBCD39D3CF2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9C1A17-8D5D-4A22-83F1-188A74EB2DF4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GB" noProof="0" smtClean="0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0E649-E3CF-4B5D-A7C3-FA7B0D7FB162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12285C-571D-473F-A35C-73457415C5F3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656630" y="0"/>
            <a:ext cx="8322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sz="3600" b="1" baseline="0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ĐỊNH TÀI SẢN CỦA </a:t>
            </a:r>
            <a:endParaRPr lang="en-US" sz="3600" b="1" baseline="0" dirty="0">
              <a:solidFill>
                <a:srgbClr val="ED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baseline="0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VỢ CHỒNG</a:t>
            </a:r>
            <a:endParaRPr lang="en-US" sz="3600" b="1" dirty="0">
              <a:solidFill>
                <a:srgbClr val="ED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07782" y="634843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3620" y="6356351"/>
            <a:ext cx="4476754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4" y="636426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6566" y="1433869"/>
            <a:ext cx="8170862" cy="4775202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962748" y="210025"/>
            <a:ext cx="71384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D1C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 HÔN</a:t>
            </a:r>
            <a:endParaRPr lang="en-US" sz="4000" b="1" dirty="0">
              <a:solidFill>
                <a:srgbClr val="ED1C2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07782" y="634843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93620" y="6356351"/>
            <a:ext cx="4476754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00854" y="6364266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6566" y="1433869"/>
            <a:ext cx="8170862" cy="4775202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err="1"/>
              <a:t>Bài</a:t>
            </a:r>
            <a:r>
              <a:rPr lang="en-US" dirty="0"/>
              <a:t> 1: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2DF49-C968-48F2-AA86-DDBB09C181B9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F6F172-CA18-4E4D-9F8F-1D3BB449442C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B9AF9-2FF4-4D62-BA0B-5A346B5FA7BD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9D26F6-918A-4F2E-A79C-3192F4207526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9F22D-4CAD-4BE6-8127-412ABBDD3CFF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172C9-7EE3-40C2-BAEA-56ACA45B662E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48D514-2AF2-42FF-8B15-DEC89ABD099A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Rectangle 4"/>
          <p:cNvSpPr>
            <a:spLocks noGrp="1" noChangeArrowheads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924E0-0B17-4C87-A32F-05C2A04A0EC3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3"/>
          <p:cNvSpPr/>
          <p:nvPr userDrawn="1"/>
        </p:nvSpPr>
        <p:spPr bwMode="auto">
          <a:xfrm>
            <a:off x="8132763" y="4527550"/>
            <a:ext cx="793750" cy="2297113"/>
          </a:xfrm>
          <a:custGeom>
            <a:avLst/>
            <a:gdLst>
              <a:gd name="T0" fmla="*/ 2147483646 w 500"/>
              <a:gd name="T1" fmla="*/ 2147483646 h 1447"/>
              <a:gd name="T2" fmla="*/ 2147483646 w 500"/>
              <a:gd name="T3" fmla="*/ 2147483646 h 1447"/>
              <a:gd name="T4" fmla="*/ 2147483646 w 500"/>
              <a:gd name="T5" fmla="*/ 2147483646 h 1447"/>
              <a:gd name="T6" fmla="*/ 2147483646 w 500"/>
              <a:gd name="T7" fmla="*/ 2147483646 h 1447"/>
              <a:gd name="T8" fmla="*/ 2147483646 w 500"/>
              <a:gd name="T9" fmla="*/ 2147483646 h 1447"/>
              <a:gd name="T10" fmla="*/ 2147483646 w 500"/>
              <a:gd name="T11" fmla="*/ 2147483646 h 1447"/>
              <a:gd name="T12" fmla="*/ 2147483646 w 500"/>
              <a:gd name="T13" fmla="*/ 2147483646 h 1447"/>
              <a:gd name="T14" fmla="*/ 2147483646 w 500"/>
              <a:gd name="T15" fmla="*/ 2147483646 h 1447"/>
              <a:gd name="T16" fmla="*/ 2147483646 w 500"/>
              <a:gd name="T17" fmla="*/ 2147483646 h 1447"/>
              <a:gd name="T18" fmla="*/ 2147483646 w 500"/>
              <a:gd name="T19" fmla="*/ 2147483646 h 1447"/>
              <a:gd name="T20" fmla="*/ 2147483646 w 500"/>
              <a:gd name="T21" fmla="*/ 2147483646 h 1447"/>
              <a:gd name="T22" fmla="*/ 2147483646 w 500"/>
              <a:gd name="T23" fmla="*/ 2147483646 h 1447"/>
              <a:gd name="T24" fmla="*/ 2147483646 w 500"/>
              <a:gd name="T25" fmla="*/ 2147483646 h 1447"/>
              <a:gd name="T26" fmla="*/ 2147483646 w 500"/>
              <a:gd name="T27" fmla="*/ 2147483646 h 1447"/>
              <a:gd name="T28" fmla="*/ 2147483646 w 500"/>
              <a:gd name="T29" fmla="*/ 2147483646 h 1447"/>
              <a:gd name="T30" fmla="*/ 2147483646 w 500"/>
              <a:gd name="T31" fmla="*/ 2147483646 h 1447"/>
              <a:gd name="T32" fmla="*/ 2147483646 w 500"/>
              <a:gd name="T33" fmla="*/ 2147483646 h 1447"/>
              <a:gd name="T34" fmla="*/ 2147483646 w 500"/>
              <a:gd name="T35" fmla="*/ 2147483646 h 1447"/>
              <a:gd name="T36" fmla="*/ 2147483646 w 500"/>
              <a:gd name="T37" fmla="*/ 2147483646 h 1447"/>
              <a:gd name="T38" fmla="*/ 2147483646 w 500"/>
              <a:gd name="T39" fmla="*/ 2147483646 h 1447"/>
              <a:gd name="T40" fmla="*/ 2147483646 w 500"/>
              <a:gd name="T41" fmla="*/ 2147483646 h 1447"/>
              <a:gd name="T42" fmla="*/ 2147483646 w 500"/>
              <a:gd name="T43" fmla="*/ 2147483646 h 1447"/>
              <a:gd name="T44" fmla="*/ 2147483646 w 500"/>
              <a:gd name="T45" fmla="*/ 2147483646 h 1447"/>
              <a:gd name="T46" fmla="*/ 2147483646 w 500"/>
              <a:gd name="T47" fmla="*/ 2147483646 h 1447"/>
              <a:gd name="T48" fmla="*/ 2147483646 w 500"/>
              <a:gd name="T49" fmla="*/ 2147483646 h 1447"/>
              <a:gd name="T50" fmla="*/ 2147483646 w 500"/>
              <a:gd name="T51" fmla="*/ 2147483646 h 1447"/>
              <a:gd name="T52" fmla="*/ 2147483646 w 500"/>
              <a:gd name="T53" fmla="*/ 2147483646 h 1447"/>
              <a:gd name="T54" fmla="*/ 2147483646 w 500"/>
              <a:gd name="T55" fmla="*/ 2147483646 h 1447"/>
              <a:gd name="T56" fmla="*/ 2147483646 w 500"/>
              <a:gd name="T57" fmla="*/ 2147483646 h 1447"/>
              <a:gd name="T58" fmla="*/ 2147483646 w 500"/>
              <a:gd name="T59" fmla="*/ 2147483646 h 1447"/>
              <a:gd name="T60" fmla="*/ 0 w 500"/>
              <a:gd name="T61" fmla="*/ 2147483646 h 1447"/>
              <a:gd name="T62" fmla="*/ 2147483646 w 500"/>
              <a:gd name="T63" fmla="*/ 2147483646 h 1447"/>
              <a:gd name="T64" fmla="*/ 2147483646 w 500"/>
              <a:gd name="T65" fmla="*/ 2147483646 h 1447"/>
              <a:gd name="T66" fmla="*/ 2147483646 w 500"/>
              <a:gd name="T67" fmla="*/ 2147483646 h 1447"/>
              <a:gd name="T68" fmla="*/ 2147483646 w 500"/>
              <a:gd name="T69" fmla="*/ 2147483646 h 1447"/>
              <a:gd name="T70" fmla="*/ 2147483646 w 500"/>
              <a:gd name="T71" fmla="*/ 0 h 1447"/>
              <a:gd name="T72" fmla="*/ 2147483646 w 500"/>
              <a:gd name="T73" fmla="*/ 2147483646 h 1447"/>
              <a:gd name="T74" fmla="*/ 2147483646 w 500"/>
              <a:gd name="T75" fmla="*/ 2147483646 h 1447"/>
              <a:gd name="T76" fmla="*/ 2147483646 w 500"/>
              <a:gd name="T77" fmla="*/ 2147483646 h 1447"/>
              <a:gd name="T78" fmla="*/ 2147483646 w 500"/>
              <a:gd name="T79" fmla="*/ 2147483646 h 1447"/>
              <a:gd name="T80" fmla="*/ 2147483646 w 500"/>
              <a:gd name="T81" fmla="*/ 2147483646 h 1447"/>
              <a:gd name="T82" fmla="*/ 2147483646 w 500"/>
              <a:gd name="T83" fmla="*/ 2147483646 h 1447"/>
              <a:gd name="T84" fmla="*/ 2147483646 w 500"/>
              <a:gd name="T85" fmla="*/ 2147483646 h 1447"/>
              <a:gd name="T86" fmla="*/ 2147483646 w 500"/>
              <a:gd name="T87" fmla="*/ 2147483646 h 1447"/>
              <a:gd name="T88" fmla="*/ 2147483646 w 500"/>
              <a:gd name="T89" fmla="*/ 2147483646 h 1447"/>
              <a:gd name="T90" fmla="*/ 2147483646 w 500"/>
              <a:gd name="T91" fmla="*/ 2147483646 h 144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500" h="1447">
                <a:moveTo>
                  <a:pt x="467" y="471"/>
                </a:moveTo>
                <a:lnTo>
                  <a:pt x="467" y="471"/>
                </a:lnTo>
                <a:lnTo>
                  <a:pt x="473" y="492"/>
                </a:lnTo>
                <a:lnTo>
                  <a:pt x="479" y="516"/>
                </a:lnTo>
                <a:lnTo>
                  <a:pt x="484" y="542"/>
                </a:lnTo>
                <a:lnTo>
                  <a:pt x="487" y="571"/>
                </a:lnTo>
                <a:lnTo>
                  <a:pt x="494" y="634"/>
                </a:lnTo>
                <a:lnTo>
                  <a:pt x="499" y="701"/>
                </a:lnTo>
                <a:lnTo>
                  <a:pt x="500" y="775"/>
                </a:lnTo>
                <a:lnTo>
                  <a:pt x="500" y="851"/>
                </a:lnTo>
                <a:lnTo>
                  <a:pt x="497" y="926"/>
                </a:lnTo>
                <a:lnTo>
                  <a:pt x="494" y="1002"/>
                </a:lnTo>
                <a:lnTo>
                  <a:pt x="486" y="1145"/>
                </a:lnTo>
                <a:lnTo>
                  <a:pt x="478" y="1262"/>
                </a:lnTo>
                <a:lnTo>
                  <a:pt x="467" y="1375"/>
                </a:lnTo>
                <a:lnTo>
                  <a:pt x="465" y="1389"/>
                </a:lnTo>
                <a:lnTo>
                  <a:pt x="460" y="1402"/>
                </a:lnTo>
                <a:lnTo>
                  <a:pt x="454" y="1415"/>
                </a:lnTo>
                <a:lnTo>
                  <a:pt x="446" y="1424"/>
                </a:lnTo>
                <a:lnTo>
                  <a:pt x="434" y="1434"/>
                </a:lnTo>
                <a:lnTo>
                  <a:pt x="422" y="1441"/>
                </a:lnTo>
                <a:lnTo>
                  <a:pt x="409" y="1445"/>
                </a:lnTo>
                <a:lnTo>
                  <a:pt x="394" y="1447"/>
                </a:lnTo>
                <a:lnTo>
                  <a:pt x="388" y="1445"/>
                </a:lnTo>
                <a:lnTo>
                  <a:pt x="383" y="1445"/>
                </a:lnTo>
                <a:lnTo>
                  <a:pt x="378" y="1442"/>
                </a:lnTo>
                <a:lnTo>
                  <a:pt x="375" y="1439"/>
                </a:lnTo>
                <a:lnTo>
                  <a:pt x="373" y="1436"/>
                </a:lnTo>
                <a:lnTo>
                  <a:pt x="373" y="1433"/>
                </a:lnTo>
                <a:lnTo>
                  <a:pt x="373" y="1421"/>
                </a:lnTo>
                <a:lnTo>
                  <a:pt x="380" y="1396"/>
                </a:lnTo>
                <a:lnTo>
                  <a:pt x="383" y="1381"/>
                </a:lnTo>
                <a:lnTo>
                  <a:pt x="383" y="1367"/>
                </a:lnTo>
                <a:lnTo>
                  <a:pt x="391" y="1256"/>
                </a:lnTo>
                <a:lnTo>
                  <a:pt x="397" y="1138"/>
                </a:lnTo>
                <a:lnTo>
                  <a:pt x="402" y="998"/>
                </a:lnTo>
                <a:lnTo>
                  <a:pt x="402" y="923"/>
                </a:lnTo>
                <a:lnTo>
                  <a:pt x="402" y="847"/>
                </a:lnTo>
                <a:lnTo>
                  <a:pt x="402" y="772"/>
                </a:lnTo>
                <a:lnTo>
                  <a:pt x="399" y="699"/>
                </a:lnTo>
                <a:lnTo>
                  <a:pt x="394" y="632"/>
                </a:lnTo>
                <a:lnTo>
                  <a:pt x="386" y="571"/>
                </a:lnTo>
                <a:lnTo>
                  <a:pt x="381" y="542"/>
                </a:lnTo>
                <a:lnTo>
                  <a:pt x="376" y="516"/>
                </a:lnTo>
                <a:lnTo>
                  <a:pt x="370" y="492"/>
                </a:lnTo>
                <a:lnTo>
                  <a:pt x="364" y="471"/>
                </a:lnTo>
                <a:lnTo>
                  <a:pt x="359" y="458"/>
                </a:lnTo>
                <a:lnTo>
                  <a:pt x="352" y="445"/>
                </a:lnTo>
                <a:lnTo>
                  <a:pt x="336" y="418"/>
                </a:lnTo>
                <a:lnTo>
                  <a:pt x="315" y="389"/>
                </a:lnTo>
                <a:lnTo>
                  <a:pt x="290" y="357"/>
                </a:lnTo>
                <a:lnTo>
                  <a:pt x="261" y="325"/>
                </a:lnTo>
                <a:lnTo>
                  <a:pt x="230" y="291"/>
                </a:lnTo>
                <a:lnTo>
                  <a:pt x="166" y="225"/>
                </a:lnTo>
                <a:lnTo>
                  <a:pt x="105" y="166"/>
                </a:lnTo>
                <a:lnTo>
                  <a:pt x="52" y="118"/>
                </a:lnTo>
                <a:lnTo>
                  <a:pt x="0" y="73"/>
                </a:lnTo>
                <a:lnTo>
                  <a:pt x="2" y="64"/>
                </a:lnTo>
                <a:lnTo>
                  <a:pt x="3" y="58"/>
                </a:lnTo>
                <a:lnTo>
                  <a:pt x="7" y="52"/>
                </a:lnTo>
                <a:lnTo>
                  <a:pt x="11" y="44"/>
                </a:lnTo>
                <a:lnTo>
                  <a:pt x="23" y="32"/>
                </a:lnTo>
                <a:lnTo>
                  <a:pt x="37" y="21"/>
                </a:lnTo>
                <a:lnTo>
                  <a:pt x="50" y="13"/>
                </a:lnTo>
                <a:lnTo>
                  <a:pt x="61" y="7"/>
                </a:lnTo>
                <a:lnTo>
                  <a:pt x="73" y="0"/>
                </a:lnTo>
                <a:lnTo>
                  <a:pt x="87" y="2"/>
                </a:lnTo>
                <a:lnTo>
                  <a:pt x="102" y="7"/>
                </a:lnTo>
                <a:lnTo>
                  <a:pt x="113" y="13"/>
                </a:lnTo>
                <a:lnTo>
                  <a:pt x="124" y="21"/>
                </a:lnTo>
                <a:lnTo>
                  <a:pt x="132" y="32"/>
                </a:lnTo>
                <a:lnTo>
                  <a:pt x="139" y="44"/>
                </a:lnTo>
                <a:lnTo>
                  <a:pt x="143" y="58"/>
                </a:lnTo>
                <a:lnTo>
                  <a:pt x="145" y="73"/>
                </a:lnTo>
                <a:lnTo>
                  <a:pt x="190" y="118"/>
                </a:lnTo>
                <a:lnTo>
                  <a:pt x="235" y="167"/>
                </a:lnTo>
                <a:lnTo>
                  <a:pt x="290" y="227"/>
                </a:lnTo>
                <a:lnTo>
                  <a:pt x="346" y="291"/>
                </a:lnTo>
                <a:lnTo>
                  <a:pt x="373" y="325"/>
                </a:lnTo>
                <a:lnTo>
                  <a:pt x="399" y="357"/>
                </a:lnTo>
                <a:lnTo>
                  <a:pt x="422" y="389"/>
                </a:lnTo>
                <a:lnTo>
                  <a:pt x="441" y="418"/>
                </a:lnTo>
                <a:lnTo>
                  <a:pt x="455" y="447"/>
                </a:lnTo>
                <a:lnTo>
                  <a:pt x="467" y="471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7" name="Freeform 14"/>
          <p:cNvSpPr/>
          <p:nvPr userDrawn="1"/>
        </p:nvSpPr>
        <p:spPr bwMode="auto">
          <a:xfrm>
            <a:off x="7877175" y="4284663"/>
            <a:ext cx="628650" cy="628650"/>
          </a:xfrm>
          <a:custGeom>
            <a:avLst/>
            <a:gdLst>
              <a:gd name="T0" fmla="*/ 2147483646 w 396"/>
              <a:gd name="T1" fmla="*/ 2147483646 h 396"/>
              <a:gd name="T2" fmla="*/ 2147483646 w 396"/>
              <a:gd name="T3" fmla="*/ 2147483646 h 396"/>
              <a:gd name="T4" fmla="*/ 2147483646 w 396"/>
              <a:gd name="T5" fmla="*/ 2147483646 h 396"/>
              <a:gd name="T6" fmla="*/ 2147483646 w 396"/>
              <a:gd name="T7" fmla="*/ 2147483646 h 396"/>
              <a:gd name="T8" fmla="*/ 2147483646 w 396"/>
              <a:gd name="T9" fmla="*/ 2147483646 h 396"/>
              <a:gd name="T10" fmla="*/ 2147483646 w 396"/>
              <a:gd name="T11" fmla="*/ 2147483646 h 396"/>
              <a:gd name="T12" fmla="*/ 2147483646 w 396"/>
              <a:gd name="T13" fmla="*/ 2147483646 h 396"/>
              <a:gd name="T14" fmla="*/ 2147483646 w 396"/>
              <a:gd name="T15" fmla="*/ 2147483646 h 396"/>
              <a:gd name="T16" fmla="*/ 2147483646 w 396"/>
              <a:gd name="T17" fmla="*/ 2147483646 h 396"/>
              <a:gd name="T18" fmla="*/ 2147483646 w 396"/>
              <a:gd name="T19" fmla="*/ 2147483646 h 396"/>
              <a:gd name="T20" fmla="*/ 2147483646 w 396"/>
              <a:gd name="T21" fmla="*/ 2147483646 h 396"/>
              <a:gd name="T22" fmla="*/ 2147483646 w 396"/>
              <a:gd name="T23" fmla="*/ 2147483646 h 396"/>
              <a:gd name="T24" fmla="*/ 2147483646 w 396"/>
              <a:gd name="T25" fmla="*/ 2147483646 h 396"/>
              <a:gd name="T26" fmla="*/ 2147483646 w 396"/>
              <a:gd name="T27" fmla="*/ 2147483646 h 396"/>
              <a:gd name="T28" fmla="*/ 2147483646 w 396"/>
              <a:gd name="T29" fmla="*/ 2147483646 h 396"/>
              <a:gd name="T30" fmla="*/ 2147483646 w 396"/>
              <a:gd name="T31" fmla="*/ 2147483646 h 396"/>
              <a:gd name="T32" fmla="*/ 2147483646 w 396"/>
              <a:gd name="T33" fmla="*/ 2147483646 h 396"/>
              <a:gd name="T34" fmla="*/ 0 w 396"/>
              <a:gd name="T35" fmla="*/ 2147483646 h 396"/>
              <a:gd name="T36" fmla="*/ 2147483646 w 396"/>
              <a:gd name="T37" fmla="*/ 2147483646 h 396"/>
              <a:gd name="T38" fmla="*/ 2147483646 w 396"/>
              <a:gd name="T39" fmla="*/ 2147483646 h 396"/>
              <a:gd name="T40" fmla="*/ 2147483646 w 396"/>
              <a:gd name="T41" fmla="*/ 2147483646 h 396"/>
              <a:gd name="T42" fmla="*/ 2147483646 w 396"/>
              <a:gd name="T43" fmla="*/ 2147483646 h 396"/>
              <a:gd name="T44" fmla="*/ 2147483646 w 396"/>
              <a:gd name="T45" fmla="*/ 2147483646 h 396"/>
              <a:gd name="T46" fmla="*/ 2147483646 w 396"/>
              <a:gd name="T47" fmla="*/ 2147483646 h 396"/>
              <a:gd name="T48" fmla="*/ 2147483646 w 396"/>
              <a:gd name="T49" fmla="*/ 2147483646 h 396"/>
              <a:gd name="T50" fmla="*/ 2147483646 w 396"/>
              <a:gd name="T51" fmla="*/ 0 h 396"/>
              <a:gd name="T52" fmla="*/ 2147483646 w 396"/>
              <a:gd name="T53" fmla="*/ 2147483646 h 396"/>
              <a:gd name="T54" fmla="*/ 2147483646 w 396"/>
              <a:gd name="T55" fmla="*/ 2147483646 h 396"/>
              <a:gd name="T56" fmla="*/ 2147483646 w 396"/>
              <a:gd name="T57" fmla="*/ 2147483646 h 396"/>
              <a:gd name="T58" fmla="*/ 2147483646 w 396"/>
              <a:gd name="T59" fmla="*/ 2147483646 h 396"/>
              <a:gd name="T60" fmla="*/ 2147483646 w 396"/>
              <a:gd name="T61" fmla="*/ 2147483646 h 396"/>
              <a:gd name="T62" fmla="*/ 2147483646 w 396"/>
              <a:gd name="T63" fmla="*/ 2147483646 h 396"/>
              <a:gd name="T64" fmla="*/ 2147483646 w 396"/>
              <a:gd name="T65" fmla="*/ 2147483646 h 396"/>
              <a:gd name="T66" fmla="*/ 2147483646 w 396"/>
              <a:gd name="T67" fmla="*/ 2147483646 h 396"/>
              <a:gd name="T68" fmla="*/ 2147483646 w 396"/>
              <a:gd name="T69" fmla="*/ 2147483646 h 39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6" h="396">
                <a:moveTo>
                  <a:pt x="396" y="198"/>
                </a:moveTo>
                <a:lnTo>
                  <a:pt x="396" y="198"/>
                </a:lnTo>
                <a:lnTo>
                  <a:pt x="394" y="217"/>
                </a:lnTo>
                <a:lnTo>
                  <a:pt x="391" y="238"/>
                </a:lnTo>
                <a:lnTo>
                  <a:pt x="386" y="256"/>
                </a:lnTo>
                <a:lnTo>
                  <a:pt x="380" y="275"/>
                </a:lnTo>
                <a:lnTo>
                  <a:pt x="372" y="291"/>
                </a:lnTo>
                <a:lnTo>
                  <a:pt x="362" y="309"/>
                </a:lnTo>
                <a:lnTo>
                  <a:pt x="351" y="324"/>
                </a:lnTo>
                <a:lnTo>
                  <a:pt x="338" y="338"/>
                </a:lnTo>
                <a:lnTo>
                  <a:pt x="324" y="351"/>
                </a:lnTo>
                <a:lnTo>
                  <a:pt x="309" y="362"/>
                </a:lnTo>
                <a:lnTo>
                  <a:pt x="293" y="372"/>
                </a:lnTo>
                <a:lnTo>
                  <a:pt x="275" y="380"/>
                </a:lnTo>
                <a:lnTo>
                  <a:pt x="258" y="386"/>
                </a:lnTo>
                <a:lnTo>
                  <a:pt x="238" y="391"/>
                </a:lnTo>
                <a:lnTo>
                  <a:pt x="219" y="394"/>
                </a:lnTo>
                <a:lnTo>
                  <a:pt x="198" y="396"/>
                </a:lnTo>
                <a:lnTo>
                  <a:pt x="177" y="394"/>
                </a:lnTo>
                <a:lnTo>
                  <a:pt x="158" y="391"/>
                </a:lnTo>
                <a:lnTo>
                  <a:pt x="139" y="386"/>
                </a:lnTo>
                <a:lnTo>
                  <a:pt x="121" y="380"/>
                </a:lnTo>
                <a:lnTo>
                  <a:pt x="103" y="372"/>
                </a:lnTo>
                <a:lnTo>
                  <a:pt x="87" y="362"/>
                </a:lnTo>
                <a:lnTo>
                  <a:pt x="73" y="351"/>
                </a:lnTo>
                <a:lnTo>
                  <a:pt x="58" y="338"/>
                </a:lnTo>
                <a:lnTo>
                  <a:pt x="45" y="324"/>
                </a:lnTo>
                <a:lnTo>
                  <a:pt x="34" y="309"/>
                </a:lnTo>
                <a:lnTo>
                  <a:pt x="25" y="291"/>
                </a:lnTo>
                <a:lnTo>
                  <a:pt x="16" y="275"/>
                </a:lnTo>
                <a:lnTo>
                  <a:pt x="10" y="256"/>
                </a:lnTo>
                <a:lnTo>
                  <a:pt x="5" y="238"/>
                </a:lnTo>
                <a:lnTo>
                  <a:pt x="2" y="217"/>
                </a:lnTo>
                <a:lnTo>
                  <a:pt x="0" y="198"/>
                </a:lnTo>
                <a:lnTo>
                  <a:pt x="2" y="177"/>
                </a:lnTo>
                <a:lnTo>
                  <a:pt x="5" y="158"/>
                </a:lnTo>
                <a:lnTo>
                  <a:pt x="10" y="139"/>
                </a:lnTo>
                <a:lnTo>
                  <a:pt x="16" y="121"/>
                </a:lnTo>
                <a:lnTo>
                  <a:pt x="25" y="103"/>
                </a:lnTo>
                <a:lnTo>
                  <a:pt x="34" y="87"/>
                </a:lnTo>
                <a:lnTo>
                  <a:pt x="45" y="73"/>
                </a:lnTo>
                <a:lnTo>
                  <a:pt x="58" y="58"/>
                </a:lnTo>
                <a:lnTo>
                  <a:pt x="73" y="45"/>
                </a:lnTo>
                <a:lnTo>
                  <a:pt x="87" y="34"/>
                </a:lnTo>
                <a:lnTo>
                  <a:pt x="103" y="25"/>
                </a:lnTo>
                <a:lnTo>
                  <a:pt x="121" y="17"/>
                </a:lnTo>
                <a:lnTo>
                  <a:pt x="139" y="9"/>
                </a:lnTo>
                <a:lnTo>
                  <a:pt x="158" y="4"/>
                </a:lnTo>
                <a:lnTo>
                  <a:pt x="177" y="2"/>
                </a:lnTo>
                <a:lnTo>
                  <a:pt x="198" y="0"/>
                </a:lnTo>
                <a:lnTo>
                  <a:pt x="219" y="2"/>
                </a:lnTo>
                <a:lnTo>
                  <a:pt x="238" y="4"/>
                </a:lnTo>
                <a:lnTo>
                  <a:pt x="258" y="9"/>
                </a:lnTo>
                <a:lnTo>
                  <a:pt x="275" y="17"/>
                </a:lnTo>
                <a:lnTo>
                  <a:pt x="293" y="25"/>
                </a:lnTo>
                <a:lnTo>
                  <a:pt x="309" y="34"/>
                </a:lnTo>
                <a:lnTo>
                  <a:pt x="324" y="45"/>
                </a:lnTo>
                <a:lnTo>
                  <a:pt x="338" y="58"/>
                </a:lnTo>
                <a:lnTo>
                  <a:pt x="351" y="73"/>
                </a:lnTo>
                <a:lnTo>
                  <a:pt x="362" y="87"/>
                </a:lnTo>
                <a:lnTo>
                  <a:pt x="372" y="103"/>
                </a:lnTo>
                <a:lnTo>
                  <a:pt x="380" y="121"/>
                </a:lnTo>
                <a:lnTo>
                  <a:pt x="386" y="139"/>
                </a:lnTo>
                <a:lnTo>
                  <a:pt x="391" y="158"/>
                </a:lnTo>
                <a:lnTo>
                  <a:pt x="394" y="177"/>
                </a:lnTo>
                <a:lnTo>
                  <a:pt x="396" y="198"/>
                </a:lnTo>
                <a:close/>
              </a:path>
            </a:pathLst>
          </a:custGeom>
          <a:solidFill>
            <a:srgbClr val="B9CC7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8" name="Freeform 15"/>
          <p:cNvSpPr/>
          <p:nvPr userDrawn="1"/>
        </p:nvSpPr>
        <p:spPr bwMode="auto">
          <a:xfrm>
            <a:off x="8128000" y="3871913"/>
            <a:ext cx="163513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0 w 103"/>
              <a:gd name="T37" fmla="*/ 2147483646 h 103"/>
              <a:gd name="T38" fmla="*/ 0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0 h 103"/>
              <a:gd name="T56" fmla="*/ 2147483646 w 103"/>
              <a:gd name="T57" fmla="*/ 0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3" y="51"/>
                </a:moveTo>
                <a:lnTo>
                  <a:pt x="103" y="51"/>
                </a:lnTo>
                <a:lnTo>
                  <a:pt x="103" y="61"/>
                </a:lnTo>
                <a:lnTo>
                  <a:pt x="100" y="71"/>
                </a:lnTo>
                <a:lnTo>
                  <a:pt x="95" y="80"/>
                </a:lnTo>
                <a:lnTo>
                  <a:pt x="88" y="87"/>
                </a:lnTo>
                <a:lnTo>
                  <a:pt x="80" y="93"/>
                </a:lnTo>
                <a:lnTo>
                  <a:pt x="72" y="98"/>
                </a:lnTo>
                <a:lnTo>
                  <a:pt x="63" y="101"/>
                </a:lnTo>
                <a:lnTo>
                  <a:pt x="51" y="103"/>
                </a:lnTo>
                <a:lnTo>
                  <a:pt x="42" y="101"/>
                </a:lnTo>
                <a:lnTo>
                  <a:pt x="32" y="98"/>
                </a:lnTo>
                <a:lnTo>
                  <a:pt x="23" y="93"/>
                </a:lnTo>
                <a:lnTo>
                  <a:pt x="16" y="87"/>
                </a:lnTo>
                <a:lnTo>
                  <a:pt x="10" y="80"/>
                </a:lnTo>
                <a:lnTo>
                  <a:pt x="5" y="71"/>
                </a:lnTo>
                <a:lnTo>
                  <a:pt x="2" y="61"/>
                </a:lnTo>
                <a:lnTo>
                  <a:pt x="0" y="51"/>
                </a:lnTo>
                <a:lnTo>
                  <a:pt x="2" y="40"/>
                </a:lnTo>
                <a:lnTo>
                  <a:pt x="5" y="31"/>
                </a:lnTo>
                <a:lnTo>
                  <a:pt x="10" y="23"/>
                </a:lnTo>
                <a:lnTo>
                  <a:pt x="16" y="15"/>
                </a:lnTo>
                <a:lnTo>
                  <a:pt x="23" y="8"/>
                </a:lnTo>
                <a:lnTo>
                  <a:pt x="32" y="5"/>
                </a:lnTo>
                <a:lnTo>
                  <a:pt x="42" y="2"/>
                </a:lnTo>
                <a:lnTo>
                  <a:pt x="51" y="0"/>
                </a:lnTo>
                <a:lnTo>
                  <a:pt x="63" y="2"/>
                </a:lnTo>
                <a:lnTo>
                  <a:pt x="72" y="5"/>
                </a:lnTo>
                <a:lnTo>
                  <a:pt x="80" y="8"/>
                </a:lnTo>
                <a:lnTo>
                  <a:pt x="88" y="15"/>
                </a:lnTo>
                <a:lnTo>
                  <a:pt x="95" y="23"/>
                </a:lnTo>
                <a:lnTo>
                  <a:pt x="100" y="31"/>
                </a:lnTo>
                <a:lnTo>
                  <a:pt x="103" y="40"/>
                </a:lnTo>
                <a:lnTo>
                  <a:pt x="103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29" name="Freeform 16"/>
          <p:cNvSpPr/>
          <p:nvPr userDrawn="1"/>
        </p:nvSpPr>
        <p:spPr bwMode="auto">
          <a:xfrm>
            <a:off x="8156575" y="4244975"/>
            <a:ext cx="104775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0 w 66"/>
              <a:gd name="T37" fmla="*/ 2147483646 h 64"/>
              <a:gd name="T38" fmla="*/ 0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0 h 64"/>
              <a:gd name="T54" fmla="*/ 2147483646 w 66"/>
              <a:gd name="T55" fmla="*/ 0 h 64"/>
              <a:gd name="T56" fmla="*/ 2147483646 w 66"/>
              <a:gd name="T57" fmla="*/ 0 h 64"/>
              <a:gd name="T58" fmla="*/ 2147483646 w 66"/>
              <a:gd name="T59" fmla="*/ 0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66" y="32"/>
                </a:moveTo>
                <a:lnTo>
                  <a:pt x="66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4"/>
                </a:lnTo>
                <a:lnTo>
                  <a:pt x="6" y="50"/>
                </a:lnTo>
                <a:lnTo>
                  <a:pt x="3" y="45"/>
                </a:lnTo>
                <a:lnTo>
                  <a:pt x="1" y="38"/>
                </a:lnTo>
                <a:lnTo>
                  <a:pt x="0" y="32"/>
                </a:lnTo>
                <a:lnTo>
                  <a:pt x="1" y="25"/>
                </a:lnTo>
                <a:lnTo>
                  <a:pt x="3" y="19"/>
                </a:lnTo>
                <a:lnTo>
                  <a:pt x="6" y="14"/>
                </a:lnTo>
                <a:lnTo>
                  <a:pt x="9" y="9"/>
                </a:lnTo>
                <a:lnTo>
                  <a:pt x="14" y="5"/>
                </a:lnTo>
                <a:lnTo>
                  <a:pt x="21" y="1"/>
                </a:ln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5" y="1"/>
                </a:lnTo>
                <a:lnTo>
                  <a:pt x="51" y="5"/>
                </a:lnTo>
                <a:lnTo>
                  <a:pt x="56" y="9"/>
                </a:lnTo>
                <a:lnTo>
                  <a:pt x="59" y="14"/>
                </a:lnTo>
                <a:lnTo>
                  <a:pt x="62" y="19"/>
                </a:lnTo>
                <a:lnTo>
                  <a:pt x="64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0" name="Freeform 17"/>
          <p:cNvSpPr/>
          <p:nvPr userDrawn="1"/>
        </p:nvSpPr>
        <p:spPr bwMode="auto">
          <a:xfrm>
            <a:off x="8196263" y="4010025"/>
            <a:ext cx="23812" cy="244475"/>
          </a:xfrm>
          <a:custGeom>
            <a:avLst/>
            <a:gdLst>
              <a:gd name="T0" fmla="*/ 2147483646 w 15"/>
              <a:gd name="T1" fmla="*/ 2147483646 h 154"/>
              <a:gd name="T2" fmla="*/ 2147483646 w 15"/>
              <a:gd name="T3" fmla="*/ 2147483646 h 154"/>
              <a:gd name="T4" fmla="*/ 2147483646 w 15"/>
              <a:gd name="T5" fmla="*/ 2147483646 h 154"/>
              <a:gd name="T6" fmla="*/ 2147483646 w 15"/>
              <a:gd name="T7" fmla="*/ 2147483646 h 154"/>
              <a:gd name="T8" fmla="*/ 2147483646 w 15"/>
              <a:gd name="T9" fmla="*/ 2147483646 h 154"/>
              <a:gd name="T10" fmla="*/ 2147483646 w 15"/>
              <a:gd name="T11" fmla="*/ 2147483646 h 154"/>
              <a:gd name="T12" fmla="*/ 2147483646 w 15"/>
              <a:gd name="T13" fmla="*/ 2147483646 h 154"/>
              <a:gd name="T14" fmla="*/ 2147483646 w 15"/>
              <a:gd name="T15" fmla="*/ 2147483646 h 154"/>
              <a:gd name="T16" fmla="*/ 2147483646 w 15"/>
              <a:gd name="T17" fmla="*/ 2147483646 h 154"/>
              <a:gd name="T18" fmla="*/ 2147483646 w 15"/>
              <a:gd name="T19" fmla="*/ 2147483646 h 154"/>
              <a:gd name="T20" fmla="*/ 0 w 15"/>
              <a:gd name="T21" fmla="*/ 2147483646 h 154"/>
              <a:gd name="T22" fmla="*/ 0 w 15"/>
              <a:gd name="T23" fmla="*/ 2147483646 h 154"/>
              <a:gd name="T24" fmla="*/ 0 w 15"/>
              <a:gd name="T25" fmla="*/ 2147483646 h 154"/>
              <a:gd name="T26" fmla="*/ 0 w 15"/>
              <a:gd name="T27" fmla="*/ 2147483646 h 154"/>
              <a:gd name="T28" fmla="*/ 0 w 15"/>
              <a:gd name="T29" fmla="*/ 2147483646 h 154"/>
              <a:gd name="T30" fmla="*/ 2147483646 w 15"/>
              <a:gd name="T31" fmla="*/ 2147483646 h 154"/>
              <a:gd name="T32" fmla="*/ 2147483646 w 15"/>
              <a:gd name="T33" fmla="*/ 2147483646 h 154"/>
              <a:gd name="T34" fmla="*/ 2147483646 w 15"/>
              <a:gd name="T35" fmla="*/ 0 h 154"/>
              <a:gd name="T36" fmla="*/ 2147483646 w 15"/>
              <a:gd name="T37" fmla="*/ 0 h 154"/>
              <a:gd name="T38" fmla="*/ 2147483646 w 15"/>
              <a:gd name="T39" fmla="*/ 0 h 154"/>
              <a:gd name="T40" fmla="*/ 2147483646 w 15"/>
              <a:gd name="T41" fmla="*/ 2147483646 h 154"/>
              <a:gd name="T42" fmla="*/ 2147483646 w 15"/>
              <a:gd name="T43" fmla="*/ 2147483646 h 154"/>
              <a:gd name="T44" fmla="*/ 2147483646 w 15"/>
              <a:gd name="T45" fmla="*/ 2147483646 h 154"/>
              <a:gd name="T46" fmla="*/ 2147483646 w 15"/>
              <a:gd name="T47" fmla="*/ 2147483646 h 154"/>
              <a:gd name="T48" fmla="*/ 2147483646 w 15"/>
              <a:gd name="T49" fmla="*/ 2147483646 h 154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4">
                <a:moveTo>
                  <a:pt x="15" y="148"/>
                </a:moveTo>
                <a:lnTo>
                  <a:pt x="15" y="148"/>
                </a:lnTo>
                <a:lnTo>
                  <a:pt x="15" y="151"/>
                </a:lnTo>
                <a:lnTo>
                  <a:pt x="13" y="153"/>
                </a:lnTo>
                <a:lnTo>
                  <a:pt x="10" y="154"/>
                </a:lnTo>
                <a:lnTo>
                  <a:pt x="8" y="154"/>
                </a:lnTo>
                <a:lnTo>
                  <a:pt x="5" y="154"/>
                </a:lnTo>
                <a:lnTo>
                  <a:pt x="2" y="153"/>
                </a:lnTo>
                <a:lnTo>
                  <a:pt x="0" y="151"/>
                </a:lnTo>
                <a:lnTo>
                  <a:pt x="0" y="148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1"/>
                </a:lnTo>
                <a:lnTo>
                  <a:pt x="8" y="0"/>
                </a:lnTo>
                <a:lnTo>
                  <a:pt x="10" y="1"/>
                </a:lnTo>
                <a:lnTo>
                  <a:pt x="13" y="3"/>
                </a:lnTo>
                <a:lnTo>
                  <a:pt x="15" y="5"/>
                </a:lnTo>
                <a:lnTo>
                  <a:pt x="15" y="8"/>
                </a:lnTo>
                <a:lnTo>
                  <a:pt x="15" y="14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1" name="Freeform 18"/>
          <p:cNvSpPr/>
          <p:nvPr userDrawn="1"/>
        </p:nvSpPr>
        <p:spPr bwMode="auto">
          <a:xfrm>
            <a:off x="8128000" y="3675063"/>
            <a:ext cx="63500" cy="217487"/>
          </a:xfrm>
          <a:custGeom>
            <a:avLst/>
            <a:gdLst>
              <a:gd name="T0" fmla="*/ 2147483646 w 40"/>
              <a:gd name="T1" fmla="*/ 2147483646 h 137"/>
              <a:gd name="T2" fmla="*/ 2147483646 w 40"/>
              <a:gd name="T3" fmla="*/ 2147483646 h 137"/>
              <a:gd name="T4" fmla="*/ 2147483646 w 40"/>
              <a:gd name="T5" fmla="*/ 2147483646 h 137"/>
              <a:gd name="T6" fmla="*/ 2147483646 w 40"/>
              <a:gd name="T7" fmla="*/ 2147483646 h 137"/>
              <a:gd name="T8" fmla="*/ 2147483646 w 40"/>
              <a:gd name="T9" fmla="*/ 2147483646 h 137"/>
              <a:gd name="T10" fmla="*/ 2147483646 w 40"/>
              <a:gd name="T11" fmla="*/ 2147483646 h 137"/>
              <a:gd name="T12" fmla="*/ 2147483646 w 40"/>
              <a:gd name="T13" fmla="*/ 2147483646 h 137"/>
              <a:gd name="T14" fmla="*/ 2147483646 w 40"/>
              <a:gd name="T15" fmla="*/ 2147483646 h 137"/>
              <a:gd name="T16" fmla="*/ 0 w 40"/>
              <a:gd name="T17" fmla="*/ 2147483646 h 137"/>
              <a:gd name="T18" fmla="*/ 0 w 40"/>
              <a:gd name="T19" fmla="*/ 2147483646 h 137"/>
              <a:gd name="T20" fmla="*/ 0 w 40"/>
              <a:gd name="T21" fmla="*/ 2147483646 h 137"/>
              <a:gd name="T22" fmla="*/ 2147483646 w 40"/>
              <a:gd name="T23" fmla="*/ 0 h 137"/>
              <a:gd name="T24" fmla="*/ 2147483646 w 40"/>
              <a:gd name="T25" fmla="*/ 0 h 137"/>
              <a:gd name="T26" fmla="*/ 2147483646 w 40"/>
              <a:gd name="T27" fmla="*/ 0 h 137"/>
              <a:gd name="T28" fmla="*/ 2147483646 w 40"/>
              <a:gd name="T29" fmla="*/ 0 h 137"/>
              <a:gd name="T30" fmla="*/ 2147483646 w 40"/>
              <a:gd name="T31" fmla="*/ 2147483646 h 137"/>
              <a:gd name="T32" fmla="*/ 2147483646 w 40"/>
              <a:gd name="T33" fmla="*/ 2147483646 h 13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7">
                <a:moveTo>
                  <a:pt x="40" y="132"/>
                </a:moveTo>
                <a:lnTo>
                  <a:pt x="40" y="132"/>
                </a:lnTo>
                <a:lnTo>
                  <a:pt x="40" y="135"/>
                </a:lnTo>
                <a:lnTo>
                  <a:pt x="37" y="137"/>
                </a:lnTo>
                <a:lnTo>
                  <a:pt x="34" y="137"/>
                </a:lnTo>
                <a:lnTo>
                  <a:pt x="32" y="134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0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2" name="Freeform 19"/>
          <p:cNvSpPr/>
          <p:nvPr userDrawn="1"/>
        </p:nvSpPr>
        <p:spPr bwMode="auto">
          <a:xfrm>
            <a:off x="8202613" y="3657600"/>
            <a:ext cx="19050" cy="223838"/>
          </a:xfrm>
          <a:custGeom>
            <a:avLst/>
            <a:gdLst>
              <a:gd name="T0" fmla="*/ 2147483646 w 12"/>
              <a:gd name="T1" fmla="*/ 2147483646 h 141"/>
              <a:gd name="T2" fmla="*/ 2147483646 w 12"/>
              <a:gd name="T3" fmla="*/ 2147483646 h 141"/>
              <a:gd name="T4" fmla="*/ 2147483646 w 12"/>
              <a:gd name="T5" fmla="*/ 2147483646 h 141"/>
              <a:gd name="T6" fmla="*/ 2147483646 w 12"/>
              <a:gd name="T7" fmla="*/ 2147483646 h 141"/>
              <a:gd name="T8" fmla="*/ 2147483646 w 12"/>
              <a:gd name="T9" fmla="*/ 2147483646 h 141"/>
              <a:gd name="T10" fmla="*/ 2147483646 w 12"/>
              <a:gd name="T11" fmla="*/ 2147483646 h 141"/>
              <a:gd name="T12" fmla="*/ 2147483646 w 12"/>
              <a:gd name="T13" fmla="*/ 2147483646 h 141"/>
              <a:gd name="T14" fmla="*/ 0 w 12"/>
              <a:gd name="T15" fmla="*/ 2147483646 h 141"/>
              <a:gd name="T16" fmla="*/ 2147483646 w 12"/>
              <a:gd name="T17" fmla="*/ 2147483646 h 141"/>
              <a:gd name="T18" fmla="*/ 2147483646 w 12"/>
              <a:gd name="T19" fmla="*/ 2147483646 h 141"/>
              <a:gd name="T20" fmla="*/ 2147483646 w 12"/>
              <a:gd name="T21" fmla="*/ 2147483646 h 141"/>
              <a:gd name="T22" fmla="*/ 2147483646 w 12"/>
              <a:gd name="T23" fmla="*/ 0 h 141"/>
              <a:gd name="T24" fmla="*/ 2147483646 w 12"/>
              <a:gd name="T25" fmla="*/ 0 h 141"/>
              <a:gd name="T26" fmla="*/ 2147483646 w 12"/>
              <a:gd name="T27" fmla="*/ 0 h 141"/>
              <a:gd name="T28" fmla="*/ 2147483646 w 12"/>
              <a:gd name="T29" fmla="*/ 2147483646 h 141"/>
              <a:gd name="T30" fmla="*/ 2147483646 w 12"/>
              <a:gd name="T31" fmla="*/ 2147483646 h 141"/>
              <a:gd name="T32" fmla="*/ 2147483646 w 12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" h="141">
                <a:moveTo>
                  <a:pt x="9" y="137"/>
                </a:moveTo>
                <a:lnTo>
                  <a:pt x="9" y="137"/>
                </a:lnTo>
                <a:lnTo>
                  <a:pt x="8" y="140"/>
                </a:lnTo>
                <a:lnTo>
                  <a:pt x="4" y="141"/>
                </a:lnTo>
                <a:lnTo>
                  <a:pt x="1" y="140"/>
                </a:lnTo>
                <a:lnTo>
                  <a:pt x="0" y="137"/>
                </a:lnTo>
                <a:lnTo>
                  <a:pt x="3" y="3"/>
                </a:lnTo>
                <a:lnTo>
                  <a:pt x="4" y="2"/>
                </a:lnTo>
                <a:lnTo>
                  <a:pt x="8" y="0"/>
                </a:lnTo>
                <a:lnTo>
                  <a:pt x="11" y="2"/>
                </a:lnTo>
                <a:lnTo>
                  <a:pt x="12" y="5"/>
                </a:lnTo>
                <a:lnTo>
                  <a:pt x="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3" name="Freeform 20"/>
          <p:cNvSpPr/>
          <p:nvPr userDrawn="1"/>
        </p:nvSpPr>
        <p:spPr bwMode="auto">
          <a:xfrm>
            <a:off x="8056563" y="3698875"/>
            <a:ext cx="112712" cy="198438"/>
          </a:xfrm>
          <a:custGeom>
            <a:avLst/>
            <a:gdLst>
              <a:gd name="T0" fmla="*/ 2147483646 w 71"/>
              <a:gd name="T1" fmla="*/ 2147483646 h 125"/>
              <a:gd name="T2" fmla="*/ 2147483646 w 71"/>
              <a:gd name="T3" fmla="*/ 2147483646 h 125"/>
              <a:gd name="T4" fmla="*/ 2147483646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0 w 71"/>
              <a:gd name="T17" fmla="*/ 2147483646 h 125"/>
              <a:gd name="T18" fmla="*/ 0 w 71"/>
              <a:gd name="T19" fmla="*/ 2147483646 h 125"/>
              <a:gd name="T20" fmla="*/ 0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2147483646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69" y="119"/>
                </a:moveTo>
                <a:lnTo>
                  <a:pt x="69" y="119"/>
                </a:lnTo>
                <a:lnTo>
                  <a:pt x="71" y="122"/>
                </a:lnTo>
                <a:lnTo>
                  <a:pt x="68" y="125"/>
                </a:lnTo>
                <a:lnTo>
                  <a:pt x="64" y="125"/>
                </a:lnTo>
                <a:lnTo>
                  <a:pt x="63" y="124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69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4" name="Freeform 21"/>
          <p:cNvSpPr/>
          <p:nvPr userDrawn="1"/>
        </p:nvSpPr>
        <p:spPr bwMode="auto">
          <a:xfrm>
            <a:off x="8232775" y="3667125"/>
            <a:ext cx="61913" cy="220663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0 w 39"/>
              <a:gd name="T13" fmla="*/ 2147483646 h 139"/>
              <a:gd name="T14" fmla="*/ 0 w 39"/>
              <a:gd name="T15" fmla="*/ 2147483646 h 139"/>
              <a:gd name="T16" fmla="*/ 2147483646 w 39"/>
              <a:gd name="T17" fmla="*/ 2147483646 h 139"/>
              <a:gd name="T18" fmla="*/ 2147483646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2147483646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8" y="135"/>
                </a:moveTo>
                <a:lnTo>
                  <a:pt x="8" y="135"/>
                </a:lnTo>
                <a:lnTo>
                  <a:pt x="6" y="139"/>
                </a:lnTo>
                <a:lnTo>
                  <a:pt x="3" y="139"/>
                </a:lnTo>
                <a:lnTo>
                  <a:pt x="0" y="137"/>
                </a:lnTo>
                <a:lnTo>
                  <a:pt x="0" y="134"/>
                </a:lnTo>
                <a:lnTo>
                  <a:pt x="30" y="4"/>
                </a:lnTo>
                <a:lnTo>
                  <a:pt x="32" y="2"/>
                </a:lnTo>
                <a:lnTo>
                  <a:pt x="35" y="0"/>
                </a:lnTo>
                <a:lnTo>
                  <a:pt x="39" y="4"/>
                </a:lnTo>
                <a:lnTo>
                  <a:pt x="39" y="7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5" name="Freeform 22"/>
          <p:cNvSpPr/>
          <p:nvPr userDrawn="1"/>
        </p:nvSpPr>
        <p:spPr bwMode="auto">
          <a:xfrm>
            <a:off x="8007350" y="3741738"/>
            <a:ext cx="138113" cy="185737"/>
          </a:xfrm>
          <a:custGeom>
            <a:avLst/>
            <a:gdLst>
              <a:gd name="T0" fmla="*/ 2147483646 w 87"/>
              <a:gd name="T1" fmla="*/ 2147483646 h 117"/>
              <a:gd name="T2" fmla="*/ 2147483646 w 87"/>
              <a:gd name="T3" fmla="*/ 2147483646 h 117"/>
              <a:gd name="T4" fmla="*/ 2147483646 w 87"/>
              <a:gd name="T5" fmla="*/ 2147483646 h 117"/>
              <a:gd name="T6" fmla="*/ 2147483646 w 87"/>
              <a:gd name="T7" fmla="*/ 2147483646 h 117"/>
              <a:gd name="T8" fmla="*/ 2147483646 w 87"/>
              <a:gd name="T9" fmla="*/ 2147483646 h 117"/>
              <a:gd name="T10" fmla="*/ 2147483646 w 87"/>
              <a:gd name="T11" fmla="*/ 2147483646 h 117"/>
              <a:gd name="T12" fmla="*/ 2147483646 w 87"/>
              <a:gd name="T13" fmla="*/ 2147483646 h 117"/>
              <a:gd name="T14" fmla="*/ 2147483646 w 87"/>
              <a:gd name="T15" fmla="*/ 2147483646 h 117"/>
              <a:gd name="T16" fmla="*/ 2147483646 w 87"/>
              <a:gd name="T17" fmla="*/ 2147483646 h 117"/>
              <a:gd name="T18" fmla="*/ 2147483646 w 87"/>
              <a:gd name="T19" fmla="*/ 2147483646 h 117"/>
              <a:gd name="T20" fmla="*/ 0 w 87"/>
              <a:gd name="T21" fmla="*/ 2147483646 h 117"/>
              <a:gd name="T22" fmla="*/ 2147483646 w 87"/>
              <a:gd name="T23" fmla="*/ 2147483646 h 117"/>
              <a:gd name="T24" fmla="*/ 2147483646 w 87"/>
              <a:gd name="T25" fmla="*/ 2147483646 h 117"/>
              <a:gd name="T26" fmla="*/ 2147483646 w 87"/>
              <a:gd name="T27" fmla="*/ 2147483646 h 117"/>
              <a:gd name="T28" fmla="*/ 2147483646 w 87"/>
              <a:gd name="T29" fmla="*/ 0 h 117"/>
              <a:gd name="T30" fmla="*/ 2147483646 w 87"/>
              <a:gd name="T31" fmla="*/ 2147483646 h 117"/>
              <a:gd name="T32" fmla="*/ 2147483646 w 87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7" h="117">
                <a:moveTo>
                  <a:pt x="87" y="109"/>
                </a:moveTo>
                <a:lnTo>
                  <a:pt x="87" y="109"/>
                </a:lnTo>
                <a:lnTo>
                  <a:pt x="87" y="114"/>
                </a:lnTo>
                <a:lnTo>
                  <a:pt x="86" y="116"/>
                </a:lnTo>
                <a:lnTo>
                  <a:pt x="82" y="117"/>
                </a:lnTo>
                <a:lnTo>
                  <a:pt x="79" y="116"/>
                </a:lnTo>
                <a:lnTo>
                  <a:pt x="2" y="8"/>
                </a:lnTo>
                <a:lnTo>
                  <a:pt x="0" y="5"/>
                </a:lnTo>
                <a:lnTo>
                  <a:pt x="4" y="2"/>
                </a:lnTo>
                <a:lnTo>
                  <a:pt x="7" y="0"/>
                </a:lnTo>
                <a:lnTo>
                  <a:pt x="10" y="2"/>
                </a:lnTo>
                <a:lnTo>
                  <a:pt x="87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6" name="Freeform 23"/>
          <p:cNvSpPr/>
          <p:nvPr userDrawn="1"/>
        </p:nvSpPr>
        <p:spPr bwMode="auto">
          <a:xfrm>
            <a:off x="7969250" y="3800475"/>
            <a:ext cx="17145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6"/>
                </a:lnTo>
                <a:lnTo>
                  <a:pt x="103" y="98"/>
                </a:lnTo>
                <a:lnTo>
                  <a:pt x="100" y="96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7" name="Freeform 24"/>
          <p:cNvSpPr/>
          <p:nvPr userDrawn="1"/>
        </p:nvSpPr>
        <p:spPr bwMode="auto">
          <a:xfrm>
            <a:off x="7939088" y="3876675"/>
            <a:ext cx="198437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0 w 125"/>
              <a:gd name="T23" fmla="*/ 2147483646 h 68"/>
              <a:gd name="T24" fmla="*/ 0 w 125"/>
              <a:gd name="T25" fmla="*/ 2147483646 h 68"/>
              <a:gd name="T26" fmla="*/ 0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4" y="60"/>
                </a:moveTo>
                <a:lnTo>
                  <a:pt x="124" y="60"/>
                </a:lnTo>
                <a:lnTo>
                  <a:pt x="125" y="61"/>
                </a:lnTo>
                <a:lnTo>
                  <a:pt x="125" y="66"/>
                </a:lnTo>
                <a:lnTo>
                  <a:pt x="124" y="68"/>
                </a:lnTo>
                <a:lnTo>
                  <a:pt x="119" y="68"/>
                </a:lnTo>
                <a:lnTo>
                  <a:pt x="3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24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8" name="Freeform 25"/>
          <p:cNvSpPr/>
          <p:nvPr userDrawn="1"/>
        </p:nvSpPr>
        <p:spPr bwMode="auto">
          <a:xfrm>
            <a:off x="8255000" y="3706813"/>
            <a:ext cx="117475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0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7" y="123"/>
                </a:lnTo>
                <a:lnTo>
                  <a:pt x="4" y="123"/>
                </a:lnTo>
                <a:lnTo>
                  <a:pt x="0" y="120"/>
                </a:lnTo>
                <a:lnTo>
                  <a:pt x="0" y="117"/>
                </a:lnTo>
                <a:lnTo>
                  <a:pt x="66" y="1"/>
                </a:lnTo>
                <a:lnTo>
                  <a:pt x="70" y="0"/>
                </a:lnTo>
                <a:lnTo>
                  <a:pt x="73" y="0"/>
                </a:lnTo>
                <a:lnTo>
                  <a:pt x="74" y="1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39" name="Freeform 26"/>
          <p:cNvSpPr/>
          <p:nvPr userDrawn="1"/>
        </p:nvSpPr>
        <p:spPr bwMode="auto">
          <a:xfrm>
            <a:off x="8280400" y="3751263"/>
            <a:ext cx="149225" cy="176212"/>
          </a:xfrm>
          <a:custGeom>
            <a:avLst/>
            <a:gdLst>
              <a:gd name="T0" fmla="*/ 2147483646 w 94"/>
              <a:gd name="T1" fmla="*/ 2147483646 h 111"/>
              <a:gd name="T2" fmla="*/ 2147483646 w 94"/>
              <a:gd name="T3" fmla="*/ 2147483646 h 111"/>
              <a:gd name="T4" fmla="*/ 2147483646 w 94"/>
              <a:gd name="T5" fmla="*/ 2147483646 h 111"/>
              <a:gd name="T6" fmla="*/ 2147483646 w 94"/>
              <a:gd name="T7" fmla="*/ 2147483646 h 111"/>
              <a:gd name="T8" fmla="*/ 2147483646 w 94"/>
              <a:gd name="T9" fmla="*/ 2147483646 h 111"/>
              <a:gd name="T10" fmla="*/ 2147483646 w 94"/>
              <a:gd name="T11" fmla="*/ 2147483646 h 111"/>
              <a:gd name="T12" fmla="*/ 0 w 94"/>
              <a:gd name="T13" fmla="*/ 2147483646 h 111"/>
              <a:gd name="T14" fmla="*/ 0 w 94"/>
              <a:gd name="T15" fmla="*/ 2147483646 h 111"/>
              <a:gd name="T16" fmla="*/ 2147483646 w 94"/>
              <a:gd name="T17" fmla="*/ 2147483646 h 111"/>
              <a:gd name="T18" fmla="*/ 2147483646 w 94"/>
              <a:gd name="T19" fmla="*/ 2147483646 h 111"/>
              <a:gd name="T20" fmla="*/ 2147483646 w 94"/>
              <a:gd name="T21" fmla="*/ 0 h 111"/>
              <a:gd name="T22" fmla="*/ 2147483646 w 94"/>
              <a:gd name="T23" fmla="*/ 2147483646 h 111"/>
              <a:gd name="T24" fmla="*/ 2147483646 w 94"/>
              <a:gd name="T25" fmla="*/ 2147483646 h 111"/>
              <a:gd name="T26" fmla="*/ 2147483646 w 94"/>
              <a:gd name="T27" fmla="*/ 2147483646 h 111"/>
              <a:gd name="T28" fmla="*/ 2147483646 w 94"/>
              <a:gd name="T29" fmla="*/ 2147483646 h 111"/>
              <a:gd name="T30" fmla="*/ 2147483646 w 94"/>
              <a:gd name="T31" fmla="*/ 2147483646 h 111"/>
              <a:gd name="T32" fmla="*/ 2147483646 w 94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4" h="111">
                <a:moveTo>
                  <a:pt x="9" y="110"/>
                </a:moveTo>
                <a:lnTo>
                  <a:pt x="9" y="110"/>
                </a:lnTo>
                <a:lnTo>
                  <a:pt x="5" y="111"/>
                </a:lnTo>
                <a:lnTo>
                  <a:pt x="2" y="111"/>
                </a:lnTo>
                <a:lnTo>
                  <a:pt x="0" y="108"/>
                </a:lnTo>
                <a:lnTo>
                  <a:pt x="0" y="105"/>
                </a:lnTo>
                <a:lnTo>
                  <a:pt x="86" y="2"/>
                </a:lnTo>
                <a:lnTo>
                  <a:pt x="89" y="0"/>
                </a:lnTo>
                <a:lnTo>
                  <a:pt x="92" y="2"/>
                </a:lnTo>
                <a:lnTo>
                  <a:pt x="94" y="5"/>
                </a:lnTo>
                <a:lnTo>
                  <a:pt x="92" y="9"/>
                </a:lnTo>
                <a:lnTo>
                  <a:pt x="9" y="1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0" name="Freeform 27"/>
          <p:cNvSpPr/>
          <p:nvPr userDrawn="1"/>
        </p:nvSpPr>
        <p:spPr bwMode="auto">
          <a:xfrm>
            <a:off x="8283575" y="3817938"/>
            <a:ext cx="184150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7"/>
                </a:moveTo>
                <a:lnTo>
                  <a:pt x="8" y="87"/>
                </a:lnTo>
                <a:lnTo>
                  <a:pt x="5" y="89"/>
                </a:lnTo>
                <a:lnTo>
                  <a:pt x="2" y="87"/>
                </a:lnTo>
                <a:lnTo>
                  <a:pt x="0" y="84"/>
                </a:lnTo>
                <a:lnTo>
                  <a:pt x="2" y="81"/>
                </a:lnTo>
                <a:lnTo>
                  <a:pt x="108" y="0"/>
                </a:lnTo>
                <a:lnTo>
                  <a:pt x="111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1" name="Freeform 28"/>
          <p:cNvSpPr/>
          <p:nvPr userDrawn="1"/>
        </p:nvSpPr>
        <p:spPr bwMode="auto">
          <a:xfrm>
            <a:off x="8280400" y="3881438"/>
            <a:ext cx="207963" cy="103187"/>
          </a:xfrm>
          <a:custGeom>
            <a:avLst/>
            <a:gdLst>
              <a:gd name="T0" fmla="*/ 2147483646 w 131"/>
              <a:gd name="T1" fmla="*/ 2147483646 h 65"/>
              <a:gd name="T2" fmla="*/ 2147483646 w 131"/>
              <a:gd name="T3" fmla="*/ 2147483646 h 65"/>
              <a:gd name="T4" fmla="*/ 2147483646 w 131"/>
              <a:gd name="T5" fmla="*/ 2147483646 h 65"/>
              <a:gd name="T6" fmla="*/ 0 w 131"/>
              <a:gd name="T7" fmla="*/ 2147483646 h 65"/>
              <a:gd name="T8" fmla="*/ 0 w 131"/>
              <a:gd name="T9" fmla="*/ 2147483646 h 65"/>
              <a:gd name="T10" fmla="*/ 0 w 131"/>
              <a:gd name="T11" fmla="*/ 2147483646 h 65"/>
              <a:gd name="T12" fmla="*/ 0 w 131"/>
              <a:gd name="T13" fmla="*/ 2147483646 h 65"/>
              <a:gd name="T14" fmla="*/ 2147483646 w 131"/>
              <a:gd name="T15" fmla="*/ 2147483646 h 65"/>
              <a:gd name="T16" fmla="*/ 2147483646 w 131"/>
              <a:gd name="T17" fmla="*/ 0 h 65"/>
              <a:gd name="T18" fmla="*/ 2147483646 w 131"/>
              <a:gd name="T19" fmla="*/ 0 h 65"/>
              <a:gd name="T20" fmla="*/ 2147483646 w 131"/>
              <a:gd name="T21" fmla="*/ 0 h 65"/>
              <a:gd name="T22" fmla="*/ 2147483646 w 131"/>
              <a:gd name="T23" fmla="*/ 2147483646 h 65"/>
              <a:gd name="T24" fmla="*/ 2147483646 w 131"/>
              <a:gd name="T25" fmla="*/ 2147483646 h 65"/>
              <a:gd name="T26" fmla="*/ 2147483646 w 131"/>
              <a:gd name="T27" fmla="*/ 2147483646 h 65"/>
              <a:gd name="T28" fmla="*/ 2147483646 w 131"/>
              <a:gd name="T29" fmla="*/ 2147483646 h 65"/>
              <a:gd name="T30" fmla="*/ 2147483646 w 131"/>
              <a:gd name="T31" fmla="*/ 2147483646 h 65"/>
              <a:gd name="T32" fmla="*/ 2147483646 w 131"/>
              <a:gd name="T33" fmla="*/ 2147483646 h 6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5">
                <a:moveTo>
                  <a:pt x="7" y="65"/>
                </a:moveTo>
                <a:lnTo>
                  <a:pt x="7" y="65"/>
                </a:lnTo>
                <a:lnTo>
                  <a:pt x="4" y="65"/>
                </a:lnTo>
                <a:lnTo>
                  <a:pt x="0" y="62"/>
                </a:lnTo>
                <a:lnTo>
                  <a:pt x="0" y="58"/>
                </a:lnTo>
                <a:lnTo>
                  <a:pt x="4" y="57"/>
                </a:lnTo>
                <a:lnTo>
                  <a:pt x="124" y="0"/>
                </a:lnTo>
                <a:lnTo>
                  <a:pt x="128" y="0"/>
                </a:lnTo>
                <a:lnTo>
                  <a:pt x="131" y="4"/>
                </a:lnTo>
                <a:lnTo>
                  <a:pt x="131" y="7"/>
                </a:lnTo>
                <a:lnTo>
                  <a:pt x="128" y="9"/>
                </a:lnTo>
                <a:lnTo>
                  <a:pt x="7" y="6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2" name="Freeform 29"/>
          <p:cNvSpPr/>
          <p:nvPr userDrawn="1"/>
        </p:nvSpPr>
        <p:spPr bwMode="auto">
          <a:xfrm>
            <a:off x="7854950" y="3927475"/>
            <a:ext cx="163513" cy="161925"/>
          </a:xfrm>
          <a:custGeom>
            <a:avLst/>
            <a:gdLst>
              <a:gd name="T0" fmla="*/ 2147483646 w 103"/>
              <a:gd name="T1" fmla="*/ 2147483646 h 102"/>
              <a:gd name="T2" fmla="*/ 2147483646 w 103"/>
              <a:gd name="T3" fmla="*/ 2147483646 h 102"/>
              <a:gd name="T4" fmla="*/ 2147483646 w 103"/>
              <a:gd name="T5" fmla="*/ 2147483646 h 102"/>
              <a:gd name="T6" fmla="*/ 2147483646 w 103"/>
              <a:gd name="T7" fmla="*/ 2147483646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0 w 103"/>
              <a:gd name="T41" fmla="*/ 2147483646 h 102"/>
              <a:gd name="T42" fmla="*/ 0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2147483646 w 103"/>
              <a:gd name="T59" fmla="*/ 0 h 102"/>
              <a:gd name="T60" fmla="*/ 2147483646 w 103"/>
              <a:gd name="T61" fmla="*/ 0 h 102"/>
              <a:gd name="T62" fmla="*/ 2147483646 w 103"/>
              <a:gd name="T63" fmla="*/ 0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2147483646 h 102"/>
              <a:gd name="T74" fmla="*/ 2147483646 w 103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100" y="34"/>
                </a:moveTo>
                <a:lnTo>
                  <a:pt x="100" y="34"/>
                </a:lnTo>
                <a:lnTo>
                  <a:pt x="101" y="44"/>
                </a:lnTo>
                <a:lnTo>
                  <a:pt x="103" y="53"/>
                </a:lnTo>
                <a:lnTo>
                  <a:pt x="101" y="63"/>
                </a:lnTo>
                <a:lnTo>
                  <a:pt x="96" y="73"/>
                </a:lnTo>
                <a:lnTo>
                  <a:pt x="92" y="81"/>
                </a:lnTo>
                <a:lnTo>
                  <a:pt x="85" y="89"/>
                </a:lnTo>
                <a:lnTo>
                  <a:pt x="77" y="95"/>
                </a:lnTo>
                <a:lnTo>
                  <a:pt x="67" y="98"/>
                </a:lnTo>
                <a:lnTo>
                  <a:pt x="58" y="102"/>
                </a:lnTo>
                <a:lnTo>
                  <a:pt x="48" y="102"/>
                </a:lnTo>
                <a:lnTo>
                  <a:pt x="39" y="100"/>
                </a:lnTo>
                <a:lnTo>
                  <a:pt x="29" y="97"/>
                </a:lnTo>
                <a:lnTo>
                  <a:pt x="21" y="92"/>
                </a:lnTo>
                <a:lnTo>
                  <a:pt x="13" y="86"/>
                </a:lnTo>
                <a:lnTo>
                  <a:pt x="6" y="78"/>
                </a:lnTo>
                <a:lnTo>
                  <a:pt x="3" y="68"/>
                </a:lnTo>
                <a:lnTo>
                  <a:pt x="0" y="58"/>
                </a:lnTo>
                <a:lnTo>
                  <a:pt x="0" y="47"/>
                </a:lnTo>
                <a:lnTo>
                  <a:pt x="2" y="37"/>
                </a:lnTo>
                <a:lnTo>
                  <a:pt x="5" y="29"/>
                </a:lnTo>
                <a:lnTo>
                  <a:pt x="10" y="20"/>
                </a:lnTo>
                <a:lnTo>
                  <a:pt x="16" y="13"/>
                </a:lnTo>
                <a:lnTo>
                  <a:pt x="24" y="7"/>
                </a:lnTo>
                <a:lnTo>
                  <a:pt x="34" y="2"/>
                </a:lnTo>
                <a:lnTo>
                  <a:pt x="43" y="0"/>
                </a:lnTo>
                <a:lnTo>
                  <a:pt x="55" y="0"/>
                </a:lnTo>
                <a:lnTo>
                  <a:pt x="64" y="0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5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3" name="Freeform 30"/>
          <p:cNvSpPr/>
          <p:nvPr userDrawn="1"/>
        </p:nvSpPr>
        <p:spPr bwMode="auto">
          <a:xfrm>
            <a:off x="7994650" y="4279900"/>
            <a:ext cx="103188" cy="103188"/>
          </a:xfrm>
          <a:custGeom>
            <a:avLst/>
            <a:gdLst>
              <a:gd name="T0" fmla="*/ 2147483646 w 65"/>
              <a:gd name="T1" fmla="*/ 2147483646 h 65"/>
              <a:gd name="T2" fmla="*/ 2147483646 w 65"/>
              <a:gd name="T3" fmla="*/ 2147483646 h 65"/>
              <a:gd name="T4" fmla="*/ 2147483646 w 65"/>
              <a:gd name="T5" fmla="*/ 2147483646 h 65"/>
              <a:gd name="T6" fmla="*/ 2147483646 w 65"/>
              <a:gd name="T7" fmla="*/ 2147483646 h 65"/>
              <a:gd name="T8" fmla="*/ 2147483646 w 65"/>
              <a:gd name="T9" fmla="*/ 2147483646 h 65"/>
              <a:gd name="T10" fmla="*/ 2147483646 w 65"/>
              <a:gd name="T11" fmla="*/ 2147483646 h 65"/>
              <a:gd name="T12" fmla="*/ 2147483646 w 65"/>
              <a:gd name="T13" fmla="*/ 2147483646 h 65"/>
              <a:gd name="T14" fmla="*/ 2147483646 w 65"/>
              <a:gd name="T15" fmla="*/ 2147483646 h 65"/>
              <a:gd name="T16" fmla="*/ 2147483646 w 65"/>
              <a:gd name="T17" fmla="*/ 2147483646 h 65"/>
              <a:gd name="T18" fmla="*/ 2147483646 w 65"/>
              <a:gd name="T19" fmla="*/ 2147483646 h 65"/>
              <a:gd name="T20" fmla="*/ 2147483646 w 65"/>
              <a:gd name="T21" fmla="*/ 2147483646 h 65"/>
              <a:gd name="T22" fmla="*/ 2147483646 w 65"/>
              <a:gd name="T23" fmla="*/ 2147483646 h 65"/>
              <a:gd name="T24" fmla="*/ 2147483646 w 65"/>
              <a:gd name="T25" fmla="*/ 2147483646 h 65"/>
              <a:gd name="T26" fmla="*/ 2147483646 w 65"/>
              <a:gd name="T27" fmla="*/ 2147483646 h 65"/>
              <a:gd name="T28" fmla="*/ 2147483646 w 65"/>
              <a:gd name="T29" fmla="*/ 2147483646 h 65"/>
              <a:gd name="T30" fmla="*/ 2147483646 w 65"/>
              <a:gd name="T31" fmla="*/ 2147483646 h 65"/>
              <a:gd name="T32" fmla="*/ 2147483646 w 65"/>
              <a:gd name="T33" fmla="*/ 2147483646 h 65"/>
              <a:gd name="T34" fmla="*/ 2147483646 w 65"/>
              <a:gd name="T35" fmla="*/ 2147483646 h 65"/>
              <a:gd name="T36" fmla="*/ 2147483646 w 65"/>
              <a:gd name="T37" fmla="*/ 2147483646 h 65"/>
              <a:gd name="T38" fmla="*/ 2147483646 w 65"/>
              <a:gd name="T39" fmla="*/ 2147483646 h 65"/>
              <a:gd name="T40" fmla="*/ 0 w 65"/>
              <a:gd name="T41" fmla="*/ 2147483646 h 65"/>
              <a:gd name="T42" fmla="*/ 0 w 65"/>
              <a:gd name="T43" fmla="*/ 2147483646 h 65"/>
              <a:gd name="T44" fmla="*/ 2147483646 w 65"/>
              <a:gd name="T45" fmla="*/ 2147483646 h 65"/>
              <a:gd name="T46" fmla="*/ 2147483646 w 65"/>
              <a:gd name="T47" fmla="*/ 2147483646 h 65"/>
              <a:gd name="T48" fmla="*/ 2147483646 w 65"/>
              <a:gd name="T49" fmla="*/ 2147483646 h 65"/>
              <a:gd name="T50" fmla="*/ 2147483646 w 65"/>
              <a:gd name="T51" fmla="*/ 2147483646 h 65"/>
              <a:gd name="T52" fmla="*/ 2147483646 w 65"/>
              <a:gd name="T53" fmla="*/ 2147483646 h 65"/>
              <a:gd name="T54" fmla="*/ 2147483646 w 65"/>
              <a:gd name="T55" fmla="*/ 2147483646 h 65"/>
              <a:gd name="T56" fmla="*/ 2147483646 w 65"/>
              <a:gd name="T57" fmla="*/ 2147483646 h 65"/>
              <a:gd name="T58" fmla="*/ 2147483646 w 65"/>
              <a:gd name="T59" fmla="*/ 0 h 65"/>
              <a:gd name="T60" fmla="*/ 2147483646 w 65"/>
              <a:gd name="T61" fmla="*/ 0 h 65"/>
              <a:gd name="T62" fmla="*/ 2147483646 w 65"/>
              <a:gd name="T63" fmla="*/ 2147483646 h 65"/>
              <a:gd name="T64" fmla="*/ 2147483646 w 65"/>
              <a:gd name="T65" fmla="*/ 2147483646 h 65"/>
              <a:gd name="T66" fmla="*/ 2147483646 w 65"/>
              <a:gd name="T67" fmla="*/ 2147483646 h 65"/>
              <a:gd name="T68" fmla="*/ 2147483646 w 65"/>
              <a:gd name="T69" fmla="*/ 2147483646 h 65"/>
              <a:gd name="T70" fmla="*/ 2147483646 w 65"/>
              <a:gd name="T71" fmla="*/ 2147483646 h 65"/>
              <a:gd name="T72" fmla="*/ 2147483646 w 65"/>
              <a:gd name="T73" fmla="*/ 2147483646 h 65"/>
              <a:gd name="T74" fmla="*/ 2147483646 w 65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5">
                <a:moveTo>
                  <a:pt x="63" y="21"/>
                </a:moveTo>
                <a:lnTo>
                  <a:pt x="63" y="21"/>
                </a:lnTo>
                <a:lnTo>
                  <a:pt x="65" y="28"/>
                </a:lnTo>
                <a:lnTo>
                  <a:pt x="65" y="34"/>
                </a:lnTo>
                <a:lnTo>
                  <a:pt x="65" y="40"/>
                </a:lnTo>
                <a:lnTo>
                  <a:pt x="61" y="47"/>
                </a:lnTo>
                <a:lnTo>
                  <a:pt x="58" y="52"/>
                </a:lnTo>
                <a:lnTo>
                  <a:pt x="55" y="57"/>
                </a:lnTo>
                <a:lnTo>
                  <a:pt x="50" y="60"/>
                </a:lnTo>
                <a:lnTo>
                  <a:pt x="44" y="63"/>
                </a:lnTo>
                <a:lnTo>
                  <a:pt x="37" y="65"/>
                </a:lnTo>
                <a:lnTo>
                  <a:pt x="31" y="65"/>
                </a:lnTo>
                <a:lnTo>
                  <a:pt x="25" y="65"/>
                </a:lnTo>
                <a:lnTo>
                  <a:pt x="20" y="61"/>
                </a:lnTo>
                <a:lnTo>
                  <a:pt x="13" y="58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2" y="24"/>
                </a:lnTo>
                <a:lnTo>
                  <a:pt x="4" y="18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2"/>
                </a:lnTo>
                <a:lnTo>
                  <a:pt x="29" y="0"/>
                </a:lnTo>
                <a:lnTo>
                  <a:pt x="36" y="0"/>
                </a:lnTo>
                <a:lnTo>
                  <a:pt x="41" y="2"/>
                </a:lnTo>
                <a:lnTo>
                  <a:pt x="47" y="3"/>
                </a:lnTo>
                <a:lnTo>
                  <a:pt x="52" y="7"/>
                </a:lnTo>
                <a:lnTo>
                  <a:pt x="57" y="12"/>
                </a:lnTo>
                <a:lnTo>
                  <a:pt x="61" y="16"/>
                </a:lnTo>
                <a:lnTo>
                  <a:pt x="63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4" name="Freeform 31"/>
          <p:cNvSpPr/>
          <p:nvPr userDrawn="1"/>
        </p:nvSpPr>
        <p:spPr bwMode="auto">
          <a:xfrm>
            <a:off x="7943850" y="4060825"/>
            <a:ext cx="96838" cy="234950"/>
          </a:xfrm>
          <a:custGeom>
            <a:avLst/>
            <a:gdLst>
              <a:gd name="T0" fmla="*/ 2147483646 w 61"/>
              <a:gd name="T1" fmla="*/ 2147483646 h 148"/>
              <a:gd name="T2" fmla="*/ 2147483646 w 61"/>
              <a:gd name="T3" fmla="*/ 2147483646 h 148"/>
              <a:gd name="T4" fmla="*/ 2147483646 w 61"/>
              <a:gd name="T5" fmla="*/ 2147483646 h 148"/>
              <a:gd name="T6" fmla="*/ 2147483646 w 61"/>
              <a:gd name="T7" fmla="*/ 2147483646 h 148"/>
              <a:gd name="T8" fmla="*/ 2147483646 w 61"/>
              <a:gd name="T9" fmla="*/ 2147483646 h 148"/>
              <a:gd name="T10" fmla="*/ 2147483646 w 61"/>
              <a:gd name="T11" fmla="*/ 2147483646 h 148"/>
              <a:gd name="T12" fmla="*/ 2147483646 w 61"/>
              <a:gd name="T13" fmla="*/ 2147483646 h 148"/>
              <a:gd name="T14" fmla="*/ 2147483646 w 61"/>
              <a:gd name="T15" fmla="*/ 2147483646 h 148"/>
              <a:gd name="T16" fmla="*/ 2147483646 w 61"/>
              <a:gd name="T17" fmla="*/ 2147483646 h 148"/>
              <a:gd name="T18" fmla="*/ 2147483646 w 61"/>
              <a:gd name="T19" fmla="*/ 2147483646 h 148"/>
              <a:gd name="T20" fmla="*/ 2147483646 w 61"/>
              <a:gd name="T21" fmla="*/ 2147483646 h 148"/>
              <a:gd name="T22" fmla="*/ 2147483646 w 61"/>
              <a:gd name="T23" fmla="*/ 2147483646 h 148"/>
              <a:gd name="T24" fmla="*/ 2147483646 w 61"/>
              <a:gd name="T25" fmla="*/ 2147483646 h 148"/>
              <a:gd name="T26" fmla="*/ 2147483646 w 61"/>
              <a:gd name="T27" fmla="*/ 2147483646 h 148"/>
              <a:gd name="T28" fmla="*/ 0 w 61"/>
              <a:gd name="T29" fmla="*/ 2147483646 h 148"/>
              <a:gd name="T30" fmla="*/ 2147483646 w 61"/>
              <a:gd name="T31" fmla="*/ 2147483646 h 148"/>
              <a:gd name="T32" fmla="*/ 2147483646 w 61"/>
              <a:gd name="T33" fmla="*/ 2147483646 h 148"/>
              <a:gd name="T34" fmla="*/ 2147483646 w 61"/>
              <a:gd name="T35" fmla="*/ 2147483646 h 148"/>
              <a:gd name="T36" fmla="*/ 2147483646 w 61"/>
              <a:gd name="T37" fmla="*/ 2147483646 h 148"/>
              <a:gd name="T38" fmla="*/ 2147483646 w 61"/>
              <a:gd name="T39" fmla="*/ 2147483646 h 148"/>
              <a:gd name="T40" fmla="*/ 2147483646 w 61"/>
              <a:gd name="T41" fmla="*/ 0 h 148"/>
              <a:gd name="T42" fmla="*/ 2147483646 w 61"/>
              <a:gd name="T43" fmla="*/ 2147483646 h 148"/>
              <a:gd name="T44" fmla="*/ 2147483646 w 61"/>
              <a:gd name="T45" fmla="*/ 2147483646 h 148"/>
              <a:gd name="T46" fmla="*/ 2147483646 w 61"/>
              <a:gd name="T47" fmla="*/ 2147483646 h 148"/>
              <a:gd name="T48" fmla="*/ 2147483646 w 61"/>
              <a:gd name="T49" fmla="*/ 2147483646 h 14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8">
                <a:moveTo>
                  <a:pt x="61" y="138"/>
                </a:moveTo>
                <a:lnTo>
                  <a:pt x="61" y="138"/>
                </a:lnTo>
                <a:lnTo>
                  <a:pt x="61" y="140"/>
                </a:lnTo>
                <a:lnTo>
                  <a:pt x="61" y="143"/>
                </a:lnTo>
                <a:lnTo>
                  <a:pt x="60" y="145"/>
                </a:lnTo>
                <a:lnTo>
                  <a:pt x="57" y="146"/>
                </a:lnTo>
                <a:lnTo>
                  <a:pt x="53" y="148"/>
                </a:lnTo>
                <a:lnTo>
                  <a:pt x="52" y="146"/>
                </a:lnTo>
                <a:lnTo>
                  <a:pt x="48" y="145"/>
                </a:lnTo>
                <a:lnTo>
                  <a:pt x="48" y="143"/>
                </a:lnTo>
                <a:lnTo>
                  <a:pt x="2" y="10"/>
                </a:lnTo>
                <a:lnTo>
                  <a:pt x="0" y="8"/>
                </a:lnTo>
                <a:lnTo>
                  <a:pt x="2" y="5"/>
                </a:lnTo>
                <a:lnTo>
                  <a:pt x="3" y="3"/>
                </a:lnTo>
                <a:lnTo>
                  <a:pt x="5" y="2"/>
                </a:lnTo>
                <a:lnTo>
                  <a:pt x="8" y="0"/>
                </a:lnTo>
                <a:lnTo>
                  <a:pt x="11" y="2"/>
                </a:lnTo>
                <a:lnTo>
                  <a:pt x="13" y="3"/>
                </a:lnTo>
                <a:lnTo>
                  <a:pt x="15" y="5"/>
                </a:lnTo>
                <a:lnTo>
                  <a:pt x="61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5" name="Freeform 32"/>
          <p:cNvSpPr/>
          <p:nvPr userDrawn="1"/>
        </p:nvSpPr>
        <p:spPr bwMode="auto">
          <a:xfrm>
            <a:off x="7767638" y="3770313"/>
            <a:ext cx="130175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2147483646 w 82"/>
              <a:gd name="T13" fmla="*/ 2147483646 h 119"/>
              <a:gd name="T14" fmla="*/ 2147483646 w 82"/>
              <a:gd name="T15" fmla="*/ 2147483646 h 119"/>
              <a:gd name="T16" fmla="*/ 0 w 82"/>
              <a:gd name="T17" fmla="*/ 2147483646 h 119"/>
              <a:gd name="T18" fmla="*/ 0 w 82"/>
              <a:gd name="T19" fmla="*/ 2147483646 h 119"/>
              <a:gd name="T20" fmla="*/ 0 w 82"/>
              <a:gd name="T21" fmla="*/ 2147483646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0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1" y="112"/>
                </a:moveTo>
                <a:lnTo>
                  <a:pt x="81" y="112"/>
                </a:lnTo>
                <a:lnTo>
                  <a:pt x="82" y="115"/>
                </a:lnTo>
                <a:lnTo>
                  <a:pt x="81" y="119"/>
                </a:lnTo>
                <a:lnTo>
                  <a:pt x="76" y="119"/>
                </a:lnTo>
                <a:lnTo>
                  <a:pt x="74" y="117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81" y="1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6" name="Freeform 33"/>
          <p:cNvSpPr/>
          <p:nvPr userDrawn="1"/>
        </p:nvSpPr>
        <p:spPr bwMode="auto">
          <a:xfrm>
            <a:off x="7837488" y="3725863"/>
            <a:ext cx="79375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0 w 50"/>
              <a:gd name="T17" fmla="*/ 2147483646 h 135"/>
              <a:gd name="T18" fmla="*/ 0 w 50"/>
              <a:gd name="T19" fmla="*/ 2147483646 h 135"/>
              <a:gd name="T20" fmla="*/ 0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50" y="131"/>
                </a:moveTo>
                <a:lnTo>
                  <a:pt x="50" y="131"/>
                </a:lnTo>
                <a:lnTo>
                  <a:pt x="50" y="134"/>
                </a:lnTo>
                <a:lnTo>
                  <a:pt x="46" y="135"/>
                </a:lnTo>
                <a:lnTo>
                  <a:pt x="43" y="135"/>
                </a:lnTo>
                <a:lnTo>
                  <a:pt x="40" y="132"/>
                </a:ln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7" name="Freeform 34"/>
          <p:cNvSpPr/>
          <p:nvPr userDrawn="1"/>
        </p:nvSpPr>
        <p:spPr bwMode="auto">
          <a:xfrm>
            <a:off x="7707313" y="3816350"/>
            <a:ext cx="168275" cy="157163"/>
          </a:xfrm>
          <a:custGeom>
            <a:avLst/>
            <a:gdLst>
              <a:gd name="T0" fmla="*/ 2147483646 w 106"/>
              <a:gd name="T1" fmla="*/ 2147483646 h 99"/>
              <a:gd name="T2" fmla="*/ 2147483646 w 106"/>
              <a:gd name="T3" fmla="*/ 2147483646 h 99"/>
              <a:gd name="T4" fmla="*/ 2147483646 w 106"/>
              <a:gd name="T5" fmla="*/ 2147483646 h 99"/>
              <a:gd name="T6" fmla="*/ 2147483646 w 106"/>
              <a:gd name="T7" fmla="*/ 2147483646 h 99"/>
              <a:gd name="T8" fmla="*/ 2147483646 w 106"/>
              <a:gd name="T9" fmla="*/ 2147483646 h 99"/>
              <a:gd name="T10" fmla="*/ 2147483646 w 106"/>
              <a:gd name="T11" fmla="*/ 2147483646 h 99"/>
              <a:gd name="T12" fmla="*/ 2147483646 w 106"/>
              <a:gd name="T13" fmla="*/ 2147483646 h 99"/>
              <a:gd name="T14" fmla="*/ 2147483646 w 106"/>
              <a:gd name="T15" fmla="*/ 2147483646 h 99"/>
              <a:gd name="T16" fmla="*/ 2147483646 w 106"/>
              <a:gd name="T17" fmla="*/ 2147483646 h 99"/>
              <a:gd name="T18" fmla="*/ 2147483646 w 106"/>
              <a:gd name="T19" fmla="*/ 2147483646 h 99"/>
              <a:gd name="T20" fmla="*/ 0 w 106"/>
              <a:gd name="T21" fmla="*/ 2147483646 h 99"/>
              <a:gd name="T22" fmla="*/ 2147483646 w 106"/>
              <a:gd name="T23" fmla="*/ 2147483646 h 99"/>
              <a:gd name="T24" fmla="*/ 2147483646 w 106"/>
              <a:gd name="T25" fmla="*/ 2147483646 h 99"/>
              <a:gd name="T26" fmla="*/ 2147483646 w 106"/>
              <a:gd name="T27" fmla="*/ 2147483646 h 99"/>
              <a:gd name="T28" fmla="*/ 2147483646 w 106"/>
              <a:gd name="T29" fmla="*/ 0 h 99"/>
              <a:gd name="T30" fmla="*/ 2147483646 w 106"/>
              <a:gd name="T31" fmla="*/ 0 h 99"/>
              <a:gd name="T32" fmla="*/ 2147483646 w 106"/>
              <a:gd name="T33" fmla="*/ 2147483646 h 9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9">
                <a:moveTo>
                  <a:pt x="104" y="91"/>
                </a:moveTo>
                <a:lnTo>
                  <a:pt x="104" y="91"/>
                </a:lnTo>
                <a:lnTo>
                  <a:pt x="106" y="95"/>
                </a:lnTo>
                <a:lnTo>
                  <a:pt x="106" y="98"/>
                </a:lnTo>
                <a:lnTo>
                  <a:pt x="103" y="99"/>
                </a:lnTo>
                <a:lnTo>
                  <a:pt x="99" y="98"/>
                </a:lnTo>
                <a:lnTo>
                  <a:pt x="1" y="8"/>
                </a:lnTo>
                <a:lnTo>
                  <a:pt x="0" y="4"/>
                </a:lnTo>
                <a:lnTo>
                  <a:pt x="1" y="1"/>
                </a:lnTo>
                <a:lnTo>
                  <a:pt x="4" y="0"/>
                </a:lnTo>
                <a:lnTo>
                  <a:pt x="8" y="0"/>
                </a:lnTo>
                <a:lnTo>
                  <a:pt x="104" y="9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8" name="Freeform 35"/>
          <p:cNvSpPr/>
          <p:nvPr userDrawn="1"/>
        </p:nvSpPr>
        <p:spPr bwMode="auto">
          <a:xfrm>
            <a:off x="7908925" y="3713163"/>
            <a:ext cx="38100" cy="225425"/>
          </a:xfrm>
          <a:custGeom>
            <a:avLst/>
            <a:gdLst>
              <a:gd name="T0" fmla="*/ 2147483646 w 24"/>
              <a:gd name="T1" fmla="*/ 2147483646 h 142"/>
              <a:gd name="T2" fmla="*/ 2147483646 w 24"/>
              <a:gd name="T3" fmla="*/ 2147483646 h 142"/>
              <a:gd name="T4" fmla="*/ 2147483646 w 24"/>
              <a:gd name="T5" fmla="*/ 2147483646 h 142"/>
              <a:gd name="T6" fmla="*/ 2147483646 w 24"/>
              <a:gd name="T7" fmla="*/ 2147483646 h 142"/>
              <a:gd name="T8" fmla="*/ 2147483646 w 24"/>
              <a:gd name="T9" fmla="*/ 2147483646 h 142"/>
              <a:gd name="T10" fmla="*/ 2147483646 w 24"/>
              <a:gd name="T11" fmla="*/ 2147483646 h 142"/>
              <a:gd name="T12" fmla="*/ 2147483646 w 24"/>
              <a:gd name="T13" fmla="*/ 2147483646 h 142"/>
              <a:gd name="T14" fmla="*/ 2147483646 w 24"/>
              <a:gd name="T15" fmla="*/ 2147483646 h 142"/>
              <a:gd name="T16" fmla="*/ 0 w 24"/>
              <a:gd name="T17" fmla="*/ 2147483646 h 142"/>
              <a:gd name="T18" fmla="*/ 0 w 24"/>
              <a:gd name="T19" fmla="*/ 2147483646 h 142"/>
              <a:gd name="T20" fmla="*/ 2147483646 w 24"/>
              <a:gd name="T21" fmla="*/ 2147483646 h 142"/>
              <a:gd name="T22" fmla="*/ 2147483646 w 24"/>
              <a:gd name="T23" fmla="*/ 0 h 142"/>
              <a:gd name="T24" fmla="*/ 2147483646 w 24"/>
              <a:gd name="T25" fmla="*/ 0 h 142"/>
              <a:gd name="T26" fmla="*/ 2147483646 w 24"/>
              <a:gd name="T27" fmla="*/ 0 h 142"/>
              <a:gd name="T28" fmla="*/ 2147483646 w 24"/>
              <a:gd name="T29" fmla="*/ 0 h 142"/>
              <a:gd name="T30" fmla="*/ 2147483646 w 24"/>
              <a:gd name="T31" fmla="*/ 2147483646 h 142"/>
              <a:gd name="T32" fmla="*/ 2147483646 w 24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2">
                <a:moveTo>
                  <a:pt x="24" y="135"/>
                </a:moveTo>
                <a:lnTo>
                  <a:pt x="24" y="135"/>
                </a:lnTo>
                <a:lnTo>
                  <a:pt x="22" y="140"/>
                </a:lnTo>
                <a:lnTo>
                  <a:pt x="19" y="142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0"/>
                </a:lnTo>
                <a:lnTo>
                  <a:pt x="9" y="4"/>
                </a:lnTo>
                <a:lnTo>
                  <a:pt x="24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49" name="Freeform 36"/>
          <p:cNvSpPr/>
          <p:nvPr userDrawn="1"/>
        </p:nvSpPr>
        <p:spPr bwMode="auto">
          <a:xfrm>
            <a:off x="7678738" y="3871913"/>
            <a:ext cx="185737" cy="134937"/>
          </a:xfrm>
          <a:custGeom>
            <a:avLst/>
            <a:gdLst>
              <a:gd name="T0" fmla="*/ 2147483646 w 117"/>
              <a:gd name="T1" fmla="*/ 2147483646 h 85"/>
              <a:gd name="T2" fmla="*/ 2147483646 w 117"/>
              <a:gd name="T3" fmla="*/ 2147483646 h 85"/>
              <a:gd name="T4" fmla="*/ 2147483646 w 117"/>
              <a:gd name="T5" fmla="*/ 2147483646 h 85"/>
              <a:gd name="T6" fmla="*/ 2147483646 w 117"/>
              <a:gd name="T7" fmla="*/ 2147483646 h 85"/>
              <a:gd name="T8" fmla="*/ 2147483646 w 117"/>
              <a:gd name="T9" fmla="*/ 2147483646 h 85"/>
              <a:gd name="T10" fmla="*/ 2147483646 w 117"/>
              <a:gd name="T11" fmla="*/ 2147483646 h 85"/>
              <a:gd name="T12" fmla="*/ 2147483646 w 117"/>
              <a:gd name="T13" fmla="*/ 2147483646 h 85"/>
              <a:gd name="T14" fmla="*/ 2147483646 w 117"/>
              <a:gd name="T15" fmla="*/ 2147483646 h 85"/>
              <a:gd name="T16" fmla="*/ 2147483646 w 117"/>
              <a:gd name="T17" fmla="*/ 2147483646 h 85"/>
              <a:gd name="T18" fmla="*/ 2147483646 w 117"/>
              <a:gd name="T19" fmla="*/ 2147483646 h 85"/>
              <a:gd name="T20" fmla="*/ 0 w 117"/>
              <a:gd name="T21" fmla="*/ 2147483646 h 85"/>
              <a:gd name="T22" fmla="*/ 0 w 117"/>
              <a:gd name="T23" fmla="*/ 2147483646 h 85"/>
              <a:gd name="T24" fmla="*/ 0 w 117"/>
              <a:gd name="T25" fmla="*/ 2147483646 h 85"/>
              <a:gd name="T26" fmla="*/ 0 w 117"/>
              <a:gd name="T27" fmla="*/ 2147483646 h 85"/>
              <a:gd name="T28" fmla="*/ 2147483646 w 117"/>
              <a:gd name="T29" fmla="*/ 0 h 85"/>
              <a:gd name="T30" fmla="*/ 2147483646 w 117"/>
              <a:gd name="T31" fmla="*/ 2147483646 h 85"/>
              <a:gd name="T32" fmla="*/ 2147483646 w 117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5">
                <a:moveTo>
                  <a:pt x="116" y="77"/>
                </a:moveTo>
                <a:lnTo>
                  <a:pt x="116" y="77"/>
                </a:lnTo>
                <a:lnTo>
                  <a:pt x="117" y="80"/>
                </a:lnTo>
                <a:lnTo>
                  <a:pt x="117" y="84"/>
                </a:lnTo>
                <a:lnTo>
                  <a:pt x="114" y="85"/>
                </a:lnTo>
                <a:lnTo>
                  <a:pt x="111" y="85"/>
                </a:lnTo>
                <a:lnTo>
                  <a:pt x="2" y="8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0" name="Freeform 37"/>
          <p:cNvSpPr/>
          <p:nvPr userDrawn="1"/>
        </p:nvSpPr>
        <p:spPr bwMode="auto">
          <a:xfrm>
            <a:off x="7661275" y="3940175"/>
            <a:ext cx="206375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3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1" name="Freeform 38"/>
          <p:cNvSpPr/>
          <p:nvPr userDrawn="1"/>
        </p:nvSpPr>
        <p:spPr bwMode="auto">
          <a:xfrm>
            <a:off x="7656513" y="4022725"/>
            <a:ext cx="220662" cy="41275"/>
          </a:xfrm>
          <a:custGeom>
            <a:avLst/>
            <a:gdLst>
              <a:gd name="T0" fmla="*/ 2147483646 w 139"/>
              <a:gd name="T1" fmla="*/ 2147483646 h 26"/>
              <a:gd name="T2" fmla="*/ 2147483646 w 139"/>
              <a:gd name="T3" fmla="*/ 2147483646 h 26"/>
              <a:gd name="T4" fmla="*/ 2147483646 w 139"/>
              <a:gd name="T5" fmla="*/ 2147483646 h 26"/>
              <a:gd name="T6" fmla="*/ 2147483646 w 139"/>
              <a:gd name="T7" fmla="*/ 2147483646 h 26"/>
              <a:gd name="T8" fmla="*/ 2147483646 w 139"/>
              <a:gd name="T9" fmla="*/ 2147483646 h 26"/>
              <a:gd name="T10" fmla="*/ 2147483646 w 139"/>
              <a:gd name="T11" fmla="*/ 2147483646 h 26"/>
              <a:gd name="T12" fmla="*/ 2147483646 w 139"/>
              <a:gd name="T13" fmla="*/ 2147483646 h 26"/>
              <a:gd name="T14" fmla="*/ 2147483646 w 139"/>
              <a:gd name="T15" fmla="*/ 2147483646 h 26"/>
              <a:gd name="T16" fmla="*/ 2147483646 w 139"/>
              <a:gd name="T17" fmla="*/ 2147483646 h 26"/>
              <a:gd name="T18" fmla="*/ 2147483646 w 139"/>
              <a:gd name="T19" fmla="*/ 2147483646 h 26"/>
              <a:gd name="T20" fmla="*/ 2147483646 w 139"/>
              <a:gd name="T21" fmla="*/ 2147483646 h 26"/>
              <a:gd name="T22" fmla="*/ 0 w 139"/>
              <a:gd name="T23" fmla="*/ 2147483646 h 26"/>
              <a:gd name="T24" fmla="*/ 0 w 139"/>
              <a:gd name="T25" fmla="*/ 2147483646 h 26"/>
              <a:gd name="T26" fmla="*/ 0 w 139"/>
              <a:gd name="T27" fmla="*/ 2147483646 h 26"/>
              <a:gd name="T28" fmla="*/ 2147483646 w 139"/>
              <a:gd name="T29" fmla="*/ 2147483646 h 26"/>
              <a:gd name="T30" fmla="*/ 2147483646 w 139"/>
              <a:gd name="T31" fmla="*/ 0 h 26"/>
              <a:gd name="T32" fmla="*/ 2147483646 w 139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26">
                <a:moveTo>
                  <a:pt x="135" y="18"/>
                </a:moveTo>
                <a:lnTo>
                  <a:pt x="135" y="18"/>
                </a:lnTo>
                <a:lnTo>
                  <a:pt x="138" y="19"/>
                </a:lnTo>
                <a:lnTo>
                  <a:pt x="139" y="22"/>
                </a:lnTo>
                <a:lnTo>
                  <a:pt x="138" y="26"/>
                </a:lnTo>
                <a:lnTo>
                  <a:pt x="135" y="26"/>
                </a:lnTo>
                <a:lnTo>
                  <a:pt x="4" y="10"/>
                </a:lnTo>
                <a:lnTo>
                  <a:pt x="1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5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2" name="Freeform 39"/>
          <p:cNvSpPr/>
          <p:nvPr userDrawn="1"/>
        </p:nvSpPr>
        <p:spPr bwMode="auto">
          <a:xfrm>
            <a:off x="7959725" y="3721100"/>
            <a:ext cx="50800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7"/>
                </a:moveTo>
                <a:lnTo>
                  <a:pt x="8" y="137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3"/>
                </a:lnTo>
                <a:lnTo>
                  <a:pt x="24" y="2"/>
                </a:lnTo>
                <a:lnTo>
                  <a:pt x="27" y="0"/>
                </a:lnTo>
                <a:lnTo>
                  <a:pt x="30" y="2"/>
                </a:lnTo>
                <a:lnTo>
                  <a:pt x="32" y="5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3" name="Freeform 40"/>
          <p:cNvSpPr/>
          <p:nvPr userDrawn="1"/>
        </p:nvSpPr>
        <p:spPr bwMode="auto">
          <a:xfrm>
            <a:off x="7989888" y="3749675"/>
            <a:ext cx="87312" cy="209550"/>
          </a:xfrm>
          <a:custGeom>
            <a:avLst/>
            <a:gdLst>
              <a:gd name="T0" fmla="*/ 2147483646 w 55"/>
              <a:gd name="T1" fmla="*/ 2147483646 h 132"/>
              <a:gd name="T2" fmla="*/ 2147483646 w 55"/>
              <a:gd name="T3" fmla="*/ 2147483646 h 132"/>
              <a:gd name="T4" fmla="*/ 2147483646 w 55"/>
              <a:gd name="T5" fmla="*/ 2147483646 h 132"/>
              <a:gd name="T6" fmla="*/ 2147483646 w 55"/>
              <a:gd name="T7" fmla="*/ 2147483646 h 132"/>
              <a:gd name="T8" fmla="*/ 2147483646 w 55"/>
              <a:gd name="T9" fmla="*/ 2147483646 h 132"/>
              <a:gd name="T10" fmla="*/ 2147483646 w 55"/>
              <a:gd name="T11" fmla="*/ 2147483646 h 132"/>
              <a:gd name="T12" fmla="*/ 2147483646 w 55"/>
              <a:gd name="T13" fmla="*/ 2147483646 h 132"/>
              <a:gd name="T14" fmla="*/ 0 w 55"/>
              <a:gd name="T15" fmla="*/ 2147483646 h 132"/>
              <a:gd name="T16" fmla="*/ 2147483646 w 55"/>
              <a:gd name="T17" fmla="*/ 2147483646 h 132"/>
              <a:gd name="T18" fmla="*/ 2147483646 w 55"/>
              <a:gd name="T19" fmla="*/ 2147483646 h 132"/>
              <a:gd name="T20" fmla="*/ 2147483646 w 55"/>
              <a:gd name="T21" fmla="*/ 0 h 132"/>
              <a:gd name="T22" fmla="*/ 2147483646 w 55"/>
              <a:gd name="T23" fmla="*/ 0 h 132"/>
              <a:gd name="T24" fmla="*/ 2147483646 w 55"/>
              <a:gd name="T25" fmla="*/ 0 h 132"/>
              <a:gd name="T26" fmla="*/ 2147483646 w 55"/>
              <a:gd name="T27" fmla="*/ 0 h 132"/>
              <a:gd name="T28" fmla="*/ 2147483646 w 55"/>
              <a:gd name="T29" fmla="*/ 2147483646 h 132"/>
              <a:gd name="T30" fmla="*/ 2147483646 w 55"/>
              <a:gd name="T31" fmla="*/ 2147483646 h 132"/>
              <a:gd name="T32" fmla="*/ 2147483646 w 55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2">
                <a:moveTo>
                  <a:pt x="10" y="130"/>
                </a:moveTo>
                <a:lnTo>
                  <a:pt x="10" y="130"/>
                </a:lnTo>
                <a:lnTo>
                  <a:pt x="7" y="132"/>
                </a:lnTo>
                <a:lnTo>
                  <a:pt x="3" y="132"/>
                </a:lnTo>
                <a:lnTo>
                  <a:pt x="2" y="130"/>
                </a:lnTo>
                <a:lnTo>
                  <a:pt x="0" y="127"/>
                </a:lnTo>
                <a:lnTo>
                  <a:pt x="47" y="1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5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4" name="Freeform 41"/>
          <p:cNvSpPr/>
          <p:nvPr userDrawn="1"/>
        </p:nvSpPr>
        <p:spPr bwMode="auto">
          <a:xfrm>
            <a:off x="8005763" y="3795713"/>
            <a:ext cx="130175" cy="190500"/>
          </a:xfrm>
          <a:custGeom>
            <a:avLst/>
            <a:gdLst>
              <a:gd name="T0" fmla="*/ 2147483646 w 82"/>
              <a:gd name="T1" fmla="*/ 2147483646 h 120"/>
              <a:gd name="T2" fmla="*/ 2147483646 w 82"/>
              <a:gd name="T3" fmla="*/ 2147483646 h 120"/>
              <a:gd name="T4" fmla="*/ 2147483646 w 82"/>
              <a:gd name="T5" fmla="*/ 2147483646 h 120"/>
              <a:gd name="T6" fmla="*/ 2147483646 w 82"/>
              <a:gd name="T7" fmla="*/ 2147483646 h 120"/>
              <a:gd name="T8" fmla="*/ 2147483646 w 82"/>
              <a:gd name="T9" fmla="*/ 2147483646 h 120"/>
              <a:gd name="T10" fmla="*/ 2147483646 w 82"/>
              <a:gd name="T11" fmla="*/ 2147483646 h 120"/>
              <a:gd name="T12" fmla="*/ 0 w 82"/>
              <a:gd name="T13" fmla="*/ 2147483646 h 120"/>
              <a:gd name="T14" fmla="*/ 0 w 82"/>
              <a:gd name="T15" fmla="*/ 2147483646 h 120"/>
              <a:gd name="T16" fmla="*/ 2147483646 w 82"/>
              <a:gd name="T17" fmla="*/ 2147483646 h 120"/>
              <a:gd name="T18" fmla="*/ 2147483646 w 82"/>
              <a:gd name="T19" fmla="*/ 2147483646 h 120"/>
              <a:gd name="T20" fmla="*/ 2147483646 w 82"/>
              <a:gd name="T21" fmla="*/ 0 h 120"/>
              <a:gd name="T22" fmla="*/ 2147483646 w 82"/>
              <a:gd name="T23" fmla="*/ 2147483646 h 120"/>
              <a:gd name="T24" fmla="*/ 2147483646 w 82"/>
              <a:gd name="T25" fmla="*/ 2147483646 h 120"/>
              <a:gd name="T26" fmla="*/ 2147483646 w 82"/>
              <a:gd name="T27" fmla="*/ 2147483646 h 120"/>
              <a:gd name="T28" fmla="*/ 2147483646 w 82"/>
              <a:gd name="T29" fmla="*/ 2147483646 h 120"/>
              <a:gd name="T30" fmla="*/ 2147483646 w 82"/>
              <a:gd name="T31" fmla="*/ 2147483646 h 120"/>
              <a:gd name="T32" fmla="*/ 2147483646 w 82"/>
              <a:gd name="T33" fmla="*/ 2147483646 h 1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0">
                <a:moveTo>
                  <a:pt x="8" y="119"/>
                </a:moveTo>
                <a:lnTo>
                  <a:pt x="8" y="119"/>
                </a:lnTo>
                <a:lnTo>
                  <a:pt x="5" y="120"/>
                </a:lnTo>
                <a:lnTo>
                  <a:pt x="1" y="119"/>
                </a:lnTo>
                <a:lnTo>
                  <a:pt x="0" y="117"/>
                </a:lnTo>
                <a:lnTo>
                  <a:pt x="0" y="114"/>
                </a:lnTo>
                <a:lnTo>
                  <a:pt x="74" y="3"/>
                </a:lnTo>
                <a:lnTo>
                  <a:pt x="77" y="0"/>
                </a:lnTo>
                <a:lnTo>
                  <a:pt x="80" y="1"/>
                </a:lnTo>
                <a:lnTo>
                  <a:pt x="82" y="5"/>
                </a:lnTo>
                <a:lnTo>
                  <a:pt x="82" y="8"/>
                </a:lnTo>
                <a:lnTo>
                  <a:pt x="8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5" name="Freeform 42"/>
          <p:cNvSpPr/>
          <p:nvPr userDrawn="1"/>
        </p:nvSpPr>
        <p:spPr bwMode="auto">
          <a:xfrm>
            <a:off x="8010525" y="3851275"/>
            <a:ext cx="166688" cy="160338"/>
          </a:xfrm>
          <a:custGeom>
            <a:avLst/>
            <a:gdLst>
              <a:gd name="T0" fmla="*/ 2147483646 w 105"/>
              <a:gd name="T1" fmla="*/ 2147483646 h 101"/>
              <a:gd name="T2" fmla="*/ 2147483646 w 105"/>
              <a:gd name="T3" fmla="*/ 2147483646 h 101"/>
              <a:gd name="T4" fmla="*/ 2147483646 w 105"/>
              <a:gd name="T5" fmla="*/ 2147483646 h 101"/>
              <a:gd name="T6" fmla="*/ 2147483646 w 105"/>
              <a:gd name="T7" fmla="*/ 2147483646 h 101"/>
              <a:gd name="T8" fmla="*/ 2147483646 w 105"/>
              <a:gd name="T9" fmla="*/ 2147483646 h 101"/>
              <a:gd name="T10" fmla="*/ 2147483646 w 105"/>
              <a:gd name="T11" fmla="*/ 2147483646 h 101"/>
              <a:gd name="T12" fmla="*/ 0 w 105"/>
              <a:gd name="T13" fmla="*/ 2147483646 h 101"/>
              <a:gd name="T14" fmla="*/ 2147483646 w 105"/>
              <a:gd name="T15" fmla="*/ 2147483646 h 101"/>
              <a:gd name="T16" fmla="*/ 2147483646 w 105"/>
              <a:gd name="T17" fmla="*/ 2147483646 h 101"/>
              <a:gd name="T18" fmla="*/ 2147483646 w 105"/>
              <a:gd name="T19" fmla="*/ 2147483646 h 101"/>
              <a:gd name="T20" fmla="*/ 2147483646 w 105"/>
              <a:gd name="T21" fmla="*/ 0 h 101"/>
              <a:gd name="T22" fmla="*/ 2147483646 w 105"/>
              <a:gd name="T23" fmla="*/ 2147483646 h 101"/>
              <a:gd name="T24" fmla="*/ 2147483646 w 105"/>
              <a:gd name="T25" fmla="*/ 2147483646 h 101"/>
              <a:gd name="T26" fmla="*/ 2147483646 w 105"/>
              <a:gd name="T27" fmla="*/ 2147483646 h 101"/>
              <a:gd name="T28" fmla="*/ 2147483646 w 105"/>
              <a:gd name="T29" fmla="*/ 2147483646 h 101"/>
              <a:gd name="T30" fmla="*/ 2147483646 w 105"/>
              <a:gd name="T31" fmla="*/ 2147483646 h 101"/>
              <a:gd name="T32" fmla="*/ 2147483646 w 105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1">
                <a:moveTo>
                  <a:pt x="8" y="100"/>
                </a:moveTo>
                <a:lnTo>
                  <a:pt x="8" y="100"/>
                </a:lnTo>
                <a:lnTo>
                  <a:pt x="5" y="101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2"/>
                </a:lnTo>
                <a:lnTo>
                  <a:pt x="100" y="0"/>
                </a:lnTo>
                <a:lnTo>
                  <a:pt x="103" y="2"/>
                </a:lnTo>
                <a:lnTo>
                  <a:pt x="105" y="5"/>
                </a:lnTo>
                <a:lnTo>
                  <a:pt x="103" y="8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6" name="Freeform 43"/>
          <p:cNvSpPr/>
          <p:nvPr userDrawn="1"/>
        </p:nvSpPr>
        <p:spPr bwMode="auto">
          <a:xfrm>
            <a:off x="7604125" y="4090988"/>
            <a:ext cx="161925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2147483646 w 102"/>
              <a:gd name="T35" fmla="*/ 2147483646 h 103"/>
              <a:gd name="T36" fmla="*/ 2147483646 w 102"/>
              <a:gd name="T37" fmla="*/ 2147483646 h 103"/>
              <a:gd name="T38" fmla="*/ 2147483646 w 102"/>
              <a:gd name="T39" fmla="*/ 2147483646 h 103"/>
              <a:gd name="T40" fmla="*/ 2147483646 w 102"/>
              <a:gd name="T41" fmla="*/ 2147483646 h 103"/>
              <a:gd name="T42" fmla="*/ 2147483646 w 102"/>
              <a:gd name="T43" fmla="*/ 2147483646 h 103"/>
              <a:gd name="T44" fmla="*/ 0 w 102"/>
              <a:gd name="T45" fmla="*/ 2147483646 h 103"/>
              <a:gd name="T46" fmla="*/ 0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2147483646 h 103"/>
              <a:gd name="T56" fmla="*/ 2147483646 w 102"/>
              <a:gd name="T57" fmla="*/ 2147483646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0 h 103"/>
              <a:gd name="T64" fmla="*/ 2147483646 w 102"/>
              <a:gd name="T65" fmla="*/ 0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89" y="18"/>
                </a:moveTo>
                <a:lnTo>
                  <a:pt x="89" y="18"/>
                </a:lnTo>
                <a:lnTo>
                  <a:pt x="95" y="26"/>
                </a:lnTo>
                <a:lnTo>
                  <a:pt x="100" y="36"/>
                </a:lnTo>
                <a:lnTo>
                  <a:pt x="102" y="45"/>
                </a:lnTo>
                <a:lnTo>
                  <a:pt x="102" y="55"/>
                </a:lnTo>
                <a:lnTo>
                  <a:pt x="100" y="65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6" y="97"/>
                </a:lnTo>
                <a:lnTo>
                  <a:pt x="68" y="100"/>
                </a:lnTo>
                <a:lnTo>
                  <a:pt x="58" y="103"/>
                </a:lnTo>
                <a:lnTo>
                  <a:pt x="49" y="103"/>
                </a:lnTo>
                <a:lnTo>
                  <a:pt x="39" y="102"/>
                </a:lnTo>
                <a:lnTo>
                  <a:pt x="29" y="98"/>
                </a:lnTo>
                <a:lnTo>
                  <a:pt x="20" y="94"/>
                </a:lnTo>
                <a:lnTo>
                  <a:pt x="13" y="85"/>
                </a:lnTo>
                <a:lnTo>
                  <a:pt x="7" y="77"/>
                </a:lnTo>
                <a:lnTo>
                  <a:pt x="2" y="68"/>
                </a:lnTo>
                <a:lnTo>
                  <a:pt x="0" y="58"/>
                </a:lnTo>
                <a:lnTo>
                  <a:pt x="0" y="49"/>
                </a:lnTo>
                <a:lnTo>
                  <a:pt x="2" y="39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7"/>
                </a:lnTo>
                <a:lnTo>
                  <a:pt x="34" y="4"/>
                </a:lnTo>
                <a:lnTo>
                  <a:pt x="44" y="0"/>
                </a:lnTo>
                <a:lnTo>
                  <a:pt x="53" y="0"/>
                </a:lnTo>
                <a:lnTo>
                  <a:pt x="63" y="2"/>
                </a:lnTo>
                <a:lnTo>
                  <a:pt x="73" y="5"/>
                </a:lnTo>
                <a:lnTo>
                  <a:pt x="81" y="10"/>
                </a:lnTo>
                <a:lnTo>
                  <a:pt x="89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7" name="Freeform 44"/>
          <p:cNvSpPr/>
          <p:nvPr userDrawn="1"/>
        </p:nvSpPr>
        <p:spPr bwMode="auto">
          <a:xfrm>
            <a:off x="7859713" y="4376738"/>
            <a:ext cx="101600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2147483646 w 64"/>
              <a:gd name="T13" fmla="*/ 2147483646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0 w 64"/>
              <a:gd name="T45" fmla="*/ 2147483646 h 66"/>
              <a:gd name="T46" fmla="*/ 0 w 64"/>
              <a:gd name="T47" fmla="*/ 2147483646 h 66"/>
              <a:gd name="T48" fmla="*/ 0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0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2"/>
                </a:moveTo>
                <a:lnTo>
                  <a:pt x="56" y="12"/>
                </a:lnTo>
                <a:lnTo>
                  <a:pt x="60" y="16"/>
                </a:lnTo>
                <a:lnTo>
                  <a:pt x="63" y="23"/>
                </a:lnTo>
                <a:lnTo>
                  <a:pt x="64" y="29"/>
                </a:lnTo>
                <a:lnTo>
                  <a:pt x="64" y="36"/>
                </a:lnTo>
                <a:lnTo>
                  <a:pt x="64" y="42"/>
                </a:lnTo>
                <a:lnTo>
                  <a:pt x="61" y="47"/>
                </a:lnTo>
                <a:lnTo>
                  <a:pt x="58" y="53"/>
                </a:lnTo>
                <a:lnTo>
                  <a:pt x="53" y="58"/>
                </a:lnTo>
                <a:lnTo>
                  <a:pt x="48" y="61"/>
                </a:lnTo>
                <a:lnTo>
                  <a:pt x="44" y="65"/>
                </a:lnTo>
                <a:lnTo>
                  <a:pt x="37" y="66"/>
                </a:lnTo>
                <a:lnTo>
                  <a:pt x="31" y="66"/>
                </a:lnTo>
                <a:lnTo>
                  <a:pt x="24" y="65"/>
                </a:lnTo>
                <a:lnTo>
                  <a:pt x="18" y="63"/>
                </a:lnTo>
                <a:lnTo>
                  <a:pt x="13" y="60"/>
                </a:lnTo>
                <a:lnTo>
                  <a:pt x="8" y="55"/>
                </a:lnTo>
                <a:lnTo>
                  <a:pt x="5" y="50"/>
                </a:lnTo>
                <a:lnTo>
                  <a:pt x="2" y="44"/>
                </a:lnTo>
                <a:lnTo>
                  <a:pt x="0" y="37"/>
                </a:lnTo>
                <a:lnTo>
                  <a:pt x="0" y="31"/>
                </a:lnTo>
                <a:lnTo>
                  <a:pt x="0" y="26"/>
                </a:lnTo>
                <a:lnTo>
                  <a:pt x="3" y="20"/>
                </a:lnTo>
                <a:lnTo>
                  <a:pt x="7" y="13"/>
                </a:lnTo>
                <a:lnTo>
                  <a:pt x="11" y="8"/>
                </a:lnTo>
                <a:lnTo>
                  <a:pt x="16" y="5"/>
                </a:lnTo>
                <a:lnTo>
                  <a:pt x="21" y="2"/>
                </a:lnTo>
                <a:lnTo>
                  <a:pt x="27" y="2"/>
                </a:lnTo>
                <a:lnTo>
                  <a:pt x="34" y="0"/>
                </a:lnTo>
                <a:lnTo>
                  <a:pt x="40" y="2"/>
                </a:lnTo>
                <a:lnTo>
                  <a:pt x="47" y="4"/>
                </a:lnTo>
                <a:lnTo>
                  <a:pt x="52" y="7"/>
                </a:lnTo>
                <a:lnTo>
                  <a:pt x="56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8" name="Freeform 45"/>
          <p:cNvSpPr/>
          <p:nvPr userDrawn="1"/>
        </p:nvSpPr>
        <p:spPr bwMode="auto">
          <a:xfrm>
            <a:off x="7716838" y="4213225"/>
            <a:ext cx="171450" cy="188913"/>
          </a:xfrm>
          <a:custGeom>
            <a:avLst/>
            <a:gdLst>
              <a:gd name="T0" fmla="*/ 2147483646 w 108"/>
              <a:gd name="T1" fmla="*/ 2147483646 h 119"/>
              <a:gd name="T2" fmla="*/ 2147483646 w 108"/>
              <a:gd name="T3" fmla="*/ 2147483646 h 119"/>
              <a:gd name="T4" fmla="*/ 2147483646 w 108"/>
              <a:gd name="T5" fmla="*/ 2147483646 h 119"/>
              <a:gd name="T6" fmla="*/ 2147483646 w 108"/>
              <a:gd name="T7" fmla="*/ 2147483646 h 119"/>
              <a:gd name="T8" fmla="*/ 2147483646 w 108"/>
              <a:gd name="T9" fmla="*/ 2147483646 h 119"/>
              <a:gd name="T10" fmla="*/ 2147483646 w 108"/>
              <a:gd name="T11" fmla="*/ 2147483646 h 119"/>
              <a:gd name="T12" fmla="*/ 2147483646 w 108"/>
              <a:gd name="T13" fmla="*/ 2147483646 h 119"/>
              <a:gd name="T14" fmla="*/ 2147483646 w 108"/>
              <a:gd name="T15" fmla="*/ 2147483646 h 119"/>
              <a:gd name="T16" fmla="*/ 2147483646 w 108"/>
              <a:gd name="T17" fmla="*/ 2147483646 h 119"/>
              <a:gd name="T18" fmla="*/ 2147483646 w 108"/>
              <a:gd name="T19" fmla="*/ 2147483646 h 119"/>
              <a:gd name="T20" fmla="*/ 2147483646 w 108"/>
              <a:gd name="T21" fmla="*/ 2147483646 h 119"/>
              <a:gd name="T22" fmla="*/ 2147483646 w 108"/>
              <a:gd name="T23" fmla="*/ 2147483646 h 119"/>
              <a:gd name="T24" fmla="*/ 2147483646 w 108"/>
              <a:gd name="T25" fmla="*/ 2147483646 h 119"/>
              <a:gd name="T26" fmla="*/ 2147483646 w 108"/>
              <a:gd name="T27" fmla="*/ 2147483646 h 119"/>
              <a:gd name="T28" fmla="*/ 2147483646 w 108"/>
              <a:gd name="T29" fmla="*/ 2147483646 h 119"/>
              <a:gd name="T30" fmla="*/ 0 w 108"/>
              <a:gd name="T31" fmla="*/ 2147483646 h 119"/>
              <a:gd name="T32" fmla="*/ 2147483646 w 108"/>
              <a:gd name="T33" fmla="*/ 2147483646 h 119"/>
              <a:gd name="T34" fmla="*/ 2147483646 w 108"/>
              <a:gd name="T35" fmla="*/ 2147483646 h 119"/>
              <a:gd name="T36" fmla="*/ 2147483646 w 108"/>
              <a:gd name="T37" fmla="*/ 2147483646 h 119"/>
              <a:gd name="T38" fmla="*/ 2147483646 w 108"/>
              <a:gd name="T39" fmla="*/ 2147483646 h 119"/>
              <a:gd name="T40" fmla="*/ 2147483646 w 108"/>
              <a:gd name="T41" fmla="*/ 0 h 119"/>
              <a:gd name="T42" fmla="*/ 2147483646 w 108"/>
              <a:gd name="T43" fmla="*/ 0 h 119"/>
              <a:gd name="T44" fmla="*/ 2147483646 w 108"/>
              <a:gd name="T45" fmla="*/ 0 h 119"/>
              <a:gd name="T46" fmla="*/ 2147483646 w 108"/>
              <a:gd name="T47" fmla="*/ 2147483646 h 119"/>
              <a:gd name="T48" fmla="*/ 2147483646 w 108"/>
              <a:gd name="T49" fmla="*/ 2147483646 h 11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8" h="119">
                <a:moveTo>
                  <a:pt x="106" y="107"/>
                </a:moveTo>
                <a:lnTo>
                  <a:pt x="106" y="107"/>
                </a:lnTo>
                <a:lnTo>
                  <a:pt x="108" y="110"/>
                </a:lnTo>
                <a:lnTo>
                  <a:pt x="108" y="113"/>
                </a:lnTo>
                <a:lnTo>
                  <a:pt x="108" y="115"/>
                </a:lnTo>
                <a:lnTo>
                  <a:pt x="106" y="118"/>
                </a:lnTo>
                <a:lnTo>
                  <a:pt x="103" y="119"/>
                </a:lnTo>
                <a:lnTo>
                  <a:pt x="100" y="119"/>
                </a:lnTo>
                <a:lnTo>
                  <a:pt x="98" y="118"/>
                </a:lnTo>
                <a:lnTo>
                  <a:pt x="95" y="116"/>
                </a:lnTo>
                <a:lnTo>
                  <a:pt x="2" y="12"/>
                </a:lnTo>
                <a:lnTo>
                  <a:pt x="2" y="10"/>
                </a:lnTo>
                <a:lnTo>
                  <a:pt x="0" y="7"/>
                </a:lnTo>
                <a:lnTo>
                  <a:pt x="2" y="5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06" y="10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59" name="Freeform 46"/>
          <p:cNvSpPr/>
          <p:nvPr userDrawn="1"/>
        </p:nvSpPr>
        <p:spPr bwMode="auto">
          <a:xfrm>
            <a:off x="7440613" y="4011613"/>
            <a:ext cx="188912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0 w 119"/>
              <a:gd name="T23" fmla="*/ 2147483646 h 84"/>
              <a:gd name="T24" fmla="*/ 0 w 119"/>
              <a:gd name="T25" fmla="*/ 2147483646 h 84"/>
              <a:gd name="T26" fmla="*/ 0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6" y="76"/>
                </a:moveTo>
                <a:lnTo>
                  <a:pt x="116" y="76"/>
                </a:lnTo>
                <a:lnTo>
                  <a:pt x="119" y="79"/>
                </a:lnTo>
                <a:lnTo>
                  <a:pt x="118" y="82"/>
                </a:lnTo>
                <a:lnTo>
                  <a:pt x="115" y="84"/>
                </a:lnTo>
                <a:lnTo>
                  <a:pt x="111" y="84"/>
                </a:lnTo>
                <a:lnTo>
                  <a:pt x="2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2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0" name="Freeform 47"/>
          <p:cNvSpPr/>
          <p:nvPr userDrawn="1"/>
        </p:nvSpPr>
        <p:spPr bwMode="auto">
          <a:xfrm>
            <a:off x="7486650" y="3946525"/>
            <a:ext cx="150813" cy="176213"/>
          </a:xfrm>
          <a:custGeom>
            <a:avLst/>
            <a:gdLst>
              <a:gd name="T0" fmla="*/ 2147483646 w 95"/>
              <a:gd name="T1" fmla="*/ 2147483646 h 111"/>
              <a:gd name="T2" fmla="*/ 2147483646 w 95"/>
              <a:gd name="T3" fmla="*/ 2147483646 h 111"/>
              <a:gd name="T4" fmla="*/ 2147483646 w 95"/>
              <a:gd name="T5" fmla="*/ 2147483646 h 111"/>
              <a:gd name="T6" fmla="*/ 2147483646 w 95"/>
              <a:gd name="T7" fmla="*/ 2147483646 h 111"/>
              <a:gd name="T8" fmla="*/ 2147483646 w 95"/>
              <a:gd name="T9" fmla="*/ 2147483646 h 111"/>
              <a:gd name="T10" fmla="*/ 2147483646 w 95"/>
              <a:gd name="T11" fmla="*/ 2147483646 h 111"/>
              <a:gd name="T12" fmla="*/ 2147483646 w 95"/>
              <a:gd name="T13" fmla="*/ 2147483646 h 111"/>
              <a:gd name="T14" fmla="*/ 2147483646 w 95"/>
              <a:gd name="T15" fmla="*/ 2147483646 h 111"/>
              <a:gd name="T16" fmla="*/ 2147483646 w 95"/>
              <a:gd name="T17" fmla="*/ 2147483646 h 111"/>
              <a:gd name="T18" fmla="*/ 2147483646 w 95"/>
              <a:gd name="T19" fmla="*/ 2147483646 h 111"/>
              <a:gd name="T20" fmla="*/ 0 w 95"/>
              <a:gd name="T21" fmla="*/ 2147483646 h 111"/>
              <a:gd name="T22" fmla="*/ 2147483646 w 95"/>
              <a:gd name="T23" fmla="*/ 2147483646 h 111"/>
              <a:gd name="T24" fmla="*/ 2147483646 w 95"/>
              <a:gd name="T25" fmla="*/ 2147483646 h 111"/>
              <a:gd name="T26" fmla="*/ 2147483646 w 95"/>
              <a:gd name="T27" fmla="*/ 2147483646 h 111"/>
              <a:gd name="T28" fmla="*/ 2147483646 w 95"/>
              <a:gd name="T29" fmla="*/ 0 h 111"/>
              <a:gd name="T30" fmla="*/ 2147483646 w 95"/>
              <a:gd name="T31" fmla="*/ 2147483646 h 111"/>
              <a:gd name="T32" fmla="*/ 2147483646 w 95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5" h="111">
                <a:moveTo>
                  <a:pt x="95" y="104"/>
                </a:moveTo>
                <a:lnTo>
                  <a:pt x="95" y="104"/>
                </a:lnTo>
                <a:lnTo>
                  <a:pt x="95" y="107"/>
                </a:lnTo>
                <a:lnTo>
                  <a:pt x="94" y="109"/>
                </a:lnTo>
                <a:lnTo>
                  <a:pt x="90" y="111"/>
                </a:lnTo>
                <a:lnTo>
                  <a:pt x="87" y="10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95" y="10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1" name="Freeform 48"/>
          <p:cNvSpPr/>
          <p:nvPr userDrawn="1"/>
        </p:nvSpPr>
        <p:spPr bwMode="auto">
          <a:xfrm>
            <a:off x="7402513" y="4078288"/>
            <a:ext cx="209550" cy="87312"/>
          </a:xfrm>
          <a:custGeom>
            <a:avLst/>
            <a:gdLst>
              <a:gd name="T0" fmla="*/ 2147483646 w 132"/>
              <a:gd name="T1" fmla="*/ 2147483646 h 55"/>
              <a:gd name="T2" fmla="*/ 2147483646 w 132"/>
              <a:gd name="T3" fmla="*/ 2147483646 h 55"/>
              <a:gd name="T4" fmla="*/ 2147483646 w 132"/>
              <a:gd name="T5" fmla="*/ 2147483646 h 55"/>
              <a:gd name="T6" fmla="*/ 2147483646 w 132"/>
              <a:gd name="T7" fmla="*/ 2147483646 h 55"/>
              <a:gd name="T8" fmla="*/ 2147483646 w 132"/>
              <a:gd name="T9" fmla="*/ 2147483646 h 55"/>
              <a:gd name="T10" fmla="*/ 2147483646 w 132"/>
              <a:gd name="T11" fmla="*/ 2147483646 h 55"/>
              <a:gd name="T12" fmla="*/ 2147483646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0 w 132"/>
              <a:gd name="T21" fmla="*/ 2147483646 h 55"/>
              <a:gd name="T22" fmla="*/ 0 w 132"/>
              <a:gd name="T23" fmla="*/ 2147483646 h 55"/>
              <a:gd name="T24" fmla="*/ 0 w 132"/>
              <a:gd name="T25" fmla="*/ 2147483646 h 55"/>
              <a:gd name="T26" fmla="*/ 0 w 132"/>
              <a:gd name="T27" fmla="*/ 2147483646 h 55"/>
              <a:gd name="T28" fmla="*/ 2147483646 w 132"/>
              <a:gd name="T29" fmla="*/ 0 h 55"/>
              <a:gd name="T30" fmla="*/ 2147483646 w 132"/>
              <a:gd name="T31" fmla="*/ 0 h 55"/>
              <a:gd name="T32" fmla="*/ 2147483646 w 132"/>
              <a:gd name="T33" fmla="*/ 2147483646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131" y="47"/>
                </a:moveTo>
                <a:lnTo>
                  <a:pt x="131" y="47"/>
                </a:lnTo>
                <a:lnTo>
                  <a:pt x="132" y="48"/>
                </a:lnTo>
                <a:lnTo>
                  <a:pt x="132" y="53"/>
                </a:lnTo>
                <a:lnTo>
                  <a:pt x="131" y="55"/>
                </a:lnTo>
                <a:lnTo>
                  <a:pt x="127" y="55"/>
                </a:lnTo>
                <a:lnTo>
                  <a:pt x="4" y="8"/>
                </a:lnTo>
                <a:lnTo>
                  <a:pt x="0" y="7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1" y="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2" name="Freeform 49"/>
          <p:cNvSpPr/>
          <p:nvPr userDrawn="1"/>
        </p:nvSpPr>
        <p:spPr bwMode="auto">
          <a:xfrm>
            <a:off x="7551738" y="3908425"/>
            <a:ext cx="114300" cy="198438"/>
          </a:xfrm>
          <a:custGeom>
            <a:avLst/>
            <a:gdLst>
              <a:gd name="T0" fmla="*/ 2147483646 w 72"/>
              <a:gd name="T1" fmla="*/ 2147483646 h 125"/>
              <a:gd name="T2" fmla="*/ 2147483646 w 72"/>
              <a:gd name="T3" fmla="*/ 2147483646 h 125"/>
              <a:gd name="T4" fmla="*/ 2147483646 w 72"/>
              <a:gd name="T5" fmla="*/ 2147483646 h 125"/>
              <a:gd name="T6" fmla="*/ 2147483646 w 72"/>
              <a:gd name="T7" fmla="*/ 2147483646 h 125"/>
              <a:gd name="T8" fmla="*/ 2147483646 w 72"/>
              <a:gd name="T9" fmla="*/ 2147483646 h 125"/>
              <a:gd name="T10" fmla="*/ 2147483646 w 72"/>
              <a:gd name="T11" fmla="*/ 2147483646 h 125"/>
              <a:gd name="T12" fmla="*/ 2147483646 w 72"/>
              <a:gd name="T13" fmla="*/ 2147483646 h 125"/>
              <a:gd name="T14" fmla="*/ 2147483646 w 72"/>
              <a:gd name="T15" fmla="*/ 2147483646 h 125"/>
              <a:gd name="T16" fmla="*/ 0 w 72"/>
              <a:gd name="T17" fmla="*/ 2147483646 h 125"/>
              <a:gd name="T18" fmla="*/ 0 w 72"/>
              <a:gd name="T19" fmla="*/ 2147483646 h 125"/>
              <a:gd name="T20" fmla="*/ 0 w 72"/>
              <a:gd name="T21" fmla="*/ 2147483646 h 125"/>
              <a:gd name="T22" fmla="*/ 2147483646 w 72"/>
              <a:gd name="T23" fmla="*/ 0 h 125"/>
              <a:gd name="T24" fmla="*/ 2147483646 w 72"/>
              <a:gd name="T25" fmla="*/ 0 h 125"/>
              <a:gd name="T26" fmla="*/ 2147483646 w 72"/>
              <a:gd name="T27" fmla="*/ 0 h 125"/>
              <a:gd name="T28" fmla="*/ 2147483646 w 72"/>
              <a:gd name="T29" fmla="*/ 0 h 125"/>
              <a:gd name="T30" fmla="*/ 2147483646 w 72"/>
              <a:gd name="T31" fmla="*/ 2147483646 h 125"/>
              <a:gd name="T32" fmla="*/ 2147483646 w 72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5">
                <a:moveTo>
                  <a:pt x="70" y="119"/>
                </a:moveTo>
                <a:lnTo>
                  <a:pt x="70" y="119"/>
                </a:lnTo>
                <a:lnTo>
                  <a:pt x="72" y="122"/>
                </a:lnTo>
                <a:lnTo>
                  <a:pt x="69" y="125"/>
                </a:lnTo>
                <a:lnTo>
                  <a:pt x="66" y="125"/>
                </a:lnTo>
                <a:lnTo>
                  <a:pt x="62" y="123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1"/>
                </a:lnTo>
                <a:lnTo>
                  <a:pt x="7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3" name="Freeform 50"/>
          <p:cNvSpPr/>
          <p:nvPr userDrawn="1"/>
        </p:nvSpPr>
        <p:spPr bwMode="auto">
          <a:xfrm>
            <a:off x="7397750" y="4141788"/>
            <a:ext cx="219075" cy="61912"/>
          </a:xfrm>
          <a:custGeom>
            <a:avLst/>
            <a:gdLst>
              <a:gd name="T0" fmla="*/ 2147483646 w 138"/>
              <a:gd name="T1" fmla="*/ 2147483646 h 39"/>
              <a:gd name="T2" fmla="*/ 2147483646 w 138"/>
              <a:gd name="T3" fmla="*/ 2147483646 h 39"/>
              <a:gd name="T4" fmla="*/ 2147483646 w 138"/>
              <a:gd name="T5" fmla="*/ 2147483646 h 39"/>
              <a:gd name="T6" fmla="*/ 2147483646 w 138"/>
              <a:gd name="T7" fmla="*/ 2147483646 h 39"/>
              <a:gd name="T8" fmla="*/ 2147483646 w 138"/>
              <a:gd name="T9" fmla="*/ 2147483646 h 39"/>
              <a:gd name="T10" fmla="*/ 2147483646 w 138"/>
              <a:gd name="T11" fmla="*/ 2147483646 h 39"/>
              <a:gd name="T12" fmla="*/ 2147483646 w 138"/>
              <a:gd name="T13" fmla="*/ 2147483646 h 39"/>
              <a:gd name="T14" fmla="*/ 2147483646 w 138"/>
              <a:gd name="T15" fmla="*/ 2147483646 h 39"/>
              <a:gd name="T16" fmla="*/ 2147483646 w 138"/>
              <a:gd name="T17" fmla="*/ 2147483646 h 39"/>
              <a:gd name="T18" fmla="*/ 2147483646 w 138"/>
              <a:gd name="T19" fmla="*/ 2147483646 h 39"/>
              <a:gd name="T20" fmla="*/ 0 w 138"/>
              <a:gd name="T21" fmla="*/ 2147483646 h 39"/>
              <a:gd name="T22" fmla="*/ 0 w 138"/>
              <a:gd name="T23" fmla="*/ 2147483646 h 39"/>
              <a:gd name="T24" fmla="*/ 0 w 138"/>
              <a:gd name="T25" fmla="*/ 2147483646 h 39"/>
              <a:gd name="T26" fmla="*/ 0 w 138"/>
              <a:gd name="T27" fmla="*/ 2147483646 h 39"/>
              <a:gd name="T28" fmla="*/ 2147483646 w 138"/>
              <a:gd name="T29" fmla="*/ 2147483646 h 39"/>
              <a:gd name="T30" fmla="*/ 2147483646 w 138"/>
              <a:gd name="T31" fmla="*/ 0 h 39"/>
              <a:gd name="T32" fmla="*/ 2147483646 w 138"/>
              <a:gd name="T33" fmla="*/ 2147483646 h 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9">
                <a:moveTo>
                  <a:pt x="135" y="29"/>
                </a:moveTo>
                <a:lnTo>
                  <a:pt x="135" y="29"/>
                </a:lnTo>
                <a:lnTo>
                  <a:pt x="138" y="31"/>
                </a:lnTo>
                <a:lnTo>
                  <a:pt x="138" y="34"/>
                </a:lnTo>
                <a:lnTo>
                  <a:pt x="137" y="37"/>
                </a:lnTo>
                <a:lnTo>
                  <a:pt x="134" y="39"/>
                </a:lnTo>
                <a:lnTo>
                  <a:pt x="3" y="10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135" y="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4" name="Freeform 51"/>
          <p:cNvSpPr/>
          <p:nvPr userDrawn="1"/>
        </p:nvSpPr>
        <p:spPr bwMode="auto">
          <a:xfrm>
            <a:off x="7405688" y="4211638"/>
            <a:ext cx="223837" cy="14287"/>
          </a:xfrm>
          <a:custGeom>
            <a:avLst/>
            <a:gdLst>
              <a:gd name="T0" fmla="*/ 2147483646 w 141"/>
              <a:gd name="T1" fmla="*/ 2147483646 h 9"/>
              <a:gd name="T2" fmla="*/ 2147483646 w 141"/>
              <a:gd name="T3" fmla="*/ 2147483646 h 9"/>
              <a:gd name="T4" fmla="*/ 2147483646 w 141"/>
              <a:gd name="T5" fmla="*/ 2147483646 h 9"/>
              <a:gd name="T6" fmla="*/ 2147483646 w 141"/>
              <a:gd name="T7" fmla="*/ 2147483646 h 9"/>
              <a:gd name="T8" fmla="*/ 2147483646 w 141"/>
              <a:gd name="T9" fmla="*/ 2147483646 h 9"/>
              <a:gd name="T10" fmla="*/ 2147483646 w 141"/>
              <a:gd name="T11" fmla="*/ 2147483646 h 9"/>
              <a:gd name="T12" fmla="*/ 2147483646 w 141"/>
              <a:gd name="T13" fmla="*/ 2147483646 h 9"/>
              <a:gd name="T14" fmla="*/ 2147483646 w 141"/>
              <a:gd name="T15" fmla="*/ 2147483646 h 9"/>
              <a:gd name="T16" fmla="*/ 2147483646 w 141"/>
              <a:gd name="T17" fmla="*/ 2147483646 h 9"/>
              <a:gd name="T18" fmla="*/ 2147483646 w 141"/>
              <a:gd name="T19" fmla="*/ 2147483646 h 9"/>
              <a:gd name="T20" fmla="*/ 2147483646 w 141"/>
              <a:gd name="T21" fmla="*/ 2147483646 h 9"/>
              <a:gd name="T22" fmla="*/ 0 w 141"/>
              <a:gd name="T23" fmla="*/ 2147483646 h 9"/>
              <a:gd name="T24" fmla="*/ 0 w 141"/>
              <a:gd name="T25" fmla="*/ 2147483646 h 9"/>
              <a:gd name="T26" fmla="*/ 0 w 141"/>
              <a:gd name="T27" fmla="*/ 2147483646 h 9"/>
              <a:gd name="T28" fmla="*/ 2147483646 w 141"/>
              <a:gd name="T29" fmla="*/ 2147483646 h 9"/>
              <a:gd name="T30" fmla="*/ 2147483646 w 141"/>
              <a:gd name="T31" fmla="*/ 0 h 9"/>
              <a:gd name="T32" fmla="*/ 2147483646 w 141"/>
              <a:gd name="T33" fmla="*/ 2147483646 h 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9">
                <a:moveTo>
                  <a:pt x="138" y="1"/>
                </a:moveTo>
                <a:lnTo>
                  <a:pt x="138" y="1"/>
                </a:lnTo>
                <a:lnTo>
                  <a:pt x="141" y="3"/>
                </a:lnTo>
                <a:lnTo>
                  <a:pt x="141" y="6"/>
                </a:lnTo>
                <a:lnTo>
                  <a:pt x="141" y="9"/>
                </a:lnTo>
                <a:lnTo>
                  <a:pt x="138" y="9"/>
                </a:lnTo>
                <a:lnTo>
                  <a:pt x="5" y="9"/>
                </a:lnTo>
                <a:lnTo>
                  <a:pt x="2" y="8"/>
                </a:lnTo>
                <a:lnTo>
                  <a:pt x="0" y="5"/>
                </a:lnTo>
                <a:lnTo>
                  <a:pt x="2" y="1"/>
                </a:lnTo>
                <a:lnTo>
                  <a:pt x="5" y="0"/>
                </a:lnTo>
                <a:lnTo>
                  <a:pt x="13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5" name="Freeform 52"/>
          <p:cNvSpPr/>
          <p:nvPr userDrawn="1"/>
        </p:nvSpPr>
        <p:spPr bwMode="auto">
          <a:xfrm>
            <a:off x="7434263" y="4237038"/>
            <a:ext cx="215900" cy="66675"/>
          </a:xfrm>
          <a:custGeom>
            <a:avLst/>
            <a:gdLst>
              <a:gd name="T0" fmla="*/ 2147483646 w 136"/>
              <a:gd name="T1" fmla="*/ 0 h 42"/>
              <a:gd name="T2" fmla="*/ 2147483646 w 136"/>
              <a:gd name="T3" fmla="*/ 0 h 42"/>
              <a:gd name="T4" fmla="*/ 2147483646 w 136"/>
              <a:gd name="T5" fmla="*/ 0 h 42"/>
              <a:gd name="T6" fmla="*/ 2147483646 w 136"/>
              <a:gd name="T7" fmla="*/ 2147483646 h 42"/>
              <a:gd name="T8" fmla="*/ 2147483646 w 136"/>
              <a:gd name="T9" fmla="*/ 2147483646 h 42"/>
              <a:gd name="T10" fmla="*/ 2147483646 w 136"/>
              <a:gd name="T11" fmla="*/ 2147483646 h 42"/>
              <a:gd name="T12" fmla="*/ 2147483646 w 136"/>
              <a:gd name="T13" fmla="*/ 2147483646 h 42"/>
              <a:gd name="T14" fmla="*/ 2147483646 w 136"/>
              <a:gd name="T15" fmla="*/ 2147483646 h 42"/>
              <a:gd name="T16" fmla="*/ 2147483646 w 136"/>
              <a:gd name="T17" fmla="*/ 2147483646 h 42"/>
              <a:gd name="T18" fmla="*/ 2147483646 w 136"/>
              <a:gd name="T19" fmla="*/ 2147483646 h 42"/>
              <a:gd name="T20" fmla="*/ 2147483646 w 136"/>
              <a:gd name="T21" fmla="*/ 2147483646 h 42"/>
              <a:gd name="T22" fmla="*/ 0 w 136"/>
              <a:gd name="T23" fmla="*/ 2147483646 h 42"/>
              <a:gd name="T24" fmla="*/ 0 w 136"/>
              <a:gd name="T25" fmla="*/ 2147483646 h 42"/>
              <a:gd name="T26" fmla="*/ 0 w 136"/>
              <a:gd name="T27" fmla="*/ 2147483646 h 42"/>
              <a:gd name="T28" fmla="*/ 2147483646 w 136"/>
              <a:gd name="T29" fmla="*/ 2147483646 h 42"/>
              <a:gd name="T30" fmla="*/ 2147483646 w 136"/>
              <a:gd name="T31" fmla="*/ 2147483646 h 42"/>
              <a:gd name="T32" fmla="*/ 2147483646 w 136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2">
                <a:moveTo>
                  <a:pt x="130" y="0"/>
                </a:moveTo>
                <a:lnTo>
                  <a:pt x="130" y="0"/>
                </a:lnTo>
                <a:lnTo>
                  <a:pt x="133" y="0"/>
                </a:lnTo>
                <a:lnTo>
                  <a:pt x="136" y="3"/>
                </a:lnTo>
                <a:lnTo>
                  <a:pt x="135" y="6"/>
                </a:lnTo>
                <a:lnTo>
                  <a:pt x="133" y="8"/>
                </a:lnTo>
                <a:lnTo>
                  <a:pt x="6" y="42"/>
                </a:lnTo>
                <a:lnTo>
                  <a:pt x="3" y="42"/>
                </a:lnTo>
                <a:lnTo>
                  <a:pt x="0" y="39"/>
                </a:lnTo>
                <a:lnTo>
                  <a:pt x="1" y="35"/>
                </a:lnTo>
                <a:lnTo>
                  <a:pt x="3" y="34"/>
                </a:lnTo>
                <a:lnTo>
                  <a:pt x="13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6" name="Freeform 53"/>
          <p:cNvSpPr/>
          <p:nvPr userDrawn="1"/>
        </p:nvSpPr>
        <p:spPr bwMode="auto">
          <a:xfrm>
            <a:off x="7632700" y="3881438"/>
            <a:ext cx="61913" cy="220662"/>
          </a:xfrm>
          <a:custGeom>
            <a:avLst/>
            <a:gdLst>
              <a:gd name="T0" fmla="*/ 2147483646 w 39"/>
              <a:gd name="T1" fmla="*/ 2147483646 h 139"/>
              <a:gd name="T2" fmla="*/ 2147483646 w 39"/>
              <a:gd name="T3" fmla="*/ 2147483646 h 139"/>
              <a:gd name="T4" fmla="*/ 2147483646 w 39"/>
              <a:gd name="T5" fmla="*/ 2147483646 h 139"/>
              <a:gd name="T6" fmla="*/ 2147483646 w 39"/>
              <a:gd name="T7" fmla="*/ 2147483646 h 139"/>
              <a:gd name="T8" fmla="*/ 2147483646 w 39"/>
              <a:gd name="T9" fmla="*/ 2147483646 h 139"/>
              <a:gd name="T10" fmla="*/ 2147483646 w 39"/>
              <a:gd name="T11" fmla="*/ 2147483646 h 139"/>
              <a:gd name="T12" fmla="*/ 2147483646 w 39"/>
              <a:gd name="T13" fmla="*/ 2147483646 h 139"/>
              <a:gd name="T14" fmla="*/ 2147483646 w 39"/>
              <a:gd name="T15" fmla="*/ 2147483646 h 139"/>
              <a:gd name="T16" fmla="*/ 0 w 39"/>
              <a:gd name="T17" fmla="*/ 2147483646 h 139"/>
              <a:gd name="T18" fmla="*/ 0 w 39"/>
              <a:gd name="T19" fmla="*/ 2147483646 h 139"/>
              <a:gd name="T20" fmla="*/ 2147483646 w 39"/>
              <a:gd name="T21" fmla="*/ 2147483646 h 139"/>
              <a:gd name="T22" fmla="*/ 2147483646 w 39"/>
              <a:gd name="T23" fmla="*/ 0 h 139"/>
              <a:gd name="T24" fmla="*/ 2147483646 w 39"/>
              <a:gd name="T25" fmla="*/ 0 h 139"/>
              <a:gd name="T26" fmla="*/ 2147483646 w 39"/>
              <a:gd name="T27" fmla="*/ 0 h 139"/>
              <a:gd name="T28" fmla="*/ 2147483646 w 39"/>
              <a:gd name="T29" fmla="*/ 0 h 139"/>
              <a:gd name="T30" fmla="*/ 2147483646 w 39"/>
              <a:gd name="T31" fmla="*/ 2147483646 h 139"/>
              <a:gd name="T32" fmla="*/ 2147483646 w 39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9" h="139">
                <a:moveTo>
                  <a:pt x="39" y="134"/>
                </a:moveTo>
                <a:lnTo>
                  <a:pt x="39" y="134"/>
                </a:lnTo>
                <a:lnTo>
                  <a:pt x="37" y="137"/>
                </a:lnTo>
                <a:lnTo>
                  <a:pt x="34" y="139"/>
                </a:lnTo>
                <a:lnTo>
                  <a:pt x="31" y="139"/>
                </a:lnTo>
                <a:lnTo>
                  <a:pt x="29" y="136"/>
                </a:lnTo>
                <a:lnTo>
                  <a:pt x="0" y="5"/>
                </a:lnTo>
                <a:lnTo>
                  <a:pt x="2" y="2"/>
                </a:lnTo>
                <a:lnTo>
                  <a:pt x="3" y="0"/>
                </a:lnTo>
                <a:lnTo>
                  <a:pt x="6" y="0"/>
                </a:lnTo>
                <a:lnTo>
                  <a:pt x="10" y="4"/>
                </a:lnTo>
                <a:lnTo>
                  <a:pt x="39" y="1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7" name="Freeform 54"/>
          <p:cNvSpPr/>
          <p:nvPr userDrawn="1"/>
        </p:nvSpPr>
        <p:spPr bwMode="auto">
          <a:xfrm>
            <a:off x="7707313" y="3879850"/>
            <a:ext cx="22225" cy="227013"/>
          </a:xfrm>
          <a:custGeom>
            <a:avLst/>
            <a:gdLst>
              <a:gd name="T0" fmla="*/ 2147483646 w 14"/>
              <a:gd name="T1" fmla="*/ 2147483646 h 143"/>
              <a:gd name="T2" fmla="*/ 2147483646 w 14"/>
              <a:gd name="T3" fmla="*/ 2147483646 h 143"/>
              <a:gd name="T4" fmla="*/ 2147483646 w 14"/>
              <a:gd name="T5" fmla="*/ 2147483646 h 143"/>
              <a:gd name="T6" fmla="*/ 2147483646 w 14"/>
              <a:gd name="T7" fmla="*/ 2147483646 h 143"/>
              <a:gd name="T8" fmla="*/ 2147483646 w 14"/>
              <a:gd name="T9" fmla="*/ 2147483646 h 143"/>
              <a:gd name="T10" fmla="*/ 2147483646 w 14"/>
              <a:gd name="T11" fmla="*/ 2147483646 h 143"/>
              <a:gd name="T12" fmla="*/ 2147483646 w 14"/>
              <a:gd name="T13" fmla="*/ 2147483646 h 143"/>
              <a:gd name="T14" fmla="*/ 2147483646 w 14"/>
              <a:gd name="T15" fmla="*/ 2147483646 h 143"/>
              <a:gd name="T16" fmla="*/ 0 w 14"/>
              <a:gd name="T17" fmla="*/ 2147483646 h 143"/>
              <a:gd name="T18" fmla="*/ 0 w 14"/>
              <a:gd name="T19" fmla="*/ 2147483646 h 143"/>
              <a:gd name="T20" fmla="*/ 2147483646 w 14"/>
              <a:gd name="T21" fmla="*/ 2147483646 h 143"/>
              <a:gd name="T22" fmla="*/ 2147483646 w 14"/>
              <a:gd name="T23" fmla="*/ 0 h 143"/>
              <a:gd name="T24" fmla="*/ 2147483646 w 14"/>
              <a:gd name="T25" fmla="*/ 0 h 143"/>
              <a:gd name="T26" fmla="*/ 2147483646 w 14"/>
              <a:gd name="T27" fmla="*/ 0 h 143"/>
              <a:gd name="T28" fmla="*/ 2147483646 w 14"/>
              <a:gd name="T29" fmla="*/ 2147483646 h 143"/>
              <a:gd name="T30" fmla="*/ 2147483646 w 14"/>
              <a:gd name="T31" fmla="*/ 2147483646 h 143"/>
              <a:gd name="T32" fmla="*/ 2147483646 w 14"/>
              <a:gd name="T33" fmla="*/ 2147483646 h 1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" h="143">
                <a:moveTo>
                  <a:pt x="14" y="138"/>
                </a:moveTo>
                <a:lnTo>
                  <a:pt x="14" y="138"/>
                </a:lnTo>
                <a:lnTo>
                  <a:pt x="13" y="141"/>
                </a:lnTo>
                <a:lnTo>
                  <a:pt x="9" y="143"/>
                </a:lnTo>
                <a:lnTo>
                  <a:pt x="6" y="141"/>
                </a:lnTo>
                <a:lnTo>
                  <a:pt x="4" y="138"/>
                </a:lnTo>
                <a:lnTo>
                  <a:pt x="0" y="5"/>
                </a:lnTo>
                <a:lnTo>
                  <a:pt x="1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4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8" name="Freeform 55"/>
          <p:cNvSpPr/>
          <p:nvPr userDrawn="1"/>
        </p:nvSpPr>
        <p:spPr bwMode="auto">
          <a:xfrm>
            <a:off x="7737475" y="3902075"/>
            <a:ext cx="53975" cy="222250"/>
          </a:xfrm>
          <a:custGeom>
            <a:avLst/>
            <a:gdLst>
              <a:gd name="T0" fmla="*/ 2147483646 w 34"/>
              <a:gd name="T1" fmla="*/ 2147483646 h 140"/>
              <a:gd name="T2" fmla="*/ 2147483646 w 34"/>
              <a:gd name="T3" fmla="*/ 2147483646 h 140"/>
              <a:gd name="T4" fmla="*/ 2147483646 w 34"/>
              <a:gd name="T5" fmla="*/ 2147483646 h 140"/>
              <a:gd name="T6" fmla="*/ 2147483646 w 34"/>
              <a:gd name="T7" fmla="*/ 2147483646 h 140"/>
              <a:gd name="T8" fmla="*/ 2147483646 w 34"/>
              <a:gd name="T9" fmla="*/ 2147483646 h 140"/>
              <a:gd name="T10" fmla="*/ 2147483646 w 34"/>
              <a:gd name="T11" fmla="*/ 2147483646 h 140"/>
              <a:gd name="T12" fmla="*/ 0 w 34"/>
              <a:gd name="T13" fmla="*/ 2147483646 h 140"/>
              <a:gd name="T14" fmla="*/ 0 w 34"/>
              <a:gd name="T15" fmla="*/ 2147483646 h 140"/>
              <a:gd name="T16" fmla="*/ 2147483646 w 34"/>
              <a:gd name="T17" fmla="*/ 2147483646 h 140"/>
              <a:gd name="T18" fmla="*/ 2147483646 w 34"/>
              <a:gd name="T19" fmla="*/ 2147483646 h 140"/>
              <a:gd name="T20" fmla="*/ 2147483646 w 34"/>
              <a:gd name="T21" fmla="*/ 2147483646 h 140"/>
              <a:gd name="T22" fmla="*/ 2147483646 w 34"/>
              <a:gd name="T23" fmla="*/ 0 h 140"/>
              <a:gd name="T24" fmla="*/ 2147483646 w 34"/>
              <a:gd name="T25" fmla="*/ 0 h 140"/>
              <a:gd name="T26" fmla="*/ 2147483646 w 34"/>
              <a:gd name="T27" fmla="*/ 0 h 140"/>
              <a:gd name="T28" fmla="*/ 2147483646 w 34"/>
              <a:gd name="T29" fmla="*/ 2147483646 h 140"/>
              <a:gd name="T30" fmla="*/ 2147483646 w 34"/>
              <a:gd name="T31" fmla="*/ 2147483646 h 140"/>
              <a:gd name="T32" fmla="*/ 2147483646 w 34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4" h="140">
                <a:moveTo>
                  <a:pt x="8" y="137"/>
                </a:moveTo>
                <a:lnTo>
                  <a:pt x="8" y="137"/>
                </a:lnTo>
                <a:lnTo>
                  <a:pt x="6" y="139"/>
                </a:lnTo>
                <a:lnTo>
                  <a:pt x="3" y="140"/>
                </a:lnTo>
                <a:lnTo>
                  <a:pt x="0" y="139"/>
                </a:lnTo>
                <a:lnTo>
                  <a:pt x="0" y="135"/>
                </a:lnTo>
                <a:lnTo>
                  <a:pt x="26" y="5"/>
                </a:lnTo>
                <a:lnTo>
                  <a:pt x="27" y="2"/>
                </a:lnTo>
                <a:lnTo>
                  <a:pt x="31" y="0"/>
                </a:lnTo>
                <a:lnTo>
                  <a:pt x="34" y="4"/>
                </a:lnTo>
                <a:lnTo>
                  <a:pt x="34" y="7"/>
                </a:lnTo>
                <a:lnTo>
                  <a:pt x="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69" name="Freeform 56"/>
          <p:cNvSpPr/>
          <p:nvPr userDrawn="1"/>
        </p:nvSpPr>
        <p:spPr bwMode="auto">
          <a:xfrm>
            <a:off x="7753350" y="3938588"/>
            <a:ext cx="96838" cy="206375"/>
          </a:xfrm>
          <a:custGeom>
            <a:avLst/>
            <a:gdLst>
              <a:gd name="T0" fmla="*/ 2147483646 w 61"/>
              <a:gd name="T1" fmla="*/ 2147483646 h 130"/>
              <a:gd name="T2" fmla="*/ 2147483646 w 61"/>
              <a:gd name="T3" fmla="*/ 2147483646 h 130"/>
              <a:gd name="T4" fmla="*/ 2147483646 w 61"/>
              <a:gd name="T5" fmla="*/ 2147483646 h 130"/>
              <a:gd name="T6" fmla="*/ 2147483646 w 61"/>
              <a:gd name="T7" fmla="*/ 2147483646 h 130"/>
              <a:gd name="T8" fmla="*/ 2147483646 w 61"/>
              <a:gd name="T9" fmla="*/ 2147483646 h 130"/>
              <a:gd name="T10" fmla="*/ 2147483646 w 61"/>
              <a:gd name="T11" fmla="*/ 2147483646 h 130"/>
              <a:gd name="T12" fmla="*/ 0 w 61"/>
              <a:gd name="T13" fmla="*/ 2147483646 h 130"/>
              <a:gd name="T14" fmla="*/ 0 w 61"/>
              <a:gd name="T15" fmla="*/ 2147483646 h 130"/>
              <a:gd name="T16" fmla="*/ 2147483646 w 61"/>
              <a:gd name="T17" fmla="*/ 2147483646 h 130"/>
              <a:gd name="T18" fmla="*/ 2147483646 w 61"/>
              <a:gd name="T19" fmla="*/ 2147483646 h 130"/>
              <a:gd name="T20" fmla="*/ 2147483646 w 61"/>
              <a:gd name="T21" fmla="*/ 0 h 130"/>
              <a:gd name="T22" fmla="*/ 2147483646 w 61"/>
              <a:gd name="T23" fmla="*/ 0 h 130"/>
              <a:gd name="T24" fmla="*/ 2147483646 w 61"/>
              <a:gd name="T25" fmla="*/ 0 h 130"/>
              <a:gd name="T26" fmla="*/ 2147483646 w 61"/>
              <a:gd name="T27" fmla="*/ 0 h 130"/>
              <a:gd name="T28" fmla="*/ 2147483646 w 61"/>
              <a:gd name="T29" fmla="*/ 2147483646 h 130"/>
              <a:gd name="T30" fmla="*/ 2147483646 w 61"/>
              <a:gd name="T31" fmla="*/ 2147483646 h 130"/>
              <a:gd name="T32" fmla="*/ 2147483646 w 61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1" h="130">
                <a:moveTo>
                  <a:pt x="8" y="128"/>
                </a:moveTo>
                <a:lnTo>
                  <a:pt x="8" y="128"/>
                </a:lnTo>
                <a:lnTo>
                  <a:pt x="6" y="130"/>
                </a:lnTo>
                <a:lnTo>
                  <a:pt x="1" y="130"/>
                </a:lnTo>
                <a:lnTo>
                  <a:pt x="0" y="128"/>
                </a:lnTo>
                <a:lnTo>
                  <a:pt x="0" y="124"/>
                </a:lnTo>
                <a:lnTo>
                  <a:pt x="53" y="3"/>
                </a:lnTo>
                <a:lnTo>
                  <a:pt x="56" y="0"/>
                </a:lnTo>
                <a:lnTo>
                  <a:pt x="59" y="0"/>
                </a:lnTo>
                <a:lnTo>
                  <a:pt x="61" y="3"/>
                </a:lnTo>
                <a:lnTo>
                  <a:pt x="61" y="6"/>
                </a:lnTo>
                <a:lnTo>
                  <a:pt x="8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0" name="Freeform 57"/>
          <p:cNvSpPr/>
          <p:nvPr userDrawn="1"/>
        </p:nvSpPr>
        <p:spPr bwMode="auto">
          <a:xfrm>
            <a:off x="7461250" y="4371975"/>
            <a:ext cx="163513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0 w 103"/>
              <a:gd name="T51" fmla="*/ 2147483646 h 103"/>
              <a:gd name="T52" fmla="*/ 0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69" y="5"/>
                </a:moveTo>
                <a:lnTo>
                  <a:pt x="69" y="5"/>
                </a:lnTo>
                <a:lnTo>
                  <a:pt x="79" y="8"/>
                </a:lnTo>
                <a:lnTo>
                  <a:pt x="87" y="15"/>
                </a:lnTo>
                <a:lnTo>
                  <a:pt x="94" y="23"/>
                </a:lnTo>
                <a:lnTo>
                  <a:pt x="98" y="31"/>
                </a:lnTo>
                <a:lnTo>
                  <a:pt x="102" y="40"/>
                </a:lnTo>
                <a:lnTo>
                  <a:pt x="103" y="50"/>
                </a:lnTo>
                <a:lnTo>
                  <a:pt x="102" y="61"/>
                </a:lnTo>
                <a:lnTo>
                  <a:pt x="98" y="71"/>
                </a:lnTo>
                <a:lnTo>
                  <a:pt x="95" y="80"/>
                </a:lnTo>
                <a:lnTo>
                  <a:pt x="89" y="87"/>
                </a:lnTo>
                <a:lnTo>
                  <a:pt x="81" y="93"/>
                </a:lnTo>
                <a:lnTo>
                  <a:pt x="73" y="98"/>
                </a:lnTo>
                <a:lnTo>
                  <a:pt x="63" y="101"/>
                </a:lnTo>
                <a:lnTo>
                  <a:pt x="53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6" y="89"/>
                </a:lnTo>
                <a:lnTo>
                  <a:pt x="10" y="82"/>
                </a:lnTo>
                <a:lnTo>
                  <a:pt x="5" y="72"/>
                </a:lnTo>
                <a:lnTo>
                  <a:pt x="2" y="63"/>
                </a:lnTo>
                <a:lnTo>
                  <a:pt x="0" y="53"/>
                </a:lnTo>
                <a:lnTo>
                  <a:pt x="0" y="44"/>
                </a:lnTo>
                <a:lnTo>
                  <a:pt x="4" y="34"/>
                </a:lnTo>
                <a:lnTo>
                  <a:pt x="8" y="24"/>
                </a:lnTo>
                <a:lnTo>
                  <a:pt x="15" y="16"/>
                </a:lnTo>
                <a:lnTo>
                  <a:pt x="21" y="10"/>
                </a:lnTo>
                <a:lnTo>
                  <a:pt x="31" y="5"/>
                </a:lnTo>
                <a:lnTo>
                  <a:pt x="41" y="2"/>
                </a:lnTo>
                <a:lnTo>
                  <a:pt x="50" y="0"/>
                </a:lnTo>
                <a:lnTo>
                  <a:pt x="60" y="2"/>
                </a:lnTo>
                <a:lnTo>
                  <a:pt x="69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1" name="Freeform 58"/>
          <p:cNvSpPr/>
          <p:nvPr userDrawn="1"/>
        </p:nvSpPr>
        <p:spPr bwMode="auto">
          <a:xfrm>
            <a:off x="7808913" y="4527550"/>
            <a:ext cx="104775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0 w 66"/>
              <a:gd name="T51" fmla="*/ 2147483646 h 66"/>
              <a:gd name="T52" fmla="*/ 0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5" y="3"/>
                </a:moveTo>
                <a:lnTo>
                  <a:pt x="45" y="3"/>
                </a:lnTo>
                <a:lnTo>
                  <a:pt x="50" y="5"/>
                </a:lnTo>
                <a:lnTo>
                  <a:pt x="55" y="10"/>
                </a:lnTo>
                <a:lnTo>
                  <a:pt x="59" y="15"/>
                </a:lnTo>
                <a:lnTo>
                  <a:pt x="63" y="19"/>
                </a:lnTo>
                <a:lnTo>
                  <a:pt x="64" y="26"/>
                </a:lnTo>
                <a:lnTo>
                  <a:pt x="66" y="32"/>
                </a:lnTo>
                <a:lnTo>
                  <a:pt x="64" y="39"/>
                </a:lnTo>
                <a:lnTo>
                  <a:pt x="63" y="45"/>
                </a:lnTo>
                <a:lnTo>
                  <a:pt x="59" y="50"/>
                </a:lnTo>
                <a:lnTo>
                  <a:pt x="56" y="56"/>
                </a:lnTo>
                <a:lnTo>
                  <a:pt x="51" y="60"/>
                </a:lnTo>
                <a:lnTo>
                  <a:pt x="47" y="63"/>
                </a:lnTo>
                <a:lnTo>
                  <a:pt x="40" y="64"/>
                </a:lnTo>
                <a:lnTo>
                  <a:pt x="34" y="66"/>
                </a:lnTo>
                <a:lnTo>
                  <a:pt x="27" y="64"/>
                </a:lnTo>
                <a:lnTo>
                  <a:pt x="21" y="63"/>
                </a:lnTo>
                <a:lnTo>
                  <a:pt x="14" y="61"/>
                </a:lnTo>
                <a:lnTo>
                  <a:pt x="10" y="56"/>
                </a:lnTo>
                <a:lnTo>
                  <a:pt x="6" y="52"/>
                </a:lnTo>
                <a:lnTo>
                  <a:pt x="3" y="47"/>
                </a:lnTo>
                <a:lnTo>
                  <a:pt x="2" y="40"/>
                </a:lnTo>
                <a:lnTo>
                  <a:pt x="0" y="34"/>
                </a:lnTo>
                <a:lnTo>
                  <a:pt x="0" y="28"/>
                </a:lnTo>
                <a:lnTo>
                  <a:pt x="3" y="21"/>
                </a:lnTo>
                <a:lnTo>
                  <a:pt x="5" y="16"/>
                </a:lnTo>
                <a:lnTo>
                  <a:pt x="10" y="10"/>
                </a:lnTo>
                <a:lnTo>
                  <a:pt x="14" y="7"/>
                </a:lnTo>
                <a:lnTo>
                  <a:pt x="19" y="3"/>
                </a:lnTo>
                <a:lnTo>
                  <a:pt x="26" y="2"/>
                </a:lnTo>
                <a:lnTo>
                  <a:pt x="32" y="0"/>
                </a:lnTo>
                <a:lnTo>
                  <a:pt x="39" y="2"/>
                </a:lnTo>
                <a:lnTo>
                  <a:pt x="45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2" name="Freeform 59"/>
          <p:cNvSpPr/>
          <p:nvPr userDrawn="1"/>
        </p:nvSpPr>
        <p:spPr bwMode="auto">
          <a:xfrm>
            <a:off x="7594600" y="4468813"/>
            <a:ext cx="230188" cy="104775"/>
          </a:xfrm>
          <a:custGeom>
            <a:avLst/>
            <a:gdLst>
              <a:gd name="T0" fmla="*/ 2147483646 w 145"/>
              <a:gd name="T1" fmla="*/ 2147483646 h 66"/>
              <a:gd name="T2" fmla="*/ 2147483646 w 145"/>
              <a:gd name="T3" fmla="*/ 2147483646 h 66"/>
              <a:gd name="T4" fmla="*/ 2147483646 w 145"/>
              <a:gd name="T5" fmla="*/ 2147483646 h 66"/>
              <a:gd name="T6" fmla="*/ 2147483646 w 145"/>
              <a:gd name="T7" fmla="*/ 2147483646 h 66"/>
              <a:gd name="T8" fmla="*/ 2147483646 w 145"/>
              <a:gd name="T9" fmla="*/ 2147483646 h 66"/>
              <a:gd name="T10" fmla="*/ 2147483646 w 145"/>
              <a:gd name="T11" fmla="*/ 2147483646 h 66"/>
              <a:gd name="T12" fmla="*/ 2147483646 w 145"/>
              <a:gd name="T13" fmla="*/ 2147483646 h 66"/>
              <a:gd name="T14" fmla="*/ 2147483646 w 145"/>
              <a:gd name="T15" fmla="*/ 2147483646 h 66"/>
              <a:gd name="T16" fmla="*/ 2147483646 w 145"/>
              <a:gd name="T17" fmla="*/ 2147483646 h 66"/>
              <a:gd name="T18" fmla="*/ 2147483646 w 145"/>
              <a:gd name="T19" fmla="*/ 2147483646 h 66"/>
              <a:gd name="T20" fmla="*/ 2147483646 w 145"/>
              <a:gd name="T21" fmla="*/ 2147483646 h 66"/>
              <a:gd name="T22" fmla="*/ 2147483646 w 145"/>
              <a:gd name="T23" fmla="*/ 2147483646 h 66"/>
              <a:gd name="T24" fmla="*/ 2147483646 w 145"/>
              <a:gd name="T25" fmla="*/ 2147483646 h 66"/>
              <a:gd name="T26" fmla="*/ 2147483646 w 145"/>
              <a:gd name="T27" fmla="*/ 2147483646 h 66"/>
              <a:gd name="T28" fmla="*/ 2147483646 w 145"/>
              <a:gd name="T29" fmla="*/ 2147483646 h 66"/>
              <a:gd name="T30" fmla="*/ 0 w 145"/>
              <a:gd name="T31" fmla="*/ 2147483646 h 66"/>
              <a:gd name="T32" fmla="*/ 0 w 145"/>
              <a:gd name="T33" fmla="*/ 2147483646 h 66"/>
              <a:gd name="T34" fmla="*/ 0 w 145"/>
              <a:gd name="T35" fmla="*/ 2147483646 h 66"/>
              <a:gd name="T36" fmla="*/ 0 w 145"/>
              <a:gd name="T37" fmla="*/ 2147483646 h 66"/>
              <a:gd name="T38" fmla="*/ 0 w 145"/>
              <a:gd name="T39" fmla="*/ 2147483646 h 66"/>
              <a:gd name="T40" fmla="*/ 2147483646 w 145"/>
              <a:gd name="T41" fmla="*/ 2147483646 h 66"/>
              <a:gd name="T42" fmla="*/ 2147483646 w 145"/>
              <a:gd name="T43" fmla="*/ 2147483646 h 66"/>
              <a:gd name="T44" fmla="*/ 2147483646 w 145"/>
              <a:gd name="T45" fmla="*/ 0 h 66"/>
              <a:gd name="T46" fmla="*/ 2147483646 w 145"/>
              <a:gd name="T47" fmla="*/ 2147483646 h 66"/>
              <a:gd name="T48" fmla="*/ 2147483646 w 145"/>
              <a:gd name="T49" fmla="*/ 2147483646 h 6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5" h="66">
                <a:moveTo>
                  <a:pt x="140" y="52"/>
                </a:moveTo>
                <a:lnTo>
                  <a:pt x="140" y="52"/>
                </a:lnTo>
                <a:lnTo>
                  <a:pt x="143" y="53"/>
                </a:lnTo>
                <a:lnTo>
                  <a:pt x="145" y="55"/>
                </a:lnTo>
                <a:lnTo>
                  <a:pt x="145" y="58"/>
                </a:lnTo>
                <a:lnTo>
                  <a:pt x="145" y="61"/>
                </a:lnTo>
                <a:lnTo>
                  <a:pt x="143" y="63"/>
                </a:lnTo>
                <a:lnTo>
                  <a:pt x="141" y="65"/>
                </a:lnTo>
                <a:lnTo>
                  <a:pt x="138" y="66"/>
                </a:lnTo>
                <a:lnTo>
                  <a:pt x="135" y="65"/>
                </a:lnTo>
                <a:lnTo>
                  <a:pt x="5" y="15"/>
                </a:lnTo>
                <a:lnTo>
                  <a:pt x="2" y="13"/>
                </a:lnTo>
                <a:lnTo>
                  <a:pt x="0" y="10"/>
                </a:lnTo>
                <a:lnTo>
                  <a:pt x="0" y="8"/>
                </a:lnTo>
                <a:lnTo>
                  <a:pt x="0" y="5"/>
                </a:lnTo>
                <a:lnTo>
                  <a:pt x="2" y="3"/>
                </a:lnTo>
                <a:lnTo>
                  <a:pt x="5" y="2"/>
                </a:lnTo>
                <a:lnTo>
                  <a:pt x="6" y="0"/>
                </a:lnTo>
                <a:lnTo>
                  <a:pt x="10" y="2"/>
                </a:lnTo>
                <a:lnTo>
                  <a:pt x="140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3" name="Freeform 60"/>
          <p:cNvSpPr/>
          <p:nvPr userDrawn="1"/>
        </p:nvSpPr>
        <p:spPr bwMode="auto">
          <a:xfrm>
            <a:off x="7254875" y="4421188"/>
            <a:ext cx="222250" cy="38100"/>
          </a:xfrm>
          <a:custGeom>
            <a:avLst/>
            <a:gdLst>
              <a:gd name="T0" fmla="*/ 2147483646 w 140"/>
              <a:gd name="T1" fmla="*/ 2147483646 h 24"/>
              <a:gd name="T2" fmla="*/ 2147483646 w 140"/>
              <a:gd name="T3" fmla="*/ 2147483646 h 24"/>
              <a:gd name="T4" fmla="*/ 2147483646 w 140"/>
              <a:gd name="T5" fmla="*/ 2147483646 h 24"/>
              <a:gd name="T6" fmla="*/ 2147483646 w 140"/>
              <a:gd name="T7" fmla="*/ 2147483646 h 24"/>
              <a:gd name="T8" fmla="*/ 2147483646 w 140"/>
              <a:gd name="T9" fmla="*/ 2147483646 h 24"/>
              <a:gd name="T10" fmla="*/ 2147483646 w 140"/>
              <a:gd name="T11" fmla="*/ 2147483646 h 24"/>
              <a:gd name="T12" fmla="*/ 2147483646 w 140"/>
              <a:gd name="T13" fmla="*/ 2147483646 h 24"/>
              <a:gd name="T14" fmla="*/ 2147483646 w 140"/>
              <a:gd name="T15" fmla="*/ 2147483646 h 24"/>
              <a:gd name="T16" fmla="*/ 2147483646 w 140"/>
              <a:gd name="T17" fmla="*/ 2147483646 h 24"/>
              <a:gd name="T18" fmla="*/ 2147483646 w 140"/>
              <a:gd name="T19" fmla="*/ 2147483646 h 24"/>
              <a:gd name="T20" fmla="*/ 0 w 140"/>
              <a:gd name="T21" fmla="*/ 2147483646 h 24"/>
              <a:gd name="T22" fmla="*/ 0 w 140"/>
              <a:gd name="T23" fmla="*/ 2147483646 h 24"/>
              <a:gd name="T24" fmla="*/ 0 w 140"/>
              <a:gd name="T25" fmla="*/ 2147483646 h 24"/>
              <a:gd name="T26" fmla="*/ 0 w 140"/>
              <a:gd name="T27" fmla="*/ 2147483646 h 24"/>
              <a:gd name="T28" fmla="*/ 2147483646 w 140"/>
              <a:gd name="T29" fmla="*/ 0 h 24"/>
              <a:gd name="T30" fmla="*/ 2147483646 w 140"/>
              <a:gd name="T31" fmla="*/ 0 h 24"/>
              <a:gd name="T32" fmla="*/ 2147483646 w 140"/>
              <a:gd name="T33" fmla="*/ 2147483646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4">
                <a:moveTo>
                  <a:pt x="137" y="16"/>
                </a:moveTo>
                <a:lnTo>
                  <a:pt x="137" y="16"/>
                </a:lnTo>
                <a:lnTo>
                  <a:pt x="140" y="17"/>
                </a:lnTo>
                <a:lnTo>
                  <a:pt x="140" y="21"/>
                </a:lnTo>
                <a:lnTo>
                  <a:pt x="138" y="24"/>
                </a:lnTo>
                <a:lnTo>
                  <a:pt x="135" y="24"/>
                </a:lnTo>
                <a:lnTo>
                  <a:pt x="3" y="8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137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4" name="Freeform 61"/>
          <p:cNvSpPr/>
          <p:nvPr userDrawn="1"/>
        </p:nvSpPr>
        <p:spPr bwMode="auto">
          <a:xfrm>
            <a:off x="7267575" y="4338638"/>
            <a:ext cx="206375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9" y="52"/>
                </a:moveTo>
                <a:lnTo>
                  <a:pt x="129" y="52"/>
                </a:lnTo>
                <a:lnTo>
                  <a:pt x="130" y="55"/>
                </a:lnTo>
                <a:lnTo>
                  <a:pt x="130" y="58"/>
                </a:lnTo>
                <a:lnTo>
                  <a:pt x="129" y="60"/>
                </a:lnTo>
                <a:lnTo>
                  <a:pt x="126" y="60"/>
                </a:lnTo>
                <a:lnTo>
                  <a:pt x="3" y="8"/>
                </a:lnTo>
                <a:lnTo>
                  <a:pt x="0" y="7"/>
                </a:lnTo>
                <a:lnTo>
                  <a:pt x="0" y="3"/>
                </a:lnTo>
                <a:lnTo>
                  <a:pt x="3" y="0"/>
                </a:lnTo>
                <a:lnTo>
                  <a:pt x="7" y="0"/>
                </a:lnTo>
                <a:lnTo>
                  <a:pt x="129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5" name="Freeform 62"/>
          <p:cNvSpPr/>
          <p:nvPr userDrawn="1"/>
        </p:nvSpPr>
        <p:spPr bwMode="auto">
          <a:xfrm>
            <a:off x="7250113" y="4471988"/>
            <a:ext cx="223837" cy="38100"/>
          </a:xfrm>
          <a:custGeom>
            <a:avLst/>
            <a:gdLst>
              <a:gd name="T0" fmla="*/ 2147483646 w 141"/>
              <a:gd name="T1" fmla="*/ 0 h 24"/>
              <a:gd name="T2" fmla="*/ 2147483646 w 141"/>
              <a:gd name="T3" fmla="*/ 0 h 24"/>
              <a:gd name="T4" fmla="*/ 2147483646 w 141"/>
              <a:gd name="T5" fmla="*/ 0 h 24"/>
              <a:gd name="T6" fmla="*/ 2147483646 w 141"/>
              <a:gd name="T7" fmla="*/ 2147483646 h 24"/>
              <a:gd name="T8" fmla="*/ 2147483646 w 141"/>
              <a:gd name="T9" fmla="*/ 2147483646 h 24"/>
              <a:gd name="T10" fmla="*/ 2147483646 w 141"/>
              <a:gd name="T11" fmla="*/ 2147483646 h 24"/>
              <a:gd name="T12" fmla="*/ 2147483646 w 141"/>
              <a:gd name="T13" fmla="*/ 2147483646 h 24"/>
              <a:gd name="T14" fmla="*/ 2147483646 w 141"/>
              <a:gd name="T15" fmla="*/ 2147483646 h 24"/>
              <a:gd name="T16" fmla="*/ 2147483646 w 141"/>
              <a:gd name="T17" fmla="*/ 2147483646 h 24"/>
              <a:gd name="T18" fmla="*/ 2147483646 w 141"/>
              <a:gd name="T19" fmla="*/ 2147483646 h 24"/>
              <a:gd name="T20" fmla="*/ 2147483646 w 141"/>
              <a:gd name="T21" fmla="*/ 2147483646 h 24"/>
              <a:gd name="T22" fmla="*/ 0 w 141"/>
              <a:gd name="T23" fmla="*/ 2147483646 h 24"/>
              <a:gd name="T24" fmla="*/ 0 w 141"/>
              <a:gd name="T25" fmla="*/ 2147483646 h 24"/>
              <a:gd name="T26" fmla="*/ 0 w 141"/>
              <a:gd name="T27" fmla="*/ 2147483646 h 24"/>
              <a:gd name="T28" fmla="*/ 2147483646 w 141"/>
              <a:gd name="T29" fmla="*/ 2147483646 h 24"/>
              <a:gd name="T30" fmla="*/ 2147483646 w 141"/>
              <a:gd name="T31" fmla="*/ 2147483646 h 24"/>
              <a:gd name="T32" fmla="*/ 2147483646 w 141"/>
              <a:gd name="T33" fmla="*/ 0 h 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4">
                <a:moveTo>
                  <a:pt x="137" y="0"/>
                </a:moveTo>
                <a:lnTo>
                  <a:pt x="137" y="0"/>
                </a:lnTo>
                <a:lnTo>
                  <a:pt x="140" y="0"/>
                </a:lnTo>
                <a:lnTo>
                  <a:pt x="141" y="3"/>
                </a:lnTo>
                <a:lnTo>
                  <a:pt x="140" y="6"/>
                </a:lnTo>
                <a:lnTo>
                  <a:pt x="137" y="8"/>
                </a:lnTo>
                <a:lnTo>
                  <a:pt x="5" y="24"/>
                </a:lnTo>
                <a:lnTo>
                  <a:pt x="1" y="22"/>
                </a:lnTo>
                <a:lnTo>
                  <a:pt x="0" y="19"/>
                </a:lnTo>
                <a:lnTo>
                  <a:pt x="1" y="16"/>
                </a:lnTo>
                <a:lnTo>
                  <a:pt x="5" y="14"/>
                </a:lnTo>
                <a:lnTo>
                  <a:pt x="13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6" name="Freeform 63"/>
          <p:cNvSpPr/>
          <p:nvPr userDrawn="1"/>
        </p:nvSpPr>
        <p:spPr bwMode="auto">
          <a:xfrm>
            <a:off x="7304088" y="4275138"/>
            <a:ext cx="188912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2147483646 w 119"/>
              <a:gd name="T5" fmla="*/ 2147483646 h 84"/>
              <a:gd name="T6" fmla="*/ 2147483646 w 119"/>
              <a:gd name="T7" fmla="*/ 2147483646 h 84"/>
              <a:gd name="T8" fmla="*/ 2147483646 w 119"/>
              <a:gd name="T9" fmla="*/ 2147483646 h 84"/>
              <a:gd name="T10" fmla="*/ 2147483646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0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117" y="76"/>
                </a:moveTo>
                <a:lnTo>
                  <a:pt x="117" y="76"/>
                </a:lnTo>
                <a:lnTo>
                  <a:pt x="119" y="79"/>
                </a:lnTo>
                <a:lnTo>
                  <a:pt x="117" y="82"/>
                </a:lnTo>
                <a:lnTo>
                  <a:pt x="115" y="84"/>
                </a:lnTo>
                <a:lnTo>
                  <a:pt x="112" y="84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17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7" name="Freeform 64"/>
          <p:cNvSpPr/>
          <p:nvPr userDrawn="1"/>
        </p:nvSpPr>
        <p:spPr bwMode="auto">
          <a:xfrm>
            <a:off x="7275513" y="4502150"/>
            <a:ext cx="217487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7"/>
                </a:lnTo>
                <a:lnTo>
                  <a:pt x="133" y="8"/>
                </a:lnTo>
                <a:lnTo>
                  <a:pt x="5" y="42"/>
                </a:lnTo>
                <a:lnTo>
                  <a:pt x="2" y="42"/>
                </a:lnTo>
                <a:lnTo>
                  <a:pt x="0" y="39"/>
                </a:lnTo>
                <a:lnTo>
                  <a:pt x="0" y="35"/>
                </a:lnTo>
                <a:lnTo>
                  <a:pt x="3" y="34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8" name="Freeform 65"/>
          <p:cNvSpPr/>
          <p:nvPr userDrawn="1"/>
        </p:nvSpPr>
        <p:spPr bwMode="auto">
          <a:xfrm>
            <a:off x="7316788" y="4518025"/>
            <a:ext cx="201612" cy="109538"/>
          </a:xfrm>
          <a:custGeom>
            <a:avLst/>
            <a:gdLst>
              <a:gd name="T0" fmla="*/ 2147483646 w 127"/>
              <a:gd name="T1" fmla="*/ 0 h 69"/>
              <a:gd name="T2" fmla="*/ 2147483646 w 127"/>
              <a:gd name="T3" fmla="*/ 0 h 69"/>
              <a:gd name="T4" fmla="*/ 2147483646 w 127"/>
              <a:gd name="T5" fmla="*/ 0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2147483646 w 127"/>
              <a:gd name="T21" fmla="*/ 2147483646 h 69"/>
              <a:gd name="T22" fmla="*/ 0 w 127"/>
              <a:gd name="T23" fmla="*/ 2147483646 h 69"/>
              <a:gd name="T24" fmla="*/ 0 w 127"/>
              <a:gd name="T25" fmla="*/ 2147483646 h 69"/>
              <a:gd name="T26" fmla="*/ 0 w 127"/>
              <a:gd name="T27" fmla="*/ 2147483646 h 69"/>
              <a:gd name="T28" fmla="*/ 0 w 127"/>
              <a:gd name="T29" fmla="*/ 2147483646 h 69"/>
              <a:gd name="T30" fmla="*/ 2147483646 w 127"/>
              <a:gd name="T31" fmla="*/ 2147483646 h 69"/>
              <a:gd name="T32" fmla="*/ 2147483646 w 127"/>
              <a:gd name="T33" fmla="*/ 0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0" y="0"/>
                </a:moveTo>
                <a:lnTo>
                  <a:pt x="120" y="0"/>
                </a:lnTo>
                <a:lnTo>
                  <a:pt x="123" y="0"/>
                </a:lnTo>
                <a:lnTo>
                  <a:pt x="127" y="3"/>
                </a:lnTo>
                <a:lnTo>
                  <a:pt x="127" y="6"/>
                </a:lnTo>
                <a:lnTo>
                  <a:pt x="123" y="8"/>
                </a:lnTo>
                <a:lnTo>
                  <a:pt x="6" y="69"/>
                </a:lnTo>
                <a:lnTo>
                  <a:pt x="1" y="69"/>
                </a:lnTo>
                <a:lnTo>
                  <a:pt x="0" y="66"/>
                </a:lnTo>
                <a:lnTo>
                  <a:pt x="0" y="62"/>
                </a:lnTo>
                <a:lnTo>
                  <a:pt x="1" y="61"/>
                </a:lnTo>
                <a:lnTo>
                  <a:pt x="12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79" name="Freeform 66"/>
          <p:cNvSpPr/>
          <p:nvPr userDrawn="1"/>
        </p:nvSpPr>
        <p:spPr bwMode="auto">
          <a:xfrm>
            <a:off x="7375525" y="4527550"/>
            <a:ext cx="168275" cy="155575"/>
          </a:xfrm>
          <a:custGeom>
            <a:avLst/>
            <a:gdLst>
              <a:gd name="T0" fmla="*/ 2147483646 w 106"/>
              <a:gd name="T1" fmla="*/ 2147483646 h 98"/>
              <a:gd name="T2" fmla="*/ 2147483646 w 106"/>
              <a:gd name="T3" fmla="*/ 2147483646 h 98"/>
              <a:gd name="T4" fmla="*/ 2147483646 w 106"/>
              <a:gd name="T5" fmla="*/ 0 h 98"/>
              <a:gd name="T6" fmla="*/ 2147483646 w 106"/>
              <a:gd name="T7" fmla="*/ 2147483646 h 98"/>
              <a:gd name="T8" fmla="*/ 2147483646 w 106"/>
              <a:gd name="T9" fmla="*/ 2147483646 h 98"/>
              <a:gd name="T10" fmla="*/ 2147483646 w 106"/>
              <a:gd name="T11" fmla="*/ 2147483646 h 98"/>
              <a:gd name="T12" fmla="*/ 2147483646 w 106"/>
              <a:gd name="T13" fmla="*/ 2147483646 h 98"/>
              <a:gd name="T14" fmla="*/ 2147483646 w 106"/>
              <a:gd name="T15" fmla="*/ 2147483646 h 98"/>
              <a:gd name="T16" fmla="*/ 2147483646 w 106"/>
              <a:gd name="T17" fmla="*/ 2147483646 h 98"/>
              <a:gd name="T18" fmla="*/ 2147483646 w 106"/>
              <a:gd name="T19" fmla="*/ 2147483646 h 98"/>
              <a:gd name="T20" fmla="*/ 2147483646 w 106"/>
              <a:gd name="T21" fmla="*/ 2147483646 h 98"/>
              <a:gd name="T22" fmla="*/ 2147483646 w 106"/>
              <a:gd name="T23" fmla="*/ 2147483646 h 98"/>
              <a:gd name="T24" fmla="*/ 2147483646 w 106"/>
              <a:gd name="T25" fmla="*/ 2147483646 h 98"/>
              <a:gd name="T26" fmla="*/ 2147483646 w 106"/>
              <a:gd name="T27" fmla="*/ 2147483646 h 98"/>
              <a:gd name="T28" fmla="*/ 0 w 106"/>
              <a:gd name="T29" fmla="*/ 2147483646 h 98"/>
              <a:gd name="T30" fmla="*/ 2147483646 w 106"/>
              <a:gd name="T31" fmla="*/ 2147483646 h 98"/>
              <a:gd name="T32" fmla="*/ 2147483646 w 10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98">
                <a:moveTo>
                  <a:pt x="99" y="2"/>
                </a:moveTo>
                <a:lnTo>
                  <a:pt x="99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8" y="97"/>
                </a:lnTo>
                <a:lnTo>
                  <a:pt x="4" y="98"/>
                </a:lnTo>
                <a:lnTo>
                  <a:pt x="1" y="97"/>
                </a:lnTo>
                <a:lnTo>
                  <a:pt x="0" y="93"/>
                </a:lnTo>
                <a:lnTo>
                  <a:pt x="1" y="90"/>
                </a:lnTo>
                <a:lnTo>
                  <a:pt x="99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0" name="Freeform 67"/>
          <p:cNvSpPr/>
          <p:nvPr userDrawn="1"/>
        </p:nvSpPr>
        <p:spPr bwMode="auto">
          <a:xfrm>
            <a:off x="7367588" y="4216400"/>
            <a:ext cx="147637" cy="176213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2147483646 w 93"/>
              <a:gd name="T13" fmla="*/ 2147483646 h 111"/>
              <a:gd name="T14" fmla="*/ 2147483646 w 93"/>
              <a:gd name="T15" fmla="*/ 2147483646 h 111"/>
              <a:gd name="T16" fmla="*/ 0 w 93"/>
              <a:gd name="T17" fmla="*/ 2147483646 h 111"/>
              <a:gd name="T18" fmla="*/ 0 w 93"/>
              <a:gd name="T19" fmla="*/ 2147483646 h 111"/>
              <a:gd name="T20" fmla="*/ 0 w 93"/>
              <a:gd name="T21" fmla="*/ 2147483646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0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91" y="103"/>
                </a:moveTo>
                <a:lnTo>
                  <a:pt x="91" y="103"/>
                </a:lnTo>
                <a:lnTo>
                  <a:pt x="93" y="106"/>
                </a:lnTo>
                <a:lnTo>
                  <a:pt x="91" y="109"/>
                </a:lnTo>
                <a:lnTo>
                  <a:pt x="88" y="111"/>
                </a:lnTo>
                <a:lnTo>
                  <a:pt x="85" y="109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91" y="10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1" name="Freeform 68"/>
          <p:cNvSpPr/>
          <p:nvPr userDrawn="1"/>
        </p:nvSpPr>
        <p:spPr bwMode="auto">
          <a:xfrm>
            <a:off x="7431088" y="4181475"/>
            <a:ext cx="117475" cy="198438"/>
          </a:xfrm>
          <a:custGeom>
            <a:avLst/>
            <a:gdLst>
              <a:gd name="T0" fmla="*/ 2147483646 w 74"/>
              <a:gd name="T1" fmla="*/ 2147483646 h 125"/>
              <a:gd name="T2" fmla="*/ 2147483646 w 74"/>
              <a:gd name="T3" fmla="*/ 2147483646 h 125"/>
              <a:gd name="T4" fmla="*/ 2147483646 w 74"/>
              <a:gd name="T5" fmla="*/ 2147483646 h 125"/>
              <a:gd name="T6" fmla="*/ 2147483646 w 74"/>
              <a:gd name="T7" fmla="*/ 2147483646 h 125"/>
              <a:gd name="T8" fmla="*/ 2147483646 w 74"/>
              <a:gd name="T9" fmla="*/ 2147483646 h 125"/>
              <a:gd name="T10" fmla="*/ 2147483646 w 74"/>
              <a:gd name="T11" fmla="*/ 2147483646 h 125"/>
              <a:gd name="T12" fmla="*/ 2147483646 w 74"/>
              <a:gd name="T13" fmla="*/ 2147483646 h 125"/>
              <a:gd name="T14" fmla="*/ 2147483646 w 74"/>
              <a:gd name="T15" fmla="*/ 2147483646 h 125"/>
              <a:gd name="T16" fmla="*/ 0 w 74"/>
              <a:gd name="T17" fmla="*/ 2147483646 h 125"/>
              <a:gd name="T18" fmla="*/ 0 w 74"/>
              <a:gd name="T19" fmla="*/ 2147483646 h 125"/>
              <a:gd name="T20" fmla="*/ 0 w 74"/>
              <a:gd name="T21" fmla="*/ 2147483646 h 125"/>
              <a:gd name="T22" fmla="*/ 2147483646 w 74"/>
              <a:gd name="T23" fmla="*/ 0 h 125"/>
              <a:gd name="T24" fmla="*/ 2147483646 w 74"/>
              <a:gd name="T25" fmla="*/ 0 h 125"/>
              <a:gd name="T26" fmla="*/ 2147483646 w 74"/>
              <a:gd name="T27" fmla="*/ 0 h 125"/>
              <a:gd name="T28" fmla="*/ 2147483646 w 74"/>
              <a:gd name="T29" fmla="*/ 0 h 125"/>
              <a:gd name="T30" fmla="*/ 2147483646 w 74"/>
              <a:gd name="T31" fmla="*/ 2147483646 h 125"/>
              <a:gd name="T32" fmla="*/ 2147483646 w 74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5">
                <a:moveTo>
                  <a:pt x="74" y="117"/>
                </a:moveTo>
                <a:lnTo>
                  <a:pt x="74" y="117"/>
                </a:lnTo>
                <a:lnTo>
                  <a:pt x="74" y="122"/>
                </a:lnTo>
                <a:lnTo>
                  <a:pt x="72" y="123"/>
                </a:lnTo>
                <a:lnTo>
                  <a:pt x="68" y="125"/>
                </a:lnTo>
                <a:lnTo>
                  <a:pt x="66" y="122"/>
                </a:lnTo>
                <a:lnTo>
                  <a:pt x="0" y="6"/>
                </a:lnTo>
                <a:lnTo>
                  <a:pt x="0" y="3"/>
                </a:lnTo>
                <a:lnTo>
                  <a:pt x="2" y="0"/>
                </a:lnTo>
                <a:lnTo>
                  <a:pt x="5" y="0"/>
                </a:lnTo>
                <a:lnTo>
                  <a:pt x="8" y="1"/>
                </a:lnTo>
                <a:lnTo>
                  <a:pt x="74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2" name="Freeform 69"/>
          <p:cNvSpPr/>
          <p:nvPr userDrawn="1"/>
        </p:nvSpPr>
        <p:spPr bwMode="auto">
          <a:xfrm>
            <a:off x="7505700" y="4168775"/>
            <a:ext cx="71438" cy="215900"/>
          </a:xfrm>
          <a:custGeom>
            <a:avLst/>
            <a:gdLst>
              <a:gd name="T0" fmla="*/ 2147483646 w 45"/>
              <a:gd name="T1" fmla="*/ 2147483646 h 136"/>
              <a:gd name="T2" fmla="*/ 2147483646 w 45"/>
              <a:gd name="T3" fmla="*/ 2147483646 h 136"/>
              <a:gd name="T4" fmla="*/ 2147483646 w 45"/>
              <a:gd name="T5" fmla="*/ 2147483646 h 136"/>
              <a:gd name="T6" fmla="*/ 2147483646 w 45"/>
              <a:gd name="T7" fmla="*/ 2147483646 h 136"/>
              <a:gd name="T8" fmla="*/ 2147483646 w 45"/>
              <a:gd name="T9" fmla="*/ 2147483646 h 136"/>
              <a:gd name="T10" fmla="*/ 2147483646 w 45"/>
              <a:gd name="T11" fmla="*/ 2147483646 h 136"/>
              <a:gd name="T12" fmla="*/ 2147483646 w 45"/>
              <a:gd name="T13" fmla="*/ 2147483646 h 136"/>
              <a:gd name="T14" fmla="*/ 2147483646 w 45"/>
              <a:gd name="T15" fmla="*/ 2147483646 h 136"/>
              <a:gd name="T16" fmla="*/ 0 w 45"/>
              <a:gd name="T17" fmla="*/ 2147483646 h 136"/>
              <a:gd name="T18" fmla="*/ 0 w 45"/>
              <a:gd name="T19" fmla="*/ 2147483646 h 136"/>
              <a:gd name="T20" fmla="*/ 0 w 45"/>
              <a:gd name="T21" fmla="*/ 2147483646 h 136"/>
              <a:gd name="T22" fmla="*/ 2147483646 w 45"/>
              <a:gd name="T23" fmla="*/ 0 h 136"/>
              <a:gd name="T24" fmla="*/ 2147483646 w 45"/>
              <a:gd name="T25" fmla="*/ 0 h 136"/>
              <a:gd name="T26" fmla="*/ 2147483646 w 45"/>
              <a:gd name="T27" fmla="*/ 0 h 136"/>
              <a:gd name="T28" fmla="*/ 2147483646 w 45"/>
              <a:gd name="T29" fmla="*/ 0 h 136"/>
              <a:gd name="T30" fmla="*/ 2147483646 w 45"/>
              <a:gd name="T31" fmla="*/ 2147483646 h 136"/>
              <a:gd name="T32" fmla="*/ 2147483646 w 45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5" h="136">
                <a:moveTo>
                  <a:pt x="45" y="131"/>
                </a:moveTo>
                <a:lnTo>
                  <a:pt x="45" y="131"/>
                </a:lnTo>
                <a:lnTo>
                  <a:pt x="45" y="135"/>
                </a:lnTo>
                <a:lnTo>
                  <a:pt x="41" y="136"/>
                </a:lnTo>
                <a:lnTo>
                  <a:pt x="38" y="136"/>
                </a:lnTo>
                <a:lnTo>
                  <a:pt x="37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45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3" name="Freeform 70"/>
          <p:cNvSpPr/>
          <p:nvPr userDrawn="1"/>
        </p:nvSpPr>
        <p:spPr bwMode="auto">
          <a:xfrm>
            <a:off x="7573963" y="4173538"/>
            <a:ext cx="25400" cy="223837"/>
          </a:xfrm>
          <a:custGeom>
            <a:avLst/>
            <a:gdLst>
              <a:gd name="T0" fmla="*/ 2147483646 w 16"/>
              <a:gd name="T1" fmla="*/ 2147483646 h 141"/>
              <a:gd name="T2" fmla="*/ 2147483646 w 16"/>
              <a:gd name="T3" fmla="*/ 2147483646 h 141"/>
              <a:gd name="T4" fmla="*/ 2147483646 w 16"/>
              <a:gd name="T5" fmla="*/ 2147483646 h 141"/>
              <a:gd name="T6" fmla="*/ 2147483646 w 16"/>
              <a:gd name="T7" fmla="*/ 2147483646 h 141"/>
              <a:gd name="T8" fmla="*/ 2147483646 w 16"/>
              <a:gd name="T9" fmla="*/ 2147483646 h 141"/>
              <a:gd name="T10" fmla="*/ 2147483646 w 16"/>
              <a:gd name="T11" fmla="*/ 2147483646 h 141"/>
              <a:gd name="T12" fmla="*/ 2147483646 w 16"/>
              <a:gd name="T13" fmla="*/ 2147483646 h 141"/>
              <a:gd name="T14" fmla="*/ 2147483646 w 16"/>
              <a:gd name="T15" fmla="*/ 2147483646 h 141"/>
              <a:gd name="T16" fmla="*/ 0 w 16"/>
              <a:gd name="T17" fmla="*/ 2147483646 h 141"/>
              <a:gd name="T18" fmla="*/ 0 w 16"/>
              <a:gd name="T19" fmla="*/ 2147483646 h 141"/>
              <a:gd name="T20" fmla="*/ 0 w 16"/>
              <a:gd name="T21" fmla="*/ 2147483646 h 141"/>
              <a:gd name="T22" fmla="*/ 2147483646 w 16"/>
              <a:gd name="T23" fmla="*/ 0 h 141"/>
              <a:gd name="T24" fmla="*/ 2147483646 w 16"/>
              <a:gd name="T25" fmla="*/ 0 h 141"/>
              <a:gd name="T26" fmla="*/ 2147483646 w 16"/>
              <a:gd name="T27" fmla="*/ 0 h 141"/>
              <a:gd name="T28" fmla="*/ 2147483646 w 16"/>
              <a:gd name="T29" fmla="*/ 2147483646 h 141"/>
              <a:gd name="T30" fmla="*/ 2147483646 w 16"/>
              <a:gd name="T31" fmla="*/ 2147483646 h 141"/>
              <a:gd name="T32" fmla="*/ 2147483646 w 16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1">
                <a:moveTo>
                  <a:pt x="16" y="136"/>
                </a:moveTo>
                <a:lnTo>
                  <a:pt x="16" y="136"/>
                </a:lnTo>
                <a:lnTo>
                  <a:pt x="16" y="140"/>
                </a:lnTo>
                <a:lnTo>
                  <a:pt x="13" y="141"/>
                </a:lnTo>
                <a:lnTo>
                  <a:pt x="10" y="140"/>
                </a:lnTo>
                <a:lnTo>
                  <a:pt x="8" y="136"/>
                </a:lnTo>
                <a:lnTo>
                  <a:pt x="0" y="5"/>
                </a:lnTo>
                <a:lnTo>
                  <a:pt x="0" y="1"/>
                </a:lnTo>
                <a:lnTo>
                  <a:pt x="3" y="0"/>
                </a:lnTo>
                <a:lnTo>
                  <a:pt x="6" y="1"/>
                </a:lnTo>
                <a:lnTo>
                  <a:pt x="8" y="5"/>
                </a:lnTo>
                <a:lnTo>
                  <a:pt x="16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4" name="Freeform 71"/>
          <p:cNvSpPr/>
          <p:nvPr userDrawn="1"/>
        </p:nvSpPr>
        <p:spPr bwMode="auto">
          <a:xfrm>
            <a:off x="7472363" y="4733925"/>
            <a:ext cx="163512" cy="161925"/>
          </a:xfrm>
          <a:custGeom>
            <a:avLst/>
            <a:gdLst>
              <a:gd name="T0" fmla="*/ 2147483646 w 103"/>
              <a:gd name="T1" fmla="*/ 0 h 102"/>
              <a:gd name="T2" fmla="*/ 2147483646 w 103"/>
              <a:gd name="T3" fmla="*/ 0 h 102"/>
              <a:gd name="T4" fmla="*/ 2147483646 w 103"/>
              <a:gd name="T5" fmla="*/ 0 h 102"/>
              <a:gd name="T6" fmla="*/ 2147483646 w 103"/>
              <a:gd name="T7" fmla="*/ 0 h 102"/>
              <a:gd name="T8" fmla="*/ 2147483646 w 103"/>
              <a:gd name="T9" fmla="*/ 2147483646 h 102"/>
              <a:gd name="T10" fmla="*/ 2147483646 w 103"/>
              <a:gd name="T11" fmla="*/ 2147483646 h 102"/>
              <a:gd name="T12" fmla="*/ 2147483646 w 103"/>
              <a:gd name="T13" fmla="*/ 2147483646 h 102"/>
              <a:gd name="T14" fmla="*/ 2147483646 w 103"/>
              <a:gd name="T15" fmla="*/ 2147483646 h 102"/>
              <a:gd name="T16" fmla="*/ 2147483646 w 103"/>
              <a:gd name="T17" fmla="*/ 2147483646 h 102"/>
              <a:gd name="T18" fmla="*/ 2147483646 w 103"/>
              <a:gd name="T19" fmla="*/ 2147483646 h 102"/>
              <a:gd name="T20" fmla="*/ 2147483646 w 103"/>
              <a:gd name="T21" fmla="*/ 2147483646 h 102"/>
              <a:gd name="T22" fmla="*/ 2147483646 w 103"/>
              <a:gd name="T23" fmla="*/ 2147483646 h 102"/>
              <a:gd name="T24" fmla="*/ 2147483646 w 103"/>
              <a:gd name="T25" fmla="*/ 2147483646 h 102"/>
              <a:gd name="T26" fmla="*/ 2147483646 w 103"/>
              <a:gd name="T27" fmla="*/ 2147483646 h 102"/>
              <a:gd name="T28" fmla="*/ 2147483646 w 103"/>
              <a:gd name="T29" fmla="*/ 2147483646 h 102"/>
              <a:gd name="T30" fmla="*/ 2147483646 w 103"/>
              <a:gd name="T31" fmla="*/ 2147483646 h 102"/>
              <a:gd name="T32" fmla="*/ 2147483646 w 103"/>
              <a:gd name="T33" fmla="*/ 2147483646 h 102"/>
              <a:gd name="T34" fmla="*/ 2147483646 w 103"/>
              <a:gd name="T35" fmla="*/ 2147483646 h 102"/>
              <a:gd name="T36" fmla="*/ 2147483646 w 103"/>
              <a:gd name="T37" fmla="*/ 2147483646 h 102"/>
              <a:gd name="T38" fmla="*/ 2147483646 w 103"/>
              <a:gd name="T39" fmla="*/ 2147483646 h 102"/>
              <a:gd name="T40" fmla="*/ 2147483646 w 103"/>
              <a:gd name="T41" fmla="*/ 2147483646 h 102"/>
              <a:gd name="T42" fmla="*/ 2147483646 w 103"/>
              <a:gd name="T43" fmla="*/ 2147483646 h 102"/>
              <a:gd name="T44" fmla="*/ 2147483646 w 103"/>
              <a:gd name="T45" fmla="*/ 2147483646 h 102"/>
              <a:gd name="T46" fmla="*/ 2147483646 w 103"/>
              <a:gd name="T47" fmla="*/ 2147483646 h 102"/>
              <a:gd name="T48" fmla="*/ 2147483646 w 103"/>
              <a:gd name="T49" fmla="*/ 2147483646 h 102"/>
              <a:gd name="T50" fmla="*/ 2147483646 w 103"/>
              <a:gd name="T51" fmla="*/ 2147483646 h 102"/>
              <a:gd name="T52" fmla="*/ 2147483646 w 103"/>
              <a:gd name="T53" fmla="*/ 2147483646 h 102"/>
              <a:gd name="T54" fmla="*/ 2147483646 w 103"/>
              <a:gd name="T55" fmla="*/ 2147483646 h 102"/>
              <a:gd name="T56" fmla="*/ 2147483646 w 103"/>
              <a:gd name="T57" fmla="*/ 2147483646 h 102"/>
              <a:gd name="T58" fmla="*/ 0 w 103"/>
              <a:gd name="T59" fmla="*/ 2147483646 h 102"/>
              <a:gd name="T60" fmla="*/ 0 w 103"/>
              <a:gd name="T61" fmla="*/ 2147483646 h 102"/>
              <a:gd name="T62" fmla="*/ 2147483646 w 103"/>
              <a:gd name="T63" fmla="*/ 2147483646 h 102"/>
              <a:gd name="T64" fmla="*/ 2147483646 w 103"/>
              <a:gd name="T65" fmla="*/ 2147483646 h 102"/>
              <a:gd name="T66" fmla="*/ 2147483646 w 103"/>
              <a:gd name="T67" fmla="*/ 2147483646 h 102"/>
              <a:gd name="T68" fmla="*/ 2147483646 w 103"/>
              <a:gd name="T69" fmla="*/ 2147483646 h 102"/>
              <a:gd name="T70" fmla="*/ 2147483646 w 103"/>
              <a:gd name="T71" fmla="*/ 2147483646 h 102"/>
              <a:gd name="T72" fmla="*/ 2147483646 w 103"/>
              <a:gd name="T73" fmla="*/ 0 h 102"/>
              <a:gd name="T74" fmla="*/ 2147483646 w 103"/>
              <a:gd name="T75" fmla="*/ 0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2">
                <a:moveTo>
                  <a:pt x="40" y="0"/>
                </a:moveTo>
                <a:lnTo>
                  <a:pt x="40" y="0"/>
                </a:lnTo>
                <a:lnTo>
                  <a:pt x="50" y="0"/>
                </a:lnTo>
                <a:lnTo>
                  <a:pt x="61" y="0"/>
                </a:lnTo>
                <a:lnTo>
                  <a:pt x="70" y="4"/>
                </a:lnTo>
                <a:lnTo>
                  <a:pt x="79" y="8"/>
                </a:lnTo>
                <a:lnTo>
                  <a:pt x="87" y="13"/>
                </a:lnTo>
                <a:lnTo>
                  <a:pt x="93" y="21"/>
                </a:lnTo>
                <a:lnTo>
                  <a:pt x="98" y="31"/>
                </a:lnTo>
                <a:lnTo>
                  <a:pt x="101" y="41"/>
                </a:lnTo>
                <a:lnTo>
                  <a:pt x="103" y="50"/>
                </a:lnTo>
                <a:lnTo>
                  <a:pt x="101" y="60"/>
                </a:lnTo>
                <a:lnTo>
                  <a:pt x="98" y="70"/>
                </a:lnTo>
                <a:lnTo>
                  <a:pt x="95" y="79"/>
                </a:lnTo>
                <a:lnTo>
                  <a:pt x="88" y="87"/>
                </a:lnTo>
                <a:lnTo>
                  <a:pt x="80" y="94"/>
                </a:lnTo>
                <a:lnTo>
                  <a:pt x="72" y="98"/>
                </a:lnTo>
                <a:lnTo>
                  <a:pt x="62" y="102"/>
                </a:lnTo>
                <a:lnTo>
                  <a:pt x="51" y="102"/>
                </a:lnTo>
                <a:lnTo>
                  <a:pt x="42" y="102"/>
                </a:lnTo>
                <a:lnTo>
                  <a:pt x="32" y="98"/>
                </a:lnTo>
                <a:lnTo>
                  <a:pt x="24" y="94"/>
                </a:lnTo>
                <a:lnTo>
                  <a:pt x="16" y="89"/>
                </a:lnTo>
                <a:lnTo>
                  <a:pt x="9" y="81"/>
                </a:lnTo>
                <a:lnTo>
                  <a:pt x="5" y="71"/>
                </a:lnTo>
                <a:lnTo>
                  <a:pt x="1" y="61"/>
                </a:lnTo>
                <a:lnTo>
                  <a:pt x="0" y="52"/>
                </a:lnTo>
                <a:lnTo>
                  <a:pt x="0" y="42"/>
                </a:lnTo>
                <a:lnTo>
                  <a:pt x="3" y="33"/>
                </a:lnTo>
                <a:lnTo>
                  <a:pt x="8" y="23"/>
                </a:lnTo>
                <a:lnTo>
                  <a:pt x="14" y="15"/>
                </a:lnTo>
                <a:lnTo>
                  <a:pt x="21" y="8"/>
                </a:lnTo>
                <a:lnTo>
                  <a:pt x="30" y="4"/>
                </a:lnTo>
                <a:lnTo>
                  <a:pt x="40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5" name="Freeform 72"/>
          <p:cNvSpPr/>
          <p:nvPr userDrawn="1"/>
        </p:nvSpPr>
        <p:spPr bwMode="auto">
          <a:xfrm>
            <a:off x="7837488" y="4694238"/>
            <a:ext cx="101600" cy="101600"/>
          </a:xfrm>
          <a:custGeom>
            <a:avLst/>
            <a:gdLst>
              <a:gd name="T0" fmla="*/ 2147483646 w 64"/>
              <a:gd name="T1" fmla="*/ 0 h 64"/>
              <a:gd name="T2" fmla="*/ 2147483646 w 64"/>
              <a:gd name="T3" fmla="*/ 0 h 64"/>
              <a:gd name="T4" fmla="*/ 2147483646 w 64"/>
              <a:gd name="T5" fmla="*/ 0 h 64"/>
              <a:gd name="T6" fmla="*/ 2147483646 w 64"/>
              <a:gd name="T7" fmla="*/ 0 h 64"/>
              <a:gd name="T8" fmla="*/ 2147483646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2147483646 w 64"/>
              <a:gd name="T19" fmla="*/ 2147483646 h 64"/>
              <a:gd name="T20" fmla="*/ 2147483646 w 64"/>
              <a:gd name="T21" fmla="*/ 2147483646 h 64"/>
              <a:gd name="T22" fmla="*/ 2147483646 w 64"/>
              <a:gd name="T23" fmla="*/ 2147483646 h 64"/>
              <a:gd name="T24" fmla="*/ 2147483646 w 64"/>
              <a:gd name="T25" fmla="*/ 2147483646 h 64"/>
              <a:gd name="T26" fmla="*/ 2147483646 w 64"/>
              <a:gd name="T27" fmla="*/ 2147483646 h 64"/>
              <a:gd name="T28" fmla="*/ 2147483646 w 64"/>
              <a:gd name="T29" fmla="*/ 2147483646 h 64"/>
              <a:gd name="T30" fmla="*/ 2147483646 w 64"/>
              <a:gd name="T31" fmla="*/ 2147483646 h 64"/>
              <a:gd name="T32" fmla="*/ 2147483646 w 64"/>
              <a:gd name="T33" fmla="*/ 2147483646 h 64"/>
              <a:gd name="T34" fmla="*/ 2147483646 w 64"/>
              <a:gd name="T35" fmla="*/ 2147483646 h 64"/>
              <a:gd name="T36" fmla="*/ 2147483646 w 64"/>
              <a:gd name="T37" fmla="*/ 2147483646 h 64"/>
              <a:gd name="T38" fmla="*/ 2147483646 w 64"/>
              <a:gd name="T39" fmla="*/ 2147483646 h 64"/>
              <a:gd name="T40" fmla="*/ 2147483646 w 64"/>
              <a:gd name="T41" fmla="*/ 2147483646 h 64"/>
              <a:gd name="T42" fmla="*/ 2147483646 w 64"/>
              <a:gd name="T43" fmla="*/ 2147483646 h 64"/>
              <a:gd name="T44" fmla="*/ 2147483646 w 64"/>
              <a:gd name="T45" fmla="*/ 2147483646 h 64"/>
              <a:gd name="T46" fmla="*/ 2147483646 w 64"/>
              <a:gd name="T47" fmla="*/ 2147483646 h 64"/>
              <a:gd name="T48" fmla="*/ 2147483646 w 64"/>
              <a:gd name="T49" fmla="*/ 2147483646 h 64"/>
              <a:gd name="T50" fmla="*/ 2147483646 w 64"/>
              <a:gd name="T51" fmla="*/ 2147483646 h 64"/>
              <a:gd name="T52" fmla="*/ 2147483646 w 64"/>
              <a:gd name="T53" fmla="*/ 2147483646 h 64"/>
              <a:gd name="T54" fmla="*/ 0 w 64"/>
              <a:gd name="T55" fmla="*/ 2147483646 h 64"/>
              <a:gd name="T56" fmla="*/ 0 w 64"/>
              <a:gd name="T57" fmla="*/ 2147483646 h 64"/>
              <a:gd name="T58" fmla="*/ 0 w 64"/>
              <a:gd name="T59" fmla="*/ 2147483646 h 64"/>
              <a:gd name="T60" fmla="*/ 0 w 64"/>
              <a:gd name="T61" fmla="*/ 2147483646 h 64"/>
              <a:gd name="T62" fmla="*/ 2147483646 w 64"/>
              <a:gd name="T63" fmla="*/ 2147483646 h 64"/>
              <a:gd name="T64" fmla="*/ 2147483646 w 64"/>
              <a:gd name="T65" fmla="*/ 2147483646 h 64"/>
              <a:gd name="T66" fmla="*/ 2147483646 w 64"/>
              <a:gd name="T67" fmla="*/ 2147483646 h 64"/>
              <a:gd name="T68" fmla="*/ 2147483646 w 64"/>
              <a:gd name="T69" fmla="*/ 2147483646 h 64"/>
              <a:gd name="T70" fmla="*/ 2147483646 w 64"/>
              <a:gd name="T71" fmla="*/ 2147483646 h 64"/>
              <a:gd name="T72" fmla="*/ 2147483646 w 64"/>
              <a:gd name="T73" fmla="*/ 0 h 64"/>
              <a:gd name="T74" fmla="*/ 2147483646 w 64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4">
                <a:moveTo>
                  <a:pt x="25" y="0"/>
                </a:moveTo>
                <a:lnTo>
                  <a:pt x="25" y="0"/>
                </a:lnTo>
                <a:lnTo>
                  <a:pt x="32" y="0"/>
                </a:lnTo>
                <a:lnTo>
                  <a:pt x="38" y="0"/>
                </a:lnTo>
                <a:lnTo>
                  <a:pt x="43" y="1"/>
                </a:lnTo>
                <a:lnTo>
                  <a:pt x="50" y="4"/>
                </a:lnTo>
                <a:lnTo>
                  <a:pt x="54" y="8"/>
                </a:lnTo>
                <a:lnTo>
                  <a:pt x="59" y="13"/>
                </a:lnTo>
                <a:lnTo>
                  <a:pt x="61" y="19"/>
                </a:lnTo>
                <a:lnTo>
                  <a:pt x="64" y="25"/>
                </a:lnTo>
                <a:lnTo>
                  <a:pt x="64" y="32"/>
                </a:lnTo>
                <a:lnTo>
                  <a:pt x="64" y="38"/>
                </a:lnTo>
                <a:lnTo>
                  <a:pt x="62" y="45"/>
                </a:lnTo>
                <a:lnTo>
                  <a:pt x="59" y="50"/>
                </a:lnTo>
                <a:lnTo>
                  <a:pt x="56" y="54"/>
                </a:lnTo>
                <a:lnTo>
                  <a:pt x="51" y="59"/>
                </a:lnTo>
                <a:lnTo>
                  <a:pt x="45" y="62"/>
                </a:lnTo>
                <a:lnTo>
                  <a:pt x="38" y="64"/>
                </a:lnTo>
                <a:lnTo>
                  <a:pt x="32" y="64"/>
                </a:lnTo>
                <a:lnTo>
                  <a:pt x="25" y="64"/>
                </a:lnTo>
                <a:lnTo>
                  <a:pt x="21" y="62"/>
                </a:lnTo>
                <a:lnTo>
                  <a:pt x="14" y="59"/>
                </a:lnTo>
                <a:lnTo>
                  <a:pt x="9" y="56"/>
                </a:lnTo>
                <a:lnTo>
                  <a:pt x="5" y="51"/>
                </a:lnTo>
                <a:lnTo>
                  <a:pt x="3" y="45"/>
                </a:lnTo>
                <a:lnTo>
                  <a:pt x="0" y="38"/>
                </a:lnTo>
                <a:lnTo>
                  <a:pt x="0" y="32"/>
                </a:lnTo>
                <a:lnTo>
                  <a:pt x="0" y="25"/>
                </a:lnTo>
                <a:lnTo>
                  <a:pt x="1" y="21"/>
                </a:lnTo>
                <a:lnTo>
                  <a:pt x="5" y="14"/>
                </a:lnTo>
                <a:lnTo>
                  <a:pt x="8" y="9"/>
                </a:lnTo>
                <a:lnTo>
                  <a:pt x="13" y="6"/>
                </a:lnTo>
                <a:lnTo>
                  <a:pt x="19" y="3"/>
                </a:lnTo>
                <a:lnTo>
                  <a:pt x="2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6" name="Freeform 73"/>
          <p:cNvSpPr/>
          <p:nvPr userDrawn="1"/>
        </p:nvSpPr>
        <p:spPr bwMode="auto">
          <a:xfrm>
            <a:off x="7610475" y="4745038"/>
            <a:ext cx="239713" cy="68262"/>
          </a:xfrm>
          <a:custGeom>
            <a:avLst/>
            <a:gdLst>
              <a:gd name="T0" fmla="*/ 2147483646 w 151"/>
              <a:gd name="T1" fmla="*/ 0 h 43"/>
              <a:gd name="T2" fmla="*/ 2147483646 w 151"/>
              <a:gd name="T3" fmla="*/ 0 h 43"/>
              <a:gd name="T4" fmla="*/ 2147483646 w 151"/>
              <a:gd name="T5" fmla="*/ 0 h 43"/>
              <a:gd name="T6" fmla="*/ 2147483646 w 151"/>
              <a:gd name="T7" fmla="*/ 0 h 43"/>
              <a:gd name="T8" fmla="*/ 2147483646 w 151"/>
              <a:gd name="T9" fmla="*/ 2147483646 h 43"/>
              <a:gd name="T10" fmla="*/ 2147483646 w 151"/>
              <a:gd name="T11" fmla="*/ 2147483646 h 43"/>
              <a:gd name="T12" fmla="*/ 2147483646 w 151"/>
              <a:gd name="T13" fmla="*/ 2147483646 h 43"/>
              <a:gd name="T14" fmla="*/ 2147483646 w 151"/>
              <a:gd name="T15" fmla="*/ 2147483646 h 43"/>
              <a:gd name="T16" fmla="*/ 2147483646 w 151"/>
              <a:gd name="T17" fmla="*/ 2147483646 h 43"/>
              <a:gd name="T18" fmla="*/ 2147483646 w 151"/>
              <a:gd name="T19" fmla="*/ 2147483646 h 43"/>
              <a:gd name="T20" fmla="*/ 2147483646 w 151"/>
              <a:gd name="T21" fmla="*/ 2147483646 h 43"/>
              <a:gd name="T22" fmla="*/ 2147483646 w 151"/>
              <a:gd name="T23" fmla="*/ 2147483646 h 43"/>
              <a:gd name="T24" fmla="*/ 2147483646 w 151"/>
              <a:gd name="T25" fmla="*/ 2147483646 h 43"/>
              <a:gd name="T26" fmla="*/ 2147483646 w 151"/>
              <a:gd name="T27" fmla="*/ 2147483646 h 43"/>
              <a:gd name="T28" fmla="*/ 2147483646 w 151"/>
              <a:gd name="T29" fmla="*/ 2147483646 h 43"/>
              <a:gd name="T30" fmla="*/ 2147483646 w 151"/>
              <a:gd name="T31" fmla="*/ 2147483646 h 43"/>
              <a:gd name="T32" fmla="*/ 2147483646 w 151"/>
              <a:gd name="T33" fmla="*/ 2147483646 h 43"/>
              <a:gd name="T34" fmla="*/ 0 w 151"/>
              <a:gd name="T35" fmla="*/ 2147483646 h 43"/>
              <a:gd name="T36" fmla="*/ 0 w 151"/>
              <a:gd name="T37" fmla="*/ 2147483646 h 43"/>
              <a:gd name="T38" fmla="*/ 0 w 151"/>
              <a:gd name="T39" fmla="*/ 2147483646 h 43"/>
              <a:gd name="T40" fmla="*/ 0 w 151"/>
              <a:gd name="T41" fmla="*/ 2147483646 h 43"/>
              <a:gd name="T42" fmla="*/ 0 w 151"/>
              <a:gd name="T43" fmla="*/ 2147483646 h 43"/>
              <a:gd name="T44" fmla="*/ 2147483646 w 151"/>
              <a:gd name="T45" fmla="*/ 2147483646 h 43"/>
              <a:gd name="T46" fmla="*/ 2147483646 w 151"/>
              <a:gd name="T47" fmla="*/ 2147483646 h 43"/>
              <a:gd name="T48" fmla="*/ 2147483646 w 151"/>
              <a:gd name="T49" fmla="*/ 0 h 4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1" h="43">
                <a:moveTo>
                  <a:pt x="141" y="0"/>
                </a:moveTo>
                <a:lnTo>
                  <a:pt x="141" y="0"/>
                </a:lnTo>
                <a:lnTo>
                  <a:pt x="144" y="0"/>
                </a:lnTo>
                <a:lnTo>
                  <a:pt x="148" y="0"/>
                </a:lnTo>
                <a:lnTo>
                  <a:pt x="149" y="3"/>
                </a:lnTo>
                <a:lnTo>
                  <a:pt x="151" y="5"/>
                </a:lnTo>
                <a:lnTo>
                  <a:pt x="151" y="8"/>
                </a:lnTo>
                <a:lnTo>
                  <a:pt x="149" y="11"/>
                </a:lnTo>
                <a:lnTo>
                  <a:pt x="148" y="13"/>
                </a:lnTo>
                <a:lnTo>
                  <a:pt x="144" y="13"/>
                </a:lnTo>
                <a:lnTo>
                  <a:pt x="8" y="43"/>
                </a:lnTo>
                <a:lnTo>
                  <a:pt x="4" y="43"/>
                </a:lnTo>
                <a:lnTo>
                  <a:pt x="3" y="42"/>
                </a:lnTo>
                <a:lnTo>
                  <a:pt x="1" y="40"/>
                </a:lnTo>
                <a:lnTo>
                  <a:pt x="0" y="38"/>
                </a:lnTo>
                <a:lnTo>
                  <a:pt x="0" y="35"/>
                </a:lnTo>
                <a:lnTo>
                  <a:pt x="0" y="32"/>
                </a:lnTo>
                <a:lnTo>
                  <a:pt x="3" y="30"/>
                </a:lnTo>
                <a:lnTo>
                  <a:pt x="4" y="29"/>
                </a:lnTo>
                <a:lnTo>
                  <a:pt x="14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7" name="Freeform 74"/>
          <p:cNvSpPr/>
          <p:nvPr userDrawn="1"/>
        </p:nvSpPr>
        <p:spPr bwMode="auto">
          <a:xfrm>
            <a:off x="7296150" y="4846638"/>
            <a:ext cx="203200" cy="107950"/>
          </a:xfrm>
          <a:custGeom>
            <a:avLst/>
            <a:gdLst>
              <a:gd name="T0" fmla="*/ 2147483646 w 128"/>
              <a:gd name="T1" fmla="*/ 0 h 68"/>
              <a:gd name="T2" fmla="*/ 2147483646 w 128"/>
              <a:gd name="T3" fmla="*/ 0 h 68"/>
              <a:gd name="T4" fmla="*/ 2147483646 w 128"/>
              <a:gd name="T5" fmla="*/ 0 h 68"/>
              <a:gd name="T6" fmla="*/ 2147483646 w 128"/>
              <a:gd name="T7" fmla="*/ 2147483646 h 68"/>
              <a:gd name="T8" fmla="*/ 2147483646 w 128"/>
              <a:gd name="T9" fmla="*/ 2147483646 h 68"/>
              <a:gd name="T10" fmla="*/ 2147483646 w 128"/>
              <a:gd name="T11" fmla="*/ 2147483646 h 68"/>
              <a:gd name="T12" fmla="*/ 2147483646 w 128"/>
              <a:gd name="T13" fmla="*/ 2147483646 h 68"/>
              <a:gd name="T14" fmla="*/ 2147483646 w 128"/>
              <a:gd name="T15" fmla="*/ 2147483646 h 68"/>
              <a:gd name="T16" fmla="*/ 2147483646 w 128"/>
              <a:gd name="T17" fmla="*/ 2147483646 h 68"/>
              <a:gd name="T18" fmla="*/ 2147483646 w 128"/>
              <a:gd name="T19" fmla="*/ 2147483646 h 68"/>
              <a:gd name="T20" fmla="*/ 2147483646 w 128"/>
              <a:gd name="T21" fmla="*/ 2147483646 h 68"/>
              <a:gd name="T22" fmla="*/ 0 w 128"/>
              <a:gd name="T23" fmla="*/ 2147483646 h 68"/>
              <a:gd name="T24" fmla="*/ 0 w 128"/>
              <a:gd name="T25" fmla="*/ 2147483646 h 68"/>
              <a:gd name="T26" fmla="*/ 0 w 128"/>
              <a:gd name="T27" fmla="*/ 2147483646 h 68"/>
              <a:gd name="T28" fmla="*/ 0 w 128"/>
              <a:gd name="T29" fmla="*/ 2147483646 h 68"/>
              <a:gd name="T30" fmla="*/ 2147483646 w 128"/>
              <a:gd name="T31" fmla="*/ 2147483646 h 68"/>
              <a:gd name="T32" fmla="*/ 2147483646 w 128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8" h="68">
                <a:moveTo>
                  <a:pt x="122" y="0"/>
                </a:moveTo>
                <a:lnTo>
                  <a:pt x="122" y="0"/>
                </a:lnTo>
                <a:lnTo>
                  <a:pt x="125" y="0"/>
                </a:lnTo>
                <a:lnTo>
                  <a:pt x="128" y="2"/>
                </a:lnTo>
                <a:lnTo>
                  <a:pt x="128" y="5"/>
                </a:lnTo>
                <a:lnTo>
                  <a:pt x="125" y="8"/>
                </a:lnTo>
                <a:lnTo>
                  <a:pt x="6" y="66"/>
                </a:lnTo>
                <a:lnTo>
                  <a:pt x="3" y="68"/>
                </a:lnTo>
                <a:lnTo>
                  <a:pt x="0" y="64"/>
                </a:lnTo>
                <a:lnTo>
                  <a:pt x="0" y="61"/>
                </a:lnTo>
                <a:lnTo>
                  <a:pt x="3" y="58"/>
                </a:lnTo>
                <a:lnTo>
                  <a:pt x="12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8" name="Freeform 75"/>
          <p:cNvSpPr/>
          <p:nvPr userDrawn="1"/>
        </p:nvSpPr>
        <p:spPr bwMode="auto">
          <a:xfrm>
            <a:off x="7262813" y="4826000"/>
            <a:ext cx="222250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2147483646 w 140"/>
              <a:gd name="T7" fmla="*/ 2147483646 h 34"/>
              <a:gd name="T8" fmla="*/ 2147483646 w 140"/>
              <a:gd name="T9" fmla="*/ 2147483646 h 34"/>
              <a:gd name="T10" fmla="*/ 2147483646 w 140"/>
              <a:gd name="T11" fmla="*/ 2147483646 h 34"/>
              <a:gd name="T12" fmla="*/ 2147483646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0 w 140"/>
              <a:gd name="T23" fmla="*/ 2147483646 h 34"/>
              <a:gd name="T24" fmla="*/ 0 w 140"/>
              <a:gd name="T25" fmla="*/ 2147483646 h 34"/>
              <a:gd name="T26" fmla="*/ 0 w 140"/>
              <a:gd name="T27" fmla="*/ 2147483646 h 34"/>
              <a:gd name="T28" fmla="*/ 0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133" y="0"/>
                </a:moveTo>
                <a:lnTo>
                  <a:pt x="133" y="0"/>
                </a:lnTo>
                <a:lnTo>
                  <a:pt x="137" y="0"/>
                </a:lnTo>
                <a:lnTo>
                  <a:pt x="140" y="3"/>
                </a:lnTo>
                <a:lnTo>
                  <a:pt x="138" y="7"/>
                </a:lnTo>
                <a:lnTo>
                  <a:pt x="135" y="8"/>
                </a:lnTo>
                <a:lnTo>
                  <a:pt x="5" y="34"/>
                </a:lnTo>
                <a:lnTo>
                  <a:pt x="1" y="32"/>
                </a:lnTo>
                <a:lnTo>
                  <a:pt x="0" y="29"/>
                </a:lnTo>
                <a:lnTo>
                  <a:pt x="0" y="26"/>
                </a:lnTo>
                <a:lnTo>
                  <a:pt x="3" y="24"/>
                </a:lnTo>
                <a:lnTo>
                  <a:pt x="13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89" name="Freeform 76"/>
          <p:cNvSpPr/>
          <p:nvPr userDrawn="1"/>
        </p:nvSpPr>
        <p:spPr bwMode="auto">
          <a:xfrm>
            <a:off x="7334250" y="4870450"/>
            <a:ext cx="176213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2147483646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0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103" y="0"/>
                </a:moveTo>
                <a:lnTo>
                  <a:pt x="103" y="0"/>
                </a:lnTo>
                <a:lnTo>
                  <a:pt x="106" y="0"/>
                </a:lnTo>
                <a:lnTo>
                  <a:pt x="109" y="1"/>
                </a:lnTo>
                <a:lnTo>
                  <a:pt x="111" y="4"/>
                </a:lnTo>
                <a:lnTo>
                  <a:pt x="109" y="8"/>
                </a:lnTo>
                <a:lnTo>
                  <a:pt x="8" y="93"/>
                </a:lnTo>
                <a:lnTo>
                  <a:pt x="5" y="93"/>
                </a:lnTo>
                <a:lnTo>
                  <a:pt x="2" y="91"/>
                </a:lnTo>
                <a:lnTo>
                  <a:pt x="0" y="88"/>
                </a:lnTo>
                <a:lnTo>
                  <a:pt x="2" y="85"/>
                </a:lnTo>
                <a:lnTo>
                  <a:pt x="103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0" name="Freeform 77"/>
          <p:cNvSpPr/>
          <p:nvPr userDrawn="1"/>
        </p:nvSpPr>
        <p:spPr bwMode="auto">
          <a:xfrm>
            <a:off x="7258050" y="4791075"/>
            <a:ext cx="223838" cy="17463"/>
          </a:xfrm>
          <a:custGeom>
            <a:avLst/>
            <a:gdLst>
              <a:gd name="T0" fmla="*/ 2147483646 w 141"/>
              <a:gd name="T1" fmla="*/ 2147483646 h 11"/>
              <a:gd name="T2" fmla="*/ 2147483646 w 141"/>
              <a:gd name="T3" fmla="*/ 2147483646 h 11"/>
              <a:gd name="T4" fmla="*/ 2147483646 w 141"/>
              <a:gd name="T5" fmla="*/ 2147483646 h 11"/>
              <a:gd name="T6" fmla="*/ 2147483646 w 141"/>
              <a:gd name="T7" fmla="*/ 2147483646 h 11"/>
              <a:gd name="T8" fmla="*/ 2147483646 w 141"/>
              <a:gd name="T9" fmla="*/ 2147483646 h 11"/>
              <a:gd name="T10" fmla="*/ 2147483646 w 141"/>
              <a:gd name="T11" fmla="*/ 2147483646 h 11"/>
              <a:gd name="T12" fmla="*/ 2147483646 w 141"/>
              <a:gd name="T13" fmla="*/ 2147483646 h 11"/>
              <a:gd name="T14" fmla="*/ 2147483646 w 141"/>
              <a:gd name="T15" fmla="*/ 2147483646 h 11"/>
              <a:gd name="T16" fmla="*/ 2147483646 w 141"/>
              <a:gd name="T17" fmla="*/ 2147483646 h 11"/>
              <a:gd name="T18" fmla="*/ 2147483646 w 141"/>
              <a:gd name="T19" fmla="*/ 2147483646 h 11"/>
              <a:gd name="T20" fmla="*/ 2147483646 w 141"/>
              <a:gd name="T21" fmla="*/ 2147483646 h 11"/>
              <a:gd name="T22" fmla="*/ 0 w 141"/>
              <a:gd name="T23" fmla="*/ 2147483646 h 11"/>
              <a:gd name="T24" fmla="*/ 0 w 141"/>
              <a:gd name="T25" fmla="*/ 2147483646 h 11"/>
              <a:gd name="T26" fmla="*/ 0 w 141"/>
              <a:gd name="T27" fmla="*/ 2147483646 h 11"/>
              <a:gd name="T28" fmla="*/ 2147483646 w 141"/>
              <a:gd name="T29" fmla="*/ 2147483646 h 11"/>
              <a:gd name="T30" fmla="*/ 2147483646 w 141"/>
              <a:gd name="T31" fmla="*/ 0 h 11"/>
              <a:gd name="T32" fmla="*/ 2147483646 w 141"/>
              <a:gd name="T33" fmla="*/ 2147483646 h 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1">
                <a:moveTo>
                  <a:pt x="138" y="3"/>
                </a:moveTo>
                <a:lnTo>
                  <a:pt x="138" y="3"/>
                </a:lnTo>
                <a:lnTo>
                  <a:pt x="141" y="5"/>
                </a:lnTo>
                <a:lnTo>
                  <a:pt x="141" y="8"/>
                </a:lnTo>
                <a:lnTo>
                  <a:pt x="141" y="11"/>
                </a:lnTo>
                <a:lnTo>
                  <a:pt x="138" y="11"/>
                </a:lnTo>
                <a:lnTo>
                  <a:pt x="4" y="9"/>
                </a:lnTo>
                <a:lnTo>
                  <a:pt x="1" y="8"/>
                </a:lnTo>
                <a:lnTo>
                  <a:pt x="0" y="5"/>
                </a:lnTo>
                <a:lnTo>
                  <a:pt x="1" y="1"/>
                </a:lnTo>
                <a:lnTo>
                  <a:pt x="4" y="0"/>
                </a:lnTo>
                <a:lnTo>
                  <a:pt x="13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1" name="Freeform 78"/>
          <p:cNvSpPr/>
          <p:nvPr userDrawn="1"/>
        </p:nvSpPr>
        <p:spPr bwMode="auto">
          <a:xfrm>
            <a:off x="7388225" y="4884738"/>
            <a:ext cx="155575" cy="171450"/>
          </a:xfrm>
          <a:custGeom>
            <a:avLst/>
            <a:gdLst>
              <a:gd name="T0" fmla="*/ 2147483646 w 98"/>
              <a:gd name="T1" fmla="*/ 2147483646 h 108"/>
              <a:gd name="T2" fmla="*/ 2147483646 w 98"/>
              <a:gd name="T3" fmla="*/ 2147483646 h 108"/>
              <a:gd name="T4" fmla="*/ 2147483646 w 98"/>
              <a:gd name="T5" fmla="*/ 0 h 108"/>
              <a:gd name="T6" fmla="*/ 2147483646 w 98"/>
              <a:gd name="T7" fmla="*/ 0 h 108"/>
              <a:gd name="T8" fmla="*/ 2147483646 w 98"/>
              <a:gd name="T9" fmla="*/ 0 h 108"/>
              <a:gd name="T10" fmla="*/ 2147483646 w 98"/>
              <a:gd name="T11" fmla="*/ 0 h 108"/>
              <a:gd name="T12" fmla="*/ 2147483646 w 98"/>
              <a:gd name="T13" fmla="*/ 2147483646 h 108"/>
              <a:gd name="T14" fmla="*/ 2147483646 w 98"/>
              <a:gd name="T15" fmla="*/ 2147483646 h 108"/>
              <a:gd name="T16" fmla="*/ 2147483646 w 98"/>
              <a:gd name="T17" fmla="*/ 2147483646 h 108"/>
              <a:gd name="T18" fmla="*/ 2147483646 w 98"/>
              <a:gd name="T19" fmla="*/ 2147483646 h 108"/>
              <a:gd name="T20" fmla="*/ 2147483646 w 98"/>
              <a:gd name="T21" fmla="*/ 2147483646 h 108"/>
              <a:gd name="T22" fmla="*/ 2147483646 w 98"/>
              <a:gd name="T23" fmla="*/ 2147483646 h 108"/>
              <a:gd name="T24" fmla="*/ 2147483646 w 98"/>
              <a:gd name="T25" fmla="*/ 2147483646 h 108"/>
              <a:gd name="T26" fmla="*/ 2147483646 w 98"/>
              <a:gd name="T27" fmla="*/ 2147483646 h 108"/>
              <a:gd name="T28" fmla="*/ 0 w 98"/>
              <a:gd name="T29" fmla="*/ 2147483646 h 108"/>
              <a:gd name="T30" fmla="*/ 2147483646 w 98"/>
              <a:gd name="T31" fmla="*/ 2147483646 h 108"/>
              <a:gd name="T32" fmla="*/ 2147483646 w 98"/>
              <a:gd name="T33" fmla="*/ 2147483646 h 1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8" h="108">
                <a:moveTo>
                  <a:pt x="90" y="2"/>
                </a:moveTo>
                <a:lnTo>
                  <a:pt x="90" y="2"/>
                </a:lnTo>
                <a:lnTo>
                  <a:pt x="93" y="0"/>
                </a:lnTo>
                <a:lnTo>
                  <a:pt x="96" y="0"/>
                </a:lnTo>
                <a:lnTo>
                  <a:pt x="98" y="3"/>
                </a:lnTo>
                <a:lnTo>
                  <a:pt x="96" y="7"/>
                </a:lnTo>
                <a:lnTo>
                  <a:pt x="8" y="106"/>
                </a:lnTo>
                <a:lnTo>
                  <a:pt x="4" y="108"/>
                </a:lnTo>
                <a:lnTo>
                  <a:pt x="1" y="106"/>
                </a:lnTo>
                <a:lnTo>
                  <a:pt x="0" y="103"/>
                </a:lnTo>
                <a:lnTo>
                  <a:pt x="1" y="100"/>
                </a:lnTo>
                <a:lnTo>
                  <a:pt x="9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2" name="Freeform 79"/>
          <p:cNvSpPr/>
          <p:nvPr userDrawn="1"/>
        </p:nvSpPr>
        <p:spPr bwMode="auto">
          <a:xfrm>
            <a:off x="7453313" y="4884738"/>
            <a:ext cx="117475" cy="196850"/>
          </a:xfrm>
          <a:custGeom>
            <a:avLst/>
            <a:gdLst>
              <a:gd name="T0" fmla="*/ 2147483646 w 74"/>
              <a:gd name="T1" fmla="*/ 2147483646 h 124"/>
              <a:gd name="T2" fmla="*/ 2147483646 w 74"/>
              <a:gd name="T3" fmla="*/ 2147483646 h 124"/>
              <a:gd name="T4" fmla="*/ 2147483646 w 74"/>
              <a:gd name="T5" fmla="*/ 0 h 124"/>
              <a:gd name="T6" fmla="*/ 2147483646 w 74"/>
              <a:gd name="T7" fmla="*/ 0 h 124"/>
              <a:gd name="T8" fmla="*/ 2147483646 w 74"/>
              <a:gd name="T9" fmla="*/ 0 h 124"/>
              <a:gd name="T10" fmla="*/ 2147483646 w 74"/>
              <a:gd name="T11" fmla="*/ 0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2147483646 h 124"/>
              <a:gd name="T24" fmla="*/ 2147483646 w 74"/>
              <a:gd name="T25" fmla="*/ 2147483646 h 124"/>
              <a:gd name="T26" fmla="*/ 2147483646 w 74"/>
              <a:gd name="T27" fmla="*/ 2147483646 h 124"/>
              <a:gd name="T28" fmla="*/ 0 w 74"/>
              <a:gd name="T29" fmla="*/ 2147483646 h 124"/>
              <a:gd name="T30" fmla="*/ 0 w 74"/>
              <a:gd name="T31" fmla="*/ 2147483646 h 124"/>
              <a:gd name="T32" fmla="*/ 2147483646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66" y="2"/>
                </a:moveTo>
                <a:lnTo>
                  <a:pt x="66" y="2"/>
                </a:lnTo>
                <a:lnTo>
                  <a:pt x="70" y="0"/>
                </a:lnTo>
                <a:lnTo>
                  <a:pt x="73" y="0"/>
                </a:lnTo>
                <a:lnTo>
                  <a:pt x="74" y="3"/>
                </a:lnTo>
                <a:lnTo>
                  <a:pt x="74" y="7"/>
                </a:lnTo>
                <a:lnTo>
                  <a:pt x="9" y="122"/>
                </a:lnTo>
                <a:lnTo>
                  <a:pt x="5" y="124"/>
                </a:lnTo>
                <a:lnTo>
                  <a:pt x="2" y="124"/>
                </a:lnTo>
                <a:lnTo>
                  <a:pt x="0" y="121"/>
                </a:lnTo>
                <a:lnTo>
                  <a:pt x="0" y="118"/>
                </a:lnTo>
                <a:lnTo>
                  <a:pt x="6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3" name="Freeform 80"/>
          <p:cNvSpPr/>
          <p:nvPr userDrawn="1"/>
        </p:nvSpPr>
        <p:spPr bwMode="auto">
          <a:xfrm>
            <a:off x="7532688" y="4879975"/>
            <a:ext cx="66675" cy="214313"/>
          </a:xfrm>
          <a:custGeom>
            <a:avLst/>
            <a:gdLst>
              <a:gd name="T0" fmla="*/ 2147483646 w 42"/>
              <a:gd name="T1" fmla="*/ 2147483646 h 135"/>
              <a:gd name="T2" fmla="*/ 2147483646 w 42"/>
              <a:gd name="T3" fmla="*/ 2147483646 h 135"/>
              <a:gd name="T4" fmla="*/ 2147483646 w 42"/>
              <a:gd name="T5" fmla="*/ 0 h 135"/>
              <a:gd name="T6" fmla="*/ 2147483646 w 42"/>
              <a:gd name="T7" fmla="*/ 0 h 135"/>
              <a:gd name="T8" fmla="*/ 2147483646 w 42"/>
              <a:gd name="T9" fmla="*/ 0 h 135"/>
              <a:gd name="T10" fmla="*/ 2147483646 w 42"/>
              <a:gd name="T11" fmla="*/ 0 h 135"/>
              <a:gd name="T12" fmla="*/ 2147483646 w 42"/>
              <a:gd name="T13" fmla="*/ 2147483646 h 135"/>
              <a:gd name="T14" fmla="*/ 2147483646 w 42"/>
              <a:gd name="T15" fmla="*/ 2147483646 h 135"/>
              <a:gd name="T16" fmla="*/ 2147483646 w 42"/>
              <a:gd name="T17" fmla="*/ 2147483646 h 135"/>
              <a:gd name="T18" fmla="*/ 2147483646 w 42"/>
              <a:gd name="T19" fmla="*/ 2147483646 h 135"/>
              <a:gd name="T20" fmla="*/ 2147483646 w 42"/>
              <a:gd name="T21" fmla="*/ 2147483646 h 135"/>
              <a:gd name="T22" fmla="*/ 2147483646 w 42"/>
              <a:gd name="T23" fmla="*/ 2147483646 h 135"/>
              <a:gd name="T24" fmla="*/ 2147483646 w 42"/>
              <a:gd name="T25" fmla="*/ 2147483646 h 135"/>
              <a:gd name="T26" fmla="*/ 2147483646 w 42"/>
              <a:gd name="T27" fmla="*/ 2147483646 h 135"/>
              <a:gd name="T28" fmla="*/ 2147483646 w 42"/>
              <a:gd name="T29" fmla="*/ 2147483646 h 135"/>
              <a:gd name="T30" fmla="*/ 0 w 42"/>
              <a:gd name="T31" fmla="*/ 2147483646 h 135"/>
              <a:gd name="T32" fmla="*/ 2147483646 w 42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2" h="135">
                <a:moveTo>
                  <a:pt x="34" y="3"/>
                </a:moveTo>
                <a:lnTo>
                  <a:pt x="34" y="3"/>
                </a:lnTo>
                <a:lnTo>
                  <a:pt x="36" y="0"/>
                </a:lnTo>
                <a:lnTo>
                  <a:pt x="39" y="0"/>
                </a:lnTo>
                <a:lnTo>
                  <a:pt x="42" y="2"/>
                </a:lnTo>
                <a:lnTo>
                  <a:pt x="42" y="5"/>
                </a:lnTo>
                <a:lnTo>
                  <a:pt x="10" y="132"/>
                </a:lnTo>
                <a:lnTo>
                  <a:pt x="7" y="135"/>
                </a:lnTo>
                <a:lnTo>
                  <a:pt x="4" y="135"/>
                </a:lnTo>
                <a:lnTo>
                  <a:pt x="2" y="133"/>
                </a:lnTo>
                <a:lnTo>
                  <a:pt x="0" y="130"/>
                </a:lnTo>
                <a:lnTo>
                  <a:pt x="3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4" name="Freeform 81"/>
          <p:cNvSpPr/>
          <p:nvPr userDrawn="1"/>
        </p:nvSpPr>
        <p:spPr bwMode="auto">
          <a:xfrm>
            <a:off x="7278688" y="4706938"/>
            <a:ext cx="214312" cy="76200"/>
          </a:xfrm>
          <a:custGeom>
            <a:avLst/>
            <a:gdLst>
              <a:gd name="T0" fmla="*/ 2147483646 w 135"/>
              <a:gd name="T1" fmla="*/ 2147483646 h 48"/>
              <a:gd name="T2" fmla="*/ 2147483646 w 135"/>
              <a:gd name="T3" fmla="*/ 2147483646 h 48"/>
              <a:gd name="T4" fmla="*/ 2147483646 w 135"/>
              <a:gd name="T5" fmla="*/ 2147483646 h 48"/>
              <a:gd name="T6" fmla="*/ 2147483646 w 135"/>
              <a:gd name="T7" fmla="*/ 2147483646 h 48"/>
              <a:gd name="T8" fmla="*/ 2147483646 w 135"/>
              <a:gd name="T9" fmla="*/ 2147483646 h 48"/>
              <a:gd name="T10" fmla="*/ 2147483646 w 135"/>
              <a:gd name="T11" fmla="*/ 2147483646 h 48"/>
              <a:gd name="T12" fmla="*/ 2147483646 w 135"/>
              <a:gd name="T13" fmla="*/ 2147483646 h 48"/>
              <a:gd name="T14" fmla="*/ 2147483646 w 135"/>
              <a:gd name="T15" fmla="*/ 2147483646 h 48"/>
              <a:gd name="T16" fmla="*/ 2147483646 w 135"/>
              <a:gd name="T17" fmla="*/ 2147483646 h 48"/>
              <a:gd name="T18" fmla="*/ 2147483646 w 135"/>
              <a:gd name="T19" fmla="*/ 2147483646 h 48"/>
              <a:gd name="T20" fmla="*/ 0 w 135"/>
              <a:gd name="T21" fmla="*/ 2147483646 h 48"/>
              <a:gd name="T22" fmla="*/ 0 w 135"/>
              <a:gd name="T23" fmla="*/ 2147483646 h 48"/>
              <a:gd name="T24" fmla="*/ 0 w 135"/>
              <a:gd name="T25" fmla="*/ 2147483646 h 48"/>
              <a:gd name="T26" fmla="*/ 0 w 135"/>
              <a:gd name="T27" fmla="*/ 2147483646 h 48"/>
              <a:gd name="T28" fmla="*/ 2147483646 w 135"/>
              <a:gd name="T29" fmla="*/ 2147483646 h 48"/>
              <a:gd name="T30" fmla="*/ 2147483646 w 135"/>
              <a:gd name="T31" fmla="*/ 0 h 48"/>
              <a:gd name="T32" fmla="*/ 2147483646 w 135"/>
              <a:gd name="T33" fmla="*/ 2147483646 h 4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48">
                <a:moveTo>
                  <a:pt x="131" y="40"/>
                </a:moveTo>
                <a:lnTo>
                  <a:pt x="131" y="40"/>
                </a:lnTo>
                <a:lnTo>
                  <a:pt x="135" y="42"/>
                </a:lnTo>
                <a:lnTo>
                  <a:pt x="135" y="45"/>
                </a:lnTo>
                <a:lnTo>
                  <a:pt x="133" y="48"/>
                </a:lnTo>
                <a:lnTo>
                  <a:pt x="130" y="48"/>
                </a:lnTo>
                <a:lnTo>
                  <a:pt x="3" y="9"/>
                </a:lnTo>
                <a:lnTo>
                  <a:pt x="0" y="6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131" y="4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5" name="Freeform 82"/>
          <p:cNvSpPr/>
          <p:nvPr userDrawn="1"/>
        </p:nvSpPr>
        <p:spPr bwMode="auto">
          <a:xfrm>
            <a:off x="7310438" y="4643438"/>
            <a:ext cx="201612" cy="109537"/>
          </a:xfrm>
          <a:custGeom>
            <a:avLst/>
            <a:gdLst>
              <a:gd name="T0" fmla="*/ 2147483646 w 127"/>
              <a:gd name="T1" fmla="*/ 2147483646 h 69"/>
              <a:gd name="T2" fmla="*/ 2147483646 w 127"/>
              <a:gd name="T3" fmla="*/ 2147483646 h 69"/>
              <a:gd name="T4" fmla="*/ 2147483646 w 127"/>
              <a:gd name="T5" fmla="*/ 2147483646 h 69"/>
              <a:gd name="T6" fmla="*/ 2147483646 w 127"/>
              <a:gd name="T7" fmla="*/ 2147483646 h 69"/>
              <a:gd name="T8" fmla="*/ 2147483646 w 127"/>
              <a:gd name="T9" fmla="*/ 2147483646 h 69"/>
              <a:gd name="T10" fmla="*/ 2147483646 w 127"/>
              <a:gd name="T11" fmla="*/ 2147483646 h 69"/>
              <a:gd name="T12" fmla="*/ 2147483646 w 127"/>
              <a:gd name="T13" fmla="*/ 2147483646 h 69"/>
              <a:gd name="T14" fmla="*/ 2147483646 w 127"/>
              <a:gd name="T15" fmla="*/ 2147483646 h 69"/>
              <a:gd name="T16" fmla="*/ 2147483646 w 127"/>
              <a:gd name="T17" fmla="*/ 2147483646 h 69"/>
              <a:gd name="T18" fmla="*/ 2147483646 w 127"/>
              <a:gd name="T19" fmla="*/ 2147483646 h 69"/>
              <a:gd name="T20" fmla="*/ 0 w 127"/>
              <a:gd name="T21" fmla="*/ 2147483646 h 69"/>
              <a:gd name="T22" fmla="*/ 2147483646 w 127"/>
              <a:gd name="T23" fmla="*/ 2147483646 h 69"/>
              <a:gd name="T24" fmla="*/ 2147483646 w 127"/>
              <a:gd name="T25" fmla="*/ 2147483646 h 69"/>
              <a:gd name="T26" fmla="*/ 2147483646 w 127"/>
              <a:gd name="T27" fmla="*/ 2147483646 h 69"/>
              <a:gd name="T28" fmla="*/ 2147483646 w 127"/>
              <a:gd name="T29" fmla="*/ 0 h 69"/>
              <a:gd name="T30" fmla="*/ 2147483646 w 127"/>
              <a:gd name="T31" fmla="*/ 0 h 69"/>
              <a:gd name="T32" fmla="*/ 2147483646 w 127"/>
              <a:gd name="T33" fmla="*/ 2147483646 h 6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9">
                <a:moveTo>
                  <a:pt x="126" y="61"/>
                </a:moveTo>
                <a:lnTo>
                  <a:pt x="126" y="61"/>
                </a:lnTo>
                <a:lnTo>
                  <a:pt x="127" y="64"/>
                </a:lnTo>
                <a:lnTo>
                  <a:pt x="127" y="67"/>
                </a:lnTo>
                <a:lnTo>
                  <a:pt x="124" y="69"/>
                </a:lnTo>
                <a:lnTo>
                  <a:pt x="121" y="69"/>
                </a:lnTo>
                <a:lnTo>
                  <a:pt x="4" y="8"/>
                </a:lnTo>
                <a:lnTo>
                  <a:pt x="0" y="6"/>
                </a:lnTo>
                <a:lnTo>
                  <a:pt x="2" y="3"/>
                </a:lnTo>
                <a:lnTo>
                  <a:pt x="4" y="0"/>
                </a:lnTo>
                <a:lnTo>
                  <a:pt x="7" y="0"/>
                </a:lnTo>
                <a:lnTo>
                  <a:pt x="126" y="6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6" name="Freeform 83"/>
          <p:cNvSpPr/>
          <p:nvPr userDrawn="1"/>
        </p:nvSpPr>
        <p:spPr bwMode="auto">
          <a:xfrm>
            <a:off x="7367588" y="4591050"/>
            <a:ext cx="173037" cy="150813"/>
          </a:xfrm>
          <a:custGeom>
            <a:avLst/>
            <a:gdLst>
              <a:gd name="T0" fmla="*/ 2147483646 w 109"/>
              <a:gd name="T1" fmla="*/ 2147483646 h 95"/>
              <a:gd name="T2" fmla="*/ 2147483646 w 109"/>
              <a:gd name="T3" fmla="*/ 2147483646 h 95"/>
              <a:gd name="T4" fmla="*/ 2147483646 w 109"/>
              <a:gd name="T5" fmla="*/ 2147483646 h 95"/>
              <a:gd name="T6" fmla="*/ 2147483646 w 109"/>
              <a:gd name="T7" fmla="*/ 2147483646 h 95"/>
              <a:gd name="T8" fmla="*/ 2147483646 w 109"/>
              <a:gd name="T9" fmla="*/ 2147483646 h 95"/>
              <a:gd name="T10" fmla="*/ 2147483646 w 109"/>
              <a:gd name="T11" fmla="*/ 2147483646 h 95"/>
              <a:gd name="T12" fmla="*/ 2147483646 w 109"/>
              <a:gd name="T13" fmla="*/ 2147483646 h 95"/>
              <a:gd name="T14" fmla="*/ 2147483646 w 109"/>
              <a:gd name="T15" fmla="*/ 2147483646 h 95"/>
              <a:gd name="T16" fmla="*/ 2147483646 w 109"/>
              <a:gd name="T17" fmla="*/ 2147483646 h 95"/>
              <a:gd name="T18" fmla="*/ 2147483646 w 109"/>
              <a:gd name="T19" fmla="*/ 2147483646 h 95"/>
              <a:gd name="T20" fmla="*/ 0 w 109"/>
              <a:gd name="T21" fmla="*/ 2147483646 h 95"/>
              <a:gd name="T22" fmla="*/ 2147483646 w 109"/>
              <a:gd name="T23" fmla="*/ 2147483646 h 95"/>
              <a:gd name="T24" fmla="*/ 2147483646 w 109"/>
              <a:gd name="T25" fmla="*/ 2147483646 h 95"/>
              <a:gd name="T26" fmla="*/ 2147483646 w 109"/>
              <a:gd name="T27" fmla="*/ 2147483646 h 95"/>
              <a:gd name="T28" fmla="*/ 2147483646 w 109"/>
              <a:gd name="T29" fmla="*/ 0 h 95"/>
              <a:gd name="T30" fmla="*/ 2147483646 w 109"/>
              <a:gd name="T31" fmla="*/ 2147483646 h 95"/>
              <a:gd name="T32" fmla="*/ 2147483646 w 109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5">
                <a:moveTo>
                  <a:pt x="108" y="87"/>
                </a:moveTo>
                <a:lnTo>
                  <a:pt x="108" y="87"/>
                </a:lnTo>
                <a:lnTo>
                  <a:pt x="109" y="90"/>
                </a:lnTo>
                <a:lnTo>
                  <a:pt x="108" y="94"/>
                </a:lnTo>
                <a:lnTo>
                  <a:pt x="106" y="95"/>
                </a:lnTo>
                <a:lnTo>
                  <a:pt x="101" y="95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3" y="0"/>
                </a:lnTo>
                <a:lnTo>
                  <a:pt x="8" y="2"/>
                </a:lnTo>
                <a:lnTo>
                  <a:pt x="108" y="8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7" name="Freeform 84"/>
          <p:cNvSpPr/>
          <p:nvPr userDrawn="1"/>
        </p:nvSpPr>
        <p:spPr bwMode="auto">
          <a:xfrm>
            <a:off x="7426325" y="4557713"/>
            <a:ext cx="139700" cy="182562"/>
          </a:xfrm>
          <a:custGeom>
            <a:avLst/>
            <a:gdLst>
              <a:gd name="T0" fmla="*/ 2147483646 w 88"/>
              <a:gd name="T1" fmla="*/ 2147483646 h 115"/>
              <a:gd name="T2" fmla="*/ 2147483646 w 88"/>
              <a:gd name="T3" fmla="*/ 2147483646 h 115"/>
              <a:gd name="T4" fmla="*/ 2147483646 w 88"/>
              <a:gd name="T5" fmla="*/ 2147483646 h 115"/>
              <a:gd name="T6" fmla="*/ 2147483646 w 88"/>
              <a:gd name="T7" fmla="*/ 2147483646 h 115"/>
              <a:gd name="T8" fmla="*/ 2147483646 w 88"/>
              <a:gd name="T9" fmla="*/ 2147483646 h 115"/>
              <a:gd name="T10" fmla="*/ 2147483646 w 88"/>
              <a:gd name="T11" fmla="*/ 2147483646 h 115"/>
              <a:gd name="T12" fmla="*/ 2147483646 w 88"/>
              <a:gd name="T13" fmla="*/ 2147483646 h 115"/>
              <a:gd name="T14" fmla="*/ 2147483646 w 88"/>
              <a:gd name="T15" fmla="*/ 2147483646 h 115"/>
              <a:gd name="T16" fmla="*/ 2147483646 w 88"/>
              <a:gd name="T17" fmla="*/ 2147483646 h 115"/>
              <a:gd name="T18" fmla="*/ 2147483646 w 88"/>
              <a:gd name="T19" fmla="*/ 2147483646 h 115"/>
              <a:gd name="T20" fmla="*/ 0 w 88"/>
              <a:gd name="T21" fmla="*/ 2147483646 h 115"/>
              <a:gd name="T22" fmla="*/ 2147483646 w 88"/>
              <a:gd name="T23" fmla="*/ 0 h 115"/>
              <a:gd name="T24" fmla="*/ 2147483646 w 88"/>
              <a:gd name="T25" fmla="*/ 0 h 115"/>
              <a:gd name="T26" fmla="*/ 2147483646 w 88"/>
              <a:gd name="T27" fmla="*/ 0 h 115"/>
              <a:gd name="T28" fmla="*/ 2147483646 w 88"/>
              <a:gd name="T29" fmla="*/ 0 h 115"/>
              <a:gd name="T30" fmla="*/ 2147483646 w 88"/>
              <a:gd name="T31" fmla="*/ 2147483646 h 115"/>
              <a:gd name="T32" fmla="*/ 2147483646 w 88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8" h="115">
                <a:moveTo>
                  <a:pt x="88" y="108"/>
                </a:moveTo>
                <a:lnTo>
                  <a:pt x="88" y="108"/>
                </a:lnTo>
                <a:lnTo>
                  <a:pt x="88" y="111"/>
                </a:lnTo>
                <a:lnTo>
                  <a:pt x="87" y="115"/>
                </a:lnTo>
                <a:lnTo>
                  <a:pt x="83" y="115"/>
                </a:lnTo>
                <a:lnTo>
                  <a:pt x="80" y="113"/>
                </a:lnTo>
                <a:lnTo>
                  <a:pt x="1" y="7"/>
                </a:lnTo>
                <a:lnTo>
                  <a:pt x="0" y="4"/>
                </a:lnTo>
                <a:lnTo>
                  <a:pt x="1" y="0"/>
                </a:lnTo>
                <a:lnTo>
                  <a:pt x="5" y="0"/>
                </a:lnTo>
                <a:lnTo>
                  <a:pt x="8" y="2"/>
                </a:lnTo>
                <a:lnTo>
                  <a:pt x="88" y="10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8" name="Freeform 85"/>
          <p:cNvSpPr/>
          <p:nvPr userDrawn="1"/>
        </p:nvSpPr>
        <p:spPr bwMode="auto">
          <a:xfrm>
            <a:off x="8447088" y="3943350"/>
            <a:ext cx="160337" cy="163513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2147483646 w 101"/>
              <a:gd name="T5" fmla="*/ 2147483646 h 103"/>
              <a:gd name="T6" fmla="*/ 0 w 101"/>
              <a:gd name="T7" fmla="*/ 2147483646 h 103"/>
              <a:gd name="T8" fmla="*/ 0 w 101"/>
              <a:gd name="T9" fmla="*/ 2147483646 h 103"/>
              <a:gd name="T10" fmla="*/ 0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2147483646 h 103"/>
              <a:gd name="T24" fmla="*/ 2147483646 w 101"/>
              <a:gd name="T25" fmla="*/ 2147483646 h 103"/>
              <a:gd name="T26" fmla="*/ 2147483646 w 101"/>
              <a:gd name="T27" fmla="*/ 2147483646 h 103"/>
              <a:gd name="T28" fmla="*/ 2147483646 w 101"/>
              <a:gd name="T29" fmla="*/ 2147483646 h 103"/>
              <a:gd name="T30" fmla="*/ 2147483646 w 101"/>
              <a:gd name="T31" fmla="*/ 2147483646 h 103"/>
              <a:gd name="T32" fmla="*/ 2147483646 w 101"/>
              <a:gd name="T33" fmla="*/ 2147483646 h 103"/>
              <a:gd name="T34" fmla="*/ 2147483646 w 101"/>
              <a:gd name="T35" fmla="*/ 2147483646 h 103"/>
              <a:gd name="T36" fmla="*/ 2147483646 w 101"/>
              <a:gd name="T37" fmla="*/ 2147483646 h 103"/>
              <a:gd name="T38" fmla="*/ 2147483646 w 101"/>
              <a:gd name="T39" fmla="*/ 2147483646 h 103"/>
              <a:gd name="T40" fmla="*/ 2147483646 w 101"/>
              <a:gd name="T41" fmla="*/ 2147483646 h 103"/>
              <a:gd name="T42" fmla="*/ 2147483646 w 101"/>
              <a:gd name="T43" fmla="*/ 2147483646 h 103"/>
              <a:gd name="T44" fmla="*/ 2147483646 w 101"/>
              <a:gd name="T45" fmla="*/ 2147483646 h 103"/>
              <a:gd name="T46" fmla="*/ 2147483646 w 101"/>
              <a:gd name="T47" fmla="*/ 2147483646 h 103"/>
              <a:gd name="T48" fmla="*/ 2147483646 w 101"/>
              <a:gd name="T49" fmla="*/ 2147483646 h 103"/>
              <a:gd name="T50" fmla="*/ 2147483646 w 101"/>
              <a:gd name="T51" fmla="*/ 2147483646 h 103"/>
              <a:gd name="T52" fmla="*/ 2147483646 w 101"/>
              <a:gd name="T53" fmla="*/ 2147483646 h 103"/>
              <a:gd name="T54" fmla="*/ 2147483646 w 101"/>
              <a:gd name="T55" fmla="*/ 2147483646 h 103"/>
              <a:gd name="T56" fmla="*/ 2147483646 w 101"/>
              <a:gd name="T57" fmla="*/ 2147483646 h 103"/>
              <a:gd name="T58" fmla="*/ 2147483646 w 101"/>
              <a:gd name="T59" fmla="*/ 2147483646 h 103"/>
              <a:gd name="T60" fmla="*/ 2147483646 w 101"/>
              <a:gd name="T61" fmla="*/ 2147483646 h 103"/>
              <a:gd name="T62" fmla="*/ 2147483646 w 101"/>
              <a:gd name="T63" fmla="*/ 0 h 103"/>
              <a:gd name="T64" fmla="*/ 2147483646 w 101"/>
              <a:gd name="T65" fmla="*/ 2147483646 h 103"/>
              <a:gd name="T66" fmla="*/ 2147483646 w 101"/>
              <a:gd name="T67" fmla="*/ 2147483646 h 103"/>
              <a:gd name="T68" fmla="*/ 2147483646 w 101"/>
              <a:gd name="T69" fmla="*/ 2147483646 h 103"/>
              <a:gd name="T70" fmla="*/ 2147483646 w 101"/>
              <a:gd name="T71" fmla="*/ 2147483646 h 103"/>
              <a:gd name="T72" fmla="*/ 2147483646 w 101"/>
              <a:gd name="T73" fmla="*/ 2147483646 h 103"/>
              <a:gd name="T74" fmla="*/ 2147483646 w 101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3">
                <a:moveTo>
                  <a:pt x="6" y="26"/>
                </a:moveTo>
                <a:lnTo>
                  <a:pt x="6" y="26"/>
                </a:lnTo>
                <a:lnTo>
                  <a:pt x="2" y="35"/>
                </a:lnTo>
                <a:lnTo>
                  <a:pt x="0" y="45"/>
                </a:lnTo>
                <a:lnTo>
                  <a:pt x="0" y="55"/>
                </a:lnTo>
                <a:lnTo>
                  <a:pt x="0" y="64"/>
                </a:lnTo>
                <a:lnTo>
                  <a:pt x="3" y="74"/>
                </a:lnTo>
                <a:lnTo>
                  <a:pt x="10" y="82"/>
                </a:lnTo>
                <a:lnTo>
                  <a:pt x="16" y="90"/>
                </a:lnTo>
                <a:lnTo>
                  <a:pt x="24" y="97"/>
                </a:lnTo>
                <a:lnTo>
                  <a:pt x="34" y="100"/>
                </a:lnTo>
                <a:lnTo>
                  <a:pt x="43" y="103"/>
                </a:lnTo>
                <a:lnTo>
                  <a:pt x="53" y="103"/>
                </a:lnTo>
                <a:lnTo>
                  <a:pt x="63" y="101"/>
                </a:lnTo>
                <a:lnTo>
                  <a:pt x="72" y="98"/>
                </a:lnTo>
                <a:lnTo>
                  <a:pt x="80" y="93"/>
                </a:lnTo>
                <a:lnTo>
                  <a:pt x="88" y="87"/>
                </a:lnTo>
                <a:lnTo>
                  <a:pt x="95" y="77"/>
                </a:lnTo>
                <a:lnTo>
                  <a:pt x="98" y="69"/>
                </a:lnTo>
                <a:lnTo>
                  <a:pt x="101" y="60"/>
                </a:lnTo>
                <a:lnTo>
                  <a:pt x="101" y="48"/>
                </a:lnTo>
                <a:lnTo>
                  <a:pt x="100" y="39"/>
                </a:lnTo>
                <a:lnTo>
                  <a:pt x="96" y="31"/>
                </a:lnTo>
                <a:lnTo>
                  <a:pt x="92" y="21"/>
                </a:lnTo>
                <a:lnTo>
                  <a:pt x="85" y="15"/>
                </a:lnTo>
                <a:lnTo>
                  <a:pt x="77" y="8"/>
                </a:lnTo>
                <a:lnTo>
                  <a:pt x="68" y="3"/>
                </a:lnTo>
                <a:lnTo>
                  <a:pt x="58" y="2"/>
                </a:lnTo>
                <a:lnTo>
                  <a:pt x="48" y="0"/>
                </a:lnTo>
                <a:lnTo>
                  <a:pt x="39" y="2"/>
                </a:lnTo>
                <a:lnTo>
                  <a:pt x="29" y="5"/>
                </a:lnTo>
                <a:lnTo>
                  <a:pt x="19" y="10"/>
                </a:lnTo>
                <a:lnTo>
                  <a:pt x="13" y="18"/>
                </a:lnTo>
                <a:lnTo>
                  <a:pt x="6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099" name="Freeform 86"/>
          <p:cNvSpPr/>
          <p:nvPr userDrawn="1"/>
        </p:nvSpPr>
        <p:spPr bwMode="auto">
          <a:xfrm>
            <a:off x="8301038" y="4270375"/>
            <a:ext cx="104775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0 w 66"/>
              <a:gd name="T7" fmla="*/ 2147483646 h 64"/>
              <a:gd name="T8" fmla="*/ 0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2147483646 w 66"/>
              <a:gd name="T17" fmla="*/ 2147483646 h 64"/>
              <a:gd name="T18" fmla="*/ 2147483646 w 66"/>
              <a:gd name="T19" fmla="*/ 2147483646 h 64"/>
              <a:gd name="T20" fmla="*/ 2147483646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0 h 64"/>
              <a:gd name="T62" fmla="*/ 2147483646 w 66"/>
              <a:gd name="T63" fmla="*/ 0 h 64"/>
              <a:gd name="T64" fmla="*/ 2147483646 w 66"/>
              <a:gd name="T65" fmla="*/ 0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5" y="14"/>
                </a:moveTo>
                <a:lnTo>
                  <a:pt x="5" y="14"/>
                </a:lnTo>
                <a:lnTo>
                  <a:pt x="2" y="21"/>
                </a:lnTo>
                <a:lnTo>
                  <a:pt x="0" y="27"/>
                </a:lnTo>
                <a:lnTo>
                  <a:pt x="0" y="34"/>
                </a:lnTo>
                <a:lnTo>
                  <a:pt x="2" y="40"/>
                </a:lnTo>
                <a:lnTo>
                  <a:pt x="4" y="45"/>
                </a:lnTo>
                <a:lnTo>
                  <a:pt x="7" y="51"/>
                </a:lnTo>
                <a:lnTo>
                  <a:pt x="12" y="56"/>
                </a:lnTo>
                <a:lnTo>
                  <a:pt x="16" y="59"/>
                </a:lnTo>
                <a:lnTo>
                  <a:pt x="23" y="63"/>
                </a:lnTo>
                <a:lnTo>
                  <a:pt x="29" y="64"/>
                </a:lnTo>
                <a:lnTo>
                  <a:pt x="36" y="64"/>
                </a:lnTo>
                <a:lnTo>
                  <a:pt x="41" y="63"/>
                </a:lnTo>
                <a:lnTo>
                  <a:pt x="47" y="61"/>
                </a:lnTo>
                <a:lnTo>
                  <a:pt x="52" y="58"/>
                </a:lnTo>
                <a:lnTo>
                  <a:pt x="57" y="53"/>
                </a:lnTo>
                <a:lnTo>
                  <a:pt x="61" y="48"/>
                </a:lnTo>
                <a:lnTo>
                  <a:pt x="65" y="42"/>
                </a:lnTo>
                <a:lnTo>
                  <a:pt x="65" y="37"/>
                </a:lnTo>
                <a:lnTo>
                  <a:pt x="66" y="30"/>
                </a:lnTo>
                <a:lnTo>
                  <a:pt x="65" y="24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3"/>
                </a:lnTo>
                <a:lnTo>
                  <a:pt x="44" y="1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20" y="1"/>
                </a:lnTo>
                <a:lnTo>
                  <a:pt x="15" y="5"/>
                </a:lnTo>
                <a:lnTo>
                  <a:pt x="10" y="9"/>
                </a:lnTo>
                <a:lnTo>
                  <a:pt x="5" y="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0" name="Freeform 87"/>
          <p:cNvSpPr/>
          <p:nvPr userDrawn="1"/>
        </p:nvSpPr>
        <p:spPr bwMode="auto">
          <a:xfrm>
            <a:off x="8367713" y="4073525"/>
            <a:ext cx="138112" cy="214313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4"/>
                </a:moveTo>
                <a:lnTo>
                  <a:pt x="2" y="124"/>
                </a:lnTo>
                <a:lnTo>
                  <a:pt x="0" y="127"/>
                </a:lnTo>
                <a:lnTo>
                  <a:pt x="0" y="129"/>
                </a:lnTo>
                <a:lnTo>
                  <a:pt x="2" y="132"/>
                </a:lnTo>
                <a:lnTo>
                  <a:pt x="3" y="133"/>
                </a:lnTo>
                <a:lnTo>
                  <a:pt x="7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2"/>
                </a:lnTo>
                <a:lnTo>
                  <a:pt x="85" y="11"/>
                </a:lnTo>
                <a:lnTo>
                  <a:pt x="87" y="8"/>
                </a:lnTo>
                <a:lnTo>
                  <a:pt x="87" y="5"/>
                </a:lnTo>
                <a:lnTo>
                  <a:pt x="85" y="3"/>
                </a:lnTo>
                <a:lnTo>
                  <a:pt x="84" y="2"/>
                </a:lnTo>
                <a:lnTo>
                  <a:pt x="81" y="0"/>
                </a:lnTo>
                <a:lnTo>
                  <a:pt x="77" y="0"/>
                </a:lnTo>
                <a:lnTo>
                  <a:pt x="76" y="2"/>
                </a:lnTo>
                <a:lnTo>
                  <a:pt x="73" y="3"/>
                </a:lnTo>
                <a:lnTo>
                  <a:pt x="2" y="1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1" name="Freeform 88"/>
          <p:cNvSpPr/>
          <p:nvPr userDrawn="1"/>
        </p:nvSpPr>
        <p:spPr bwMode="auto">
          <a:xfrm>
            <a:off x="8574088" y="3822700"/>
            <a:ext cx="163512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5"/>
                </a:moveTo>
                <a:lnTo>
                  <a:pt x="2" y="95"/>
                </a:lnTo>
                <a:lnTo>
                  <a:pt x="0" y="99"/>
                </a:lnTo>
                <a:lnTo>
                  <a:pt x="2" y="102"/>
                </a:lnTo>
                <a:lnTo>
                  <a:pt x="5" y="103"/>
                </a:lnTo>
                <a:lnTo>
                  <a:pt x="8" y="102"/>
                </a:lnTo>
                <a:lnTo>
                  <a:pt x="102" y="9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2" name="Freeform 89"/>
          <p:cNvSpPr/>
          <p:nvPr userDrawn="1"/>
        </p:nvSpPr>
        <p:spPr bwMode="auto">
          <a:xfrm>
            <a:off x="8561388" y="3767138"/>
            <a:ext cx="117475" cy="200025"/>
          </a:xfrm>
          <a:custGeom>
            <a:avLst/>
            <a:gdLst>
              <a:gd name="T0" fmla="*/ 0 w 74"/>
              <a:gd name="T1" fmla="*/ 2147483646 h 126"/>
              <a:gd name="T2" fmla="*/ 0 w 74"/>
              <a:gd name="T3" fmla="*/ 2147483646 h 126"/>
              <a:gd name="T4" fmla="*/ 0 w 74"/>
              <a:gd name="T5" fmla="*/ 2147483646 h 126"/>
              <a:gd name="T6" fmla="*/ 2147483646 w 74"/>
              <a:gd name="T7" fmla="*/ 2147483646 h 126"/>
              <a:gd name="T8" fmla="*/ 2147483646 w 74"/>
              <a:gd name="T9" fmla="*/ 2147483646 h 126"/>
              <a:gd name="T10" fmla="*/ 2147483646 w 74"/>
              <a:gd name="T11" fmla="*/ 2147483646 h 126"/>
              <a:gd name="T12" fmla="*/ 2147483646 w 74"/>
              <a:gd name="T13" fmla="*/ 2147483646 h 126"/>
              <a:gd name="T14" fmla="*/ 2147483646 w 74"/>
              <a:gd name="T15" fmla="*/ 2147483646 h 126"/>
              <a:gd name="T16" fmla="*/ 2147483646 w 74"/>
              <a:gd name="T17" fmla="*/ 2147483646 h 126"/>
              <a:gd name="T18" fmla="*/ 2147483646 w 74"/>
              <a:gd name="T19" fmla="*/ 2147483646 h 126"/>
              <a:gd name="T20" fmla="*/ 2147483646 w 74"/>
              <a:gd name="T21" fmla="*/ 2147483646 h 126"/>
              <a:gd name="T22" fmla="*/ 2147483646 w 74"/>
              <a:gd name="T23" fmla="*/ 2147483646 h 126"/>
              <a:gd name="T24" fmla="*/ 2147483646 w 74"/>
              <a:gd name="T25" fmla="*/ 2147483646 h 126"/>
              <a:gd name="T26" fmla="*/ 2147483646 w 74"/>
              <a:gd name="T27" fmla="*/ 2147483646 h 126"/>
              <a:gd name="T28" fmla="*/ 2147483646 w 74"/>
              <a:gd name="T29" fmla="*/ 0 h 126"/>
              <a:gd name="T30" fmla="*/ 2147483646 w 74"/>
              <a:gd name="T31" fmla="*/ 2147483646 h 126"/>
              <a:gd name="T32" fmla="*/ 0 w 74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6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4"/>
                </a:lnTo>
                <a:lnTo>
                  <a:pt x="5" y="126"/>
                </a:lnTo>
                <a:lnTo>
                  <a:pt x="8" y="122"/>
                </a:lnTo>
                <a:lnTo>
                  <a:pt x="73" y="7"/>
                </a:lnTo>
                <a:lnTo>
                  <a:pt x="74" y="3"/>
                </a:lnTo>
                <a:lnTo>
                  <a:pt x="71" y="2"/>
                </a:lnTo>
                <a:lnTo>
                  <a:pt x="68" y="0"/>
                </a:lnTo>
                <a:lnTo>
                  <a:pt x="66" y="3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3" name="Freeform 90"/>
          <p:cNvSpPr/>
          <p:nvPr userDrawn="1"/>
        </p:nvSpPr>
        <p:spPr bwMode="auto">
          <a:xfrm>
            <a:off x="8594725" y="3879850"/>
            <a:ext cx="193675" cy="125413"/>
          </a:xfrm>
          <a:custGeom>
            <a:avLst/>
            <a:gdLst>
              <a:gd name="T0" fmla="*/ 2147483646 w 122"/>
              <a:gd name="T1" fmla="*/ 2147483646 h 79"/>
              <a:gd name="T2" fmla="*/ 2147483646 w 122"/>
              <a:gd name="T3" fmla="*/ 2147483646 h 79"/>
              <a:gd name="T4" fmla="*/ 0 w 122"/>
              <a:gd name="T5" fmla="*/ 2147483646 h 79"/>
              <a:gd name="T6" fmla="*/ 0 w 122"/>
              <a:gd name="T7" fmla="*/ 2147483646 h 79"/>
              <a:gd name="T8" fmla="*/ 0 w 122"/>
              <a:gd name="T9" fmla="*/ 2147483646 h 79"/>
              <a:gd name="T10" fmla="*/ 0 w 122"/>
              <a:gd name="T11" fmla="*/ 2147483646 h 79"/>
              <a:gd name="T12" fmla="*/ 2147483646 w 122"/>
              <a:gd name="T13" fmla="*/ 2147483646 h 79"/>
              <a:gd name="T14" fmla="*/ 2147483646 w 122"/>
              <a:gd name="T15" fmla="*/ 2147483646 h 79"/>
              <a:gd name="T16" fmla="*/ 2147483646 w 122"/>
              <a:gd name="T17" fmla="*/ 2147483646 h 79"/>
              <a:gd name="T18" fmla="*/ 2147483646 w 122"/>
              <a:gd name="T19" fmla="*/ 2147483646 h 79"/>
              <a:gd name="T20" fmla="*/ 2147483646 w 122"/>
              <a:gd name="T21" fmla="*/ 2147483646 h 79"/>
              <a:gd name="T22" fmla="*/ 2147483646 w 122"/>
              <a:gd name="T23" fmla="*/ 2147483646 h 79"/>
              <a:gd name="T24" fmla="*/ 2147483646 w 122"/>
              <a:gd name="T25" fmla="*/ 2147483646 h 79"/>
              <a:gd name="T26" fmla="*/ 2147483646 w 122"/>
              <a:gd name="T27" fmla="*/ 2147483646 h 79"/>
              <a:gd name="T28" fmla="*/ 2147483646 w 122"/>
              <a:gd name="T29" fmla="*/ 0 h 79"/>
              <a:gd name="T30" fmla="*/ 2147483646 w 122"/>
              <a:gd name="T31" fmla="*/ 2147483646 h 79"/>
              <a:gd name="T32" fmla="*/ 2147483646 w 122"/>
              <a:gd name="T33" fmla="*/ 2147483646 h 7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9">
                <a:moveTo>
                  <a:pt x="2" y="71"/>
                </a:moveTo>
                <a:lnTo>
                  <a:pt x="2" y="71"/>
                </a:lnTo>
                <a:lnTo>
                  <a:pt x="0" y="74"/>
                </a:lnTo>
                <a:lnTo>
                  <a:pt x="0" y="77"/>
                </a:lnTo>
                <a:lnTo>
                  <a:pt x="3" y="79"/>
                </a:lnTo>
                <a:lnTo>
                  <a:pt x="7" y="79"/>
                </a:lnTo>
                <a:lnTo>
                  <a:pt x="119" y="8"/>
                </a:lnTo>
                <a:lnTo>
                  <a:pt x="122" y="6"/>
                </a:lnTo>
                <a:lnTo>
                  <a:pt x="121" y="3"/>
                </a:lnTo>
                <a:lnTo>
                  <a:pt x="119" y="0"/>
                </a:lnTo>
                <a:lnTo>
                  <a:pt x="114" y="1"/>
                </a:lnTo>
                <a:lnTo>
                  <a:pt x="2" y="7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4" name="Freeform 91"/>
          <p:cNvSpPr/>
          <p:nvPr userDrawn="1"/>
        </p:nvSpPr>
        <p:spPr bwMode="auto">
          <a:xfrm>
            <a:off x="8534400" y="3741738"/>
            <a:ext cx="762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5"/>
                </a:lnTo>
                <a:lnTo>
                  <a:pt x="6" y="133"/>
                </a:lnTo>
                <a:lnTo>
                  <a:pt x="8" y="132"/>
                </a:lnTo>
                <a:lnTo>
                  <a:pt x="48" y="5"/>
                </a:lnTo>
                <a:lnTo>
                  <a:pt x="48" y="2"/>
                </a:lnTo>
                <a:lnTo>
                  <a:pt x="45" y="0"/>
                </a:lnTo>
                <a:lnTo>
                  <a:pt x="41" y="0"/>
                </a:lnTo>
                <a:lnTo>
                  <a:pt x="40" y="2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5" name="Freeform 92"/>
          <p:cNvSpPr/>
          <p:nvPr userDrawn="1"/>
        </p:nvSpPr>
        <p:spPr bwMode="auto">
          <a:xfrm>
            <a:off x="8597900" y="3943350"/>
            <a:ext cx="206375" cy="96838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5"/>
                </a:lnTo>
                <a:lnTo>
                  <a:pt x="0" y="58"/>
                </a:lnTo>
                <a:lnTo>
                  <a:pt x="3" y="61"/>
                </a:lnTo>
                <a:lnTo>
                  <a:pt x="6" y="61"/>
                </a:lnTo>
                <a:lnTo>
                  <a:pt x="129" y="8"/>
                </a:lnTo>
                <a:lnTo>
                  <a:pt x="130" y="6"/>
                </a:lnTo>
                <a:lnTo>
                  <a:pt x="130" y="2"/>
                </a:lnTo>
                <a:lnTo>
                  <a:pt x="129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6" name="Freeform 93"/>
          <p:cNvSpPr/>
          <p:nvPr userDrawn="1"/>
        </p:nvSpPr>
        <p:spPr bwMode="auto">
          <a:xfrm>
            <a:off x="8589963" y="4011613"/>
            <a:ext cx="219075" cy="57150"/>
          </a:xfrm>
          <a:custGeom>
            <a:avLst/>
            <a:gdLst>
              <a:gd name="T0" fmla="*/ 2147483646 w 138"/>
              <a:gd name="T1" fmla="*/ 2147483646 h 36"/>
              <a:gd name="T2" fmla="*/ 2147483646 w 138"/>
              <a:gd name="T3" fmla="*/ 2147483646 h 36"/>
              <a:gd name="T4" fmla="*/ 0 w 138"/>
              <a:gd name="T5" fmla="*/ 2147483646 h 36"/>
              <a:gd name="T6" fmla="*/ 0 w 138"/>
              <a:gd name="T7" fmla="*/ 2147483646 h 36"/>
              <a:gd name="T8" fmla="*/ 0 w 138"/>
              <a:gd name="T9" fmla="*/ 2147483646 h 36"/>
              <a:gd name="T10" fmla="*/ 0 w 138"/>
              <a:gd name="T11" fmla="*/ 2147483646 h 36"/>
              <a:gd name="T12" fmla="*/ 2147483646 w 138"/>
              <a:gd name="T13" fmla="*/ 2147483646 h 36"/>
              <a:gd name="T14" fmla="*/ 2147483646 w 138"/>
              <a:gd name="T15" fmla="*/ 2147483646 h 36"/>
              <a:gd name="T16" fmla="*/ 2147483646 w 138"/>
              <a:gd name="T17" fmla="*/ 2147483646 h 36"/>
              <a:gd name="T18" fmla="*/ 2147483646 w 138"/>
              <a:gd name="T19" fmla="*/ 2147483646 h 36"/>
              <a:gd name="T20" fmla="*/ 2147483646 w 138"/>
              <a:gd name="T21" fmla="*/ 2147483646 h 36"/>
              <a:gd name="T22" fmla="*/ 2147483646 w 138"/>
              <a:gd name="T23" fmla="*/ 2147483646 h 36"/>
              <a:gd name="T24" fmla="*/ 2147483646 w 138"/>
              <a:gd name="T25" fmla="*/ 2147483646 h 36"/>
              <a:gd name="T26" fmla="*/ 2147483646 w 138"/>
              <a:gd name="T27" fmla="*/ 2147483646 h 36"/>
              <a:gd name="T28" fmla="*/ 2147483646 w 138"/>
              <a:gd name="T29" fmla="*/ 2147483646 h 36"/>
              <a:gd name="T30" fmla="*/ 2147483646 w 138"/>
              <a:gd name="T31" fmla="*/ 0 h 36"/>
              <a:gd name="T32" fmla="*/ 2147483646 w 138"/>
              <a:gd name="T33" fmla="*/ 2147483646 h 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6">
                <a:moveTo>
                  <a:pt x="3" y="26"/>
                </a:moveTo>
                <a:lnTo>
                  <a:pt x="3" y="26"/>
                </a:lnTo>
                <a:lnTo>
                  <a:pt x="0" y="28"/>
                </a:lnTo>
                <a:lnTo>
                  <a:pt x="0" y="33"/>
                </a:lnTo>
                <a:lnTo>
                  <a:pt x="2" y="34"/>
                </a:lnTo>
                <a:lnTo>
                  <a:pt x="5" y="36"/>
                </a:lnTo>
                <a:lnTo>
                  <a:pt x="135" y="10"/>
                </a:lnTo>
                <a:lnTo>
                  <a:pt x="138" y="7"/>
                </a:lnTo>
                <a:lnTo>
                  <a:pt x="138" y="4"/>
                </a:lnTo>
                <a:lnTo>
                  <a:pt x="137" y="2"/>
                </a:lnTo>
                <a:lnTo>
                  <a:pt x="134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7" name="Freeform 94"/>
          <p:cNvSpPr/>
          <p:nvPr userDrawn="1"/>
        </p:nvSpPr>
        <p:spPr bwMode="auto">
          <a:xfrm>
            <a:off x="8574088" y="4078288"/>
            <a:ext cx="222250" cy="28575"/>
          </a:xfrm>
          <a:custGeom>
            <a:avLst/>
            <a:gdLst>
              <a:gd name="T0" fmla="*/ 2147483646 w 140"/>
              <a:gd name="T1" fmla="*/ 0 h 18"/>
              <a:gd name="T2" fmla="*/ 2147483646 w 140"/>
              <a:gd name="T3" fmla="*/ 0 h 18"/>
              <a:gd name="T4" fmla="*/ 2147483646 w 140"/>
              <a:gd name="T5" fmla="*/ 2147483646 h 18"/>
              <a:gd name="T6" fmla="*/ 0 w 140"/>
              <a:gd name="T7" fmla="*/ 2147483646 h 18"/>
              <a:gd name="T8" fmla="*/ 0 w 140"/>
              <a:gd name="T9" fmla="*/ 2147483646 h 18"/>
              <a:gd name="T10" fmla="*/ 0 w 140"/>
              <a:gd name="T11" fmla="*/ 2147483646 h 18"/>
              <a:gd name="T12" fmla="*/ 2147483646 w 140"/>
              <a:gd name="T13" fmla="*/ 2147483646 h 18"/>
              <a:gd name="T14" fmla="*/ 2147483646 w 140"/>
              <a:gd name="T15" fmla="*/ 2147483646 h 18"/>
              <a:gd name="T16" fmla="*/ 2147483646 w 140"/>
              <a:gd name="T17" fmla="*/ 2147483646 h 18"/>
              <a:gd name="T18" fmla="*/ 2147483646 w 140"/>
              <a:gd name="T19" fmla="*/ 2147483646 h 18"/>
              <a:gd name="T20" fmla="*/ 2147483646 w 140"/>
              <a:gd name="T21" fmla="*/ 2147483646 h 18"/>
              <a:gd name="T22" fmla="*/ 2147483646 w 140"/>
              <a:gd name="T23" fmla="*/ 2147483646 h 18"/>
              <a:gd name="T24" fmla="*/ 2147483646 w 140"/>
              <a:gd name="T25" fmla="*/ 2147483646 h 18"/>
              <a:gd name="T26" fmla="*/ 2147483646 w 140"/>
              <a:gd name="T27" fmla="*/ 2147483646 h 18"/>
              <a:gd name="T28" fmla="*/ 2147483646 w 140"/>
              <a:gd name="T29" fmla="*/ 2147483646 h 18"/>
              <a:gd name="T30" fmla="*/ 2147483646 w 140"/>
              <a:gd name="T31" fmla="*/ 2147483646 h 18"/>
              <a:gd name="T32" fmla="*/ 2147483646 w 140"/>
              <a:gd name="T33" fmla="*/ 0 h 1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8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8"/>
                </a:lnTo>
                <a:lnTo>
                  <a:pt x="139" y="18"/>
                </a:lnTo>
                <a:lnTo>
                  <a:pt x="140" y="15"/>
                </a:lnTo>
                <a:lnTo>
                  <a:pt x="139" y="12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8" name="Freeform 95"/>
          <p:cNvSpPr/>
          <p:nvPr userDrawn="1"/>
        </p:nvSpPr>
        <p:spPr bwMode="auto">
          <a:xfrm>
            <a:off x="8502650" y="3732213"/>
            <a:ext cx="20638" cy="223837"/>
          </a:xfrm>
          <a:custGeom>
            <a:avLst/>
            <a:gdLst>
              <a:gd name="T0" fmla="*/ 0 w 13"/>
              <a:gd name="T1" fmla="*/ 2147483646 h 141"/>
              <a:gd name="T2" fmla="*/ 0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2147483646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0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0" y="136"/>
                </a:moveTo>
                <a:lnTo>
                  <a:pt x="0" y="136"/>
                </a:lnTo>
                <a:lnTo>
                  <a:pt x="2" y="139"/>
                </a:lnTo>
                <a:lnTo>
                  <a:pt x="5" y="141"/>
                </a:lnTo>
                <a:lnTo>
                  <a:pt x="8" y="139"/>
                </a:lnTo>
                <a:lnTo>
                  <a:pt x="10" y="136"/>
                </a:lnTo>
                <a:lnTo>
                  <a:pt x="13" y="4"/>
                </a:lnTo>
                <a:lnTo>
                  <a:pt x="13" y="1"/>
                </a:lnTo>
                <a:lnTo>
                  <a:pt x="10" y="0"/>
                </a:lnTo>
                <a:lnTo>
                  <a:pt x="7" y="1"/>
                </a:lnTo>
                <a:lnTo>
                  <a:pt x="5" y="4"/>
                </a:lnTo>
                <a:lnTo>
                  <a:pt x="0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09" name="Freeform 96"/>
          <p:cNvSpPr/>
          <p:nvPr userDrawn="1"/>
        </p:nvSpPr>
        <p:spPr bwMode="auto">
          <a:xfrm>
            <a:off x="8439150" y="3744913"/>
            <a:ext cx="46038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6"/>
                </a:moveTo>
                <a:lnTo>
                  <a:pt x="19" y="136"/>
                </a:lnTo>
                <a:lnTo>
                  <a:pt x="21" y="138"/>
                </a:lnTo>
                <a:lnTo>
                  <a:pt x="24" y="140"/>
                </a:lnTo>
                <a:lnTo>
                  <a:pt x="28" y="138"/>
                </a:lnTo>
                <a:lnTo>
                  <a:pt x="29" y="135"/>
                </a:lnTo>
                <a:lnTo>
                  <a:pt x="8" y="3"/>
                </a:ln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19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0" name="Freeform 97"/>
          <p:cNvSpPr/>
          <p:nvPr userDrawn="1"/>
        </p:nvSpPr>
        <p:spPr bwMode="auto">
          <a:xfrm>
            <a:off x="8372475" y="3779838"/>
            <a:ext cx="92075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9"/>
                </a:moveTo>
                <a:lnTo>
                  <a:pt x="50" y="129"/>
                </a:lnTo>
                <a:lnTo>
                  <a:pt x="52" y="132"/>
                </a:lnTo>
                <a:lnTo>
                  <a:pt x="57" y="132"/>
                </a:lnTo>
                <a:lnTo>
                  <a:pt x="58" y="129"/>
                </a:lnTo>
                <a:lnTo>
                  <a:pt x="58" y="126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1" name="Freeform 98"/>
          <p:cNvSpPr/>
          <p:nvPr userDrawn="1"/>
        </p:nvSpPr>
        <p:spPr bwMode="auto">
          <a:xfrm>
            <a:off x="8321675" y="3825875"/>
            <a:ext cx="133350" cy="185738"/>
          </a:xfrm>
          <a:custGeom>
            <a:avLst/>
            <a:gdLst>
              <a:gd name="T0" fmla="*/ 2147483646 w 84"/>
              <a:gd name="T1" fmla="*/ 2147483646 h 117"/>
              <a:gd name="T2" fmla="*/ 2147483646 w 84"/>
              <a:gd name="T3" fmla="*/ 2147483646 h 117"/>
              <a:gd name="T4" fmla="*/ 2147483646 w 84"/>
              <a:gd name="T5" fmla="*/ 2147483646 h 117"/>
              <a:gd name="T6" fmla="*/ 2147483646 w 84"/>
              <a:gd name="T7" fmla="*/ 2147483646 h 117"/>
              <a:gd name="T8" fmla="*/ 2147483646 w 84"/>
              <a:gd name="T9" fmla="*/ 2147483646 h 117"/>
              <a:gd name="T10" fmla="*/ 2147483646 w 84"/>
              <a:gd name="T11" fmla="*/ 2147483646 h 117"/>
              <a:gd name="T12" fmla="*/ 2147483646 w 84"/>
              <a:gd name="T13" fmla="*/ 2147483646 h 117"/>
              <a:gd name="T14" fmla="*/ 2147483646 w 84"/>
              <a:gd name="T15" fmla="*/ 2147483646 h 117"/>
              <a:gd name="T16" fmla="*/ 2147483646 w 84"/>
              <a:gd name="T17" fmla="*/ 2147483646 h 117"/>
              <a:gd name="T18" fmla="*/ 2147483646 w 84"/>
              <a:gd name="T19" fmla="*/ 2147483646 h 117"/>
              <a:gd name="T20" fmla="*/ 2147483646 w 84"/>
              <a:gd name="T21" fmla="*/ 0 h 117"/>
              <a:gd name="T22" fmla="*/ 2147483646 w 84"/>
              <a:gd name="T23" fmla="*/ 0 h 117"/>
              <a:gd name="T24" fmla="*/ 2147483646 w 84"/>
              <a:gd name="T25" fmla="*/ 0 h 117"/>
              <a:gd name="T26" fmla="*/ 2147483646 w 84"/>
              <a:gd name="T27" fmla="*/ 0 h 117"/>
              <a:gd name="T28" fmla="*/ 0 w 84"/>
              <a:gd name="T29" fmla="*/ 2147483646 h 117"/>
              <a:gd name="T30" fmla="*/ 0 w 84"/>
              <a:gd name="T31" fmla="*/ 2147483646 h 117"/>
              <a:gd name="T32" fmla="*/ 2147483646 w 84"/>
              <a:gd name="T33" fmla="*/ 2147483646 h 1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7">
                <a:moveTo>
                  <a:pt x="76" y="116"/>
                </a:moveTo>
                <a:lnTo>
                  <a:pt x="76" y="116"/>
                </a:lnTo>
                <a:lnTo>
                  <a:pt x="79" y="117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2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76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2" name="Freeform 99"/>
          <p:cNvSpPr/>
          <p:nvPr userDrawn="1"/>
        </p:nvSpPr>
        <p:spPr bwMode="auto">
          <a:xfrm>
            <a:off x="8674100" y="4154488"/>
            <a:ext cx="163513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4" y="9"/>
                </a:moveTo>
                <a:lnTo>
                  <a:pt x="24" y="9"/>
                </a:lnTo>
                <a:lnTo>
                  <a:pt x="16" y="17"/>
                </a:lnTo>
                <a:lnTo>
                  <a:pt x="10" y="23"/>
                </a:lnTo>
                <a:lnTo>
                  <a:pt x="5" y="33"/>
                </a:lnTo>
                <a:lnTo>
                  <a:pt x="2" y="42"/>
                </a:lnTo>
                <a:lnTo>
                  <a:pt x="0" y="52"/>
                </a:lnTo>
                <a:lnTo>
                  <a:pt x="2" y="62"/>
                </a:lnTo>
                <a:lnTo>
                  <a:pt x="3" y="71"/>
                </a:lnTo>
                <a:lnTo>
                  <a:pt x="8" y="81"/>
                </a:lnTo>
                <a:lnTo>
                  <a:pt x="15" y="89"/>
                </a:lnTo>
                <a:lnTo>
                  <a:pt x="23" y="95"/>
                </a:lnTo>
                <a:lnTo>
                  <a:pt x="31" y="100"/>
                </a:lnTo>
                <a:lnTo>
                  <a:pt x="40" y="103"/>
                </a:lnTo>
                <a:lnTo>
                  <a:pt x="50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89"/>
                </a:lnTo>
                <a:lnTo>
                  <a:pt x="93" y="81"/>
                </a:lnTo>
                <a:lnTo>
                  <a:pt x="98" y="73"/>
                </a:lnTo>
                <a:lnTo>
                  <a:pt x="101" y="63"/>
                </a:lnTo>
                <a:lnTo>
                  <a:pt x="103" y="54"/>
                </a:lnTo>
                <a:lnTo>
                  <a:pt x="103" y="44"/>
                </a:lnTo>
                <a:lnTo>
                  <a:pt x="100" y="34"/>
                </a:lnTo>
                <a:lnTo>
                  <a:pt x="95" y="25"/>
                </a:lnTo>
                <a:lnTo>
                  <a:pt x="89" y="17"/>
                </a:lnTo>
                <a:lnTo>
                  <a:pt x="81" y="10"/>
                </a:ln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4" y="2"/>
                </a:lnTo>
                <a:lnTo>
                  <a:pt x="34" y="5"/>
                </a:lnTo>
                <a:lnTo>
                  <a:pt x="24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3" name="Freeform 100"/>
          <p:cNvSpPr/>
          <p:nvPr userDrawn="1"/>
        </p:nvSpPr>
        <p:spPr bwMode="auto">
          <a:xfrm>
            <a:off x="8416925" y="4371975"/>
            <a:ext cx="104775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0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0 h 66"/>
              <a:gd name="T68" fmla="*/ 2147483646 w 66"/>
              <a:gd name="T69" fmla="*/ 0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16" y="5"/>
                </a:moveTo>
                <a:lnTo>
                  <a:pt x="16" y="5"/>
                </a:lnTo>
                <a:lnTo>
                  <a:pt x="11" y="10"/>
                </a:lnTo>
                <a:lnTo>
                  <a:pt x="6" y="15"/>
                </a:lnTo>
                <a:lnTo>
                  <a:pt x="3" y="19"/>
                </a:lnTo>
                <a:lnTo>
                  <a:pt x="1" y="26"/>
                </a:lnTo>
                <a:lnTo>
                  <a:pt x="0" y="32"/>
                </a:lnTo>
                <a:lnTo>
                  <a:pt x="1" y="39"/>
                </a:lnTo>
                <a:lnTo>
                  <a:pt x="3" y="45"/>
                </a:lnTo>
                <a:lnTo>
                  <a:pt x="6" y="50"/>
                </a:lnTo>
                <a:lnTo>
                  <a:pt x="9" y="55"/>
                </a:lnTo>
                <a:lnTo>
                  <a:pt x="14" y="60"/>
                </a:lnTo>
                <a:lnTo>
                  <a:pt x="21" y="63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3"/>
                </a:lnTo>
                <a:lnTo>
                  <a:pt x="51" y="60"/>
                </a:lnTo>
                <a:lnTo>
                  <a:pt x="56" y="56"/>
                </a:lnTo>
                <a:lnTo>
                  <a:pt x="59" y="52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6" y="27"/>
                </a:lnTo>
                <a:lnTo>
                  <a:pt x="64" y="21"/>
                </a:lnTo>
                <a:lnTo>
                  <a:pt x="61" y="15"/>
                </a:lnTo>
                <a:lnTo>
                  <a:pt x="56" y="10"/>
                </a:lnTo>
                <a:lnTo>
                  <a:pt x="51" y="7"/>
                </a:lnTo>
                <a:lnTo>
                  <a:pt x="46" y="3"/>
                </a:lnTo>
                <a:lnTo>
                  <a:pt x="40" y="2"/>
                </a:lnTo>
                <a:lnTo>
                  <a:pt x="33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4" name="Freeform 101"/>
          <p:cNvSpPr/>
          <p:nvPr userDrawn="1"/>
        </p:nvSpPr>
        <p:spPr bwMode="auto">
          <a:xfrm>
            <a:off x="8501063" y="4265613"/>
            <a:ext cx="20955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1" y="78"/>
                </a:lnTo>
                <a:lnTo>
                  <a:pt x="0" y="80"/>
                </a:lnTo>
                <a:lnTo>
                  <a:pt x="0" y="83"/>
                </a:lnTo>
                <a:lnTo>
                  <a:pt x="1" y="86"/>
                </a:lnTo>
                <a:lnTo>
                  <a:pt x="3" y="88"/>
                </a:lnTo>
                <a:lnTo>
                  <a:pt x="6" y="90"/>
                </a:lnTo>
                <a:lnTo>
                  <a:pt x="8" y="90"/>
                </a:lnTo>
                <a:lnTo>
                  <a:pt x="11" y="88"/>
                </a:lnTo>
                <a:lnTo>
                  <a:pt x="128" y="12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8" y="1"/>
                </a:lnTo>
                <a:lnTo>
                  <a:pt x="127" y="0"/>
                </a:lnTo>
                <a:lnTo>
                  <a:pt x="124" y="0"/>
                </a:lnTo>
                <a:lnTo>
                  <a:pt x="122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5" name="Freeform 102"/>
          <p:cNvSpPr/>
          <p:nvPr userDrawn="1"/>
        </p:nvSpPr>
        <p:spPr bwMode="auto">
          <a:xfrm>
            <a:off x="8820150" y="4148138"/>
            <a:ext cx="211138" cy="80962"/>
          </a:xfrm>
          <a:custGeom>
            <a:avLst/>
            <a:gdLst>
              <a:gd name="T0" fmla="*/ 2147483646 w 133"/>
              <a:gd name="T1" fmla="*/ 2147483646 h 51"/>
              <a:gd name="T2" fmla="*/ 2147483646 w 133"/>
              <a:gd name="T3" fmla="*/ 2147483646 h 51"/>
              <a:gd name="T4" fmla="*/ 0 w 133"/>
              <a:gd name="T5" fmla="*/ 2147483646 h 51"/>
              <a:gd name="T6" fmla="*/ 0 w 133"/>
              <a:gd name="T7" fmla="*/ 2147483646 h 51"/>
              <a:gd name="T8" fmla="*/ 0 w 133"/>
              <a:gd name="T9" fmla="*/ 2147483646 h 51"/>
              <a:gd name="T10" fmla="*/ 0 w 133"/>
              <a:gd name="T11" fmla="*/ 2147483646 h 51"/>
              <a:gd name="T12" fmla="*/ 2147483646 w 133"/>
              <a:gd name="T13" fmla="*/ 2147483646 h 51"/>
              <a:gd name="T14" fmla="*/ 2147483646 w 133"/>
              <a:gd name="T15" fmla="*/ 2147483646 h 51"/>
              <a:gd name="T16" fmla="*/ 2147483646 w 133"/>
              <a:gd name="T17" fmla="*/ 2147483646 h 51"/>
              <a:gd name="T18" fmla="*/ 2147483646 w 133"/>
              <a:gd name="T19" fmla="*/ 2147483646 h 51"/>
              <a:gd name="T20" fmla="*/ 2147483646 w 133"/>
              <a:gd name="T21" fmla="*/ 2147483646 h 51"/>
              <a:gd name="T22" fmla="*/ 2147483646 w 133"/>
              <a:gd name="T23" fmla="*/ 2147483646 h 51"/>
              <a:gd name="T24" fmla="*/ 2147483646 w 133"/>
              <a:gd name="T25" fmla="*/ 2147483646 h 51"/>
              <a:gd name="T26" fmla="*/ 2147483646 w 133"/>
              <a:gd name="T27" fmla="*/ 2147483646 h 51"/>
              <a:gd name="T28" fmla="*/ 2147483646 w 133"/>
              <a:gd name="T29" fmla="*/ 0 h 51"/>
              <a:gd name="T30" fmla="*/ 2147483646 w 133"/>
              <a:gd name="T31" fmla="*/ 0 h 51"/>
              <a:gd name="T32" fmla="*/ 2147483646 w 133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3" h="51">
                <a:moveTo>
                  <a:pt x="3" y="43"/>
                </a:moveTo>
                <a:lnTo>
                  <a:pt x="3" y="43"/>
                </a:lnTo>
                <a:lnTo>
                  <a:pt x="0" y="45"/>
                </a:lnTo>
                <a:lnTo>
                  <a:pt x="0" y="48"/>
                </a:lnTo>
                <a:lnTo>
                  <a:pt x="1" y="51"/>
                </a:lnTo>
                <a:lnTo>
                  <a:pt x="5" y="51"/>
                </a:lnTo>
                <a:lnTo>
                  <a:pt x="132" y="9"/>
                </a:lnTo>
                <a:lnTo>
                  <a:pt x="133" y="6"/>
                </a:lnTo>
                <a:lnTo>
                  <a:pt x="133" y="3"/>
                </a:lnTo>
                <a:lnTo>
                  <a:pt x="132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6" name="Freeform 103"/>
          <p:cNvSpPr/>
          <p:nvPr userDrawn="1"/>
        </p:nvSpPr>
        <p:spPr bwMode="auto">
          <a:xfrm>
            <a:off x="8816975" y="4070350"/>
            <a:ext cx="188913" cy="133350"/>
          </a:xfrm>
          <a:custGeom>
            <a:avLst/>
            <a:gdLst>
              <a:gd name="T0" fmla="*/ 2147483646 w 119"/>
              <a:gd name="T1" fmla="*/ 2147483646 h 84"/>
              <a:gd name="T2" fmla="*/ 2147483646 w 119"/>
              <a:gd name="T3" fmla="*/ 2147483646 h 84"/>
              <a:gd name="T4" fmla="*/ 0 w 119"/>
              <a:gd name="T5" fmla="*/ 2147483646 h 84"/>
              <a:gd name="T6" fmla="*/ 0 w 119"/>
              <a:gd name="T7" fmla="*/ 2147483646 h 84"/>
              <a:gd name="T8" fmla="*/ 0 w 119"/>
              <a:gd name="T9" fmla="*/ 2147483646 h 84"/>
              <a:gd name="T10" fmla="*/ 0 w 119"/>
              <a:gd name="T11" fmla="*/ 2147483646 h 84"/>
              <a:gd name="T12" fmla="*/ 2147483646 w 119"/>
              <a:gd name="T13" fmla="*/ 2147483646 h 84"/>
              <a:gd name="T14" fmla="*/ 2147483646 w 119"/>
              <a:gd name="T15" fmla="*/ 2147483646 h 84"/>
              <a:gd name="T16" fmla="*/ 2147483646 w 119"/>
              <a:gd name="T17" fmla="*/ 2147483646 h 84"/>
              <a:gd name="T18" fmla="*/ 2147483646 w 119"/>
              <a:gd name="T19" fmla="*/ 2147483646 h 84"/>
              <a:gd name="T20" fmla="*/ 2147483646 w 119"/>
              <a:gd name="T21" fmla="*/ 2147483646 h 84"/>
              <a:gd name="T22" fmla="*/ 2147483646 w 119"/>
              <a:gd name="T23" fmla="*/ 2147483646 h 84"/>
              <a:gd name="T24" fmla="*/ 2147483646 w 119"/>
              <a:gd name="T25" fmla="*/ 2147483646 h 84"/>
              <a:gd name="T26" fmla="*/ 2147483646 w 119"/>
              <a:gd name="T27" fmla="*/ 2147483646 h 84"/>
              <a:gd name="T28" fmla="*/ 2147483646 w 119"/>
              <a:gd name="T29" fmla="*/ 0 h 84"/>
              <a:gd name="T30" fmla="*/ 2147483646 w 119"/>
              <a:gd name="T31" fmla="*/ 2147483646 h 84"/>
              <a:gd name="T32" fmla="*/ 2147483646 w 119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7" y="84"/>
                </a:lnTo>
                <a:lnTo>
                  <a:pt x="116" y="8"/>
                </a:lnTo>
                <a:lnTo>
                  <a:pt x="119" y="7"/>
                </a:lnTo>
                <a:lnTo>
                  <a:pt x="118" y="2"/>
                </a:lnTo>
                <a:lnTo>
                  <a:pt x="114" y="0"/>
                </a:lnTo>
                <a:lnTo>
                  <a:pt x="111" y="2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7" name="Freeform 104"/>
          <p:cNvSpPr/>
          <p:nvPr userDrawn="1"/>
        </p:nvSpPr>
        <p:spPr bwMode="auto">
          <a:xfrm>
            <a:off x="8828088" y="4221163"/>
            <a:ext cx="223837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4" y="12"/>
                </a:moveTo>
                <a:lnTo>
                  <a:pt x="4" y="12"/>
                </a:lnTo>
                <a:lnTo>
                  <a:pt x="1" y="13"/>
                </a:lnTo>
                <a:lnTo>
                  <a:pt x="0" y="16"/>
                </a:lnTo>
                <a:lnTo>
                  <a:pt x="1" y="20"/>
                </a:lnTo>
                <a:lnTo>
                  <a:pt x="4" y="20"/>
                </a:lnTo>
                <a:lnTo>
                  <a:pt x="138" y="8"/>
                </a:lnTo>
                <a:lnTo>
                  <a:pt x="140" y="7"/>
                </a:lnTo>
                <a:lnTo>
                  <a:pt x="141" y="3"/>
                </a:lnTo>
                <a:lnTo>
                  <a:pt x="140" y="0"/>
                </a:lnTo>
                <a:lnTo>
                  <a:pt x="136" y="0"/>
                </a:lnTo>
                <a:lnTo>
                  <a:pt x="4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8" name="Freeform 105"/>
          <p:cNvSpPr/>
          <p:nvPr userDrawn="1"/>
        </p:nvSpPr>
        <p:spPr bwMode="auto">
          <a:xfrm>
            <a:off x="8794750" y="4017963"/>
            <a:ext cx="160338" cy="163512"/>
          </a:xfrm>
          <a:custGeom>
            <a:avLst/>
            <a:gdLst>
              <a:gd name="T0" fmla="*/ 2147483646 w 101"/>
              <a:gd name="T1" fmla="*/ 2147483646 h 103"/>
              <a:gd name="T2" fmla="*/ 2147483646 w 101"/>
              <a:gd name="T3" fmla="*/ 2147483646 h 103"/>
              <a:gd name="T4" fmla="*/ 0 w 101"/>
              <a:gd name="T5" fmla="*/ 2147483646 h 103"/>
              <a:gd name="T6" fmla="*/ 2147483646 w 101"/>
              <a:gd name="T7" fmla="*/ 2147483646 h 103"/>
              <a:gd name="T8" fmla="*/ 2147483646 w 101"/>
              <a:gd name="T9" fmla="*/ 2147483646 h 103"/>
              <a:gd name="T10" fmla="*/ 2147483646 w 101"/>
              <a:gd name="T11" fmla="*/ 2147483646 h 103"/>
              <a:gd name="T12" fmla="*/ 2147483646 w 101"/>
              <a:gd name="T13" fmla="*/ 2147483646 h 103"/>
              <a:gd name="T14" fmla="*/ 2147483646 w 101"/>
              <a:gd name="T15" fmla="*/ 2147483646 h 103"/>
              <a:gd name="T16" fmla="*/ 2147483646 w 101"/>
              <a:gd name="T17" fmla="*/ 2147483646 h 103"/>
              <a:gd name="T18" fmla="*/ 2147483646 w 101"/>
              <a:gd name="T19" fmla="*/ 2147483646 h 103"/>
              <a:gd name="T20" fmla="*/ 2147483646 w 101"/>
              <a:gd name="T21" fmla="*/ 2147483646 h 103"/>
              <a:gd name="T22" fmla="*/ 2147483646 w 101"/>
              <a:gd name="T23" fmla="*/ 0 h 103"/>
              <a:gd name="T24" fmla="*/ 2147483646 w 101"/>
              <a:gd name="T25" fmla="*/ 0 h 103"/>
              <a:gd name="T26" fmla="*/ 2147483646 w 101"/>
              <a:gd name="T27" fmla="*/ 0 h 103"/>
              <a:gd name="T28" fmla="*/ 2147483646 w 101"/>
              <a:gd name="T29" fmla="*/ 0 h 103"/>
              <a:gd name="T30" fmla="*/ 2147483646 w 101"/>
              <a:gd name="T31" fmla="*/ 0 h 103"/>
              <a:gd name="T32" fmla="*/ 2147483646 w 101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3">
                <a:moveTo>
                  <a:pt x="1" y="96"/>
                </a:moveTo>
                <a:lnTo>
                  <a:pt x="1" y="96"/>
                </a:lnTo>
                <a:lnTo>
                  <a:pt x="0" y="99"/>
                </a:lnTo>
                <a:lnTo>
                  <a:pt x="1" y="103"/>
                </a:lnTo>
                <a:lnTo>
                  <a:pt x="5" y="103"/>
                </a:lnTo>
                <a:lnTo>
                  <a:pt x="8" y="103"/>
                </a:lnTo>
                <a:lnTo>
                  <a:pt x="101" y="6"/>
                </a:lnTo>
                <a:lnTo>
                  <a:pt x="101" y="3"/>
                </a:lnTo>
                <a:lnTo>
                  <a:pt x="101" y="0"/>
                </a:lnTo>
                <a:lnTo>
                  <a:pt x="98" y="0"/>
                </a:lnTo>
                <a:lnTo>
                  <a:pt x="95" y="0"/>
                </a:lnTo>
                <a:lnTo>
                  <a:pt x="1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19" name="Freeform 106"/>
          <p:cNvSpPr/>
          <p:nvPr userDrawn="1"/>
        </p:nvSpPr>
        <p:spPr bwMode="auto">
          <a:xfrm>
            <a:off x="8815388" y="4271963"/>
            <a:ext cx="223837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2147483646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6" y="17"/>
                </a:lnTo>
                <a:lnTo>
                  <a:pt x="139" y="17"/>
                </a:lnTo>
                <a:lnTo>
                  <a:pt x="141" y="13"/>
                </a:lnTo>
                <a:lnTo>
                  <a:pt x="141" y="10"/>
                </a:lnTo>
                <a:lnTo>
                  <a:pt x="138" y="8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0" name="Freeform 107"/>
          <p:cNvSpPr/>
          <p:nvPr userDrawn="1"/>
        </p:nvSpPr>
        <p:spPr bwMode="auto">
          <a:xfrm>
            <a:off x="8794750" y="4292600"/>
            <a:ext cx="215900" cy="69850"/>
          </a:xfrm>
          <a:custGeom>
            <a:avLst/>
            <a:gdLst>
              <a:gd name="T0" fmla="*/ 2147483646 w 136"/>
              <a:gd name="T1" fmla="*/ 0 h 44"/>
              <a:gd name="T2" fmla="*/ 2147483646 w 136"/>
              <a:gd name="T3" fmla="*/ 0 h 44"/>
              <a:gd name="T4" fmla="*/ 2147483646 w 136"/>
              <a:gd name="T5" fmla="*/ 0 h 44"/>
              <a:gd name="T6" fmla="*/ 0 w 136"/>
              <a:gd name="T7" fmla="*/ 2147483646 h 44"/>
              <a:gd name="T8" fmla="*/ 0 w 136"/>
              <a:gd name="T9" fmla="*/ 2147483646 h 44"/>
              <a:gd name="T10" fmla="*/ 0 w 136"/>
              <a:gd name="T11" fmla="*/ 2147483646 h 44"/>
              <a:gd name="T12" fmla="*/ 2147483646 w 136"/>
              <a:gd name="T13" fmla="*/ 2147483646 h 44"/>
              <a:gd name="T14" fmla="*/ 2147483646 w 136"/>
              <a:gd name="T15" fmla="*/ 2147483646 h 44"/>
              <a:gd name="T16" fmla="*/ 2147483646 w 136"/>
              <a:gd name="T17" fmla="*/ 2147483646 h 44"/>
              <a:gd name="T18" fmla="*/ 2147483646 w 136"/>
              <a:gd name="T19" fmla="*/ 2147483646 h 44"/>
              <a:gd name="T20" fmla="*/ 2147483646 w 136"/>
              <a:gd name="T21" fmla="*/ 2147483646 h 44"/>
              <a:gd name="T22" fmla="*/ 2147483646 w 136"/>
              <a:gd name="T23" fmla="*/ 2147483646 h 44"/>
              <a:gd name="T24" fmla="*/ 2147483646 w 136"/>
              <a:gd name="T25" fmla="*/ 2147483646 h 44"/>
              <a:gd name="T26" fmla="*/ 2147483646 w 136"/>
              <a:gd name="T27" fmla="*/ 2147483646 h 44"/>
              <a:gd name="T28" fmla="*/ 2147483646 w 136"/>
              <a:gd name="T29" fmla="*/ 2147483646 h 44"/>
              <a:gd name="T30" fmla="*/ 2147483646 w 136"/>
              <a:gd name="T31" fmla="*/ 2147483646 h 44"/>
              <a:gd name="T32" fmla="*/ 2147483646 w 136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1" y="7"/>
                </a:lnTo>
                <a:lnTo>
                  <a:pt x="3" y="8"/>
                </a:lnTo>
                <a:lnTo>
                  <a:pt x="132" y="44"/>
                </a:lnTo>
                <a:lnTo>
                  <a:pt x="135" y="44"/>
                </a:lnTo>
                <a:lnTo>
                  <a:pt x="136" y="40"/>
                </a:lnTo>
                <a:lnTo>
                  <a:pt x="136" y="37"/>
                </a:lnTo>
                <a:lnTo>
                  <a:pt x="133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1" name="Freeform 108"/>
          <p:cNvSpPr/>
          <p:nvPr userDrawn="1"/>
        </p:nvSpPr>
        <p:spPr bwMode="auto">
          <a:xfrm>
            <a:off x="8770938" y="4311650"/>
            <a:ext cx="193675" cy="119063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0 w 122"/>
              <a:gd name="T7" fmla="*/ 2147483646 h 75"/>
              <a:gd name="T8" fmla="*/ 0 w 122"/>
              <a:gd name="T9" fmla="*/ 2147483646 h 75"/>
              <a:gd name="T10" fmla="*/ 0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1"/>
                </a:lnTo>
                <a:lnTo>
                  <a:pt x="0" y="4"/>
                </a:lnTo>
                <a:lnTo>
                  <a:pt x="2" y="8"/>
                </a:lnTo>
                <a:lnTo>
                  <a:pt x="114" y="73"/>
                </a:lnTo>
                <a:lnTo>
                  <a:pt x="119" y="75"/>
                </a:lnTo>
                <a:lnTo>
                  <a:pt x="121" y="72"/>
                </a:lnTo>
                <a:lnTo>
                  <a:pt x="122" y="69"/>
                </a:lnTo>
                <a:lnTo>
                  <a:pt x="119" y="65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2" name="Freeform 109"/>
          <p:cNvSpPr/>
          <p:nvPr userDrawn="1"/>
        </p:nvSpPr>
        <p:spPr bwMode="auto">
          <a:xfrm>
            <a:off x="8769350" y="3968750"/>
            <a:ext cx="114300" cy="201613"/>
          </a:xfrm>
          <a:custGeom>
            <a:avLst/>
            <a:gdLst>
              <a:gd name="T0" fmla="*/ 2147483646 w 72"/>
              <a:gd name="T1" fmla="*/ 2147483646 h 127"/>
              <a:gd name="T2" fmla="*/ 2147483646 w 72"/>
              <a:gd name="T3" fmla="*/ 2147483646 h 127"/>
              <a:gd name="T4" fmla="*/ 0 w 72"/>
              <a:gd name="T5" fmla="*/ 2147483646 h 127"/>
              <a:gd name="T6" fmla="*/ 2147483646 w 72"/>
              <a:gd name="T7" fmla="*/ 2147483646 h 127"/>
              <a:gd name="T8" fmla="*/ 2147483646 w 72"/>
              <a:gd name="T9" fmla="*/ 2147483646 h 127"/>
              <a:gd name="T10" fmla="*/ 2147483646 w 72"/>
              <a:gd name="T11" fmla="*/ 2147483646 h 127"/>
              <a:gd name="T12" fmla="*/ 2147483646 w 72"/>
              <a:gd name="T13" fmla="*/ 2147483646 h 127"/>
              <a:gd name="T14" fmla="*/ 2147483646 w 72"/>
              <a:gd name="T15" fmla="*/ 2147483646 h 127"/>
              <a:gd name="T16" fmla="*/ 2147483646 w 72"/>
              <a:gd name="T17" fmla="*/ 2147483646 h 127"/>
              <a:gd name="T18" fmla="*/ 2147483646 w 72"/>
              <a:gd name="T19" fmla="*/ 2147483646 h 127"/>
              <a:gd name="T20" fmla="*/ 2147483646 w 72"/>
              <a:gd name="T21" fmla="*/ 2147483646 h 127"/>
              <a:gd name="T22" fmla="*/ 2147483646 w 72"/>
              <a:gd name="T23" fmla="*/ 2147483646 h 127"/>
              <a:gd name="T24" fmla="*/ 2147483646 w 72"/>
              <a:gd name="T25" fmla="*/ 2147483646 h 127"/>
              <a:gd name="T26" fmla="*/ 2147483646 w 72"/>
              <a:gd name="T27" fmla="*/ 2147483646 h 127"/>
              <a:gd name="T28" fmla="*/ 2147483646 w 72"/>
              <a:gd name="T29" fmla="*/ 0 h 127"/>
              <a:gd name="T30" fmla="*/ 2147483646 w 72"/>
              <a:gd name="T31" fmla="*/ 2147483646 h 127"/>
              <a:gd name="T32" fmla="*/ 2147483646 w 72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7">
                <a:moveTo>
                  <a:pt x="1" y="121"/>
                </a:moveTo>
                <a:lnTo>
                  <a:pt x="1" y="121"/>
                </a:lnTo>
                <a:lnTo>
                  <a:pt x="0" y="124"/>
                </a:lnTo>
                <a:lnTo>
                  <a:pt x="3" y="126"/>
                </a:lnTo>
                <a:lnTo>
                  <a:pt x="6" y="127"/>
                </a:lnTo>
                <a:lnTo>
                  <a:pt x="9" y="124"/>
                </a:lnTo>
                <a:lnTo>
                  <a:pt x="72" y="7"/>
                </a:lnTo>
                <a:lnTo>
                  <a:pt x="72" y="3"/>
                </a:lnTo>
                <a:lnTo>
                  <a:pt x="69" y="2"/>
                </a:lnTo>
                <a:lnTo>
                  <a:pt x="66" y="0"/>
                </a:lnTo>
                <a:lnTo>
                  <a:pt x="64" y="3"/>
                </a:lnTo>
                <a:lnTo>
                  <a:pt x="1" y="1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3" name="Freeform 110"/>
          <p:cNvSpPr/>
          <p:nvPr userDrawn="1"/>
        </p:nvSpPr>
        <p:spPr bwMode="auto">
          <a:xfrm>
            <a:off x="8736013" y="3948113"/>
            <a:ext cx="76200" cy="214312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30"/>
                </a:moveTo>
                <a:lnTo>
                  <a:pt x="0" y="130"/>
                </a:lnTo>
                <a:lnTo>
                  <a:pt x="0" y="134"/>
                </a:lnTo>
                <a:lnTo>
                  <a:pt x="1" y="135"/>
                </a:lnTo>
                <a:lnTo>
                  <a:pt x="6" y="135"/>
                </a:lnTo>
                <a:lnTo>
                  <a:pt x="8" y="132"/>
                </a:lnTo>
                <a:lnTo>
                  <a:pt x="48" y="7"/>
                </a:lnTo>
                <a:lnTo>
                  <a:pt x="48" y="3"/>
                </a:lnTo>
                <a:lnTo>
                  <a:pt x="46" y="0"/>
                </a:lnTo>
                <a:lnTo>
                  <a:pt x="42" y="0"/>
                </a:lnTo>
                <a:lnTo>
                  <a:pt x="40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4" name="Freeform 111"/>
          <p:cNvSpPr/>
          <p:nvPr userDrawn="1"/>
        </p:nvSpPr>
        <p:spPr bwMode="auto">
          <a:xfrm>
            <a:off x="8707438" y="3951288"/>
            <a:ext cx="30162" cy="223837"/>
          </a:xfrm>
          <a:custGeom>
            <a:avLst/>
            <a:gdLst>
              <a:gd name="T0" fmla="*/ 0 w 19"/>
              <a:gd name="T1" fmla="*/ 2147483646 h 141"/>
              <a:gd name="T2" fmla="*/ 0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2147483646 h 141"/>
              <a:gd name="T8" fmla="*/ 2147483646 w 19"/>
              <a:gd name="T9" fmla="*/ 2147483646 h 141"/>
              <a:gd name="T10" fmla="*/ 2147483646 w 19"/>
              <a:gd name="T11" fmla="*/ 2147483646 h 141"/>
              <a:gd name="T12" fmla="*/ 2147483646 w 19"/>
              <a:gd name="T13" fmla="*/ 2147483646 h 141"/>
              <a:gd name="T14" fmla="*/ 2147483646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0 h 141"/>
              <a:gd name="T24" fmla="*/ 2147483646 w 19"/>
              <a:gd name="T25" fmla="*/ 0 h 141"/>
              <a:gd name="T26" fmla="*/ 2147483646 w 19"/>
              <a:gd name="T27" fmla="*/ 0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0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3" y="141"/>
                </a:lnTo>
                <a:lnTo>
                  <a:pt x="8" y="140"/>
                </a:lnTo>
                <a:lnTo>
                  <a:pt x="8" y="137"/>
                </a:lnTo>
                <a:lnTo>
                  <a:pt x="19" y="5"/>
                </a:lnTo>
                <a:lnTo>
                  <a:pt x="18" y="1"/>
                </a:lnTo>
                <a:lnTo>
                  <a:pt x="14" y="0"/>
                </a:lnTo>
                <a:lnTo>
                  <a:pt x="11" y="1"/>
                </a:lnTo>
                <a:lnTo>
                  <a:pt x="10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5" name="Freeform 112"/>
          <p:cNvSpPr/>
          <p:nvPr userDrawn="1"/>
        </p:nvSpPr>
        <p:spPr bwMode="auto">
          <a:xfrm>
            <a:off x="8658225" y="3968750"/>
            <a:ext cx="41275" cy="222250"/>
          </a:xfrm>
          <a:custGeom>
            <a:avLst/>
            <a:gdLst>
              <a:gd name="T0" fmla="*/ 2147483646 w 26"/>
              <a:gd name="T1" fmla="*/ 2147483646 h 140"/>
              <a:gd name="T2" fmla="*/ 2147483646 w 26"/>
              <a:gd name="T3" fmla="*/ 2147483646 h 140"/>
              <a:gd name="T4" fmla="*/ 2147483646 w 26"/>
              <a:gd name="T5" fmla="*/ 2147483646 h 140"/>
              <a:gd name="T6" fmla="*/ 2147483646 w 26"/>
              <a:gd name="T7" fmla="*/ 2147483646 h 140"/>
              <a:gd name="T8" fmla="*/ 2147483646 w 26"/>
              <a:gd name="T9" fmla="*/ 2147483646 h 140"/>
              <a:gd name="T10" fmla="*/ 2147483646 w 26"/>
              <a:gd name="T11" fmla="*/ 2147483646 h 140"/>
              <a:gd name="T12" fmla="*/ 2147483646 w 26"/>
              <a:gd name="T13" fmla="*/ 2147483646 h 140"/>
              <a:gd name="T14" fmla="*/ 2147483646 w 26"/>
              <a:gd name="T15" fmla="*/ 2147483646 h 140"/>
              <a:gd name="T16" fmla="*/ 2147483646 w 26"/>
              <a:gd name="T17" fmla="*/ 2147483646 h 140"/>
              <a:gd name="T18" fmla="*/ 2147483646 w 26"/>
              <a:gd name="T19" fmla="*/ 2147483646 h 140"/>
              <a:gd name="T20" fmla="*/ 2147483646 w 26"/>
              <a:gd name="T21" fmla="*/ 2147483646 h 140"/>
              <a:gd name="T22" fmla="*/ 2147483646 w 26"/>
              <a:gd name="T23" fmla="*/ 0 h 140"/>
              <a:gd name="T24" fmla="*/ 2147483646 w 26"/>
              <a:gd name="T25" fmla="*/ 0 h 140"/>
              <a:gd name="T26" fmla="*/ 2147483646 w 26"/>
              <a:gd name="T27" fmla="*/ 0 h 140"/>
              <a:gd name="T28" fmla="*/ 0 w 26"/>
              <a:gd name="T29" fmla="*/ 2147483646 h 140"/>
              <a:gd name="T30" fmla="*/ 0 w 26"/>
              <a:gd name="T31" fmla="*/ 2147483646 h 140"/>
              <a:gd name="T32" fmla="*/ 2147483646 w 2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6" h="140">
                <a:moveTo>
                  <a:pt x="18" y="137"/>
                </a:moveTo>
                <a:lnTo>
                  <a:pt x="18" y="137"/>
                </a:lnTo>
                <a:lnTo>
                  <a:pt x="20" y="140"/>
                </a:lnTo>
                <a:lnTo>
                  <a:pt x="23" y="140"/>
                </a:lnTo>
                <a:lnTo>
                  <a:pt x="26" y="138"/>
                </a:lnTo>
                <a:lnTo>
                  <a:pt x="26" y="135"/>
                </a:lnTo>
                <a:lnTo>
                  <a:pt x="9" y="3"/>
                </a:lnTo>
                <a:lnTo>
                  <a:pt x="7" y="2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18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6" name="Freeform 113"/>
          <p:cNvSpPr/>
          <p:nvPr userDrawn="1"/>
        </p:nvSpPr>
        <p:spPr bwMode="auto">
          <a:xfrm>
            <a:off x="8769350" y="4464050"/>
            <a:ext cx="163513" cy="160338"/>
          </a:xfrm>
          <a:custGeom>
            <a:avLst/>
            <a:gdLst>
              <a:gd name="T0" fmla="*/ 2147483646 w 103"/>
              <a:gd name="T1" fmla="*/ 0 h 101"/>
              <a:gd name="T2" fmla="*/ 2147483646 w 103"/>
              <a:gd name="T3" fmla="*/ 0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0 w 103"/>
              <a:gd name="T17" fmla="*/ 2147483646 h 101"/>
              <a:gd name="T18" fmla="*/ 0 w 103"/>
              <a:gd name="T19" fmla="*/ 2147483646 h 101"/>
              <a:gd name="T20" fmla="*/ 0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0 h 101"/>
              <a:gd name="T72" fmla="*/ 2147483646 w 103"/>
              <a:gd name="T73" fmla="*/ 0 h 101"/>
              <a:gd name="T74" fmla="*/ 2147483646 w 103"/>
              <a:gd name="T75" fmla="*/ 0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46" y="0"/>
                </a:moveTo>
                <a:lnTo>
                  <a:pt x="46" y="0"/>
                </a:lnTo>
                <a:lnTo>
                  <a:pt x="35" y="2"/>
                </a:lnTo>
                <a:lnTo>
                  <a:pt x="27" y="5"/>
                </a:lnTo>
                <a:lnTo>
                  <a:pt x="19" y="11"/>
                </a:lnTo>
                <a:lnTo>
                  <a:pt x="11" y="18"/>
                </a:lnTo>
                <a:lnTo>
                  <a:pt x="6" y="26"/>
                </a:lnTo>
                <a:lnTo>
                  <a:pt x="1" y="35"/>
                </a:lnTo>
                <a:lnTo>
                  <a:pt x="0" y="45"/>
                </a:lnTo>
                <a:lnTo>
                  <a:pt x="0" y="55"/>
                </a:lnTo>
                <a:lnTo>
                  <a:pt x="1" y="66"/>
                </a:lnTo>
                <a:lnTo>
                  <a:pt x="6" y="74"/>
                </a:lnTo>
                <a:lnTo>
                  <a:pt x="11" y="84"/>
                </a:lnTo>
                <a:lnTo>
                  <a:pt x="19" y="90"/>
                </a:lnTo>
                <a:lnTo>
                  <a:pt x="27" y="95"/>
                </a:lnTo>
                <a:lnTo>
                  <a:pt x="35" y="100"/>
                </a:lnTo>
                <a:lnTo>
                  <a:pt x="45" y="101"/>
                </a:lnTo>
                <a:lnTo>
                  <a:pt x="56" y="101"/>
                </a:lnTo>
                <a:lnTo>
                  <a:pt x="66" y="100"/>
                </a:lnTo>
                <a:lnTo>
                  <a:pt x="75" y="95"/>
                </a:lnTo>
                <a:lnTo>
                  <a:pt x="83" y="90"/>
                </a:lnTo>
                <a:lnTo>
                  <a:pt x="90" y="84"/>
                </a:lnTo>
                <a:lnTo>
                  <a:pt x="96" y="74"/>
                </a:lnTo>
                <a:lnTo>
                  <a:pt x="99" y="66"/>
                </a:lnTo>
                <a:lnTo>
                  <a:pt x="103" y="56"/>
                </a:lnTo>
                <a:lnTo>
                  <a:pt x="103" y="45"/>
                </a:lnTo>
                <a:lnTo>
                  <a:pt x="99" y="35"/>
                </a:lnTo>
                <a:lnTo>
                  <a:pt x="96" y="26"/>
                </a:lnTo>
                <a:lnTo>
                  <a:pt x="90" y="18"/>
                </a:lnTo>
                <a:lnTo>
                  <a:pt x="83" y="11"/>
                </a:lnTo>
                <a:lnTo>
                  <a:pt x="75" y="5"/>
                </a:lnTo>
                <a:lnTo>
                  <a:pt x="66" y="2"/>
                </a:lnTo>
                <a:lnTo>
                  <a:pt x="56" y="0"/>
                </a:lnTo>
                <a:lnTo>
                  <a:pt x="4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7" name="Freeform 114"/>
          <p:cNvSpPr/>
          <p:nvPr userDrawn="1"/>
        </p:nvSpPr>
        <p:spPr bwMode="auto">
          <a:xfrm>
            <a:off x="8456613" y="4527550"/>
            <a:ext cx="104775" cy="101600"/>
          </a:xfrm>
          <a:custGeom>
            <a:avLst/>
            <a:gdLst>
              <a:gd name="T0" fmla="*/ 2147483646 w 66"/>
              <a:gd name="T1" fmla="*/ 0 h 64"/>
              <a:gd name="T2" fmla="*/ 2147483646 w 66"/>
              <a:gd name="T3" fmla="*/ 0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2147483646 h 64"/>
              <a:gd name="T16" fmla="*/ 0 w 66"/>
              <a:gd name="T17" fmla="*/ 2147483646 h 64"/>
              <a:gd name="T18" fmla="*/ 0 w 66"/>
              <a:gd name="T19" fmla="*/ 2147483646 h 64"/>
              <a:gd name="T20" fmla="*/ 0 w 66"/>
              <a:gd name="T21" fmla="*/ 2147483646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2147483646 w 66"/>
              <a:gd name="T71" fmla="*/ 0 h 64"/>
              <a:gd name="T72" fmla="*/ 2147483646 w 66"/>
              <a:gd name="T73" fmla="*/ 0 h 64"/>
              <a:gd name="T74" fmla="*/ 2147483646 w 66"/>
              <a:gd name="T75" fmla="*/ 0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31" y="0"/>
                </a:moveTo>
                <a:lnTo>
                  <a:pt x="31" y="0"/>
                </a:lnTo>
                <a:lnTo>
                  <a:pt x="25" y="2"/>
                </a:lnTo>
                <a:lnTo>
                  <a:pt x="18" y="3"/>
                </a:lnTo>
                <a:lnTo>
                  <a:pt x="13" y="8"/>
                </a:lnTo>
                <a:lnTo>
                  <a:pt x="8" y="11"/>
                </a:lnTo>
                <a:lnTo>
                  <a:pt x="5" y="16"/>
                </a:lnTo>
                <a:lnTo>
                  <a:pt x="2" y="23"/>
                </a:lnTo>
                <a:lnTo>
                  <a:pt x="0" y="29"/>
                </a:lnTo>
                <a:lnTo>
                  <a:pt x="0" y="36"/>
                </a:lnTo>
                <a:lnTo>
                  <a:pt x="2" y="42"/>
                </a:lnTo>
                <a:lnTo>
                  <a:pt x="5" y="48"/>
                </a:lnTo>
                <a:lnTo>
                  <a:pt x="8" y="53"/>
                </a:lnTo>
                <a:lnTo>
                  <a:pt x="13" y="58"/>
                </a:lnTo>
                <a:lnTo>
                  <a:pt x="18" y="61"/>
                </a:lnTo>
                <a:lnTo>
                  <a:pt x="25" y="63"/>
                </a:lnTo>
                <a:lnTo>
                  <a:pt x="29" y="64"/>
                </a:lnTo>
                <a:lnTo>
                  <a:pt x="36" y="64"/>
                </a:lnTo>
                <a:lnTo>
                  <a:pt x="44" y="63"/>
                </a:lnTo>
                <a:lnTo>
                  <a:pt x="49" y="61"/>
                </a:lnTo>
                <a:lnTo>
                  <a:pt x="54" y="58"/>
                </a:lnTo>
                <a:lnTo>
                  <a:pt x="58" y="53"/>
                </a:lnTo>
                <a:lnTo>
                  <a:pt x="62" y="48"/>
                </a:lnTo>
                <a:lnTo>
                  <a:pt x="65" y="42"/>
                </a:lnTo>
                <a:lnTo>
                  <a:pt x="66" y="36"/>
                </a:lnTo>
                <a:lnTo>
                  <a:pt x="66" y="29"/>
                </a:lnTo>
                <a:lnTo>
                  <a:pt x="65" y="23"/>
                </a:lnTo>
                <a:lnTo>
                  <a:pt x="62" y="16"/>
                </a:lnTo>
                <a:lnTo>
                  <a:pt x="58" y="11"/>
                </a:lnTo>
                <a:lnTo>
                  <a:pt x="54" y="8"/>
                </a:lnTo>
                <a:lnTo>
                  <a:pt x="49" y="3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8" name="Freeform 115"/>
          <p:cNvSpPr/>
          <p:nvPr userDrawn="1"/>
        </p:nvSpPr>
        <p:spPr bwMode="auto">
          <a:xfrm>
            <a:off x="8548688" y="4540250"/>
            <a:ext cx="246062" cy="44450"/>
          </a:xfrm>
          <a:custGeom>
            <a:avLst/>
            <a:gdLst>
              <a:gd name="T0" fmla="*/ 2147483646 w 155"/>
              <a:gd name="T1" fmla="*/ 2147483646 h 28"/>
              <a:gd name="T2" fmla="*/ 2147483646 w 155"/>
              <a:gd name="T3" fmla="*/ 2147483646 h 28"/>
              <a:gd name="T4" fmla="*/ 2147483646 w 155"/>
              <a:gd name="T5" fmla="*/ 2147483646 h 28"/>
              <a:gd name="T6" fmla="*/ 2147483646 w 155"/>
              <a:gd name="T7" fmla="*/ 2147483646 h 28"/>
              <a:gd name="T8" fmla="*/ 0 w 155"/>
              <a:gd name="T9" fmla="*/ 2147483646 h 28"/>
              <a:gd name="T10" fmla="*/ 0 w 155"/>
              <a:gd name="T11" fmla="*/ 2147483646 h 28"/>
              <a:gd name="T12" fmla="*/ 0 w 155"/>
              <a:gd name="T13" fmla="*/ 2147483646 h 28"/>
              <a:gd name="T14" fmla="*/ 0 w 155"/>
              <a:gd name="T15" fmla="*/ 2147483646 h 28"/>
              <a:gd name="T16" fmla="*/ 2147483646 w 155"/>
              <a:gd name="T17" fmla="*/ 2147483646 h 28"/>
              <a:gd name="T18" fmla="*/ 2147483646 w 155"/>
              <a:gd name="T19" fmla="*/ 2147483646 h 28"/>
              <a:gd name="T20" fmla="*/ 2147483646 w 155"/>
              <a:gd name="T21" fmla="*/ 2147483646 h 28"/>
              <a:gd name="T22" fmla="*/ 2147483646 w 155"/>
              <a:gd name="T23" fmla="*/ 2147483646 h 28"/>
              <a:gd name="T24" fmla="*/ 2147483646 w 155"/>
              <a:gd name="T25" fmla="*/ 2147483646 h 28"/>
              <a:gd name="T26" fmla="*/ 2147483646 w 155"/>
              <a:gd name="T27" fmla="*/ 2147483646 h 28"/>
              <a:gd name="T28" fmla="*/ 2147483646 w 155"/>
              <a:gd name="T29" fmla="*/ 2147483646 h 28"/>
              <a:gd name="T30" fmla="*/ 2147483646 w 155"/>
              <a:gd name="T31" fmla="*/ 2147483646 h 28"/>
              <a:gd name="T32" fmla="*/ 2147483646 w 155"/>
              <a:gd name="T33" fmla="*/ 2147483646 h 28"/>
              <a:gd name="T34" fmla="*/ 2147483646 w 155"/>
              <a:gd name="T35" fmla="*/ 2147483646 h 28"/>
              <a:gd name="T36" fmla="*/ 2147483646 w 155"/>
              <a:gd name="T37" fmla="*/ 2147483646 h 28"/>
              <a:gd name="T38" fmla="*/ 2147483646 w 155"/>
              <a:gd name="T39" fmla="*/ 2147483646 h 28"/>
              <a:gd name="T40" fmla="*/ 2147483646 w 155"/>
              <a:gd name="T41" fmla="*/ 2147483646 h 28"/>
              <a:gd name="T42" fmla="*/ 2147483646 w 155"/>
              <a:gd name="T43" fmla="*/ 2147483646 h 28"/>
              <a:gd name="T44" fmla="*/ 2147483646 w 155"/>
              <a:gd name="T45" fmla="*/ 0 h 28"/>
              <a:gd name="T46" fmla="*/ 2147483646 w 155"/>
              <a:gd name="T47" fmla="*/ 0 h 28"/>
              <a:gd name="T48" fmla="*/ 2147483646 w 155"/>
              <a:gd name="T49" fmla="*/ 2147483646 h 28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5" h="28">
                <a:moveTo>
                  <a:pt x="7" y="15"/>
                </a:moveTo>
                <a:lnTo>
                  <a:pt x="7" y="15"/>
                </a:lnTo>
                <a:lnTo>
                  <a:pt x="4" y="15"/>
                </a:lnTo>
                <a:lnTo>
                  <a:pt x="2" y="16"/>
                </a:lnTo>
                <a:lnTo>
                  <a:pt x="0" y="20"/>
                </a:lnTo>
                <a:lnTo>
                  <a:pt x="0" y="21"/>
                </a:lnTo>
                <a:lnTo>
                  <a:pt x="2" y="24"/>
                </a:lnTo>
                <a:lnTo>
                  <a:pt x="4" y="26"/>
                </a:lnTo>
                <a:lnTo>
                  <a:pt x="5" y="28"/>
                </a:lnTo>
                <a:lnTo>
                  <a:pt x="8" y="28"/>
                </a:lnTo>
                <a:lnTo>
                  <a:pt x="148" y="15"/>
                </a:lnTo>
                <a:lnTo>
                  <a:pt x="150" y="15"/>
                </a:lnTo>
                <a:lnTo>
                  <a:pt x="153" y="11"/>
                </a:lnTo>
                <a:lnTo>
                  <a:pt x="155" y="10"/>
                </a:lnTo>
                <a:lnTo>
                  <a:pt x="155" y="7"/>
                </a:lnTo>
                <a:lnTo>
                  <a:pt x="153" y="3"/>
                </a:lnTo>
                <a:lnTo>
                  <a:pt x="151" y="2"/>
                </a:lnTo>
                <a:lnTo>
                  <a:pt x="150" y="0"/>
                </a:lnTo>
                <a:lnTo>
                  <a:pt x="147" y="0"/>
                </a:lnTo>
                <a:lnTo>
                  <a:pt x="7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29" name="Freeform 116"/>
          <p:cNvSpPr/>
          <p:nvPr userDrawn="1"/>
        </p:nvSpPr>
        <p:spPr bwMode="auto">
          <a:xfrm>
            <a:off x="8912225" y="4552950"/>
            <a:ext cx="223838" cy="46038"/>
          </a:xfrm>
          <a:custGeom>
            <a:avLst/>
            <a:gdLst>
              <a:gd name="T0" fmla="*/ 2147483646 w 141"/>
              <a:gd name="T1" fmla="*/ 0 h 29"/>
              <a:gd name="T2" fmla="*/ 2147483646 w 141"/>
              <a:gd name="T3" fmla="*/ 0 h 29"/>
              <a:gd name="T4" fmla="*/ 2147483646 w 141"/>
              <a:gd name="T5" fmla="*/ 2147483646 h 29"/>
              <a:gd name="T6" fmla="*/ 0 w 141"/>
              <a:gd name="T7" fmla="*/ 2147483646 h 29"/>
              <a:gd name="T8" fmla="*/ 0 w 141"/>
              <a:gd name="T9" fmla="*/ 2147483646 h 29"/>
              <a:gd name="T10" fmla="*/ 0 w 141"/>
              <a:gd name="T11" fmla="*/ 2147483646 h 29"/>
              <a:gd name="T12" fmla="*/ 2147483646 w 141"/>
              <a:gd name="T13" fmla="*/ 2147483646 h 29"/>
              <a:gd name="T14" fmla="*/ 2147483646 w 141"/>
              <a:gd name="T15" fmla="*/ 2147483646 h 29"/>
              <a:gd name="T16" fmla="*/ 2147483646 w 141"/>
              <a:gd name="T17" fmla="*/ 2147483646 h 29"/>
              <a:gd name="T18" fmla="*/ 2147483646 w 141"/>
              <a:gd name="T19" fmla="*/ 2147483646 h 29"/>
              <a:gd name="T20" fmla="*/ 2147483646 w 141"/>
              <a:gd name="T21" fmla="*/ 2147483646 h 29"/>
              <a:gd name="T22" fmla="*/ 2147483646 w 141"/>
              <a:gd name="T23" fmla="*/ 2147483646 h 29"/>
              <a:gd name="T24" fmla="*/ 2147483646 w 141"/>
              <a:gd name="T25" fmla="*/ 2147483646 h 29"/>
              <a:gd name="T26" fmla="*/ 2147483646 w 141"/>
              <a:gd name="T27" fmla="*/ 2147483646 h 29"/>
              <a:gd name="T28" fmla="*/ 2147483646 w 141"/>
              <a:gd name="T29" fmla="*/ 2147483646 h 29"/>
              <a:gd name="T30" fmla="*/ 2147483646 w 141"/>
              <a:gd name="T31" fmla="*/ 2147483646 h 29"/>
              <a:gd name="T32" fmla="*/ 2147483646 w 141"/>
              <a:gd name="T33" fmla="*/ 0 h 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9">
                <a:moveTo>
                  <a:pt x="4" y="0"/>
                </a:move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4" y="10"/>
                </a:lnTo>
                <a:lnTo>
                  <a:pt x="135" y="29"/>
                </a:lnTo>
                <a:lnTo>
                  <a:pt x="138" y="29"/>
                </a:lnTo>
                <a:lnTo>
                  <a:pt x="141" y="26"/>
                </a:lnTo>
                <a:lnTo>
                  <a:pt x="140" y="23"/>
                </a:lnTo>
                <a:lnTo>
                  <a:pt x="136" y="21"/>
                </a:lnTo>
                <a:lnTo>
                  <a:pt x="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0" name="Freeform 117"/>
          <p:cNvSpPr/>
          <p:nvPr userDrawn="1"/>
        </p:nvSpPr>
        <p:spPr bwMode="auto">
          <a:xfrm>
            <a:off x="8921750" y="4505325"/>
            <a:ext cx="222250" cy="39688"/>
          </a:xfrm>
          <a:custGeom>
            <a:avLst/>
            <a:gdLst>
              <a:gd name="T0" fmla="*/ 2147483646 w 140"/>
              <a:gd name="T1" fmla="*/ 2147483646 h 25"/>
              <a:gd name="T2" fmla="*/ 2147483646 w 140"/>
              <a:gd name="T3" fmla="*/ 2147483646 h 25"/>
              <a:gd name="T4" fmla="*/ 0 w 140"/>
              <a:gd name="T5" fmla="*/ 2147483646 h 25"/>
              <a:gd name="T6" fmla="*/ 0 w 140"/>
              <a:gd name="T7" fmla="*/ 2147483646 h 25"/>
              <a:gd name="T8" fmla="*/ 0 w 140"/>
              <a:gd name="T9" fmla="*/ 2147483646 h 25"/>
              <a:gd name="T10" fmla="*/ 0 w 140"/>
              <a:gd name="T11" fmla="*/ 2147483646 h 25"/>
              <a:gd name="T12" fmla="*/ 2147483646 w 140"/>
              <a:gd name="T13" fmla="*/ 2147483646 h 25"/>
              <a:gd name="T14" fmla="*/ 2147483646 w 140"/>
              <a:gd name="T15" fmla="*/ 2147483646 h 25"/>
              <a:gd name="T16" fmla="*/ 2147483646 w 140"/>
              <a:gd name="T17" fmla="*/ 2147483646 h 25"/>
              <a:gd name="T18" fmla="*/ 2147483646 w 140"/>
              <a:gd name="T19" fmla="*/ 2147483646 h 25"/>
              <a:gd name="T20" fmla="*/ 2147483646 w 140"/>
              <a:gd name="T21" fmla="*/ 2147483646 h 25"/>
              <a:gd name="T22" fmla="*/ 2147483646 w 140"/>
              <a:gd name="T23" fmla="*/ 2147483646 h 25"/>
              <a:gd name="T24" fmla="*/ 2147483646 w 140"/>
              <a:gd name="T25" fmla="*/ 2147483646 h 25"/>
              <a:gd name="T26" fmla="*/ 2147483646 w 140"/>
              <a:gd name="T27" fmla="*/ 2147483646 h 25"/>
              <a:gd name="T28" fmla="*/ 2147483646 w 140"/>
              <a:gd name="T29" fmla="*/ 2147483646 h 25"/>
              <a:gd name="T30" fmla="*/ 2147483646 w 140"/>
              <a:gd name="T31" fmla="*/ 0 h 25"/>
              <a:gd name="T32" fmla="*/ 2147483646 w 140"/>
              <a:gd name="T33" fmla="*/ 2147483646 h 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5">
                <a:moveTo>
                  <a:pt x="3" y="16"/>
                </a:moveTo>
                <a:lnTo>
                  <a:pt x="3" y="16"/>
                </a:lnTo>
                <a:lnTo>
                  <a:pt x="0" y="17"/>
                </a:lnTo>
                <a:lnTo>
                  <a:pt x="0" y="21"/>
                </a:lnTo>
                <a:lnTo>
                  <a:pt x="2" y="24"/>
                </a:lnTo>
                <a:lnTo>
                  <a:pt x="5" y="25"/>
                </a:lnTo>
                <a:lnTo>
                  <a:pt x="137" y="8"/>
                </a:lnTo>
                <a:lnTo>
                  <a:pt x="140" y="6"/>
                </a:lnTo>
                <a:lnTo>
                  <a:pt x="140" y="3"/>
                </a:lnTo>
                <a:lnTo>
                  <a:pt x="138" y="1"/>
                </a:lnTo>
                <a:lnTo>
                  <a:pt x="135" y="0"/>
                </a:lnTo>
                <a:lnTo>
                  <a:pt x="3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1" name="Freeform 118"/>
          <p:cNvSpPr/>
          <p:nvPr userDrawn="1"/>
        </p:nvSpPr>
        <p:spPr bwMode="auto">
          <a:xfrm>
            <a:off x="8909050" y="4581525"/>
            <a:ext cx="209550" cy="92075"/>
          </a:xfrm>
          <a:custGeom>
            <a:avLst/>
            <a:gdLst>
              <a:gd name="T0" fmla="*/ 2147483646 w 132"/>
              <a:gd name="T1" fmla="*/ 0 h 58"/>
              <a:gd name="T2" fmla="*/ 2147483646 w 132"/>
              <a:gd name="T3" fmla="*/ 0 h 58"/>
              <a:gd name="T4" fmla="*/ 2147483646 w 132"/>
              <a:gd name="T5" fmla="*/ 0 h 58"/>
              <a:gd name="T6" fmla="*/ 0 w 132"/>
              <a:gd name="T7" fmla="*/ 2147483646 h 58"/>
              <a:gd name="T8" fmla="*/ 0 w 132"/>
              <a:gd name="T9" fmla="*/ 2147483646 h 58"/>
              <a:gd name="T10" fmla="*/ 0 w 132"/>
              <a:gd name="T11" fmla="*/ 2147483646 h 58"/>
              <a:gd name="T12" fmla="*/ 0 w 132"/>
              <a:gd name="T13" fmla="*/ 2147483646 h 58"/>
              <a:gd name="T14" fmla="*/ 2147483646 w 132"/>
              <a:gd name="T15" fmla="*/ 2147483646 h 58"/>
              <a:gd name="T16" fmla="*/ 2147483646 w 132"/>
              <a:gd name="T17" fmla="*/ 2147483646 h 58"/>
              <a:gd name="T18" fmla="*/ 2147483646 w 132"/>
              <a:gd name="T19" fmla="*/ 2147483646 h 58"/>
              <a:gd name="T20" fmla="*/ 2147483646 w 132"/>
              <a:gd name="T21" fmla="*/ 2147483646 h 58"/>
              <a:gd name="T22" fmla="*/ 2147483646 w 132"/>
              <a:gd name="T23" fmla="*/ 2147483646 h 58"/>
              <a:gd name="T24" fmla="*/ 2147483646 w 132"/>
              <a:gd name="T25" fmla="*/ 2147483646 h 58"/>
              <a:gd name="T26" fmla="*/ 2147483646 w 132"/>
              <a:gd name="T27" fmla="*/ 2147483646 h 58"/>
              <a:gd name="T28" fmla="*/ 2147483646 w 132"/>
              <a:gd name="T29" fmla="*/ 2147483646 h 58"/>
              <a:gd name="T30" fmla="*/ 2147483646 w 132"/>
              <a:gd name="T31" fmla="*/ 2147483646 h 58"/>
              <a:gd name="T32" fmla="*/ 2147483646 w 132"/>
              <a:gd name="T33" fmla="*/ 0 h 5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8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8"/>
                </a:lnTo>
                <a:lnTo>
                  <a:pt x="125" y="58"/>
                </a:lnTo>
                <a:lnTo>
                  <a:pt x="129" y="58"/>
                </a:lnTo>
                <a:lnTo>
                  <a:pt x="132" y="55"/>
                </a:lnTo>
                <a:lnTo>
                  <a:pt x="132" y="51"/>
                </a:lnTo>
                <a:lnTo>
                  <a:pt x="129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2" name="Freeform 119"/>
          <p:cNvSpPr/>
          <p:nvPr userDrawn="1"/>
        </p:nvSpPr>
        <p:spPr bwMode="auto">
          <a:xfrm>
            <a:off x="8912225" y="4433888"/>
            <a:ext cx="214313" cy="80962"/>
          </a:xfrm>
          <a:custGeom>
            <a:avLst/>
            <a:gdLst>
              <a:gd name="T0" fmla="*/ 2147483646 w 135"/>
              <a:gd name="T1" fmla="*/ 2147483646 h 51"/>
              <a:gd name="T2" fmla="*/ 2147483646 w 135"/>
              <a:gd name="T3" fmla="*/ 2147483646 h 51"/>
              <a:gd name="T4" fmla="*/ 2147483646 w 135"/>
              <a:gd name="T5" fmla="*/ 2147483646 h 51"/>
              <a:gd name="T6" fmla="*/ 0 w 135"/>
              <a:gd name="T7" fmla="*/ 2147483646 h 51"/>
              <a:gd name="T8" fmla="*/ 0 w 135"/>
              <a:gd name="T9" fmla="*/ 2147483646 h 51"/>
              <a:gd name="T10" fmla="*/ 0 w 135"/>
              <a:gd name="T11" fmla="*/ 2147483646 h 51"/>
              <a:gd name="T12" fmla="*/ 2147483646 w 135"/>
              <a:gd name="T13" fmla="*/ 2147483646 h 51"/>
              <a:gd name="T14" fmla="*/ 2147483646 w 135"/>
              <a:gd name="T15" fmla="*/ 2147483646 h 51"/>
              <a:gd name="T16" fmla="*/ 2147483646 w 135"/>
              <a:gd name="T17" fmla="*/ 2147483646 h 51"/>
              <a:gd name="T18" fmla="*/ 2147483646 w 135"/>
              <a:gd name="T19" fmla="*/ 2147483646 h 51"/>
              <a:gd name="T20" fmla="*/ 2147483646 w 135"/>
              <a:gd name="T21" fmla="*/ 2147483646 h 51"/>
              <a:gd name="T22" fmla="*/ 2147483646 w 135"/>
              <a:gd name="T23" fmla="*/ 2147483646 h 51"/>
              <a:gd name="T24" fmla="*/ 2147483646 w 135"/>
              <a:gd name="T25" fmla="*/ 2147483646 h 51"/>
              <a:gd name="T26" fmla="*/ 2147483646 w 135"/>
              <a:gd name="T27" fmla="*/ 2147483646 h 51"/>
              <a:gd name="T28" fmla="*/ 2147483646 w 135"/>
              <a:gd name="T29" fmla="*/ 0 h 51"/>
              <a:gd name="T30" fmla="*/ 2147483646 w 135"/>
              <a:gd name="T31" fmla="*/ 0 h 51"/>
              <a:gd name="T32" fmla="*/ 2147483646 w 135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5" h="51">
                <a:moveTo>
                  <a:pt x="3" y="43"/>
                </a:moveTo>
                <a:lnTo>
                  <a:pt x="3" y="43"/>
                </a:lnTo>
                <a:lnTo>
                  <a:pt x="1" y="45"/>
                </a:lnTo>
                <a:lnTo>
                  <a:pt x="0" y="48"/>
                </a:lnTo>
                <a:lnTo>
                  <a:pt x="3" y="51"/>
                </a:lnTo>
                <a:lnTo>
                  <a:pt x="6" y="51"/>
                </a:lnTo>
                <a:lnTo>
                  <a:pt x="132" y="8"/>
                </a:lnTo>
                <a:lnTo>
                  <a:pt x="135" y="6"/>
                </a:lnTo>
                <a:lnTo>
                  <a:pt x="135" y="3"/>
                </a:lnTo>
                <a:lnTo>
                  <a:pt x="133" y="0"/>
                </a:lnTo>
                <a:lnTo>
                  <a:pt x="128" y="0"/>
                </a:lnTo>
                <a:lnTo>
                  <a:pt x="3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3" name="Freeform 120"/>
          <p:cNvSpPr/>
          <p:nvPr userDrawn="1"/>
        </p:nvSpPr>
        <p:spPr bwMode="auto">
          <a:xfrm>
            <a:off x="8883650" y="4603750"/>
            <a:ext cx="193675" cy="120650"/>
          </a:xfrm>
          <a:custGeom>
            <a:avLst/>
            <a:gdLst>
              <a:gd name="T0" fmla="*/ 2147483646 w 122"/>
              <a:gd name="T1" fmla="*/ 0 h 76"/>
              <a:gd name="T2" fmla="*/ 2147483646 w 122"/>
              <a:gd name="T3" fmla="*/ 0 h 76"/>
              <a:gd name="T4" fmla="*/ 2147483646 w 122"/>
              <a:gd name="T5" fmla="*/ 0 h 76"/>
              <a:gd name="T6" fmla="*/ 0 w 122"/>
              <a:gd name="T7" fmla="*/ 2147483646 h 76"/>
              <a:gd name="T8" fmla="*/ 0 w 122"/>
              <a:gd name="T9" fmla="*/ 2147483646 h 76"/>
              <a:gd name="T10" fmla="*/ 0 w 122"/>
              <a:gd name="T11" fmla="*/ 2147483646 h 76"/>
              <a:gd name="T12" fmla="*/ 0 w 122"/>
              <a:gd name="T13" fmla="*/ 2147483646 h 76"/>
              <a:gd name="T14" fmla="*/ 2147483646 w 122"/>
              <a:gd name="T15" fmla="*/ 2147483646 h 76"/>
              <a:gd name="T16" fmla="*/ 2147483646 w 122"/>
              <a:gd name="T17" fmla="*/ 2147483646 h 76"/>
              <a:gd name="T18" fmla="*/ 2147483646 w 122"/>
              <a:gd name="T19" fmla="*/ 2147483646 h 76"/>
              <a:gd name="T20" fmla="*/ 2147483646 w 122"/>
              <a:gd name="T21" fmla="*/ 2147483646 h 76"/>
              <a:gd name="T22" fmla="*/ 2147483646 w 122"/>
              <a:gd name="T23" fmla="*/ 2147483646 h 76"/>
              <a:gd name="T24" fmla="*/ 2147483646 w 122"/>
              <a:gd name="T25" fmla="*/ 2147483646 h 76"/>
              <a:gd name="T26" fmla="*/ 2147483646 w 122"/>
              <a:gd name="T27" fmla="*/ 2147483646 h 76"/>
              <a:gd name="T28" fmla="*/ 2147483646 w 122"/>
              <a:gd name="T29" fmla="*/ 2147483646 h 76"/>
              <a:gd name="T30" fmla="*/ 2147483646 w 122"/>
              <a:gd name="T31" fmla="*/ 2147483646 h 76"/>
              <a:gd name="T32" fmla="*/ 2147483646 w 122"/>
              <a:gd name="T33" fmla="*/ 0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6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16" y="76"/>
                </a:lnTo>
                <a:lnTo>
                  <a:pt x="119" y="76"/>
                </a:lnTo>
                <a:lnTo>
                  <a:pt x="122" y="74"/>
                </a:lnTo>
                <a:lnTo>
                  <a:pt x="122" y="71"/>
                </a:lnTo>
                <a:lnTo>
                  <a:pt x="121" y="68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4" name="Freeform 121"/>
          <p:cNvSpPr/>
          <p:nvPr userDrawn="1"/>
        </p:nvSpPr>
        <p:spPr bwMode="auto">
          <a:xfrm>
            <a:off x="8855075" y="4611688"/>
            <a:ext cx="168275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0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8" y="2"/>
                </a:move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" y="8"/>
                </a:lnTo>
                <a:lnTo>
                  <a:pt x="100" y="98"/>
                </a:lnTo>
                <a:lnTo>
                  <a:pt x="103" y="100"/>
                </a:lnTo>
                <a:lnTo>
                  <a:pt x="106" y="98"/>
                </a:lnTo>
                <a:lnTo>
                  <a:pt x="106" y="95"/>
                </a:lnTo>
                <a:lnTo>
                  <a:pt x="106" y="92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5" name="Freeform 122"/>
          <p:cNvSpPr/>
          <p:nvPr userDrawn="1"/>
        </p:nvSpPr>
        <p:spPr bwMode="auto">
          <a:xfrm>
            <a:off x="8828088" y="4616450"/>
            <a:ext cx="123825" cy="188913"/>
          </a:xfrm>
          <a:custGeom>
            <a:avLst/>
            <a:gdLst>
              <a:gd name="T0" fmla="*/ 2147483646 w 78"/>
              <a:gd name="T1" fmla="*/ 2147483646 h 119"/>
              <a:gd name="T2" fmla="*/ 2147483646 w 78"/>
              <a:gd name="T3" fmla="*/ 2147483646 h 119"/>
              <a:gd name="T4" fmla="*/ 2147483646 w 78"/>
              <a:gd name="T5" fmla="*/ 0 h 119"/>
              <a:gd name="T6" fmla="*/ 2147483646 w 78"/>
              <a:gd name="T7" fmla="*/ 0 h 119"/>
              <a:gd name="T8" fmla="*/ 2147483646 w 78"/>
              <a:gd name="T9" fmla="*/ 0 h 119"/>
              <a:gd name="T10" fmla="*/ 2147483646 w 78"/>
              <a:gd name="T11" fmla="*/ 0 h 119"/>
              <a:gd name="T12" fmla="*/ 0 w 78"/>
              <a:gd name="T13" fmla="*/ 2147483646 h 119"/>
              <a:gd name="T14" fmla="*/ 0 w 78"/>
              <a:gd name="T15" fmla="*/ 2147483646 h 119"/>
              <a:gd name="T16" fmla="*/ 2147483646 w 78"/>
              <a:gd name="T17" fmla="*/ 2147483646 h 119"/>
              <a:gd name="T18" fmla="*/ 2147483646 w 78"/>
              <a:gd name="T19" fmla="*/ 2147483646 h 119"/>
              <a:gd name="T20" fmla="*/ 2147483646 w 78"/>
              <a:gd name="T21" fmla="*/ 2147483646 h 119"/>
              <a:gd name="T22" fmla="*/ 2147483646 w 78"/>
              <a:gd name="T23" fmla="*/ 2147483646 h 119"/>
              <a:gd name="T24" fmla="*/ 2147483646 w 78"/>
              <a:gd name="T25" fmla="*/ 2147483646 h 119"/>
              <a:gd name="T26" fmla="*/ 2147483646 w 78"/>
              <a:gd name="T27" fmla="*/ 2147483646 h 119"/>
              <a:gd name="T28" fmla="*/ 2147483646 w 78"/>
              <a:gd name="T29" fmla="*/ 2147483646 h 119"/>
              <a:gd name="T30" fmla="*/ 2147483646 w 78"/>
              <a:gd name="T31" fmla="*/ 2147483646 h 119"/>
              <a:gd name="T32" fmla="*/ 2147483646 w 78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8" h="119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0"/>
                </a:lnTo>
                <a:lnTo>
                  <a:pt x="0" y="4"/>
                </a:lnTo>
                <a:lnTo>
                  <a:pt x="0" y="7"/>
                </a:lnTo>
                <a:lnTo>
                  <a:pt x="70" y="118"/>
                </a:lnTo>
                <a:lnTo>
                  <a:pt x="72" y="119"/>
                </a:lnTo>
                <a:lnTo>
                  <a:pt x="77" y="119"/>
                </a:lnTo>
                <a:lnTo>
                  <a:pt x="78" y="116"/>
                </a:lnTo>
                <a:lnTo>
                  <a:pt x="77" y="113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6" name="Freeform 123"/>
          <p:cNvSpPr/>
          <p:nvPr userDrawn="1"/>
        </p:nvSpPr>
        <p:spPr bwMode="auto">
          <a:xfrm>
            <a:off x="8896350" y="4359275"/>
            <a:ext cx="185738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0 w 117"/>
              <a:gd name="T5" fmla="*/ 2147483646 h 84"/>
              <a:gd name="T6" fmla="*/ 0 w 117"/>
              <a:gd name="T7" fmla="*/ 2147483646 h 84"/>
              <a:gd name="T8" fmla="*/ 0 w 117"/>
              <a:gd name="T9" fmla="*/ 2147483646 h 84"/>
              <a:gd name="T10" fmla="*/ 0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2147483646 w 117"/>
              <a:gd name="T21" fmla="*/ 2147483646 h 84"/>
              <a:gd name="T22" fmla="*/ 2147483646 w 117"/>
              <a:gd name="T23" fmla="*/ 2147483646 h 84"/>
              <a:gd name="T24" fmla="*/ 2147483646 w 117"/>
              <a:gd name="T25" fmla="*/ 2147483646 h 84"/>
              <a:gd name="T26" fmla="*/ 2147483646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2" y="76"/>
                </a:moveTo>
                <a:lnTo>
                  <a:pt x="2" y="76"/>
                </a:lnTo>
                <a:lnTo>
                  <a:pt x="0" y="79"/>
                </a:lnTo>
                <a:lnTo>
                  <a:pt x="0" y="82"/>
                </a:lnTo>
                <a:lnTo>
                  <a:pt x="3" y="84"/>
                </a:lnTo>
                <a:lnTo>
                  <a:pt x="6" y="84"/>
                </a:lnTo>
                <a:lnTo>
                  <a:pt x="116" y="8"/>
                </a:lnTo>
                <a:lnTo>
                  <a:pt x="117" y="5"/>
                </a:lnTo>
                <a:lnTo>
                  <a:pt x="117" y="2"/>
                </a:lnTo>
                <a:lnTo>
                  <a:pt x="114" y="0"/>
                </a:lnTo>
                <a:lnTo>
                  <a:pt x="111" y="0"/>
                </a:lnTo>
                <a:lnTo>
                  <a:pt x="2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7" name="Freeform 124"/>
          <p:cNvSpPr/>
          <p:nvPr userDrawn="1"/>
        </p:nvSpPr>
        <p:spPr bwMode="auto">
          <a:xfrm>
            <a:off x="8866188" y="4308475"/>
            <a:ext cx="163512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1" y="95"/>
                </a:moveTo>
                <a:lnTo>
                  <a:pt x="1" y="95"/>
                </a:lnTo>
                <a:lnTo>
                  <a:pt x="0" y="98"/>
                </a:lnTo>
                <a:lnTo>
                  <a:pt x="1" y="101"/>
                </a:lnTo>
                <a:lnTo>
                  <a:pt x="5" y="103"/>
                </a:lnTo>
                <a:lnTo>
                  <a:pt x="8" y="101"/>
                </a:lnTo>
                <a:lnTo>
                  <a:pt x="103" y="8"/>
                </a:lnTo>
                <a:lnTo>
                  <a:pt x="103" y="5"/>
                </a:lnTo>
                <a:lnTo>
                  <a:pt x="103" y="2"/>
                </a:lnTo>
                <a:lnTo>
                  <a:pt x="99" y="0"/>
                </a:lnTo>
                <a:lnTo>
                  <a:pt x="96" y="2"/>
                </a:lnTo>
                <a:lnTo>
                  <a:pt x="1" y="9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8" name="Freeform 125"/>
          <p:cNvSpPr/>
          <p:nvPr userDrawn="1"/>
        </p:nvSpPr>
        <p:spPr bwMode="auto">
          <a:xfrm>
            <a:off x="8837613" y="4275138"/>
            <a:ext cx="122237" cy="193675"/>
          </a:xfrm>
          <a:custGeom>
            <a:avLst/>
            <a:gdLst>
              <a:gd name="T0" fmla="*/ 0 w 77"/>
              <a:gd name="T1" fmla="*/ 2147483646 h 122"/>
              <a:gd name="T2" fmla="*/ 0 w 77"/>
              <a:gd name="T3" fmla="*/ 2147483646 h 122"/>
              <a:gd name="T4" fmla="*/ 0 w 77"/>
              <a:gd name="T5" fmla="*/ 2147483646 h 122"/>
              <a:gd name="T6" fmla="*/ 2147483646 w 77"/>
              <a:gd name="T7" fmla="*/ 2147483646 h 122"/>
              <a:gd name="T8" fmla="*/ 2147483646 w 77"/>
              <a:gd name="T9" fmla="*/ 2147483646 h 122"/>
              <a:gd name="T10" fmla="*/ 2147483646 w 77"/>
              <a:gd name="T11" fmla="*/ 2147483646 h 122"/>
              <a:gd name="T12" fmla="*/ 2147483646 w 77"/>
              <a:gd name="T13" fmla="*/ 2147483646 h 122"/>
              <a:gd name="T14" fmla="*/ 2147483646 w 77"/>
              <a:gd name="T15" fmla="*/ 2147483646 h 122"/>
              <a:gd name="T16" fmla="*/ 2147483646 w 77"/>
              <a:gd name="T17" fmla="*/ 2147483646 h 122"/>
              <a:gd name="T18" fmla="*/ 2147483646 w 77"/>
              <a:gd name="T19" fmla="*/ 2147483646 h 122"/>
              <a:gd name="T20" fmla="*/ 2147483646 w 77"/>
              <a:gd name="T21" fmla="*/ 2147483646 h 122"/>
              <a:gd name="T22" fmla="*/ 2147483646 w 77"/>
              <a:gd name="T23" fmla="*/ 2147483646 h 122"/>
              <a:gd name="T24" fmla="*/ 2147483646 w 77"/>
              <a:gd name="T25" fmla="*/ 2147483646 h 122"/>
              <a:gd name="T26" fmla="*/ 2147483646 w 77"/>
              <a:gd name="T27" fmla="*/ 2147483646 h 122"/>
              <a:gd name="T28" fmla="*/ 2147483646 w 77"/>
              <a:gd name="T29" fmla="*/ 0 h 122"/>
              <a:gd name="T30" fmla="*/ 2147483646 w 77"/>
              <a:gd name="T31" fmla="*/ 2147483646 h 122"/>
              <a:gd name="T32" fmla="*/ 0 w 77"/>
              <a:gd name="T33" fmla="*/ 2147483646 h 12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7" h="122">
                <a:moveTo>
                  <a:pt x="0" y="116"/>
                </a:moveTo>
                <a:lnTo>
                  <a:pt x="0" y="116"/>
                </a:lnTo>
                <a:lnTo>
                  <a:pt x="0" y="119"/>
                </a:lnTo>
                <a:lnTo>
                  <a:pt x="2" y="122"/>
                </a:lnTo>
                <a:lnTo>
                  <a:pt x="5" y="122"/>
                </a:lnTo>
                <a:lnTo>
                  <a:pt x="8" y="121"/>
                </a:lnTo>
                <a:lnTo>
                  <a:pt x="77" y="8"/>
                </a:lnTo>
                <a:lnTo>
                  <a:pt x="77" y="3"/>
                </a:lnTo>
                <a:lnTo>
                  <a:pt x="76" y="2"/>
                </a:lnTo>
                <a:lnTo>
                  <a:pt x="72" y="0"/>
                </a:lnTo>
                <a:lnTo>
                  <a:pt x="69" y="3"/>
                </a:lnTo>
                <a:lnTo>
                  <a:pt x="0" y="1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39" name="Freeform 126"/>
          <p:cNvSpPr/>
          <p:nvPr userDrawn="1"/>
        </p:nvSpPr>
        <p:spPr bwMode="auto">
          <a:xfrm>
            <a:off x="8812213" y="4262438"/>
            <a:ext cx="80962" cy="211137"/>
          </a:xfrm>
          <a:custGeom>
            <a:avLst/>
            <a:gdLst>
              <a:gd name="T0" fmla="*/ 0 w 51"/>
              <a:gd name="T1" fmla="*/ 2147483646 h 133"/>
              <a:gd name="T2" fmla="*/ 0 w 51"/>
              <a:gd name="T3" fmla="*/ 2147483646 h 133"/>
              <a:gd name="T4" fmla="*/ 0 w 51"/>
              <a:gd name="T5" fmla="*/ 2147483646 h 133"/>
              <a:gd name="T6" fmla="*/ 2147483646 w 51"/>
              <a:gd name="T7" fmla="*/ 2147483646 h 133"/>
              <a:gd name="T8" fmla="*/ 2147483646 w 51"/>
              <a:gd name="T9" fmla="*/ 2147483646 h 133"/>
              <a:gd name="T10" fmla="*/ 2147483646 w 51"/>
              <a:gd name="T11" fmla="*/ 2147483646 h 133"/>
              <a:gd name="T12" fmla="*/ 2147483646 w 51"/>
              <a:gd name="T13" fmla="*/ 2147483646 h 133"/>
              <a:gd name="T14" fmla="*/ 2147483646 w 51"/>
              <a:gd name="T15" fmla="*/ 2147483646 h 133"/>
              <a:gd name="T16" fmla="*/ 2147483646 w 51"/>
              <a:gd name="T17" fmla="*/ 2147483646 h 133"/>
              <a:gd name="T18" fmla="*/ 2147483646 w 51"/>
              <a:gd name="T19" fmla="*/ 2147483646 h 133"/>
              <a:gd name="T20" fmla="*/ 2147483646 w 51"/>
              <a:gd name="T21" fmla="*/ 2147483646 h 133"/>
              <a:gd name="T22" fmla="*/ 2147483646 w 51"/>
              <a:gd name="T23" fmla="*/ 0 h 133"/>
              <a:gd name="T24" fmla="*/ 2147483646 w 51"/>
              <a:gd name="T25" fmla="*/ 0 h 133"/>
              <a:gd name="T26" fmla="*/ 2147483646 w 51"/>
              <a:gd name="T27" fmla="*/ 0 h 133"/>
              <a:gd name="T28" fmla="*/ 2147483646 w 51"/>
              <a:gd name="T29" fmla="*/ 0 h 133"/>
              <a:gd name="T30" fmla="*/ 2147483646 w 51"/>
              <a:gd name="T31" fmla="*/ 2147483646 h 133"/>
              <a:gd name="T32" fmla="*/ 0 w 51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3">
                <a:moveTo>
                  <a:pt x="0" y="129"/>
                </a:moveTo>
                <a:lnTo>
                  <a:pt x="0" y="129"/>
                </a:lnTo>
                <a:lnTo>
                  <a:pt x="0" y="132"/>
                </a:lnTo>
                <a:lnTo>
                  <a:pt x="3" y="133"/>
                </a:lnTo>
                <a:lnTo>
                  <a:pt x="6" y="133"/>
                </a:lnTo>
                <a:lnTo>
                  <a:pt x="8" y="132"/>
                </a:lnTo>
                <a:lnTo>
                  <a:pt x="51" y="6"/>
                </a:lnTo>
                <a:lnTo>
                  <a:pt x="51" y="2"/>
                </a:lnTo>
                <a:lnTo>
                  <a:pt x="50" y="0"/>
                </a:lnTo>
                <a:lnTo>
                  <a:pt x="45" y="0"/>
                </a:lnTo>
                <a:lnTo>
                  <a:pt x="43" y="3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0" name="Freeform 127"/>
          <p:cNvSpPr/>
          <p:nvPr userDrawn="1"/>
        </p:nvSpPr>
        <p:spPr bwMode="auto">
          <a:xfrm>
            <a:off x="8715375" y="4792663"/>
            <a:ext cx="163513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0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0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72" y="5"/>
                </a:moveTo>
                <a:lnTo>
                  <a:pt x="72" y="5"/>
                </a:lnTo>
                <a:lnTo>
                  <a:pt x="63" y="2"/>
                </a:lnTo>
                <a:lnTo>
                  <a:pt x="53" y="0"/>
                </a:lnTo>
                <a:lnTo>
                  <a:pt x="43" y="2"/>
                </a:lnTo>
                <a:lnTo>
                  <a:pt x="34" y="5"/>
                </a:lnTo>
                <a:lnTo>
                  <a:pt x="24" y="8"/>
                </a:lnTo>
                <a:lnTo>
                  <a:pt x="16" y="15"/>
                </a:lnTo>
                <a:lnTo>
                  <a:pt x="9" y="23"/>
                </a:lnTo>
                <a:lnTo>
                  <a:pt x="5" y="31"/>
                </a:lnTo>
                <a:lnTo>
                  <a:pt x="1" y="41"/>
                </a:lnTo>
                <a:lnTo>
                  <a:pt x="0" y="52"/>
                </a:lnTo>
                <a:lnTo>
                  <a:pt x="1" y="61"/>
                </a:lnTo>
                <a:lnTo>
                  <a:pt x="3" y="71"/>
                </a:lnTo>
                <a:lnTo>
                  <a:pt x="8" y="79"/>
                </a:lnTo>
                <a:lnTo>
                  <a:pt x="14" y="87"/>
                </a:lnTo>
                <a:lnTo>
                  <a:pt x="22" y="94"/>
                </a:lnTo>
                <a:lnTo>
                  <a:pt x="30" y="98"/>
                </a:lnTo>
                <a:lnTo>
                  <a:pt x="40" y="102"/>
                </a:lnTo>
                <a:lnTo>
                  <a:pt x="51" y="103"/>
                </a:lnTo>
                <a:lnTo>
                  <a:pt x="61" y="103"/>
                </a:lnTo>
                <a:lnTo>
                  <a:pt x="71" y="100"/>
                </a:lnTo>
                <a:lnTo>
                  <a:pt x="79" y="95"/>
                </a:lnTo>
                <a:lnTo>
                  <a:pt x="87" y="90"/>
                </a:lnTo>
                <a:lnTo>
                  <a:pt x="93" y="82"/>
                </a:lnTo>
                <a:lnTo>
                  <a:pt x="98" y="73"/>
                </a:lnTo>
                <a:lnTo>
                  <a:pt x="101" y="63"/>
                </a:lnTo>
                <a:lnTo>
                  <a:pt x="103" y="53"/>
                </a:lnTo>
                <a:lnTo>
                  <a:pt x="103" y="44"/>
                </a:lnTo>
                <a:lnTo>
                  <a:pt x="100" y="34"/>
                </a:lnTo>
                <a:lnTo>
                  <a:pt x="95" y="24"/>
                </a:lnTo>
                <a:lnTo>
                  <a:pt x="90" y="18"/>
                </a:lnTo>
                <a:lnTo>
                  <a:pt x="82" y="10"/>
                </a:lnTo>
                <a:lnTo>
                  <a:pt x="72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1" name="Freeform 128"/>
          <p:cNvSpPr/>
          <p:nvPr userDrawn="1"/>
        </p:nvSpPr>
        <p:spPr bwMode="auto">
          <a:xfrm>
            <a:off x="8431213" y="4686300"/>
            <a:ext cx="104775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0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0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2147483646 w 66"/>
              <a:gd name="T37" fmla="*/ 2147483646 h 66"/>
              <a:gd name="T38" fmla="*/ 2147483646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47" y="3"/>
                </a:moveTo>
                <a:lnTo>
                  <a:pt x="47" y="3"/>
                </a:lnTo>
                <a:lnTo>
                  <a:pt x="41" y="1"/>
                </a:lnTo>
                <a:lnTo>
                  <a:pt x="34" y="0"/>
                </a:lnTo>
                <a:lnTo>
                  <a:pt x="28" y="1"/>
                </a:lnTo>
                <a:lnTo>
                  <a:pt x="21" y="3"/>
                </a:lnTo>
                <a:lnTo>
                  <a:pt x="16" y="5"/>
                </a:lnTo>
                <a:lnTo>
                  <a:pt x="12" y="9"/>
                </a:lnTo>
                <a:lnTo>
                  <a:pt x="7" y="14"/>
                </a:lnTo>
                <a:lnTo>
                  <a:pt x="4" y="19"/>
                </a:lnTo>
                <a:lnTo>
                  <a:pt x="2" y="26"/>
                </a:lnTo>
                <a:lnTo>
                  <a:pt x="0" y="32"/>
                </a:lnTo>
                <a:lnTo>
                  <a:pt x="2" y="38"/>
                </a:lnTo>
                <a:lnTo>
                  <a:pt x="4" y="45"/>
                </a:lnTo>
                <a:lnTo>
                  <a:pt x="5" y="50"/>
                </a:lnTo>
                <a:lnTo>
                  <a:pt x="10" y="55"/>
                </a:lnTo>
                <a:lnTo>
                  <a:pt x="15" y="59"/>
                </a:lnTo>
                <a:lnTo>
                  <a:pt x="20" y="63"/>
                </a:lnTo>
                <a:lnTo>
                  <a:pt x="26" y="64"/>
                </a:lnTo>
                <a:lnTo>
                  <a:pt x="33" y="66"/>
                </a:lnTo>
                <a:lnTo>
                  <a:pt x="39" y="64"/>
                </a:lnTo>
                <a:lnTo>
                  <a:pt x="45" y="63"/>
                </a:lnTo>
                <a:lnTo>
                  <a:pt x="50" y="61"/>
                </a:lnTo>
                <a:lnTo>
                  <a:pt x="55" y="56"/>
                </a:lnTo>
                <a:lnTo>
                  <a:pt x="60" y="51"/>
                </a:lnTo>
                <a:lnTo>
                  <a:pt x="63" y="46"/>
                </a:lnTo>
                <a:lnTo>
                  <a:pt x="65" y="40"/>
                </a:lnTo>
                <a:lnTo>
                  <a:pt x="66" y="34"/>
                </a:lnTo>
                <a:lnTo>
                  <a:pt x="65" y="27"/>
                </a:lnTo>
                <a:lnTo>
                  <a:pt x="63" y="21"/>
                </a:lnTo>
                <a:lnTo>
                  <a:pt x="61" y="16"/>
                </a:lnTo>
                <a:lnTo>
                  <a:pt x="57" y="11"/>
                </a:lnTo>
                <a:lnTo>
                  <a:pt x="52" y="6"/>
                </a:lnTo>
                <a:lnTo>
                  <a:pt x="47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2" name="Freeform 129"/>
          <p:cNvSpPr/>
          <p:nvPr userDrawn="1"/>
        </p:nvSpPr>
        <p:spPr bwMode="auto">
          <a:xfrm>
            <a:off x="8518525" y="4746625"/>
            <a:ext cx="227013" cy="115888"/>
          </a:xfrm>
          <a:custGeom>
            <a:avLst/>
            <a:gdLst>
              <a:gd name="T0" fmla="*/ 2147483646 w 143"/>
              <a:gd name="T1" fmla="*/ 0 h 73"/>
              <a:gd name="T2" fmla="*/ 2147483646 w 143"/>
              <a:gd name="T3" fmla="*/ 0 h 73"/>
              <a:gd name="T4" fmla="*/ 2147483646 w 143"/>
              <a:gd name="T5" fmla="*/ 0 h 73"/>
              <a:gd name="T6" fmla="*/ 2147483646 w 143"/>
              <a:gd name="T7" fmla="*/ 0 h 73"/>
              <a:gd name="T8" fmla="*/ 2147483646 w 143"/>
              <a:gd name="T9" fmla="*/ 2147483646 h 73"/>
              <a:gd name="T10" fmla="*/ 2147483646 w 143"/>
              <a:gd name="T11" fmla="*/ 2147483646 h 73"/>
              <a:gd name="T12" fmla="*/ 2147483646 w 143"/>
              <a:gd name="T13" fmla="*/ 2147483646 h 73"/>
              <a:gd name="T14" fmla="*/ 2147483646 w 143"/>
              <a:gd name="T15" fmla="*/ 2147483646 h 73"/>
              <a:gd name="T16" fmla="*/ 0 w 143"/>
              <a:gd name="T17" fmla="*/ 2147483646 h 73"/>
              <a:gd name="T18" fmla="*/ 2147483646 w 143"/>
              <a:gd name="T19" fmla="*/ 2147483646 h 73"/>
              <a:gd name="T20" fmla="*/ 2147483646 w 143"/>
              <a:gd name="T21" fmla="*/ 2147483646 h 73"/>
              <a:gd name="T22" fmla="*/ 2147483646 w 143"/>
              <a:gd name="T23" fmla="*/ 2147483646 h 73"/>
              <a:gd name="T24" fmla="*/ 2147483646 w 143"/>
              <a:gd name="T25" fmla="*/ 2147483646 h 73"/>
              <a:gd name="T26" fmla="*/ 2147483646 w 143"/>
              <a:gd name="T27" fmla="*/ 2147483646 h 73"/>
              <a:gd name="T28" fmla="*/ 2147483646 w 143"/>
              <a:gd name="T29" fmla="*/ 2147483646 h 73"/>
              <a:gd name="T30" fmla="*/ 2147483646 w 143"/>
              <a:gd name="T31" fmla="*/ 2147483646 h 73"/>
              <a:gd name="T32" fmla="*/ 2147483646 w 143"/>
              <a:gd name="T33" fmla="*/ 2147483646 h 73"/>
              <a:gd name="T34" fmla="*/ 2147483646 w 143"/>
              <a:gd name="T35" fmla="*/ 2147483646 h 73"/>
              <a:gd name="T36" fmla="*/ 2147483646 w 143"/>
              <a:gd name="T37" fmla="*/ 2147483646 h 73"/>
              <a:gd name="T38" fmla="*/ 2147483646 w 143"/>
              <a:gd name="T39" fmla="*/ 2147483646 h 73"/>
              <a:gd name="T40" fmla="*/ 2147483646 w 143"/>
              <a:gd name="T41" fmla="*/ 2147483646 h 73"/>
              <a:gd name="T42" fmla="*/ 2147483646 w 143"/>
              <a:gd name="T43" fmla="*/ 2147483646 h 73"/>
              <a:gd name="T44" fmla="*/ 2147483646 w 143"/>
              <a:gd name="T45" fmla="*/ 2147483646 h 73"/>
              <a:gd name="T46" fmla="*/ 2147483646 w 143"/>
              <a:gd name="T47" fmla="*/ 2147483646 h 73"/>
              <a:gd name="T48" fmla="*/ 2147483646 w 143"/>
              <a:gd name="T49" fmla="*/ 0 h 7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43" h="73">
                <a:moveTo>
                  <a:pt x="11" y="0"/>
                </a:moveTo>
                <a:lnTo>
                  <a:pt x="11" y="0"/>
                </a:lnTo>
                <a:lnTo>
                  <a:pt x="8" y="0"/>
                </a:lnTo>
                <a:lnTo>
                  <a:pt x="5" y="0"/>
                </a:lnTo>
                <a:lnTo>
                  <a:pt x="3" y="2"/>
                </a:lnTo>
                <a:lnTo>
                  <a:pt x="2" y="5"/>
                </a:lnTo>
                <a:lnTo>
                  <a:pt x="0" y="7"/>
                </a:lnTo>
                <a:lnTo>
                  <a:pt x="2" y="10"/>
                </a:lnTo>
                <a:lnTo>
                  <a:pt x="3" y="13"/>
                </a:lnTo>
                <a:lnTo>
                  <a:pt x="5" y="15"/>
                </a:lnTo>
                <a:lnTo>
                  <a:pt x="133" y="71"/>
                </a:lnTo>
                <a:lnTo>
                  <a:pt x="135" y="73"/>
                </a:lnTo>
                <a:lnTo>
                  <a:pt x="138" y="71"/>
                </a:lnTo>
                <a:lnTo>
                  <a:pt x="140" y="70"/>
                </a:lnTo>
                <a:lnTo>
                  <a:pt x="142" y="68"/>
                </a:lnTo>
                <a:lnTo>
                  <a:pt x="143" y="65"/>
                </a:lnTo>
                <a:lnTo>
                  <a:pt x="143" y="62"/>
                </a:lnTo>
                <a:lnTo>
                  <a:pt x="142" y="60"/>
                </a:lnTo>
                <a:lnTo>
                  <a:pt x="138" y="58"/>
                </a:lnTo>
                <a:lnTo>
                  <a:pt x="11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3" name="Freeform 130"/>
          <p:cNvSpPr/>
          <p:nvPr userDrawn="1"/>
        </p:nvSpPr>
        <p:spPr bwMode="auto">
          <a:xfrm>
            <a:off x="8842375" y="4918075"/>
            <a:ext cx="179388" cy="146050"/>
          </a:xfrm>
          <a:custGeom>
            <a:avLst/>
            <a:gdLst>
              <a:gd name="T0" fmla="*/ 2147483646 w 113"/>
              <a:gd name="T1" fmla="*/ 2147483646 h 92"/>
              <a:gd name="T2" fmla="*/ 2147483646 w 113"/>
              <a:gd name="T3" fmla="*/ 2147483646 h 92"/>
              <a:gd name="T4" fmla="*/ 2147483646 w 113"/>
              <a:gd name="T5" fmla="*/ 0 h 92"/>
              <a:gd name="T6" fmla="*/ 0 w 113"/>
              <a:gd name="T7" fmla="*/ 2147483646 h 92"/>
              <a:gd name="T8" fmla="*/ 0 w 113"/>
              <a:gd name="T9" fmla="*/ 2147483646 h 92"/>
              <a:gd name="T10" fmla="*/ 0 w 113"/>
              <a:gd name="T11" fmla="*/ 2147483646 h 92"/>
              <a:gd name="T12" fmla="*/ 0 w 113"/>
              <a:gd name="T13" fmla="*/ 2147483646 h 92"/>
              <a:gd name="T14" fmla="*/ 2147483646 w 113"/>
              <a:gd name="T15" fmla="*/ 2147483646 h 92"/>
              <a:gd name="T16" fmla="*/ 2147483646 w 113"/>
              <a:gd name="T17" fmla="*/ 2147483646 h 92"/>
              <a:gd name="T18" fmla="*/ 2147483646 w 113"/>
              <a:gd name="T19" fmla="*/ 2147483646 h 92"/>
              <a:gd name="T20" fmla="*/ 2147483646 w 113"/>
              <a:gd name="T21" fmla="*/ 2147483646 h 92"/>
              <a:gd name="T22" fmla="*/ 2147483646 w 113"/>
              <a:gd name="T23" fmla="*/ 2147483646 h 92"/>
              <a:gd name="T24" fmla="*/ 2147483646 w 113"/>
              <a:gd name="T25" fmla="*/ 2147483646 h 92"/>
              <a:gd name="T26" fmla="*/ 2147483646 w 113"/>
              <a:gd name="T27" fmla="*/ 2147483646 h 92"/>
              <a:gd name="T28" fmla="*/ 2147483646 w 113"/>
              <a:gd name="T29" fmla="*/ 2147483646 h 92"/>
              <a:gd name="T30" fmla="*/ 2147483646 w 113"/>
              <a:gd name="T31" fmla="*/ 2147483646 h 92"/>
              <a:gd name="T32" fmla="*/ 2147483646 w 113"/>
              <a:gd name="T33" fmla="*/ 2147483646 h 9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92">
                <a:moveTo>
                  <a:pt x="7" y="2"/>
                </a:moveTo>
                <a:lnTo>
                  <a:pt x="7" y="2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2" y="8"/>
                </a:lnTo>
                <a:lnTo>
                  <a:pt x="106" y="90"/>
                </a:lnTo>
                <a:lnTo>
                  <a:pt x="110" y="92"/>
                </a:lnTo>
                <a:lnTo>
                  <a:pt x="113" y="89"/>
                </a:lnTo>
                <a:lnTo>
                  <a:pt x="113" y="85"/>
                </a:lnTo>
                <a:lnTo>
                  <a:pt x="111" y="84"/>
                </a:lnTo>
                <a:lnTo>
                  <a:pt x="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4" name="Freeform 131"/>
          <p:cNvSpPr/>
          <p:nvPr userDrawn="1"/>
        </p:nvSpPr>
        <p:spPr bwMode="auto">
          <a:xfrm>
            <a:off x="8861425" y="4902200"/>
            <a:ext cx="207963" cy="95250"/>
          </a:xfrm>
          <a:custGeom>
            <a:avLst/>
            <a:gdLst>
              <a:gd name="T0" fmla="*/ 2147483646 w 131"/>
              <a:gd name="T1" fmla="*/ 0 h 60"/>
              <a:gd name="T2" fmla="*/ 2147483646 w 131"/>
              <a:gd name="T3" fmla="*/ 0 h 60"/>
              <a:gd name="T4" fmla="*/ 2147483646 w 131"/>
              <a:gd name="T5" fmla="*/ 0 h 60"/>
              <a:gd name="T6" fmla="*/ 0 w 131"/>
              <a:gd name="T7" fmla="*/ 2147483646 h 60"/>
              <a:gd name="T8" fmla="*/ 0 w 131"/>
              <a:gd name="T9" fmla="*/ 2147483646 h 60"/>
              <a:gd name="T10" fmla="*/ 0 w 131"/>
              <a:gd name="T11" fmla="*/ 2147483646 h 60"/>
              <a:gd name="T12" fmla="*/ 0 w 131"/>
              <a:gd name="T13" fmla="*/ 2147483646 h 60"/>
              <a:gd name="T14" fmla="*/ 2147483646 w 131"/>
              <a:gd name="T15" fmla="*/ 2147483646 h 60"/>
              <a:gd name="T16" fmla="*/ 2147483646 w 131"/>
              <a:gd name="T17" fmla="*/ 2147483646 h 60"/>
              <a:gd name="T18" fmla="*/ 2147483646 w 131"/>
              <a:gd name="T19" fmla="*/ 2147483646 h 60"/>
              <a:gd name="T20" fmla="*/ 2147483646 w 131"/>
              <a:gd name="T21" fmla="*/ 2147483646 h 60"/>
              <a:gd name="T22" fmla="*/ 2147483646 w 131"/>
              <a:gd name="T23" fmla="*/ 2147483646 h 60"/>
              <a:gd name="T24" fmla="*/ 2147483646 w 131"/>
              <a:gd name="T25" fmla="*/ 2147483646 h 60"/>
              <a:gd name="T26" fmla="*/ 2147483646 w 131"/>
              <a:gd name="T27" fmla="*/ 2147483646 h 60"/>
              <a:gd name="T28" fmla="*/ 2147483646 w 131"/>
              <a:gd name="T29" fmla="*/ 2147483646 h 60"/>
              <a:gd name="T30" fmla="*/ 2147483646 w 131"/>
              <a:gd name="T31" fmla="*/ 2147483646 h 60"/>
              <a:gd name="T32" fmla="*/ 2147483646 w 131"/>
              <a:gd name="T33" fmla="*/ 0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1" h="60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3" y="9"/>
                </a:lnTo>
                <a:lnTo>
                  <a:pt x="125" y="60"/>
                </a:lnTo>
                <a:lnTo>
                  <a:pt x="128" y="60"/>
                </a:lnTo>
                <a:lnTo>
                  <a:pt x="131" y="57"/>
                </a:lnTo>
                <a:lnTo>
                  <a:pt x="131" y="54"/>
                </a:lnTo>
                <a:lnTo>
                  <a:pt x="128" y="50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5" name="Freeform 132"/>
          <p:cNvSpPr/>
          <p:nvPr userDrawn="1"/>
        </p:nvSpPr>
        <p:spPr bwMode="auto">
          <a:xfrm>
            <a:off x="8828088" y="4938713"/>
            <a:ext cx="142875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0 h 114"/>
              <a:gd name="T6" fmla="*/ 2147483646 w 90"/>
              <a:gd name="T7" fmla="*/ 2147483646 h 114"/>
              <a:gd name="T8" fmla="*/ 2147483646 w 90"/>
              <a:gd name="T9" fmla="*/ 2147483646 h 114"/>
              <a:gd name="T10" fmla="*/ 2147483646 w 90"/>
              <a:gd name="T11" fmla="*/ 2147483646 h 114"/>
              <a:gd name="T12" fmla="*/ 0 w 90"/>
              <a:gd name="T13" fmla="*/ 2147483646 h 114"/>
              <a:gd name="T14" fmla="*/ 0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2147483646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" y="2"/>
                </a:moveTo>
                <a:lnTo>
                  <a:pt x="8" y="2"/>
                </a:lnTo>
                <a:lnTo>
                  <a:pt x="4" y="0"/>
                </a:lnTo>
                <a:lnTo>
                  <a:pt x="1" y="2"/>
                </a:lnTo>
                <a:lnTo>
                  <a:pt x="0" y="5"/>
                </a:lnTo>
                <a:lnTo>
                  <a:pt x="0" y="8"/>
                </a:lnTo>
                <a:lnTo>
                  <a:pt x="82" y="113"/>
                </a:lnTo>
                <a:lnTo>
                  <a:pt x="85" y="114"/>
                </a:lnTo>
                <a:lnTo>
                  <a:pt x="88" y="113"/>
                </a:lnTo>
                <a:lnTo>
                  <a:pt x="90" y="109"/>
                </a:lnTo>
                <a:lnTo>
                  <a:pt x="90" y="106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6" name="Freeform 133"/>
          <p:cNvSpPr/>
          <p:nvPr userDrawn="1"/>
        </p:nvSpPr>
        <p:spPr bwMode="auto">
          <a:xfrm>
            <a:off x="8867775" y="4872038"/>
            <a:ext cx="222250" cy="53975"/>
          </a:xfrm>
          <a:custGeom>
            <a:avLst/>
            <a:gdLst>
              <a:gd name="T0" fmla="*/ 2147483646 w 140"/>
              <a:gd name="T1" fmla="*/ 0 h 34"/>
              <a:gd name="T2" fmla="*/ 2147483646 w 140"/>
              <a:gd name="T3" fmla="*/ 0 h 34"/>
              <a:gd name="T4" fmla="*/ 2147483646 w 140"/>
              <a:gd name="T5" fmla="*/ 0 h 34"/>
              <a:gd name="T6" fmla="*/ 0 w 140"/>
              <a:gd name="T7" fmla="*/ 2147483646 h 34"/>
              <a:gd name="T8" fmla="*/ 0 w 140"/>
              <a:gd name="T9" fmla="*/ 2147483646 h 34"/>
              <a:gd name="T10" fmla="*/ 0 w 140"/>
              <a:gd name="T11" fmla="*/ 2147483646 h 34"/>
              <a:gd name="T12" fmla="*/ 0 w 140"/>
              <a:gd name="T13" fmla="*/ 2147483646 h 34"/>
              <a:gd name="T14" fmla="*/ 2147483646 w 140"/>
              <a:gd name="T15" fmla="*/ 2147483646 h 34"/>
              <a:gd name="T16" fmla="*/ 2147483646 w 140"/>
              <a:gd name="T17" fmla="*/ 2147483646 h 34"/>
              <a:gd name="T18" fmla="*/ 2147483646 w 140"/>
              <a:gd name="T19" fmla="*/ 2147483646 h 34"/>
              <a:gd name="T20" fmla="*/ 2147483646 w 140"/>
              <a:gd name="T21" fmla="*/ 2147483646 h 34"/>
              <a:gd name="T22" fmla="*/ 2147483646 w 140"/>
              <a:gd name="T23" fmla="*/ 2147483646 h 34"/>
              <a:gd name="T24" fmla="*/ 2147483646 w 140"/>
              <a:gd name="T25" fmla="*/ 2147483646 h 34"/>
              <a:gd name="T26" fmla="*/ 2147483646 w 140"/>
              <a:gd name="T27" fmla="*/ 2147483646 h 34"/>
              <a:gd name="T28" fmla="*/ 2147483646 w 140"/>
              <a:gd name="T29" fmla="*/ 2147483646 h 34"/>
              <a:gd name="T30" fmla="*/ 2147483646 w 140"/>
              <a:gd name="T31" fmla="*/ 2147483646 h 34"/>
              <a:gd name="T32" fmla="*/ 2147483646 w 140"/>
              <a:gd name="T33" fmla="*/ 0 h 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4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4" y="8"/>
                </a:lnTo>
                <a:lnTo>
                  <a:pt x="134" y="34"/>
                </a:lnTo>
                <a:lnTo>
                  <a:pt x="137" y="34"/>
                </a:lnTo>
                <a:lnTo>
                  <a:pt x="140" y="31"/>
                </a:lnTo>
                <a:lnTo>
                  <a:pt x="139" y="28"/>
                </a:lnTo>
                <a:lnTo>
                  <a:pt x="135" y="24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7" name="Freeform 134"/>
          <p:cNvSpPr/>
          <p:nvPr userDrawn="1"/>
        </p:nvSpPr>
        <p:spPr bwMode="auto">
          <a:xfrm>
            <a:off x="8791575" y="4946650"/>
            <a:ext cx="120650" cy="196850"/>
          </a:xfrm>
          <a:custGeom>
            <a:avLst/>
            <a:gdLst>
              <a:gd name="T0" fmla="*/ 2147483646 w 76"/>
              <a:gd name="T1" fmla="*/ 2147483646 h 124"/>
              <a:gd name="T2" fmla="*/ 2147483646 w 76"/>
              <a:gd name="T3" fmla="*/ 2147483646 h 124"/>
              <a:gd name="T4" fmla="*/ 2147483646 w 76"/>
              <a:gd name="T5" fmla="*/ 0 h 124"/>
              <a:gd name="T6" fmla="*/ 2147483646 w 76"/>
              <a:gd name="T7" fmla="*/ 0 h 124"/>
              <a:gd name="T8" fmla="*/ 2147483646 w 76"/>
              <a:gd name="T9" fmla="*/ 0 h 124"/>
              <a:gd name="T10" fmla="*/ 2147483646 w 76"/>
              <a:gd name="T11" fmla="*/ 0 h 124"/>
              <a:gd name="T12" fmla="*/ 0 w 76"/>
              <a:gd name="T13" fmla="*/ 2147483646 h 124"/>
              <a:gd name="T14" fmla="*/ 0 w 76"/>
              <a:gd name="T15" fmla="*/ 2147483646 h 124"/>
              <a:gd name="T16" fmla="*/ 2147483646 w 76"/>
              <a:gd name="T17" fmla="*/ 2147483646 h 124"/>
              <a:gd name="T18" fmla="*/ 2147483646 w 76"/>
              <a:gd name="T19" fmla="*/ 2147483646 h 124"/>
              <a:gd name="T20" fmla="*/ 2147483646 w 76"/>
              <a:gd name="T21" fmla="*/ 2147483646 h 124"/>
              <a:gd name="T22" fmla="*/ 2147483646 w 76"/>
              <a:gd name="T23" fmla="*/ 2147483646 h 124"/>
              <a:gd name="T24" fmla="*/ 2147483646 w 76"/>
              <a:gd name="T25" fmla="*/ 2147483646 h 124"/>
              <a:gd name="T26" fmla="*/ 2147483646 w 76"/>
              <a:gd name="T27" fmla="*/ 2147483646 h 124"/>
              <a:gd name="T28" fmla="*/ 2147483646 w 76"/>
              <a:gd name="T29" fmla="*/ 2147483646 h 124"/>
              <a:gd name="T30" fmla="*/ 2147483646 w 76"/>
              <a:gd name="T31" fmla="*/ 2147483646 h 124"/>
              <a:gd name="T32" fmla="*/ 2147483646 w 76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6" h="124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68" y="122"/>
                </a:lnTo>
                <a:lnTo>
                  <a:pt x="69" y="124"/>
                </a:lnTo>
                <a:lnTo>
                  <a:pt x="72" y="124"/>
                </a:lnTo>
                <a:lnTo>
                  <a:pt x="76" y="120"/>
                </a:lnTo>
                <a:lnTo>
                  <a:pt x="74" y="117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8" name="Freeform 135"/>
          <p:cNvSpPr/>
          <p:nvPr userDrawn="1"/>
        </p:nvSpPr>
        <p:spPr bwMode="auto">
          <a:xfrm>
            <a:off x="8763000" y="4941888"/>
            <a:ext cx="79375" cy="214312"/>
          </a:xfrm>
          <a:custGeom>
            <a:avLst/>
            <a:gdLst>
              <a:gd name="T0" fmla="*/ 2147483646 w 50"/>
              <a:gd name="T1" fmla="*/ 2147483646 h 135"/>
              <a:gd name="T2" fmla="*/ 2147483646 w 50"/>
              <a:gd name="T3" fmla="*/ 2147483646 h 135"/>
              <a:gd name="T4" fmla="*/ 2147483646 w 50"/>
              <a:gd name="T5" fmla="*/ 0 h 135"/>
              <a:gd name="T6" fmla="*/ 2147483646 w 50"/>
              <a:gd name="T7" fmla="*/ 0 h 135"/>
              <a:gd name="T8" fmla="*/ 2147483646 w 50"/>
              <a:gd name="T9" fmla="*/ 0 h 135"/>
              <a:gd name="T10" fmla="*/ 2147483646 w 50"/>
              <a:gd name="T11" fmla="*/ 0 h 135"/>
              <a:gd name="T12" fmla="*/ 0 w 50"/>
              <a:gd name="T13" fmla="*/ 2147483646 h 135"/>
              <a:gd name="T14" fmla="*/ 0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2147483646 h 135"/>
              <a:gd name="T24" fmla="*/ 2147483646 w 50"/>
              <a:gd name="T25" fmla="*/ 2147483646 h 135"/>
              <a:gd name="T26" fmla="*/ 2147483646 w 50"/>
              <a:gd name="T27" fmla="*/ 2147483646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2147483646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8" y="3"/>
                </a:moveTo>
                <a:lnTo>
                  <a:pt x="8" y="3"/>
                </a:lnTo>
                <a:lnTo>
                  <a:pt x="7" y="0"/>
                </a:lnTo>
                <a:lnTo>
                  <a:pt x="4" y="0"/>
                </a:lnTo>
                <a:lnTo>
                  <a:pt x="0" y="1"/>
                </a:lnTo>
                <a:lnTo>
                  <a:pt x="0" y="6"/>
                </a:lnTo>
                <a:lnTo>
                  <a:pt x="41" y="131"/>
                </a:lnTo>
                <a:lnTo>
                  <a:pt x="44" y="135"/>
                </a:lnTo>
                <a:lnTo>
                  <a:pt x="47" y="135"/>
                </a:lnTo>
                <a:lnTo>
                  <a:pt x="50" y="133"/>
                </a:lnTo>
                <a:lnTo>
                  <a:pt x="50" y="128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49" name="Freeform 136"/>
          <p:cNvSpPr/>
          <p:nvPr userDrawn="1"/>
        </p:nvSpPr>
        <p:spPr bwMode="auto">
          <a:xfrm>
            <a:off x="8736013" y="4930775"/>
            <a:ext cx="25400" cy="222250"/>
          </a:xfrm>
          <a:custGeom>
            <a:avLst/>
            <a:gdLst>
              <a:gd name="T0" fmla="*/ 2147483646 w 16"/>
              <a:gd name="T1" fmla="*/ 2147483646 h 140"/>
              <a:gd name="T2" fmla="*/ 2147483646 w 16"/>
              <a:gd name="T3" fmla="*/ 2147483646 h 140"/>
              <a:gd name="T4" fmla="*/ 2147483646 w 16"/>
              <a:gd name="T5" fmla="*/ 0 h 140"/>
              <a:gd name="T6" fmla="*/ 2147483646 w 16"/>
              <a:gd name="T7" fmla="*/ 0 h 140"/>
              <a:gd name="T8" fmla="*/ 2147483646 w 16"/>
              <a:gd name="T9" fmla="*/ 0 h 140"/>
              <a:gd name="T10" fmla="*/ 2147483646 w 16"/>
              <a:gd name="T11" fmla="*/ 0 h 140"/>
              <a:gd name="T12" fmla="*/ 2147483646 w 16"/>
              <a:gd name="T13" fmla="*/ 0 h 140"/>
              <a:gd name="T14" fmla="*/ 0 w 16"/>
              <a:gd name="T15" fmla="*/ 2147483646 h 140"/>
              <a:gd name="T16" fmla="*/ 2147483646 w 16"/>
              <a:gd name="T17" fmla="*/ 2147483646 h 140"/>
              <a:gd name="T18" fmla="*/ 2147483646 w 16"/>
              <a:gd name="T19" fmla="*/ 2147483646 h 140"/>
              <a:gd name="T20" fmla="*/ 2147483646 w 16"/>
              <a:gd name="T21" fmla="*/ 2147483646 h 140"/>
              <a:gd name="T22" fmla="*/ 2147483646 w 16"/>
              <a:gd name="T23" fmla="*/ 2147483646 h 140"/>
              <a:gd name="T24" fmla="*/ 2147483646 w 16"/>
              <a:gd name="T25" fmla="*/ 2147483646 h 140"/>
              <a:gd name="T26" fmla="*/ 2147483646 w 16"/>
              <a:gd name="T27" fmla="*/ 2147483646 h 140"/>
              <a:gd name="T28" fmla="*/ 2147483646 w 16"/>
              <a:gd name="T29" fmla="*/ 2147483646 h 140"/>
              <a:gd name="T30" fmla="*/ 2147483646 w 16"/>
              <a:gd name="T31" fmla="*/ 2147483646 h 140"/>
              <a:gd name="T32" fmla="*/ 2147483646 w 16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0">
                <a:moveTo>
                  <a:pt x="9" y="3"/>
                </a:moveTo>
                <a:lnTo>
                  <a:pt x="9" y="3"/>
                </a:lnTo>
                <a:lnTo>
                  <a:pt x="8" y="0"/>
                </a:lnTo>
                <a:lnTo>
                  <a:pt x="5" y="0"/>
                </a:lnTo>
                <a:lnTo>
                  <a:pt x="1" y="0"/>
                </a:lnTo>
                <a:lnTo>
                  <a:pt x="0" y="3"/>
                </a:lnTo>
                <a:lnTo>
                  <a:pt x="6" y="135"/>
                </a:lnTo>
                <a:lnTo>
                  <a:pt x="8" y="138"/>
                </a:lnTo>
                <a:lnTo>
                  <a:pt x="11" y="140"/>
                </a:lnTo>
                <a:lnTo>
                  <a:pt x="14" y="138"/>
                </a:lnTo>
                <a:lnTo>
                  <a:pt x="16" y="135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0" name="Freeform 137"/>
          <p:cNvSpPr/>
          <p:nvPr userDrawn="1"/>
        </p:nvSpPr>
        <p:spPr bwMode="auto">
          <a:xfrm>
            <a:off x="8863013" y="4826000"/>
            <a:ext cx="225425" cy="33338"/>
          </a:xfrm>
          <a:custGeom>
            <a:avLst/>
            <a:gdLst>
              <a:gd name="T0" fmla="*/ 2147483646 w 142"/>
              <a:gd name="T1" fmla="*/ 2147483646 h 21"/>
              <a:gd name="T2" fmla="*/ 2147483646 w 142"/>
              <a:gd name="T3" fmla="*/ 2147483646 h 21"/>
              <a:gd name="T4" fmla="*/ 2147483646 w 142"/>
              <a:gd name="T5" fmla="*/ 2147483646 h 21"/>
              <a:gd name="T6" fmla="*/ 0 w 142"/>
              <a:gd name="T7" fmla="*/ 2147483646 h 21"/>
              <a:gd name="T8" fmla="*/ 0 w 142"/>
              <a:gd name="T9" fmla="*/ 2147483646 h 21"/>
              <a:gd name="T10" fmla="*/ 0 w 142"/>
              <a:gd name="T11" fmla="*/ 2147483646 h 21"/>
              <a:gd name="T12" fmla="*/ 2147483646 w 142"/>
              <a:gd name="T13" fmla="*/ 2147483646 h 21"/>
              <a:gd name="T14" fmla="*/ 2147483646 w 142"/>
              <a:gd name="T15" fmla="*/ 2147483646 h 21"/>
              <a:gd name="T16" fmla="*/ 2147483646 w 142"/>
              <a:gd name="T17" fmla="*/ 2147483646 h 21"/>
              <a:gd name="T18" fmla="*/ 2147483646 w 142"/>
              <a:gd name="T19" fmla="*/ 2147483646 h 21"/>
              <a:gd name="T20" fmla="*/ 2147483646 w 142"/>
              <a:gd name="T21" fmla="*/ 2147483646 h 21"/>
              <a:gd name="T22" fmla="*/ 2147483646 w 142"/>
              <a:gd name="T23" fmla="*/ 2147483646 h 21"/>
              <a:gd name="T24" fmla="*/ 2147483646 w 142"/>
              <a:gd name="T25" fmla="*/ 2147483646 h 21"/>
              <a:gd name="T26" fmla="*/ 2147483646 w 142"/>
              <a:gd name="T27" fmla="*/ 2147483646 h 21"/>
              <a:gd name="T28" fmla="*/ 2147483646 w 142"/>
              <a:gd name="T29" fmla="*/ 0 h 21"/>
              <a:gd name="T30" fmla="*/ 2147483646 w 142"/>
              <a:gd name="T31" fmla="*/ 0 h 21"/>
              <a:gd name="T32" fmla="*/ 2147483646 w 142"/>
              <a:gd name="T33" fmla="*/ 2147483646 h 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21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6"/>
                </a:lnTo>
                <a:lnTo>
                  <a:pt x="2" y="20"/>
                </a:lnTo>
                <a:lnTo>
                  <a:pt x="5" y="21"/>
                </a:lnTo>
                <a:lnTo>
                  <a:pt x="138" y="8"/>
                </a:lnTo>
                <a:lnTo>
                  <a:pt x="142" y="7"/>
                </a:lnTo>
                <a:lnTo>
                  <a:pt x="142" y="3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1" name="Freeform 138"/>
          <p:cNvSpPr/>
          <p:nvPr userDrawn="1"/>
        </p:nvSpPr>
        <p:spPr bwMode="auto">
          <a:xfrm>
            <a:off x="8850313" y="4754563"/>
            <a:ext cx="217487" cy="69850"/>
          </a:xfrm>
          <a:custGeom>
            <a:avLst/>
            <a:gdLst>
              <a:gd name="T0" fmla="*/ 2147483646 w 137"/>
              <a:gd name="T1" fmla="*/ 2147483646 h 44"/>
              <a:gd name="T2" fmla="*/ 2147483646 w 137"/>
              <a:gd name="T3" fmla="*/ 2147483646 h 44"/>
              <a:gd name="T4" fmla="*/ 0 w 137"/>
              <a:gd name="T5" fmla="*/ 2147483646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2147483646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0 h 44"/>
              <a:gd name="T30" fmla="*/ 2147483646 w 137"/>
              <a:gd name="T31" fmla="*/ 0 h 44"/>
              <a:gd name="T32" fmla="*/ 2147483646 w 137"/>
              <a:gd name="T33" fmla="*/ 2147483646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3" y="36"/>
                </a:moveTo>
                <a:lnTo>
                  <a:pt x="3" y="36"/>
                </a:lnTo>
                <a:lnTo>
                  <a:pt x="0" y="37"/>
                </a:lnTo>
                <a:lnTo>
                  <a:pt x="0" y="42"/>
                </a:lnTo>
                <a:lnTo>
                  <a:pt x="2" y="44"/>
                </a:lnTo>
                <a:lnTo>
                  <a:pt x="5" y="44"/>
                </a:lnTo>
                <a:lnTo>
                  <a:pt x="134" y="10"/>
                </a:lnTo>
                <a:lnTo>
                  <a:pt x="137" y="7"/>
                </a:lnTo>
                <a:lnTo>
                  <a:pt x="137" y="3"/>
                </a:lnTo>
                <a:lnTo>
                  <a:pt x="135" y="0"/>
                </a:lnTo>
                <a:lnTo>
                  <a:pt x="132" y="0"/>
                </a:lnTo>
                <a:lnTo>
                  <a:pt x="3" y="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2" name="Freeform 139"/>
          <p:cNvSpPr/>
          <p:nvPr userDrawn="1"/>
        </p:nvSpPr>
        <p:spPr bwMode="auto">
          <a:xfrm>
            <a:off x="8824913" y="4694238"/>
            <a:ext cx="198437" cy="114300"/>
          </a:xfrm>
          <a:custGeom>
            <a:avLst/>
            <a:gdLst>
              <a:gd name="T0" fmla="*/ 2147483646 w 125"/>
              <a:gd name="T1" fmla="*/ 2147483646 h 72"/>
              <a:gd name="T2" fmla="*/ 2147483646 w 125"/>
              <a:gd name="T3" fmla="*/ 2147483646 h 72"/>
              <a:gd name="T4" fmla="*/ 0 w 125"/>
              <a:gd name="T5" fmla="*/ 2147483646 h 72"/>
              <a:gd name="T6" fmla="*/ 0 w 125"/>
              <a:gd name="T7" fmla="*/ 2147483646 h 72"/>
              <a:gd name="T8" fmla="*/ 0 w 125"/>
              <a:gd name="T9" fmla="*/ 2147483646 h 72"/>
              <a:gd name="T10" fmla="*/ 0 w 125"/>
              <a:gd name="T11" fmla="*/ 2147483646 h 72"/>
              <a:gd name="T12" fmla="*/ 2147483646 w 125"/>
              <a:gd name="T13" fmla="*/ 2147483646 h 72"/>
              <a:gd name="T14" fmla="*/ 2147483646 w 125"/>
              <a:gd name="T15" fmla="*/ 2147483646 h 72"/>
              <a:gd name="T16" fmla="*/ 2147483646 w 125"/>
              <a:gd name="T17" fmla="*/ 2147483646 h 72"/>
              <a:gd name="T18" fmla="*/ 2147483646 w 125"/>
              <a:gd name="T19" fmla="*/ 2147483646 h 72"/>
              <a:gd name="T20" fmla="*/ 2147483646 w 125"/>
              <a:gd name="T21" fmla="*/ 2147483646 h 72"/>
              <a:gd name="T22" fmla="*/ 2147483646 w 125"/>
              <a:gd name="T23" fmla="*/ 2147483646 h 72"/>
              <a:gd name="T24" fmla="*/ 2147483646 w 125"/>
              <a:gd name="T25" fmla="*/ 2147483646 h 72"/>
              <a:gd name="T26" fmla="*/ 2147483646 w 125"/>
              <a:gd name="T27" fmla="*/ 2147483646 h 72"/>
              <a:gd name="T28" fmla="*/ 2147483646 w 125"/>
              <a:gd name="T29" fmla="*/ 0 h 72"/>
              <a:gd name="T30" fmla="*/ 2147483646 w 125"/>
              <a:gd name="T31" fmla="*/ 0 h 72"/>
              <a:gd name="T32" fmla="*/ 2147483646 w 125"/>
              <a:gd name="T33" fmla="*/ 2147483646 h 7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72">
                <a:moveTo>
                  <a:pt x="3" y="64"/>
                </a:moveTo>
                <a:lnTo>
                  <a:pt x="3" y="64"/>
                </a:lnTo>
                <a:lnTo>
                  <a:pt x="0" y="67"/>
                </a:lnTo>
                <a:lnTo>
                  <a:pt x="0" y="70"/>
                </a:lnTo>
                <a:lnTo>
                  <a:pt x="3" y="72"/>
                </a:lnTo>
                <a:lnTo>
                  <a:pt x="6" y="72"/>
                </a:lnTo>
                <a:lnTo>
                  <a:pt x="124" y="8"/>
                </a:lnTo>
                <a:lnTo>
                  <a:pt x="125" y="4"/>
                </a:lnTo>
                <a:lnTo>
                  <a:pt x="125" y="1"/>
                </a:lnTo>
                <a:lnTo>
                  <a:pt x="122" y="0"/>
                </a:lnTo>
                <a:lnTo>
                  <a:pt x="119" y="0"/>
                </a:lnTo>
                <a:lnTo>
                  <a:pt x="3" y="6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3" name="Freeform 140"/>
          <p:cNvSpPr/>
          <p:nvPr userDrawn="1"/>
        </p:nvSpPr>
        <p:spPr bwMode="auto">
          <a:xfrm>
            <a:off x="8799513" y="4648200"/>
            <a:ext cx="173037" cy="152400"/>
          </a:xfrm>
          <a:custGeom>
            <a:avLst/>
            <a:gdLst>
              <a:gd name="T0" fmla="*/ 2147483646 w 109"/>
              <a:gd name="T1" fmla="*/ 2147483646 h 96"/>
              <a:gd name="T2" fmla="*/ 2147483646 w 109"/>
              <a:gd name="T3" fmla="*/ 2147483646 h 96"/>
              <a:gd name="T4" fmla="*/ 0 w 109"/>
              <a:gd name="T5" fmla="*/ 2147483646 h 96"/>
              <a:gd name="T6" fmla="*/ 2147483646 w 109"/>
              <a:gd name="T7" fmla="*/ 2147483646 h 96"/>
              <a:gd name="T8" fmla="*/ 2147483646 w 109"/>
              <a:gd name="T9" fmla="*/ 2147483646 h 96"/>
              <a:gd name="T10" fmla="*/ 2147483646 w 109"/>
              <a:gd name="T11" fmla="*/ 2147483646 h 96"/>
              <a:gd name="T12" fmla="*/ 2147483646 w 109"/>
              <a:gd name="T13" fmla="*/ 2147483646 h 96"/>
              <a:gd name="T14" fmla="*/ 2147483646 w 109"/>
              <a:gd name="T15" fmla="*/ 2147483646 h 96"/>
              <a:gd name="T16" fmla="*/ 2147483646 w 109"/>
              <a:gd name="T17" fmla="*/ 2147483646 h 96"/>
              <a:gd name="T18" fmla="*/ 2147483646 w 109"/>
              <a:gd name="T19" fmla="*/ 2147483646 h 96"/>
              <a:gd name="T20" fmla="*/ 2147483646 w 109"/>
              <a:gd name="T21" fmla="*/ 2147483646 h 96"/>
              <a:gd name="T22" fmla="*/ 2147483646 w 109"/>
              <a:gd name="T23" fmla="*/ 2147483646 h 96"/>
              <a:gd name="T24" fmla="*/ 2147483646 w 109"/>
              <a:gd name="T25" fmla="*/ 2147483646 h 96"/>
              <a:gd name="T26" fmla="*/ 2147483646 w 109"/>
              <a:gd name="T27" fmla="*/ 2147483646 h 96"/>
              <a:gd name="T28" fmla="*/ 2147483646 w 109"/>
              <a:gd name="T29" fmla="*/ 0 h 96"/>
              <a:gd name="T30" fmla="*/ 2147483646 w 109"/>
              <a:gd name="T31" fmla="*/ 2147483646 h 96"/>
              <a:gd name="T32" fmla="*/ 2147483646 w 109"/>
              <a:gd name="T33" fmla="*/ 2147483646 h 9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9" h="96">
                <a:moveTo>
                  <a:pt x="2" y="88"/>
                </a:moveTo>
                <a:lnTo>
                  <a:pt x="2" y="88"/>
                </a:lnTo>
                <a:lnTo>
                  <a:pt x="0" y="91"/>
                </a:lnTo>
                <a:lnTo>
                  <a:pt x="2" y="95"/>
                </a:lnTo>
                <a:lnTo>
                  <a:pt x="5" y="96"/>
                </a:lnTo>
                <a:lnTo>
                  <a:pt x="8" y="96"/>
                </a:lnTo>
                <a:lnTo>
                  <a:pt x="108" y="8"/>
                </a:lnTo>
                <a:lnTo>
                  <a:pt x="109" y="5"/>
                </a:lnTo>
                <a:lnTo>
                  <a:pt x="108" y="1"/>
                </a:lnTo>
                <a:lnTo>
                  <a:pt x="104" y="0"/>
                </a:lnTo>
                <a:lnTo>
                  <a:pt x="101" y="1"/>
                </a:lnTo>
                <a:lnTo>
                  <a:pt x="2" y="8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4" name="Freeform 141"/>
          <p:cNvSpPr/>
          <p:nvPr userDrawn="1"/>
        </p:nvSpPr>
        <p:spPr bwMode="auto">
          <a:xfrm>
            <a:off x="8528050" y="5043488"/>
            <a:ext cx="163513" cy="160337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0 h 101"/>
              <a:gd name="T12" fmla="*/ 2147483646 w 103"/>
              <a:gd name="T13" fmla="*/ 0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0 w 103"/>
              <a:gd name="T29" fmla="*/ 2147483646 h 101"/>
              <a:gd name="T30" fmla="*/ 0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2147483646 w 103"/>
              <a:gd name="T41" fmla="*/ 2147483646 h 101"/>
              <a:gd name="T42" fmla="*/ 2147483646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2147483646 h 101"/>
              <a:gd name="T60" fmla="*/ 2147483646 w 103"/>
              <a:gd name="T61" fmla="*/ 2147483646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91" y="18"/>
                </a:moveTo>
                <a:lnTo>
                  <a:pt x="91" y="18"/>
                </a:lnTo>
                <a:lnTo>
                  <a:pt x="84" y="10"/>
                </a:lnTo>
                <a:lnTo>
                  <a:pt x="74" y="5"/>
                </a:lnTo>
                <a:lnTo>
                  <a:pt x="66" y="2"/>
                </a:lnTo>
                <a:lnTo>
                  <a:pt x="57" y="0"/>
                </a:lnTo>
                <a:lnTo>
                  <a:pt x="47" y="0"/>
                </a:lnTo>
                <a:lnTo>
                  <a:pt x="37" y="2"/>
                </a:lnTo>
                <a:lnTo>
                  <a:pt x="28" y="5"/>
                </a:lnTo>
                <a:lnTo>
                  <a:pt x="18" y="11"/>
                </a:lnTo>
                <a:lnTo>
                  <a:pt x="12" y="19"/>
                </a:lnTo>
                <a:lnTo>
                  <a:pt x="7" y="27"/>
                </a:lnTo>
                <a:lnTo>
                  <a:pt x="2" y="37"/>
                </a:lnTo>
                <a:lnTo>
                  <a:pt x="0" y="47"/>
                </a:lnTo>
                <a:lnTo>
                  <a:pt x="0" y="56"/>
                </a:lnTo>
                <a:lnTo>
                  <a:pt x="4" y="66"/>
                </a:lnTo>
                <a:lnTo>
                  <a:pt x="7" y="75"/>
                </a:lnTo>
                <a:lnTo>
                  <a:pt x="13" y="84"/>
                </a:lnTo>
                <a:lnTo>
                  <a:pt x="20" y="90"/>
                </a:lnTo>
                <a:lnTo>
                  <a:pt x="28" y="96"/>
                </a:lnTo>
                <a:lnTo>
                  <a:pt x="37" y="100"/>
                </a:lnTo>
                <a:lnTo>
                  <a:pt x="47" y="101"/>
                </a:lnTo>
                <a:lnTo>
                  <a:pt x="57" y="101"/>
                </a:lnTo>
                <a:lnTo>
                  <a:pt x="66" y="100"/>
                </a:lnTo>
                <a:lnTo>
                  <a:pt x="76" y="95"/>
                </a:lnTo>
                <a:lnTo>
                  <a:pt x="86" y="90"/>
                </a:lnTo>
                <a:lnTo>
                  <a:pt x="92" y="82"/>
                </a:lnTo>
                <a:lnTo>
                  <a:pt x="97" y="74"/>
                </a:lnTo>
                <a:lnTo>
                  <a:pt x="102" y="64"/>
                </a:lnTo>
                <a:lnTo>
                  <a:pt x="103" y="55"/>
                </a:lnTo>
                <a:lnTo>
                  <a:pt x="103" y="45"/>
                </a:lnTo>
                <a:lnTo>
                  <a:pt x="100" y="35"/>
                </a:lnTo>
                <a:lnTo>
                  <a:pt x="97" y="26"/>
                </a:lnTo>
                <a:lnTo>
                  <a:pt x="91" y="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5" name="Freeform 142"/>
          <p:cNvSpPr/>
          <p:nvPr userDrawn="1"/>
        </p:nvSpPr>
        <p:spPr bwMode="auto">
          <a:xfrm>
            <a:off x="8337550" y="4811713"/>
            <a:ext cx="101600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0 h 66"/>
              <a:gd name="T12" fmla="*/ 2147483646 w 64"/>
              <a:gd name="T13" fmla="*/ 0 h 66"/>
              <a:gd name="T14" fmla="*/ 2147483646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0 w 64"/>
              <a:gd name="T29" fmla="*/ 2147483646 h 66"/>
              <a:gd name="T30" fmla="*/ 0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2147483646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56" y="11"/>
                </a:moveTo>
                <a:lnTo>
                  <a:pt x="56" y="11"/>
                </a:lnTo>
                <a:lnTo>
                  <a:pt x="53" y="8"/>
                </a:lnTo>
                <a:lnTo>
                  <a:pt x="46" y="3"/>
                </a:lnTo>
                <a:lnTo>
                  <a:pt x="42" y="1"/>
                </a:lnTo>
                <a:lnTo>
                  <a:pt x="35" y="0"/>
                </a:lnTo>
                <a:lnTo>
                  <a:pt x="29" y="0"/>
                </a:lnTo>
                <a:lnTo>
                  <a:pt x="22" y="1"/>
                </a:lnTo>
                <a:lnTo>
                  <a:pt x="16" y="4"/>
                </a:lnTo>
                <a:lnTo>
                  <a:pt x="11" y="8"/>
                </a:lnTo>
                <a:lnTo>
                  <a:pt x="6" y="12"/>
                </a:lnTo>
                <a:lnTo>
                  <a:pt x="3" y="17"/>
                </a:lnTo>
                <a:lnTo>
                  <a:pt x="1" y="24"/>
                </a:lnTo>
                <a:lnTo>
                  <a:pt x="0" y="30"/>
                </a:lnTo>
                <a:lnTo>
                  <a:pt x="0" y="37"/>
                </a:lnTo>
                <a:lnTo>
                  <a:pt x="1" y="41"/>
                </a:lnTo>
                <a:lnTo>
                  <a:pt x="3" y="48"/>
                </a:lnTo>
                <a:lnTo>
                  <a:pt x="8" y="53"/>
                </a:lnTo>
                <a:lnTo>
                  <a:pt x="11" y="57"/>
                </a:lnTo>
                <a:lnTo>
                  <a:pt x="18" y="61"/>
                </a:lnTo>
                <a:lnTo>
                  <a:pt x="22" y="64"/>
                </a:lnTo>
                <a:lnTo>
                  <a:pt x="29" y="66"/>
                </a:lnTo>
                <a:lnTo>
                  <a:pt x="35" y="66"/>
                </a:lnTo>
                <a:lnTo>
                  <a:pt x="42" y="64"/>
                </a:lnTo>
                <a:lnTo>
                  <a:pt x="48" y="61"/>
                </a:lnTo>
                <a:lnTo>
                  <a:pt x="53" y="57"/>
                </a:lnTo>
                <a:lnTo>
                  <a:pt x="58" y="53"/>
                </a:lnTo>
                <a:lnTo>
                  <a:pt x="61" y="48"/>
                </a:lnTo>
                <a:lnTo>
                  <a:pt x="63" y="41"/>
                </a:lnTo>
                <a:lnTo>
                  <a:pt x="64" y="35"/>
                </a:lnTo>
                <a:lnTo>
                  <a:pt x="64" y="29"/>
                </a:lnTo>
                <a:lnTo>
                  <a:pt x="63" y="22"/>
                </a:lnTo>
                <a:lnTo>
                  <a:pt x="61" y="17"/>
                </a:lnTo>
                <a:lnTo>
                  <a:pt x="56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6" name="Freeform 143"/>
          <p:cNvSpPr/>
          <p:nvPr userDrawn="1"/>
        </p:nvSpPr>
        <p:spPr bwMode="auto">
          <a:xfrm>
            <a:off x="8410575" y="4889500"/>
            <a:ext cx="166688" cy="195263"/>
          </a:xfrm>
          <a:custGeom>
            <a:avLst/>
            <a:gdLst>
              <a:gd name="T0" fmla="*/ 2147483646 w 105"/>
              <a:gd name="T1" fmla="*/ 2147483646 h 123"/>
              <a:gd name="T2" fmla="*/ 2147483646 w 105"/>
              <a:gd name="T3" fmla="*/ 2147483646 h 123"/>
              <a:gd name="T4" fmla="*/ 2147483646 w 105"/>
              <a:gd name="T5" fmla="*/ 2147483646 h 123"/>
              <a:gd name="T6" fmla="*/ 2147483646 w 105"/>
              <a:gd name="T7" fmla="*/ 0 h 123"/>
              <a:gd name="T8" fmla="*/ 2147483646 w 105"/>
              <a:gd name="T9" fmla="*/ 0 h 123"/>
              <a:gd name="T10" fmla="*/ 2147483646 w 105"/>
              <a:gd name="T11" fmla="*/ 2147483646 h 123"/>
              <a:gd name="T12" fmla="*/ 2147483646 w 105"/>
              <a:gd name="T13" fmla="*/ 2147483646 h 123"/>
              <a:gd name="T14" fmla="*/ 2147483646 w 105"/>
              <a:gd name="T15" fmla="*/ 2147483646 h 123"/>
              <a:gd name="T16" fmla="*/ 0 w 105"/>
              <a:gd name="T17" fmla="*/ 2147483646 h 123"/>
              <a:gd name="T18" fmla="*/ 0 w 105"/>
              <a:gd name="T19" fmla="*/ 2147483646 h 123"/>
              <a:gd name="T20" fmla="*/ 0 w 105"/>
              <a:gd name="T21" fmla="*/ 2147483646 h 123"/>
              <a:gd name="T22" fmla="*/ 2147483646 w 105"/>
              <a:gd name="T23" fmla="*/ 2147483646 h 123"/>
              <a:gd name="T24" fmla="*/ 2147483646 w 105"/>
              <a:gd name="T25" fmla="*/ 2147483646 h 123"/>
              <a:gd name="T26" fmla="*/ 2147483646 w 105"/>
              <a:gd name="T27" fmla="*/ 2147483646 h 123"/>
              <a:gd name="T28" fmla="*/ 2147483646 w 105"/>
              <a:gd name="T29" fmla="*/ 2147483646 h 123"/>
              <a:gd name="T30" fmla="*/ 2147483646 w 105"/>
              <a:gd name="T31" fmla="*/ 2147483646 h 123"/>
              <a:gd name="T32" fmla="*/ 2147483646 w 105"/>
              <a:gd name="T33" fmla="*/ 2147483646 h 123"/>
              <a:gd name="T34" fmla="*/ 2147483646 w 105"/>
              <a:gd name="T35" fmla="*/ 2147483646 h 123"/>
              <a:gd name="T36" fmla="*/ 2147483646 w 105"/>
              <a:gd name="T37" fmla="*/ 2147483646 h 123"/>
              <a:gd name="T38" fmla="*/ 2147483646 w 105"/>
              <a:gd name="T39" fmla="*/ 2147483646 h 123"/>
              <a:gd name="T40" fmla="*/ 2147483646 w 105"/>
              <a:gd name="T41" fmla="*/ 2147483646 h 123"/>
              <a:gd name="T42" fmla="*/ 2147483646 w 105"/>
              <a:gd name="T43" fmla="*/ 2147483646 h 123"/>
              <a:gd name="T44" fmla="*/ 2147483646 w 105"/>
              <a:gd name="T45" fmla="*/ 2147483646 h 123"/>
              <a:gd name="T46" fmla="*/ 2147483646 w 105"/>
              <a:gd name="T47" fmla="*/ 2147483646 h 123"/>
              <a:gd name="T48" fmla="*/ 2147483646 w 105"/>
              <a:gd name="T49" fmla="*/ 2147483646 h 12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05" h="123">
                <a:moveTo>
                  <a:pt x="13" y="4"/>
                </a:moveTo>
                <a:lnTo>
                  <a:pt x="13" y="4"/>
                </a:lnTo>
                <a:lnTo>
                  <a:pt x="10" y="2"/>
                </a:lnTo>
                <a:lnTo>
                  <a:pt x="7" y="0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0" y="7"/>
                </a:lnTo>
                <a:lnTo>
                  <a:pt x="0" y="10"/>
                </a:lnTo>
                <a:lnTo>
                  <a:pt x="2" y="13"/>
                </a:lnTo>
                <a:lnTo>
                  <a:pt x="92" y="119"/>
                </a:lnTo>
                <a:lnTo>
                  <a:pt x="94" y="121"/>
                </a:lnTo>
                <a:lnTo>
                  <a:pt x="97" y="123"/>
                </a:lnTo>
                <a:lnTo>
                  <a:pt x="99" y="123"/>
                </a:lnTo>
                <a:lnTo>
                  <a:pt x="102" y="121"/>
                </a:lnTo>
                <a:lnTo>
                  <a:pt x="103" y="118"/>
                </a:lnTo>
                <a:lnTo>
                  <a:pt x="105" y="116"/>
                </a:lnTo>
                <a:lnTo>
                  <a:pt x="103" y="113"/>
                </a:lnTo>
                <a:lnTo>
                  <a:pt x="103" y="111"/>
                </a:lnTo>
                <a:lnTo>
                  <a:pt x="13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7" name="Freeform 144"/>
          <p:cNvSpPr/>
          <p:nvPr userDrawn="1"/>
        </p:nvSpPr>
        <p:spPr bwMode="auto">
          <a:xfrm>
            <a:off x="8628063" y="5183188"/>
            <a:ext cx="107950" cy="204787"/>
          </a:xfrm>
          <a:custGeom>
            <a:avLst/>
            <a:gdLst>
              <a:gd name="T0" fmla="*/ 2147483646 w 68"/>
              <a:gd name="T1" fmla="*/ 2147483646 h 129"/>
              <a:gd name="T2" fmla="*/ 2147483646 w 68"/>
              <a:gd name="T3" fmla="*/ 2147483646 h 129"/>
              <a:gd name="T4" fmla="*/ 2147483646 w 68"/>
              <a:gd name="T5" fmla="*/ 0 h 129"/>
              <a:gd name="T6" fmla="*/ 2147483646 w 68"/>
              <a:gd name="T7" fmla="*/ 0 h 129"/>
              <a:gd name="T8" fmla="*/ 2147483646 w 68"/>
              <a:gd name="T9" fmla="*/ 0 h 129"/>
              <a:gd name="T10" fmla="*/ 2147483646 w 68"/>
              <a:gd name="T11" fmla="*/ 0 h 129"/>
              <a:gd name="T12" fmla="*/ 0 w 68"/>
              <a:gd name="T13" fmla="*/ 2147483646 h 129"/>
              <a:gd name="T14" fmla="*/ 0 w 68"/>
              <a:gd name="T15" fmla="*/ 2147483646 h 129"/>
              <a:gd name="T16" fmla="*/ 2147483646 w 68"/>
              <a:gd name="T17" fmla="*/ 2147483646 h 129"/>
              <a:gd name="T18" fmla="*/ 2147483646 w 68"/>
              <a:gd name="T19" fmla="*/ 2147483646 h 129"/>
              <a:gd name="T20" fmla="*/ 2147483646 w 68"/>
              <a:gd name="T21" fmla="*/ 2147483646 h 129"/>
              <a:gd name="T22" fmla="*/ 2147483646 w 68"/>
              <a:gd name="T23" fmla="*/ 2147483646 h 129"/>
              <a:gd name="T24" fmla="*/ 2147483646 w 68"/>
              <a:gd name="T25" fmla="*/ 2147483646 h 129"/>
              <a:gd name="T26" fmla="*/ 2147483646 w 68"/>
              <a:gd name="T27" fmla="*/ 2147483646 h 129"/>
              <a:gd name="T28" fmla="*/ 2147483646 w 68"/>
              <a:gd name="T29" fmla="*/ 2147483646 h 129"/>
              <a:gd name="T30" fmla="*/ 2147483646 w 68"/>
              <a:gd name="T31" fmla="*/ 2147483646 h 129"/>
              <a:gd name="T32" fmla="*/ 2147483646 w 68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8" h="129">
                <a:moveTo>
                  <a:pt x="8" y="4"/>
                </a:moveTo>
                <a:lnTo>
                  <a:pt x="8" y="4"/>
                </a:lnTo>
                <a:lnTo>
                  <a:pt x="7" y="0"/>
                </a:lnTo>
                <a:lnTo>
                  <a:pt x="2" y="0"/>
                </a:lnTo>
                <a:lnTo>
                  <a:pt x="0" y="4"/>
                </a:lnTo>
                <a:lnTo>
                  <a:pt x="0" y="7"/>
                </a:lnTo>
                <a:lnTo>
                  <a:pt x="58" y="126"/>
                </a:lnTo>
                <a:lnTo>
                  <a:pt x="61" y="129"/>
                </a:lnTo>
                <a:lnTo>
                  <a:pt x="64" y="127"/>
                </a:lnTo>
                <a:lnTo>
                  <a:pt x="68" y="126"/>
                </a:lnTo>
                <a:lnTo>
                  <a:pt x="66" y="123"/>
                </a:lnTo>
                <a:lnTo>
                  <a:pt x="8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8" name="Freeform 145"/>
          <p:cNvSpPr/>
          <p:nvPr userDrawn="1"/>
        </p:nvSpPr>
        <p:spPr bwMode="auto">
          <a:xfrm>
            <a:off x="8653463" y="5176838"/>
            <a:ext cx="153987" cy="173037"/>
          </a:xfrm>
          <a:custGeom>
            <a:avLst/>
            <a:gdLst>
              <a:gd name="T0" fmla="*/ 2147483646 w 97"/>
              <a:gd name="T1" fmla="*/ 2147483646 h 109"/>
              <a:gd name="T2" fmla="*/ 2147483646 w 97"/>
              <a:gd name="T3" fmla="*/ 2147483646 h 109"/>
              <a:gd name="T4" fmla="*/ 2147483646 w 97"/>
              <a:gd name="T5" fmla="*/ 0 h 109"/>
              <a:gd name="T6" fmla="*/ 2147483646 w 97"/>
              <a:gd name="T7" fmla="*/ 2147483646 h 109"/>
              <a:gd name="T8" fmla="*/ 2147483646 w 97"/>
              <a:gd name="T9" fmla="*/ 2147483646 h 109"/>
              <a:gd name="T10" fmla="*/ 2147483646 w 97"/>
              <a:gd name="T11" fmla="*/ 2147483646 h 109"/>
              <a:gd name="T12" fmla="*/ 0 w 97"/>
              <a:gd name="T13" fmla="*/ 2147483646 h 109"/>
              <a:gd name="T14" fmla="*/ 0 w 97"/>
              <a:gd name="T15" fmla="*/ 2147483646 h 109"/>
              <a:gd name="T16" fmla="*/ 2147483646 w 97"/>
              <a:gd name="T17" fmla="*/ 2147483646 h 109"/>
              <a:gd name="T18" fmla="*/ 2147483646 w 97"/>
              <a:gd name="T19" fmla="*/ 2147483646 h 109"/>
              <a:gd name="T20" fmla="*/ 2147483646 w 97"/>
              <a:gd name="T21" fmla="*/ 2147483646 h 109"/>
              <a:gd name="T22" fmla="*/ 2147483646 w 97"/>
              <a:gd name="T23" fmla="*/ 2147483646 h 109"/>
              <a:gd name="T24" fmla="*/ 2147483646 w 97"/>
              <a:gd name="T25" fmla="*/ 2147483646 h 109"/>
              <a:gd name="T26" fmla="*/ 2147483646 w 97"/>
              <a:gd name="T27" fmla="*/ 2147483646 h 109"/>
              <a:gd name="T28" fmla="*/ 2147483646 w 97"/>
              <a:gd name="T29" fmla="*/ 2147483646 h 109"/>
              <a:gd name="T30" fmla="*/ 2147483646 w 97"/>
              <a:gd name="T31" fmla="*/ 2147483646 h 109"/>
              <a:gd name="T32" fmla="*/ 2147483646 w 97"/>
              <a:gd name="T33" fmla="*/ 2147483646 h 10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7" h="109">
                <a:moveTo>
                  <a:pt x="7" y="1"/>
                </a:moveTo>
                <a:lnTo>
                  <a:pt x="7" y="1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0" y="8"/>
                </a:lnTo>
                <a:lnTo>
                  <a:pt x="89" y="107"/>
                </a:lnTo>
                <a:lnTo>
                  <a:pt x="92" y="109"/>
                </a:lnTo>
                <a:lnTo>
                  <a:pt x="95" y="107"/>
                </a:lnTo>
                <a:lnTo>
                  <a:pt x="97" y="104"/>
                </a:lnTo>
                <a:lnTo>
                  <a:pt x="95" y="101"/>
                </a:lnTo>
                <a:lnTo>
                  <a:pt x="7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59" name="Freeform 146"/>
          <p:cNvSpPr/>
          <p:nvPr userDrawn="1"/>
        </p:nvSpPr>
        <p:spPr bwMode="auto">
          <a:xfrm>
            <a:off x="8605838" y="5195888"/>
            <a:ext cx="58737" cy="220662"/>
          </a:xfrm>
          <a:custGeom>
            <a:avLst/>
            <a:gdLst>
              <a:gd name="T0" fmla="*/ 2147483646 w 37"/>
              <a:gd name="T1" fmla="*/ 2147483646 h 139"/>
              <a:gd name="T2" fmla="*/ 2147483646 w 37"/>
              <a:gd name="T3" fmla="*/ 2147483646 h 139"/>
              <a:gd name="T4" fmla="*/ 2147483646 w 37"/>
              <a:gd name="T5" fmla="*/ 0 h 139"/>
              <a:gd name="T6" fmla="*/ 2147483646 w 37"/>
              <a:gd name="T7" fmla="*/ 0 h 139"/>
              <a:gd name="T8" fmla="*/ 2147483646 w 37"/>
              <a:gd name="T9" fmla="*/ 0 h 139"/>
              <a:gd name="T10" fmla="*/ 2147483646 w 37"/>
              <a:gd name="T11" fmla="*/ 0 h 139"/>
              <a:gd name="T12" fmla="*/ 2147483646 w 37"/>
              <a:gd name="T13" fmla="*/ 2147483646 h 139"/>
              <a:gd name="T14" fmla="*/ 0 w 37"/>
              <a:gd name="T15" fmla="*/ 2147483646 h 139"/>
              <a:gd name="T16" fmla="*/ 2147483646 w 37"/>
              <a:gd name="T17" fmla="*/ 2147483646 h 139"/>
              <a:gd name="T18" fmla="*/ 2147483646 w 37"/>
              <a:gd name="T19" fmla="*/ 2147483646 h 139"/>
              <a:gd name="T20" fmla="*/ 2147483646 w 37"/>
              <a:gd name="T21" fmla="*/ 2147483646 h 139"/>
              <a:gd name="T22" fmla="*/ 2147483646 w 37"/>
              <a:gd name="T23" fmla="*/ 2147483646 h 139"/>
              <a:gd name="T24" fmla="*/ 2147483646 w 37"/>
              <a:gd name="T25" fmla="*/ 2147483646 h 139"/>
              <a:gd name="T26" fmla="*/ 2147483646 w 37"/>
              <a:gd name="T27" fmla="*/ 2147483646 h 139"/>
              <a:gd name="T28" fmla="*/ 2147483646 w 37"/>
              <a:gd name="T29" fmla="*/ 2147483646 h 139"/>
              <a:gd name="T30" fmla="*/ 2147483646 w 37"/>
              <a:gd name="T31" fmla="*/ 2147483646 h 139"/>
              <a:gd name="T32" fmla="*/ 2147483646 w 37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7" h="139">
                <a:moveTo>
                  <a:pt x="9" y="4"/>
                </a:moveTo>
                <a:lnTo>
                  <a:pt x="9" y="4"/>
                </a:lnTo>
                <a:lnTo>
                  <a:pt x="6" y="0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29" y="135"/>
                </a:lnTo>
                <a:lnTo>
                  <a:pt x="30" y="139"/>
                </a:lnTo>
                <a:lnTo>
                  <a:pt x="33" y="139"/>
                </a:lnTo>
                <a:lnTo>
                  <a:pt x="37" y="137"/>
                </a:lnTo>
                <a:lnTo>
                  <a:pt x="37" y="134"/>
                </a:lnTo>
                <a:lnTo>
                  <a:pt x="9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0" name="Freeform 147"/>
          <p:cNvSpPr/>
          <p:nvPr userDrawn="1"/>
        </p:nvSpPr>
        <p:spPr bwMode="auto">
          <a:xfrm>
            <a:off x="8672513" y="5153025"/>
            <a:ext cx="182562" cy="139700"/>
          </a:xfrm>
          <a:custGeom>
            <a:avLst/>
            <a:gdLst>
              <a:gd name="T0" fmla="*/ 2147483646 w 115"/>
              <a:gd name="T1" fmla="*/ 2147483646 h 88"/>
              <a:gd name="T2" fmla="*/ 2147483646 w 115"/>
              <a:gd name="T3" fmla="*/ 2147483646 h 88"/>
              <a:gd name="T4" fmla="*/ 2147483646 w 115"/>
              <a:gd name="T5" fmla="*/ 0 h 88"/>
              <a:gd name="T6" fmla="*/ 2147483646 w 115"/>
              <a:gd name="T7" fmla="*/ 2147483646 h 88"/>
              <a:gd name="T8" fmla="*/ 2147483646 w 115"/>
              <a:gd name="T9" fmla="*/ 2147483646 h 88"/>
              <a:gd name="T10" fmla="*/ 2147483646 w 115"/>
              <a:gd name="T11" fmla="*/ 2147483646 h 88"/>
              <a:gd name="T12" fmla="*/ 0 w 115"/>
              <a:gd name="T13" fmla="*/ 2147483646 h 88"/>
              <a:gd name="T14" fmla="*/ 2147483646 w 115"/>
              <a:gd name="T15" fmla="*/ 2147483646 h 88"/>
              <a:gd name="T16" fmla="*/ 2147483646 w 115"/>
              <a:gd name="T17" fmla="*/ 2147483646 h 88"/>
              <a:gd name="T18" fmla="*/ 2147483646 w 115"/>
              <a:gd name="T19" fmla="*/ 2147483646 h 88"/>
              <a:gd name="T20" fmla="*/ 2147483646 w 115"/>
              <a:gd name="T21" fmla="*/ 2147483646 h 88"/>
              <a:gd name="T22" fmla="*/ 2147483646 w 115"/>
              <a:gd name="T23" fmla="*/ 2147483646 h 88"/>
              <a:gd name="T24" fmla="*/ 2147483646 w 115"/>
              <a:gd name="T25" fmla="*/ 2147483646 h 88"/>
              <a:gd name="T26" fmla="*/ 2147483646 w 115"/>
              <a:gd name="T27" fmla="*/ 2147483646 h 88"/>
              <a:gd name="T28" fmla="*/ 2147483646 w 115"/>
              <a:gd name="T29" fmla="*/ 2147483646 h 88"/>
              <a:gd name="T30" fmla="*/ 2147483646 w 115"/>
              <a:gd name="T31" fmla="*/ 2147483646 h 88"/>
              <a:gd name="T32" fmla="*/ 2147483646 w 115"/>
              <a:gd name="T33" fmla="*/ 2147483646 h 8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5" h="88">
                <a:moveTo>
                  <a:pt x="8" y="2"/>
                </a:moveTo>
                <a:lnTo>
                  <a:pt x="8" y="2"/>
                </a:lnTo>
                <a:lnTo>
                  <a:pt x="3" y="0"/>
                </a:lnTo>
                <a:lnTo>
                  <a:pt x="1" y="2"/>
                </a:lnTo>
                <a:lnTo>
                  <a:pt x="0" y="5"/>
                </a:lnTo>
                <a:lnTo>
                  <a:pt x="1" y="8"/>
                </a:lnTo>
                <a:lnTo>
                  <a:pt x="109" y="88"/>
                </a:lnTo>
                <a:lnTo>
                  <a:pt x="112" y="88"/>
                </a:lnTo>
                <a:lnTo>
                  <a:pt x="114" y="87"/>
                </a:lnTo>
                <a:lnTo>
                  <a:pt x="115" y="84"/>
                </a:lnTo>
                <a:lnTo>
                  <a:pt x="114" y="80"/>
                </a:lnTo>
                <a:lnTo>
                  <a:pt x="8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1" name="Freeform 148"/>
          <p:cNvSpPr/>
          <p:nvPr userDrawn="1"/>
        </p:nvSpPr>
        <p:spPr bwMode="auto">
          <a:xfrm>
            <a:off x="8569325" y="5186363"/>
            <a:ext cx="30163" cy="223837"/>
          </a:xfrm>
          <a:custGeom>
            <a:avLst/>
            <a:gdLst>
              <a:gd name="T0" fmla="*/ 2147483646 w 19"/>
              <a:gd name="T1" fmla="*/ 2147483646 h 141"/>
              <a:gd name="T2" fmla="*/ 2147483646 w 19"/>
              <a:gd name="T3" fmla="*/ 2147483646 h 141"/>
              <a:gd name="T4" fmla="*/ 2147483646 w 19"/>
              <a:gd name="T5" fmla="*/ 2147483646 h 141"/>
              <a:gd name="T6" fmla="*/ 2147483646 w 19"/>
              <a:gd name="T7" fmla="*/ 0 h 141"/>
              <a:gd name="T8" fmla="*/ 2147483646 w 19"/>
              <a:gd name="T9" fmla="*/ 0 h 141"/>
              <a:gd name="T10" fmla="*/ 2147483646 w 19"/>
              <a:gd name="T11" fmla="*/ 0 h 141"/>
              <a:gd name="T12" fmla="*/ 2147483646 w 19"/>
              <a:gd name="T13" fmla="*/ 2147483646 h 141"/>
              <a:gd name="T14" fmla="*/ 0 w 19"/>
              <a:gd name="T15" fmla="*/ 2147483646 h 141"/>
              <a:gd name="T16" fmla="*/ 2147483646 w 19"/>
              <a:gd name="T17" fmla="*/ 2147483646 h 141"/>
              <a:gd name="T18" fmla="*/ 2147483646 w 19"/>
              <a:gd name="T19" fmla="*/ 2147483646 h 141"/>
              <a:gd name="T20" fmla="*/ 2147483646 w 19"/>
              <a:gd name="T21" fmla="*/ 2147483646 h 141"/>
              <a:gd name="T22" fmla="*/ 2147483646 w 19"/>
              <a:gd name="T23" fmla="*/ 2147483646 h 141"/>
              <a:gd name="T24" fmla="*/ 2147483646 w 19"/>
              <a:gd name="T25" fmla="*/ 2147483646 h 141"/>
              <a:gd name="T26" fmla="*/ 2147483646 w 19"/>
              <a:gd name="T27" fmla="*/ 2147483646 h 141"/>
              <a:gd name="T28" fmla="*/ 2147483646 w 19"/>
              <a:gd name="T29" fmla="*/ 2147483646 h 141"/>
              <a:gd name="T30" fmla="*/ 2147483646 w 19"/>
              <a:gd name="T31" fmla="*/ 2147483646 h 141"/>
              <a:gd name="T32" fmla="*/ 2147483646 w 19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1">
                <a:moveTo>
                  <a:pt x="10" y="5"/>
                </a:move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10" y="138"/>
                </a:lnTo>
                <a:lnTo>
                  <a:pt x="11" y="141"/>
                </a:lnTo>
                <a:lnTo>
                  <a:pt x="15" y="141"/>
                </a:lnTo>
                <a:lnTo>
                  <a:pt x="18" y="140"/>
                </a:lnTo>
                <a:lnTo>
                  <a:pt x="19" y="137"/>
                </a:lnTo>
                <a:lnTo>
                  <a:pt x="1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2" name="Freeform 149"/>
          <p:cNvSpPr/>
          <p:nvPr userDrawn="1"/>
        </p:nvSpPr>
        <p:spPr bwMode="auto">
          <a:xfrm>
            <a:off x="8518525" y="5170488"/>
            <a:ext cx="42863" cy="222250"/>
          </a:xfrm>
          <a:custGeom>
            <a:avLst/>
            <a:gdLst>
              <a:gd name="T0" fmla="*/ 2147483646 w 27"/>
              <a:gd name="T1" fmla="*/ 2147483646 h 140"/>
              <a:gd name="T2" fmla="*/ 2147483646 w 27"/>
              <a:gd name="T3" fmla="*/ 2147483646 h 140"/>
              <a:gd name="T4" fmla="*/ 2147483646 w 27"/>
              <a:gd name="T5" fmla="*/ 2147483646 h 140"/>
              <a:gd name="T6" fmla="*/ 2147483646 w 27"/>
              <a:gd name="T7" fmla="*/ 0 h 140"/>
              <a:gd name="T8" fmla="*/ 2147483646 w 27"/>
              <a:gd name="T9" fmla="*/ 0 h 140"/>
              <a:gd name="T10" fmla="*/ 2147483646 w 27"/>
              <a:gd name="T11" fmla="*/ 0 h 140"/>
              <a:gd name="T12" fmla="*/ 2147483646 w 27"/>
              <a:gd name="T13" fmla="*/ 0 h 140"/>
              <a:gd name="T14" fmla="*/ 2147483646 w 27"/>
              <a:gd name="T15" fmla="*/ 2147483646 h 140"/>
              <a:gd name="T16" fmla="*/ 0 w 27"/>
              <a:gd name="T17" fmla="*/ 2147483646 h 140"/>
              <a:gd name="T18" fmla="*/ 0 w 27"/>
              <a:gd name="T19" fmla="*/ 2147483646 h 140"/>
              <a:gd name="T20" fmla="*/ 2147483646 w 27"/>
              <a:gd name="T21" fmla="*/ 2147483646 h 140"/>
              <a:gd name="T22" fmla="*/ 2147483646 w 27"/>
              <a:gd name="T23" fmla="*/ 2147483646 h 140"/>
              <a:gd name="T24" fmla="*/ 2147483646 w 27"/>
              <a:gd name="T25" fmla="*/ 2147483646 h 140"/>
              <a:gd name="T26" fmla="*/ 2147483646 w 27"/>
              <a:gd name="T27" fmla="*/ 2147483646 h 140"/>
              <a:gd name="T28" fmla="*/ 2147483646 w 27"/>
              <a:gd name="T29" fmla="*/ 2147483646 h 140"/>
              <a:gd name="T30" fmla="*/ 2147483646 w 27"/>
              <a:gd name="T31" fmla="*/ 2147483646 h 140"/>
              <a:gd name="T32" fmla="*/ 2147483646 w 27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0">
                <a:moveTo>
                  <a:pt x="27" y="5"/>
                </a:moveTo>
                <a:lnTo>
                  <a:pt x="27" y="5"/>
                </a:lnTo>
                <a:lnTo>
                  <a:pt x="26" y="2"/>
                </a:lnTo>
                <a:lnTo>
                  <a:pt x="24" y="0"/>
                </a:lnTo>
                <a:lnTo>
                  <a:pt x="19" y="0"/>
                </a:lnTo>
                <a:lnTo>
                  <a:pt x="18" y="4"/>
                </a:lnTo>
                <a:lnTo>
                  <a:pt x="0" y="135"/>
                </a:lnTo>
                <a:lnTo>
                  <a:pt x="2" y="139"/>
                </a:lnTo>
                <a:lnTo>
                  <a:pt x="3" y="140"/>
                </a:lnTo>
                <a:lnTo>
                  <a:pt x="6" y="139"/>
                </a:lnTo>
                <a:lnTo>
                  <a:pt x="10" y="137"/>
                </a:lnTo>
                <a:lnTo>
                  <a:pt x="27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3" name="Freeform 150"/>
          <p:cNvSpPr/>
          <p:nvPr userDrawn="1"/>
        </p:nvSpPr>
        <p:spPr bwMode="auto">
          <a:xfrm>
            <a:off x="8447088" y="5148263"/>
            <a:ext cx="95250" cy="206375"/>
          </a:xfrm>
          <a:custGeom>
            <a:avLst/>
            <a:gdLst>
              <a:gd name="T0" fmla="*/ 2147483646 w 60"/>
              <a:gd name="T1" fmla="*/ 2147483646 h 130"/>
              <a:gd name="T2" fmla="*/ 2147483646 w 60"/>
              <a:gd name="T3" fmla="*/ 2147483646 h 130"/>
              <a:gd name="T4" fmla="*/ 2147483646 w 60"/>
              <a:gd name="T5" fmla="*/ 2147483646 h 130"/>
              <a:gd name="T6" fmla="*/ 2147483646 w 60"/>
              <a:gd name="T7" fmla="*/ 0 h 130"/>
              <a:gd name="T8" fmla="*/ 2147483646 w 60"/>
              <a:gd name="T9" fmla="*/ 0 h 130"/>
              <a:gd name="T10" fmla="*/ 2147483646 w 60"/>
              <a:gd name="T11" fmla="*/ 0 h 130"/>
              <a:gd name="T12" fmla="*/ 2147483646 w 60"/>
              <a:gd name="T13" fmla="*/ 0 h 130"/>
              <a:gd name="T14" fmla="*/ 2147483646 w 60"/>
              <a:gd name="T15" fmla="*/ 2147483646 h 130"/>
              <a:gd name="T16" fmla="*/ 0 w 60"/>
              <a:gd name="T17" fmla="*/ 2147483646 h 130"/>
              <a:gd name="T18" fmla="*/ 0 w 60"/>
              <a:gd name="T19" fmla="*/ 2147483646 h 130"/>
              <a:gd name="T20" fmla="*/ 0 w 60"/>
              <a:gd name="T21" fmla="*/ 2147483646 h 130"/>
              <a:gd name="T22" fmla="*/ 2147483646 w 60"/>
              <a:gd name="T23" fmla="*/ 2147483646 h 130"/>
              <a:gd name="T24" fmla="*/ 2147483646 w 60"/>
              <a:gd name="T25" fmla="*/ 2147483646 h 130"/>
              <a:gd name="T26" fmla="*/ 2147483646 w 60"/>
              <a:gd name="T27" fmla="*/ 2147483646 h 130"/>
              <a:gd name="T28" fmla="*/ 2147483646 w 60"/>
              <a:gd name="T29" fmla="*/ 2147483646 h 130"/>
              <a:gd name="T30" fmla="*/ 2147483646 w 60"/>
              <a:gd name="T31" fmla="*/ 2147483646 h 130"/>
              <a:gd name="T32" fmla="*/ 2147483646 w 60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0" h="130">
                <a:moveTo>
                  <a:pt x="60" y="6"/>
                </a:moveTo>
                <a:lnTo>
                  <a:pt x="60" y="6"/>
                </a:lnTo>
                <a:lnTo>
                  <a:pt x="60" y="3"/>
                </a:lnTo>
                <a:lnTo>
                  <a:pt x="58" y="0"/>
                </a:lnTo>
                <a:lnTo>
                  <a:pt x="53" y="0"/>
                </a:lnTo>
                <a:lnTo>
                  <a:pt x="51" y="3"/>
                </a:lnTo>
                <a:lnTo>
                  <a:pt x="0" y="124"/>
                </a:lnTo>
                <a:lnTo>
                  <a:pt x="0" y="127"/>
                </a:lnTo>
                <a:lnTo>
                  <a:pt x="2" y="130"/>
                </a:lnTo>
                <a:lnTo>
                  <a:pt x="6" y="130"/>
                </a:lnTo>
                <a:lnTo>
                  <a:pt x="8" y="127"/>
                </a:lnTo>
                <a:lnTo>
                  <a:pt x="6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4" name="Freeform 151"/>
          <p:cNvSpPr/>
          <p:nvPr userDrawn="1"/>
        </p:nvSpPr>
        <p:spPr bwMode="auto">
          <a:xfrm>
            <a:off x="8682038" y="5127625"/>
            <a:ext cx="209550" cy="87313"/>
          </a:xfrm>
          <a:custGeom>
            <a:avLst/>
            <a:gdLst>
              <a:gd name="T0" fmla="*/ 2147483646 w 132"/>
              <a:gd name="T1" fmla="*/ 0 h 55"/>
              <a:gd name="T2" fmla="*/ 2147483646 w 132"/>
              <a:gd name="T3" fmla="*/ 0 h 55"/>
              <a:gd name="T4" fmla="*/ 2147483646 w 132"/>
              <a:gd name="T5" fmla="*/ 0 h 55"/>
              <a:gd name="T6" fmla="*/ 0 w 132"/>
              <a:gd name="T7" fmla="*/ 2147483646 h 55"/>
              <a:gd name="T8" fmla="*/ 0 w 132"/>
              <a:gd name="T9" fmla="*/ 2147483646 h 55"/>
              <a:gd name="T10" fmla="*/ 0 w 132"/>
              <a:gd name="T11" fmla="*/ 2147483646 h 55"/>
              <a:gd name="T12" fmla="*/ 0 w 132"/>
              <a:gd name="T13" fmla="*/ 2147483646 h 55"/>
              <a:gd name="T14" fmla="*/ 2147483646 w 132"/>
              <a:gd name="T15" fmla="*/ 2147483646 h 55"/>
              <a:gd name="T16" fmla="*/ 2147483646 w 132"/>
              <a:gd name="T17" fmla="*/ 2147483646 h 55"/>
              <a:gd name="T18" fmla="*/ 2147483646 w 132"/>
              <a:gd name="T19" fmla="*/ 2147483646 h 55"/>
              <a:gd name="T20" fmla="*/ 2147483646 w 132"/>
              <a:gd name="T21" fmla="*/ 2147483646 h 55"/>
              <a:gd name="T22" fmla="*/ 2147483646 w 132"/>
              <a:gd name="T23" fmla="*/ 2147483646 h 55"/>
              <a:gd name="T24" fmla="*/ 2147483646 w 132"/>
              <a:gd name="T25" fmla="*/ 2147483646 h 55"/>
              <a:gd name="T26" fmla="*/ 2147483646 w 132"/>
              <a:gd name="T27" fmla="*/ 2147483646 h 55"/>
              <a:gd name="T28" fmla="*/ 2147483646 w 132"/>
              <a:gd name="T29" fmla="*/ 2147483646 h 55"/>
              <a:gd name="T30" fmla="*/ 2147483646 w 132"/>
              <a:gd name="T31" fmla="*/ 2147483646 h 55"/>
              <a:gd name="T32" fmla="*/ 2147483646 w 132"/>
              <a:gd name="T33" fmla="*/ 0 h 5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5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2"/>
                </a:lnTo>
                <a:lnTo>
                  <a:pt x="0" y="6"/>
                </a:lnTo>
                <a:lnTo>
                  <a:pt x="2" y="8"/>
                </a:lnTo>
                <a:lnTo>
                  <a:pt x="127" y="55"/>
                </a:lnTo>
                <a:lnTo>
                  <a:pt x="130" y="55"/>
                </a:lnTo>
                <a:lnTo>
                  <a:pt x="132" y="53"/>
                </a:lnTo>
                <a:lnTo>
                  <a:pt x="132" y="50"/>
                </a:lnTo>
                <a:lnTo>
                  <a:pt x="130" y="47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5" name="Freeform 152"/>
          <p:cNvSpPr/>
          <p:nvPr userDrawn="1"/>
        </p:nvSpPr>
        <p:spPr bwMode="auto">
          <a:xfrm>
            <a:off x="8682038" y="5091113"/>
            <a:ext cx="222250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0 w 140"/>
              <a:gd name="T7" fmla="*/ 2147483646 h 33"/>
              <a:gd name="T8" fmla="*/ 0 w 140"/>
              <a:gd name="T9" fmla="*/ 2147483646 h 33"/>
              <a:gd name="T10" fmla="*/ 0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2147483646 w 140"/>
              <a:gd name="T23" fmla="*/ 2147483646 h 33"/>
              <a:gd name="T24" fmla="*/ 2147483646 w 140"/>
              <a:gd name="T25" fmla="*/ 2147483646 h 33"/>
              <a:gd name="T26" fmla="*/ 2147483646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5" y="0"/>
                </a:moveTo>
                <a:lnTo>
                  <a:pt x="5" y="0"/>
                </a:lnTo>
                <a:lnTo>
                  <a:pt x="2" y="0"/>
                </a:lnTo>
                <a:lnTo>
                  <a:pt x="0" y="4"/>
                </a:lnTo>
                <a:lnTo>
                  <a:pt x="2" y="7"/>
                </a:lnTo>
                <a:lnTo>
                  <a:pt x="3" y="8"/>
                </a:lnTo>
                <a:lnTo>
                  <a:pt x="135" y="33"/>
                </a:lnTo>
                <a:lnTo>
                  <a:pt x="138" y="33"/>
                </a:lnTo>
                <a:lnTo>
                  <a:pt x="140" y="29"/>
                </a:lnTo>
                <a:lnTo>
                  <a:pt x="138" y="26"/>
                </a:lnTo>
                <a:lnTo>
                  <a:pt x="137" y="2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6" name="Freeform 153"/>
          <p:cNvSpPr/>
          <p:nvPr userDrawn="1"/>
        </p:nvSpPr>
        <p:spPr bwMode="auto">
          <a:xfrm>
            <a:off x="8666163" y="5053013"/>
            <a:ext cx="225425" cy="25400"/>
          </a:xfrm>
          <a:custGeom>
            <a:avLst/>
            <a:gdLst>
              <a:gd name="T0" fmla="*/ 2147483646 w 142"/>
              <a:gd name="T1" fmla="*/ 2147483646 h 16"/>
              <a:gd name="T2" fmla="*/ 2147483646 w 142"/>
              <a:gd name="T3" fmla="*/ 2147483646 h 16"/>
              <a:gd name="T4" fmla="*/ 2147483646 w 142"/>
              <a:gd name="T5" fmla="*/ 2147483646 h 16"/>
              <a:gd name="T6" fmla="*/ 0 w 142"/>
              <a:gd name="T7" fmla="*/ 2147483646 h 16"/>
              <a:gd name="T8" fmla="*/ 0 w 142"/>
              <a:gd name="T9" fmla="*/ 2147483646 h 16"/>
              <a:gd name="T10" fmla="*/ 0 w 142"/>
              <a:gd name="T11" fmla="*/ 2147483646 h 16"/>
              <a:gd name="T12" fmla="*/ 2147483646 w 142"/>
              <a:gd name="T13" fmla="*/ 2147483646 h 16"/>
              <a:gd name="T14" fmla="*/ 2147483646 w 142"/>
              <a:gd name="T15" fmla="*/ 2147483646 h 16"/>
              <a:gd name="T16" fmla="*/ 2147483646 w 142"/>
              <a:gd name="T17" fmla="*/ 2147483646 h 16"/>
              <a:gd name="T18" fmla="*/ 2147483646 w 142"/>
              <a:gd name="T19" fmla="*/ 2147483646 h 16"/>
              <a:gd name="T20" fmla="*/ 2147483646 w 142"/>
              <a:gd name="T21" fmla="*/ 2147483646 h 16"/>
              <a:gd name="T22" fmla="*/ 2147483646 w 142"/>
              <a:gd name="T23" fmla="*/ 2147483646 h 16"/>
              <a:gd name="T24" fmla="*/ 2147483646 w 142"/>
              <a:gd name="T25" fmla="*/ 2147483646 h 16"/>
              <a:gd name="T26" fmla="*/ 2147483646 w 142"/>
              <a:gd name="T27" fmla="*/ 2147483646 h 16"/>
              <a:gd name="T28" fmla="*/ 2147483646 w 142"/>
              <a:gd name="T29" fmla="*/ 2147483646 h 16"/>
              <a:gd name="T30" fmla="*/ 2147483646 w 142"/>
              <a:gd name="T31" fmla="*/ 0 h 16"/>
              <a:gd name="T32" fmla="*/ 2147483646 w 142"/>
              <a:gd name="T33" fmla="*/ 2147483646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2" h="16">
                <a:moveTo>
                  <a:pt x="5" y="8"/>
                </a:moveTo>
                <a:lnTo>
                  <a:pt x="5" y="8"/>
                </a:lnTo>
                <a:lnTo>
                  <a:pt x="2" y="10"/>
                </a:lnTo>
                <a:lnTo>
                  <a:pt x="0" y="13"/>
                </a:lnTo>
                <a:lnTo>
                  <a:pt x="2" y="16"/>
                </a:lnTo>
                <a:lnTo>
                  <a:pt x="5" y="16"/>
                </a:lnTo>
                <a:lnTo>
                  <a:pt x="139" y="10"/>
                </a:lnTo>
                <a:lnTo>
                  <a:pt x="140" y="8"/>
                </a:lnTo>
                <a:lnTo>
                  <a:pt x="142" y="5"/>
                </a:lnTo>
                <a:lnTo>
                  <a:pt x="140" y="2"/>
                </a:lnTo>
                <a:lnTo>
                  <a:pt x="137" y="0"/>
                </a:lnTo>
                <a:lnTo>
                  <a:pt x="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7" name="Freeform 154"/>
          <p:cNvSpPr/>
          <p:nvPr userDrawn="1"/>
        </p:nvSpPr>
        <p:spPr bwMode="auto">
          <a:xfrm>
            <a:off x="8648700" y="4992688"/>
            <a:ext cx="217488" cy="68262"/>
          </a:xfrm>
          <a:custGeom>
            <a:avLst/>
            <a:gdLst>
              <a:gd name="T0" fmla="*/ 2147483646 w 137"/>
              <a:gd name="T1" fmla="*/ 2147483646 h 43"/>
              <a:gd name="T2" fmla="*/ 2147483646 w 137"/>
              <a:gd name="T3" fmla="*/ 2147483646 h 43"/>
              <a:gd name="T4" fmla="*/ 0 w 137"/>
              <a:gd name="T5" fmla="*/ 2147483646 h 43"/>
              <a:gd name="T6" fmla="*/ 0 w 137"/>
              <a:gd name="T7" fmla="*/ 2147483646 h 43"/>
              <a:gd name="T8" fmla="*/ 0 w 137"/>
              <a:gd name="T9" fmla="*/ 2147483646 h 43"/>
              <a:gd name="T10" fmla="*/ 0 w 137"/>
              <a:gd name="T11" fmla="*/ 2147483646 h 43"/>
              <a:gd name="T12" fmla="*/ 2147483646 w 137"/>
              <a:gd name="T13" fmla="*/ 2147483646 h 43"/>
              <a:gd name="T14" fmla="*/ 2147483646 w 137"/>
              <a:gd name="T15" fmla="*/ 2147483646 h 43"/>
              <a:gd name="T16" fmla="*/ 2147483646 w 137"/>
              <a:gd name="T17" fmla="*/ 2147483646 h 43"/>
              <a:gd name="T18" fmla="*/ 2147483646 w 137"/>
              <a:gd name="T19" fmla="*/ 2147483646 h 43"/>
              <a:gd name="T20" fmla="*/ 2147483646 w 137"/>
              <a:gd name="T21" fmla="*/ 2147483646 h 43"/>
              <a:gd name="T22" fmla="*/ 2147483646 w 137"/>
              <a:gd name="T23" fmla="*/ 2147483646 h 43"/>
              <a:gd name="T24" fmla="*/ 2147483646 w 137"/>
              <a:gd name="T25" fmla="*/ 2147483646 h 43"/>
              <a:gd name="T26" fmla="*/ 2147483646 w 137"/>
              <a:gd name="T27" fmla="*/ 2147483646 h 43"/>
              <a:gd name="T28" fmla="*/ 2147483646 w 137"/>
              <a:gd name="T29" fmla="*/ 0 h 43"/>
              <a:gd name="T30" fmla="*/ 2147483646 w 137"/>
              <a:gd name="T31" fmla="*/ 0 h 43"/>
              <a:gd name="T32" fmla="*/ 2147483646 w 137"/>
              <a:gd name="T33" fmla="*/ 2147483646 h 4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3">
                <a:moveTo>
                  <a:pt x="3" y="35"/>
                </a:moveTo>
                <a:lnTo>
                  <a:pt x="3" y="35"/>
                </a:lnTo>
                <a:lnTo>
                  <a:pt x="0" y="37"/>
                </a:lnTo>
                <a:lnTo>
                  <a:pt x="0" y="40"/>
                </a:lnTo>
                <a:lnTo>
                  <a:pt x="2" y="43"/>
                </a:lnTo>
                <a:lnTo>
                  <a:pt x="5" y="43"/>
                </a:lnTo>
                <a:lnTo>
                  <a:pt x="134" y="8"/>
                </a:lnTo>
                <a:lnTo>
                  <a:pt x="135" y="6"/>
                </a:lnTo>
                <a:lnTo>
                  <a:pt x="137" y="3"/>
                </a:lnTo>
                <a:lnTo>
                  <a:pt x="134" y="0"/>
                </a:lnTo>
                <a:lnTo>
                  <a:pt x="130" y="0"/>
                </a:lnTo>
                <a:lnTo>
                  <a:pt x="3" y="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8" name="Freeform 155"/>
          <p:cNvSpPr/>
          <p:nvPr userDrawn="1"/>
        </p:nvSpPr>
        <p:spPr bwMode="auto">
          <a:xfrm>
            <a:off x="7658100" y="5022850"/>
            <a:ext cx="163513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0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0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6" y="15"/>
                </a:moveTo>
                <a:lnTo>
                  <a:pt x="16" y="15"/>
                </a:lnTo>
                <a:lnTo>
                  <a:pt x="24" y="8"/>
                </a:lnTo>
                <a:lnTo>
                  <a:pt x="34" y="5"/>
                </a:lnTo>
                <a:lnTo>
                  <a:pt x="44" y="2"/>
                </a:lnTo>
                <a:lnTo>
                  <a:pt x="53" y="0"/>
                </a:lnTo>
                <a:lnTo>
                  <a:pt x="63" y="2"/>
                </a:lnTo>
                <a:lnTo>
                  <a:pt x="72" y="5"/>
                </a:lnTo>
                <a:lnTo>
                  <a:pt x="81" y="10"/>
                </a:lnTo>
                <a:lnTo>
                  <a:pt x="89" y="16"/>
                </a:lnTo>
                <a:lnTo>
                  <a:pt x="95" y="24"/>
                </a:lnTo>
                <a:lnTo>
                  <a:pt x="100" y="34"/>
                </a:lnTo>
                <a:lnTo>
                  <a:pt x="103" y="43"/>
                </a:lnTo>
                <a:lnTo>
                  <a:pt x="103" y="53"/>
                </a:lnTo>
                <a:lnTo>
                  <a:pt x="101" y="63"/>
                </a:lnTo>
                <a:lnTo>
                  <a:pt x="100" y="72"/>
                </a:lnTo>
                <a:lnTo>
                  <a:pt x="95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2" y="103"/>
                </a:lnTo>
                <a:lnTo>
                  <a:pt x="42" y="103"/>
                </a:lnTo>
                <a:lnTo>
                  <a:pt x="32" y="100"/>
                </a:lnTo>
                <a:lnTo>
                  <a:pt x="23" y="95"/>
                </a:lnTo>
                <a:lnTo>
                  <a:pt x="15" y="87"/>
                </a:lnTo>
                <a:lnTo>
                  <a:pt x="8" y="79"/>
                </a:lnTo>
                <a:lnTo>
                  <a:pt x="3" y="71"/>
                </a:lnTo>
                <a:lnTo>
                  <a:pt x="2" y="61"/>
                </a:lnTo>
                <a:lnTo>
                  <a:pt x="0" y="51"/>
                </a:lnTo>
                <a:lnTo>
                  <a:pt x="2" y="42"/>
                </a:lnTo>
                <a:lnTo>
                  <a:pt x="5" y="32"/>
                </a:lnTo>
                <a:lnTo>
                  <a:pt x="10" y="23"/>
                </a:lnTo>
                <a:lnTo>
                  <a:pt x="16" y="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69" name="Freeform 156"/>
          <p:cNvSpPr/>
          <p:nvPr userDrawn="1"/>
        </p:nvSpPr>
        <p:spPr bwMode="auto">
          <a:xfrm>
            <a:off x="7935913" y="4818063"/>
            <a:ext cx="104775" cy="103187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0 h 65"/>
              <a:gd name="T10" fmla="*/ 2147483646 w 66"/>
              <a:gd name="T11" fmla="*/ 0 h 65"/>
              <a:gd name="T12" fmla="*/ 2147483646 w 66"/>
              <a:gd name="T13" fmla="*/ 0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0 w 66"/>
              <a:gd name="T65" fmla="*/ 2147483646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0" y="10"/>
                </a:moveTo>
                <a:lnTo>
                  <a:pt x="10" y="10"/>
                </a:lnTo>
                <a:lnTo>
                  <a:pt x="16" y="5"/>
                </a:lnTo>
                <a:lnTo>
                  <a:pt x="21" y="2"/>
                </a:lnTo>
                <a:lnTo>
                  <a:pt x="28" y="0"/>
                </a:lnTo>
                <a:lnTo>
                  <a:pt x="34" y="0"/>
                </a:lnTo>
                <a:lnTo>
                  <a:pt x="41" y="0"/>
                </a:lnTo>
                <a:lnTo>
                  <a:pt x="45" y="2"/>
                </a:lnTo>
                <a:lnTo>
                  <a:pt x="52" y="5"/>
                </a:lnTo>
                <a:lnTo>
                  <a:pt x="57" y="10"/>
                </a:lnTo>
                <a:lnTo>
                  <a:pt x="62" y="15"/>
                </a:lnTo>
                <a:lnTo>
                  <a:pt x="63" y="21"/>
                </a:lnTo>
                <a:lnTo>
                  <a:pt x="65" y="28"/>
                </a:lnTo>
                <a:lnTo>
                  <a:pt x="66" y="33"/>
                </a:lnTo>
                <a:lnTo>
                  <a:pt x="65" y="39"/>
                </a:lnTo>
                <a:lnTo>
                  <a:pt x="63" y="45"/>
                </a:lnTo>
                <a:lnTo>
                  <a:pt x="60" y="50"/>
                </a:lnTo>
                <a:lnTo>
                  <a:pt x="55" y="57"/>
                </a:lnTo>
                <a:lnTo>
                  <a:pt x="50" y="60"/>
                </a:lnTo>
                <a:lnTo>
                  <a:pt x="45" y="63"/>
                </a:lnTo>
                <a:lnTo>
                  <a:pt x="39" y="65"/>
                </a:lnTo>
                <a:lnTo>
                  <a:pt x="33" y="65"/>
                </a:lnTo>
                <a:lnTo>
                  <a:pt x="26" y="65"/>
                </a:lnTo>
                <a:lnTo>
                  <a:pt x="20" y="63"/>
                </a:lnTo>
                <a:lnTo>
                  <a:pt x="15" y="60"/>
                </a:lnTo>
                <a:lnTo>
                  <a:pt x="10" y="55"/>
                </a:lnTo>
                <a:lnTo>
                  <a:pt x="5" y="50"/>
                </a:lnTo>
                <a:lnTo>
                  <a:pt x="4" y="44"/>
                </a:lnTo>
                <a:lnTo>
                  <a:pt x="2" y="39"/>
                </a:lnTo>
                <a:lnTo>
                  <a:pt x="0" y="33"/>
                </a:lnTo>
                <a:lnTo>
                  <a:pt x="2" y="26"/>
                </a:lnTo>
                <a:lnTo>
                  <a:pt x="4" y="20"/>
                </a:lnTo>
                <a:lnTo>
                  <a:pt x="7" y="15"/>
                </a:lnTo>
                <a:lnTo>
                  <a:pt x="10" y="1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0" name="Freeform 157"/>
          <p:cNvSpPr/>
          <p:nvPr userDrawn="1"/>
        </p:nvSpPr>
        <p:spPr bwMode="auto">
          <a:xfrm>
            <a:off x="7780338" y="4892675"/>
            <a:ext cx="180975" cy="179388"/>
          </a:xfrm>
          <a:custGeom>
            <a:avLst/>
            <a:gdLst>
              <a:gd name="T0" fmla="*/ 2147483646 w 114"/>
              <a:gd name="T1" fmla="*/ 2147483646 h 113"/>
              <a:gd name="T2" fmla="*/ 2147483646 w 114"/>
              <a:gd name="T3" fmla="*/ 2147483646 h 113"/>
              <a:gd name="T4" fmla="*/ 2147483646 w 114"/>
              <a:gd name="T5" fmla="*/ 2147483646 h 113"/>
              <a:gd name="T6" fmla="*/ 2147483646 w 114"/>
              <a:gd name="T7" fmla="*/ 0 h 113"/>
              <a:gd name="T8" fmla="*/ 2147483646 w 114"/>
              <a:gd name="T9" fmla="*/ 2147483646 h 113"/>
              <a:gd name="T10" fmla="*/ 2147483646 w 114"/>
              <a:gd name="T11" fmla="*/ 2147483646 h 113"/>
              <a:gd name="T12" fmla="*/ 2147483646 w 114"/>
              <a:gd name="T13" fmla="*/ 2147483646 h 113"/>
              <a:gd name="T14" fmla="*/ 2147483646 w 114"/>
              <a:gd name="T15" fmla="*/ 2147483646 h 113"/>
              <a:gd name="T16" fmla="*/ 2147483646 w 114"/>
              <a:gd name="T17" fmla="*/ 2147483646 h 113"/>
              <a:gd name="T18" fmla="*/ 2147483646 w 114"/>
              <a:gd name="T19" fmla="*/ 2147483646 h 113"/>
              <a:gd name="T20" fmla="*/ 2147483646 w 114"/>
              <a:gd name="T21" fmla="*/ 2147483646 h 113"/>
              <a:gd name="T22" fmla="*/ 2147483646 w 114"/>
              <a:gd name="T23" fmla="*/ 2147483646 h 113"/>
              <a:gd name="T24" fmla="*/ 2147483646 w 114"/>
              <a:gd name="T25" fmla="*/ 2147483646 h 113"/>
              <a:gd name="T26" fmla="*/ 2147483646 w 114"/>
              <a:gd name="T27" fmla="*/ 2147483646 h 113"/>
              <a:gd name="T28" fmla="*/ 2147483646 w 114"/>
              <a:gd name="T29" fmla="*/ 2147483646 h 113"/>
              <a:gd name="T30" fmla="*/ 2147483646 w 114"/>
              <a:gd name="T31" fmla="*/ 2147483646 h 113"/>
              <a:gd name="T32" fmla="*/ 2147483646 w 114"/>
              <a:gd name="T33" fmla="*/ 2147483646 h 113"/>
              <a:gd name="T34" fmla="*/ 2147483646 w 114"/>
              <a:gd name="T35" fmla="*/ 2147483646 h 113"/>
              <a:gd name="T36" fmla="*/ 2147483646 w 114"/>
              <a:gd name="T37" fmla="*/ 2147483646 h 113"/>
              <a:gd name="T38" fmla="*/ 2147483646 w 114"/>
              <a:gd name="T39" fmla="*/ 2147483646 h 113"/>
              <a:gd name="T40" fmla="*/ 0 w 114"/>
              <a:gd name="T41" fmla="*/ 2147483646 h 113"/>
              <a:gd name="T42" fmla="*/ 0 w 114"/>
              <a:gd name="T43" fmla="*/ 2147483646 h 113"/>
              <a:gd name="T44" fmla="*/ 0 w 114"/>
              <a:gd name="T45" fmla="*/ 2147483646 h 113"/>
              <a:gd name="T46" fmla="*/ 2147483646 w 114"/>
              <a:gd name="T47" fmla="*/ 2147483646 h 113"/>
              <a:gd name="T48" fmla="*/ 2147483646 w 114"/>
              <a:gd name="T49" fmla="*/ 2147483646 h 113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14" h="113">
                <a:moveTo>
                  <a:pt x="103" y="3"/>
                </a:moveTo>
                <a:lnTo>
                  <a:pt x="103" y="3"/>
                </a:lnTo>
                <a:lnTo>
                  <a:pt x="105" y="2"/>
                </a:lnTo>
                <a:lnTo>
                  <a:pt x="108" y="0"/>
                </a:lnTo>
                <a:lnTo>
                  <a:pt x="111" y="2"/>
                </a:lnTo>
                <a:lnTo>
                  <a:pt x="113" y="3"/>
                </a:lnTo>
                <a:lnTo>
                  <a:pt x="114" y="5"/>
                </a:lnTo>
                <a:lnTo>
                  <a:pt x="114" y="8"/>
                </a:lnTo>
                <a:lnTo>
                  <a:pt x="114" y="11"/>
                </a:lnTo>
                <a:lnTo>
                  <a:pt x="113" y="13"/>
                </a:lnTo>
                <a:lnTo>
                  <a:pt x="12" y="111"/>
                </a:lnTo>
                <a:lnTo>
                  <a:pt x="10" y="111"/>
                </a:lnTo>
                <a:lnTo>
                  <a:pt x="7" y="113"/>
                </a:lnTo>
                <a:lnTo>
                  <a:pt x="4" y="111"/>
                </a:lnTo>
                <a:lnTo>
                  <a:pt x="2" y="109"/>
                </a:lnTo>
                <a:lnTo>
                  <a:pt x="0" y="108"/>
                </a:lnTo>
                <a:lnTo>
                  <a:pt x="0" y="105"/>
                </a:lnTo>
                <a:lnTo>
                  <a:pt x="0" y="103"/>
                </a:lnTo>
                <a:lnTo>
                  <a:pt x="2" y="100"/>
                </a:lnTo>
                <a:lnTo>
                  <a:pt x="103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1" name="Freeform 158"/>
          <p:cNvSpPr/>
          <p:nvPr userDrawn="1"/>
        </p:nvSpPr>
        <p:spPr bwMode="auto">
          <a:xfrm>
            <a:off x="7589838" y="5162550"/>
            <a:ext cx="127000" cy="192088"/>
          </a:xfrm>
          <a:custGeom>
            <a:avLst/>
            <a:gdLst>
              <a:gd name="T0" fmla="*/ 2147483646 w 80"/>
              <a:gd name="T1" fmla="*/ 2147483646 h 121"/>
              <a:gd name="T2" fmla="*/ 2147483646 w 80"/>
              <a:gd name="T3" fmla="*/ 2147483646 h 121"/>
              <a:gd name="T4" fmla="*/ 2147483646 w 80"/>
              <a:gd name="T5" fmla="*/ 0 h 121"/>
              <a:gd name="T6" fmla="*/ 2147483646 w 80"/>
              <a:gd name="T7" fmla="*/ 0 h 121"/>
              <a:gd name="T8" fmla="*/ 2147483646 w 80"/>
              <a:gd name="T9" fmla="*/ 0 h 121"/>
              <a:gd name="T10" fmla="*/ 2147483646 w 80"/>
              <a:gd name="T11" fmla="*/ 0 h 121"/>
              <a:gd name="T12" fmla="*/ 2147483646 w 80"/>
              <a:gd name="T13" fmla="*/ 2147483646 h 121"/>
              <a:gd name="T14" fmla="*/ 2147483646 w 80"/>
              <a:gd name="T15" fmla="*/ 2147483646 h 121"/>
              <a:gd name="T16" fmla="*/ 2147483646 w 80"/>
              <a:gd name="T17" fmla="*/ 2147483646 h 121"/>
              <a:gd name="T18" fmla="*/ 2147483646 w 80"/>
              <a:gd name="T19" fmla="*/ 2147483646 h 121"/>
              <a:gd name="T20" fmla="*/ 2147483646 w 80"/>
              <a:gd name="T21" fmla="*/ 2147483646 h 121"/>
              <a:gd name="T22" fmla="*/ 2147483646 w 80"/>
              <a:gd name="T23" fmla="*/ 2147483646 h 121"/>
              <a:gd name="T24" fmla="*/ 2147483646 w 80"/>
              <a:gd name="T25" fmla="*/ 2147483646 h 121"/>
              <a:gd name="T26" fmla="*/ 2147483646 w 80"/>
              <a:gd name="T27" fmla="*/ 2147483646 h 121"/>
              <a:gd name="T28" fmla="*/ 0 w 80"/>
              <a:gd name="T29" fmla="*/ 2147483646 h 121"/>
              <a:gd name="T30" fmla="*/ 2147483646 w 80"/>
              <a:gd name="T31" fmla="*/ 2147483646 h 121"/>
              <a:gd name="T32" fmla="*/ 2147483646 w 80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0" h="121">
                <a:moveTo>
                  <a:pt x="72" y="2"/>
                </a:moveTo>
                <a:lnTo>
                  <a:pt x="72" y="2"/>
                </a:lnTo>
                <a:lnTo>
                  <a:pt x="74" y="0"/>
                </a:lnTo>
                <a:lnTo>
                  <a:pt x="77" y="0"/>
                </a:lnTo>
                <a:lnTo>
                  <a:pt x="80" y="4"/>
                </a:lnTo>
                <a:lnTo>
                  <a:pt x="78" y="7"/>
                </a:lnTo>
                <a:lnTo>
                  <a:pt x="8" y="119"/>
                </a:lnTo>
                <a:lnTo>
                  <a:pt x="6" y="121"/>
                </a:lnTo>
                <a:lnTo>
                  <a:pt x="3" y="121"/>
                </a:lnTo>
                <a:lnTo>
                  <a:pt x="0" y="118"/>
                </a:lnTo>
                <a:lnTo>
                  <a:pt x="1" y="115"/>
                </a:lnTo>
                <a:lnTo>
                  <a:pt x="72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2" name="Freeform 159"/>
          <p:cNvSpPr/>
          <p:nvPr userDrawn="1"/>
        </p:nvSpPr>
        <p:spPr bwMode="auto">
          <a:xfrm>
            <a:off x="7523163" y="5153025"/>
            <a:ext cx="168275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0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2147483646 w 106"/>
              <a:gd name="T21" fmla="*/ 2147483646 h 100"/>
              <a:gd name="T22" fmla="*/ 0 w 106"/>
              <a:gd name="T23" fmla="*/ 2147483646 h 100"/>
              <a:gd name="T24" fmla="*/ 0 w 106"/>
              <a:gd name="T25" fmla="*/ 2147483646 h 100"/>
              <a:gd name="T26" fmla="*/ 0 w 106"/>
              <a:gd name="T27" fmla="*/ 2147483646 h 100"/>
              <a:gd name="T28" fmla="*/ 0 w 106"/>
              <a:gd name="T29" fmla="*/ 2147483646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0" y="2"/>
                </a:moveTo>
                <a:lnTo>
                  <a:pt x="100" y="2"/>
                </a:lnTo>
                <a:lnTo>
                  <a:pt x="103" y="0"/>
                </a:lnTo>
                <a:lnTo>
                  <a:pt x="106" y="2"/>
                </a:lnTo>
                <a:lnTo>
                  <a:pt x="106" y="5"/>
                </a:lnTo>
                <a:lnTo>
                  <a:pt x="104" y="8"/>
                </a:lnTo>
                <a:lnTo>
                  <a:pt x="6" y="98"/>
                </a:lnTo>
                <a:lnTo>
                  <a:pt x="3" y="100"/>
                </a:lnTo>
                <a:lnTo>
                  <a:pt x="0" y="98"/>
                </a:lnTo>
                <a:lnTo>
                  <a:pt x="0" y="95"/>
                </a:lnTo>
                <a:lnTo>
                  <a:pt x="2" y="92"/>
                </a:lnTo>
                <a:lnTo>
                  <a:pt x="100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3" name="Freeform 160"/>
          <p:cNvSpPr/>
          <p:nvPr userDrawn="1"/>
        </p:nvSpPr>
        <p:spPr bwMode="auto">
          <a:xfrm>
            <a:off x="7656513" y="5176838"/>
            <a:ext cx="80962" cy="214312"/>
          </a:xfrm>
          <a:custGeom>
            <a:avLst/>
            <a:gdLst>
              <a:gd name="T0" fmla="*/ 2147483646 w 51"/>
              <a:gd name="T1" fmla="*/ 2147483646 h 135"/>
              <a:gd name="T2" fmla="*/ 2147483646 w 51"/>
              <a:gd name="T3" fmla="*/ 2147483646 h 135"/>
              <a:gd name="T4" fmla="*/ 2147483646 w 51"/>
              <a:gd name="T5" fmla="*/ 2147483646 h 135"/>
              <a:gd name="T6" fmla="*/ 2147483646 w 51"/>
              <a:gd name="T7" fmla="*/ 0 h 135"/>
              <a:gd name="T8" fmla="*/ 2147483646 w 51"/>
              <a:gd name="T9" fmla="*/ 0 h 135"/>
              <a:gd name="T10" fmla="*/ 2147483646 w 51"/>
              <a:gd name="T11" fmla="*/ 0 h 135"/>
              <a:gd name="T12" fmla="*/ 2147483646 w 51"/>
              <a:gd name="T13" fmla="*/ 2147483646 h 135"/>
              <a:gd name="T14" fmla="*/ 2147483646 w 51"/>
              <a:gd name="T15" fmla="*/ 2147483646 h 135"/>
              <a:gd name="T16" fmla="*/ 2147483646 w 51"/>
              <a:gd name="T17" fmla="*/ 2147483646 h 135"/>
              <a:gd name="T18" fmla="*/ 2147483646 w 51"/>
              <a:gd name="T19" fmla="*/ 2147483646 h 135"/>
              <a:gd name="T20" fmla="*/ 2147483646 w 51"/>
              <a:gd name="T21" fmla="*/ 2147483646 h 135"/>
              <a:gd name="T22" fmla="*/ 2147483646 w 51"/>
              <a:gd name="T23" fmla="*/ 2147483646 h 135"/>
              <a:gd name="T24" fmla="*/ 2147483646 w 51"/>
              <a:gd name="T25" fmla="*/ 2147483646 h 135"/>
              <a:gd name="T26" fmla="*/ 2147483646 w 51"/>
              <a:gd name="T27" fmla="*/ 2147483646 h 135"/>
              <a:gd name="T28" fmla="*/ 2147483646 w 51"/>
              <a:gd name="T29" fmla="*/ 2147483646 h 135"/>
              <a:gd name="T30" fmla="*/ 0 w 51"/>
              <a:gd name="T31" fmla="*/ 2147483646 h 135"/>
              <a:gd name="T32" fmla="*/ 2147483646 w 51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1" h="135">
                <a:moveTo>
                  <a:pt x="41" y="3"/>
                </a:moveTo>
                <a:lnTo>
                  <a:pt x="41" y="3"/>
                </a:lnTo>
                <a:lnTo>
                  <a:pt x="45" y="1"/>
                </a:lnTo>
                <a:lnTo>
                  <a:pt x="48" y="0"/>
                </a:lnTo>
                <a:lnTo>
                  <a:pt x="51" y="3"/>
                </a:lnTo>
                <a:lnTo>
                  <a:pt x="51" y="6"/>
                </a:lnTo>
                <a:lnTo>
                  <a:pt x="9" y="131"/>
                </a:lnTo>
                <a:lnTo>
                  <a:pt x="6" y="135"/>
                </a:lnTo>
                <a:lnTo>
                  <a:pt x="3" y="135"/>
                </a:lnTo>
                <a:lnTo>
                  <a:pt x="1" y="133"/>
                </a:lnTo>
                <a:lnTo>
                  <a:pt x="0" y="130"/>
                </a:lnTo>
                <a:lnTo>
                  <a:pt x="41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4" name="Freeform 161"/>
          <p:cNvSpPr/>
          <p:nvPr userDrawn="1"/>
        </p:nvSpPr>
        <p:spPr bwMode="auto">
          <a:xfrm>
            <a:off x="7480300" y="5127625"/>
            <a:ext cx="195263" cy="122238"/>
          </a:xfrm>
          <a:custGeom>
            <a:avLst/>
            <a:gdLst>
              <a:gd name="T0" fmla="*/ 2147483646 w 123"/>
              <a:gd name="T1" fmla="*/ 2147483646 h 77"/>
              <a:gd name="T2" fmla="*/ 2147483646 w 123"/>
              <a:gd name="T3" fmla="*/ 2147483646 h 77"/>
              <a:gd name="T4" fmla="*/ 2147483646 w 123"/>
              <a:gd name="T5" fmla="*/ 0 h 77"/>
              <a:gd name="T6" fmla="*/ 2147483646 w 123"/>
              <a:gd name="T7" fmla="*/ 2147483646 h 77"/>
              <a:gd name="T8" fmla="*/ 2147483646 w 123"/>
              <a:gd name="T9" fmla="*/ 2147483646 h 77"/>
              <a:gd name="T10" fmla="*/ 2147483646 w 123"/>
              <a:gd name="T11" fmla="*/ 2147483646 h 77"/>
              <a:gd name="T12" fmla="*/ 2147483646 w 123"/>
              <a:gd name="T13" fmla="*/ 2147483646 h 77"/>
              <a:gd name="T14" fmla="*/ 2147483646 w 123"/>
              <a:gd name="T15" fmla="*/ 2147483646 h 77"/>
              <a:gd name="T16" fmla="*/ 2147483646 w 123"/>
              <a:gd name="T17" fmla="*/ 2147483646 h 77"/>
              <a:gd name="T18" fmla="*/ 2147483646 w 123"/>
              <a:gd name="T19" fmla="*/ 2147483646 h 77"/>
              <a:gd name="T20" fmla="*/ 2147483646 w 123"/>
              <a:gd name="T21" fmla="*/ 2147483646 h 77"/>
              <a:gd name="T22" fmla="*/ 0 w 123"/>
              <a:gd name="T23" fmla="*/ 2147483646 h 77"/>
              <a:gd name="T24" fmla="*/ 0 w 123"/>
              <a:gd name="T25" fmla="*/ 2147483646 h 77"/>
              <a:gd name="T26" fmla="*/ 0 w 123"/>
              <a:gd name="T27" fmla="*/ 2147483646 h 77"/>
              <a:gd name="T28" fmla="*/ 0 w 123"/>
              <a:gd name="T29" fmla="*/ 2147483646 h 77"/>
              <a:gd name="T30" fmla="*/ 2147483646 w 123"/>
              <a:gd name="T31" fmla="*/ 2147483646 h 77"/>
              <a:gd name="T32" fmla="*/ 2147483646 w 123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3" h="77">
                <a:moveTo>
                  <a:pt x="117" y="2"/>
                </a:moveTo>
                <a:lnTo>
                  <a:pt x="117" y="2"/>
                </a:lnTo>
                <a:lnTo>
                  <a:pt x="120" y="0"/>
                </a:lnTo>
                <a:lnTo>
                  <a:pt x="122" y="3"/>
                </a:lnTo>
                <a:lnTo>
                  <a:pt x="123" y="6"/>
                </a:lnTo>
                <a:lnTo>
                  <a:pt x="120" y="8"/>
                </a:lnTo>
                <a:lnTo>
                  <a:pt x="6" y="77"/>
                </a:lnTo>
                <a:lnTo>
                  <a:pt x="3" y="77"/>
                </a:lnTo>
                <a:lnTo>
                  <a:pt x="0" y="76"/>
                </a:lnTo>
                <a:lnTo>
                  <a:pt x="0" y="72"/>
                </a:lnTo>
                <a:lnTo>
                  <a:pt x="1" y="69"/>
                </a:lnTo>
                <a:lnTo>
                  <a:pt x="117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5" name="Freeform 162"/>
          <p:cNvSpPr/>
          <p:nvPr userDrawn="1"/>
        </p:nvSpPr>
        <p:spPr bwMode="auto">
          <a:xfrm>
            <a:off x="7721600" y="5173663"/>
            <a:ext cx="50800" cy="219075"/>
          </a:xfrm>
          <a:custGeom>
            <a:avLst/>
            <a:gdLst>
              <a:gd name="T0" fmla="*/ 2147483646 w 32"/>
              <a:gd name="T1" fmla="*/ 2147483646 h 138"/>
              <a:gd name="T2" fmla="*/ 2147483646 w 32"/>
              <a:gd name="T3" fmla="*/ 2147483646 h 138"/>
              <a:gd name="T4" fmla="*/ 2147483646 w 32"/>
              <a:gd name="T5" fmla="*/ 0 h 138"/>
              <a:gd name="T6" fmla="*/ 2147483646 w 32"/>
              <a:gd name="T7" fmla="*/ 0 h 138"/>
              <a:gd name="T8" fmla="*/ 2147483646 w 32"/>
              <a:gd name="T9" fmla="*/ 0 h 138"/>
              <a:gd name="T10" fmla="*/ 2147483646 w 32"/>
              <a:gd name="T11" fmla="*/ 0 h 138"/>
              <a:gd name="T12" fmla="*/ 2147483646 w 32"/>
              <a:gd name="T13" fmla="*/ 2147483646 h 138"/>
              <a:gd name="T14" fmla="*/ 2147483646 w 32"/>
              <a:gd name="T15" fmla="*/ 2147483646 h 138"/>
              <a:gd name="T16" fmla="*/ 2147483646 w 32"/>
              <a:gd name="T17" fmla="*/ 2147483646 h 138"/>
              <a:gd name="T18" fmla="*/ 2147483646 w 32"/>
              <a:gd name="T19" fmla="*/ 2147483646 h 138"/>
              <a:gd name="T20" fmla="*/ 2147483646 w 32"/>
              <a:gd name="T21" fmla="*/ 2147483646 h 138"/>
              <a:gd name="T22" fmla="*/ 2147483646 w 32"/>
              <a:gd name="T23" fmla="*/ 2147483646 h 138"/>
              <a:gd name="T24" fmla="*/ 2147483646 w 32"/>
              <a:gd name="T25" fmla="*/ 2147483646 h 138"/>
              <a:gd name="T26" fmla="*/ 2147483646 w 32"/>
              <a:gd name="T27" fmla="*/ 2147483646 h 138"/>
              <a:gd name="T28" fmla="*/ 0 w 32"/>
              <a:gd name="T29" fmla="*/ 2147483646 h 138"/>
              <a:gd name="T30" fmla="*/ 0 w 32"/>
              <a:gd name="T31" fmla="*/ 2147483646 h 138"/>
              <a:gd name="T32" fmla="*/ 2147483646 w 32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38">
                <a:moveTo>
                  <a:pt x="24" y="3"/>
                </a:moveTo>
                <a:lnTo>
                  <a:pt x="24" y="3"/>
                </a:lnTo>
                <a:lnTo>
                  <a:pt x="26" y="0"/>
                </a:lnTo>
                <a:lnTo>
                  <a:pt x="29" y="0"/>
                </a:lnTo>
                <a:lnTo>
                  <a:pt x="32" y="2"/>
                </a:lnTo>
                <a:lnTo>
                  <a:pt x="32" y="5"/>
                </a:lnTo>
                <a:lnTo>
                  <a:pt x="8" y="135"/>
                </a:lnTo>
                <a:lnTo>
                  <a:pt x="7" y="138"/>
                </a:lnTo>
                <a:lnTo>
                  <a:pt x="4" y="138"/>
                </a:lnTo>
                <a:lnTo>
                  <a:pt x="0" y="137"/>
                </a:lnTo>
                <a:lnTo>
                  <a:pt x="0" y="133"/>
                </a:lnTo>
                <a:lnTo>
                  <a:pt x="24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6" name="Freeform 163"/>
          <p:cNvSpPr/>
          <p:nvPr userDrawn="1"/>
        </p:nvSpPr>
        <p:spPr bwMode="auto">
          <a:xfrm>
            <a:off x="7783513" y="5157788"/>
            <a:ext cx="20637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0 h 142"/>
              <a:gd name="T8" fmla="*/ 2147483646 w 13"/>
              <a:gd name="T9" fmla="*/ 0 h 142"/>
              <a:gd name="T10" fmla="*/ 2147483646 w 13"/>
              <a:gd name="T11" fmla="*/ 0 h 142"/>
              <a:gd name="T12" fmla="*/ 2147483646 w 13"/>
              <a:gd name="T13" fmla="*/ 0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2147483646 h 142"/>
              <a:gd name="T24" fmla="*/ 2147483646 w 13"/>
              <a:gd name="T25" fmla="*/ 2147483646 h 142"/>
              <a:gd name="T26" fmla="*/ 2147483646 w 13"/>
              <a:gd name="T27" fmla="*/ 2147483646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5"/>
                </a:move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0"/>
                </a:lnTo>
                <a:lnTo>
                  <a:pt x="10" y="3"/>
                </a:lnTo>
                <a:lnTo>
                  <a:pt x="13" y="137"/>
                </a:lnTo>
                <a:lnTo>
                  <a:pt x="13" y="140"/>
                </a:lnTo>
                <a:lnTo>
                  <a:pt x="10" y="142"/>
                </a:lnTo>
                <a:lnTo>
                  <a:pt x="6" y="140"/>
                </a:lnTo>
                <a:lnTo>
                  <a:pt x="5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7" name="Freeform 164"/>
          <p:cNvSpPr/>
          <p:nvPr userDrawn="1"/>
        </p:nvSpPr>
        <p:spPr bwMode="auto">
          <a:xfrm>
            <a:off x="7805738" y="5137150"/>
            <a:ext cx="74612" cy="214313"/>
          </a:xfrm>
          <a:custGeom>
            <a:avLst/>
            <a:gdLst>
              <a:gd name="T0" fmla="*/ 0 w 47"/>
              <a:gd name="T1" fmla="*/ 2147483646 h 135"/>
              <a:gd name="T2" fmla="*/ 0 w 47"/>
              <a:gd name="T3" fmla="*/ 2147483646 h 135"/>
              <a:gd name="T4" fmla="*/ 0 w 47"/>
              <a:gd name="T5" fmla="*/ 2147483646 h 135"/>
              <a:gd name="T6" fmla="*/ 2147483646 w 47"/>
              <a:gd name="T7" fmla="*/ 0 h 135"/>
              <a:gd name="T8" fmla="*/ 2147483646 w 47"/>
              <a:gd name="T9" fmla="*/ 0 h 135"/>
              <a:gd name="T10" fmla="*/ 2147483646 w 47"/>
              <a:gd name="T11" fmla="*/ 0 h 135"/>
              <a:gd name="T12" fmla="*/ 2147483646 w 47"/>
              <a:gd name="T13" fmla="*/ 0 h 135"/>
              <a:gd name="T14" fmla="*/ 2147483646 w 47"/>
              <a:gd name="T15" fmla="*/ 2147483646 h 135"/>
              <a:gd name="T16" fmla="*/ 2147483646 w 47"/>
              <a:gd name="T17" fmla="*/ 2147483646 h 135"/>
              <a:gd name="T18" fmla="*/ 2147483646 w 47"/>
              <a:gd name="T19" fmla="*/ 2147483646 h 135"/>
              <a:gd name="T20" fmla="*/ 2147483646 w 47"/>
              <a:gd name="T21" fmla="*/ 2147483646 h 135"/>
              <a:gd name="T22" fmla="*/ 2147483646 w 47"/>
              <a:gd name="T23" fmla="*/ 2147483646 h 135"/>
              <a:gd name="T24" fmla="*/ 2147483646 w 47"/>
              <a:gd name="T25" fmla="*/ 2147483646 h 135"/>
              <a:gd name="T26" fmla="*/ 2147483646 w 47"/>
              <a:gd name="T27" fmla="*/ 2147483646 h 135"/>
              <a:gd name="T28" fmla="*/ 2147483646 w 47"/>
              <a:gd name="T29" fmla="*/ 2147483646 h 135"/>
              <a:gd name="T30" fmla="*/ 2147483646 w 47"/>
              <a:gd name="T31" fmla="*/ 2147483646 h 135"/>
              <a:gd name="T32" fmla="*/ 0 w 47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7" h="135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8" y="4"/>
                </a:lnTo>
                <a:lnTo>
                  <a:pt x="47" y="129"/>
                </a:lnTo>
                <a:lnTo>
                  <a:pt x="47" y="132"/>
                </a:lnTo>
                <a:lnTo>
                  <a:pt x="44" y="135"/>
                </a:lnTo>
                <a:lnTo>
                  <a:pt x="41" y="134"/>
                </a:lnTo>
                <a:lnTo>
                  <a:pt x="39" y="132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8" name="Freeform 165"/>
          <p:cNvSpPr/>
          <p:nvPr userDrawn="1"/>
        </p:nvSpPr>
        <p:spPr bwMode="auto">
          <a:xfrm>
            <a:off x="7451725" y="5102225"/>
            <a:ext cx="217488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0 h 42"/>
              <a:gd name="T6" fmla="*/ 2147483646 w 137"/>
              <a:gd name="T7" fmla="*/ 2147483646 h 42"/>
              <a:gd name="T8" fmla="*/ 2147483646 w 137"/>
              <a:gd name="T9" fmla="*/ 2147483646 h 42"/>
              <a:gd name="T10" fmla="*/ 2147483646 w 137"/>
              <a:gd name="T11" fmla="*/ 2147483646 h 42"/>
              <a:gd name="T12" fmla="*/ 2147483646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0 w 137"/>
              <a:gd name="T23" fmla="*/ 2147483646 h 42"/>
              <a:gd name="T24" fmla="*/ 0 w 137"/>
              <a:gd name="T25" fmla="*/ 2147483646 h 42"/>
              <a:gd name="T26" fmla="*/ 0 w 137"/>
              <a:gd name="T27" fmla="*/ 2147483646 h 42"/>
              <a:gd name="T28" fmla="*/ 0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132" y="0"/>
                </a:moveTo>
                <a:lnTo>
                  <a:pt x="132" y="0"/>
                </a:lnTo>
                <a:lnTo>
                  <a:pt x="135" y="0"/>
                </a:lnTo>
                <a:lnTo>
                  <a:pt x="137" y="3"/>
                </a:lnTo>
                <a:lnTo>
                  <a:pt x="137" y="6"/>
                </a:lnTo>
                <a:lnTo>
                  <a:pt x="133" y="8"/>
                </a:lnTo>
                <a:lnTo>
                  <a:pt x="5" y="42"/>
                </a:lnTo>
                <a:lnTo>
                  <a:pt x="1" y="42"/>
                </a:lnTo>
                <a:lnTo>
                  <a:pt x="0" y="38"/>
                </a:lnTo>
                <a:lnTo>
                  <a:pt x="0" y="35"/>
                </a:lnTo>
                <a:lnTo>
                  <a:pt x="3" y="32"/>
                </a:lnTo>
                <a:lnTo>
                  <a:pt x="132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79" name="Freeform 166"/>
          <p:cNvSpPr/>
          <p:nvPr userDrawn="1"/>
        </p:nvSpPr>
        <p:spPr bwMode="auto">
          <a:xfrm>
            <a:off x="7446963" y="5064125"/>
            <a:ext cx="223837" cy="30163"/>
          </a:xfrm>
          <a:custGeom>
            <a:avLst/>
            <a:gdLst>
              <a:gd name="T0" fmla="*/ 2147483646 w 141"/>
              <a:gd name="T1" fmla="*/ 0 h 19"/>
              <a:gd name="T2" fmla="*/ 2147483646 w 141"/>
              <a:gd name="T3" fmla="*/ 0 h 19"/>
              <a:gd name="T4" fmla="*/ 2147483646 w 141"/>
              <a:gd name="T5" fmla="*/ 2147483646 h 19"/>
              <a:gd name="T6" fmla="*/ 2147483646 w 141"/>
              <a:gd name="T7" fmla="*/ 2147483646 h 19"/>
              <a:gd name="T8" fmla="*/ 2147483646 w 141"/>
              <a:gd name="T9" fmla="*/ 2147483646 h 19"/>
              <a:gd name="T10" fmla="*/ 2147483646 w 141"/>
              <a:gd name="T11" fmla="*/ 2147483646 h 19"/>
              <a:gd name="T12" fmla="*/ 2147483646 w 141"/>
              <a:gd name="T13" fmla="*/ 2147483646 h 19"/>
              <a:gd name="T14" fmla="*/ 2147483646 w 141"/>
              <a:gd name="T15" fmla="*/ 2147483646 h 19"/>
              <a:gd name="T16" fmla="*/ 2147483646 w 141"/>
              <a:gd name="T17" fmla="*/ 2147483646 h 19"/>
              <a:gd name="T18" fmla="*/ 2147483646 w 141"/>
              <a:gd name="T19" fmla="*/ 2147483646 h 19"/>
              <a:gd name="T20" fmla="*/ 2147483646 w 141"/>
              <a:gd name="T21" fmla="*/ 2147483646 h 19"/>
              <a:gd name="T22" fmla="*/ 0 w 141"/>
              <a:gd name="T23" fmla="*/ 2147483646 h 19"/>
              <a:gd name="T24" fmla="*/ 0 w 141"/>
              <a:gd name="T25" fmla="*/ 2147483646 h 19"/>
              <a:gd name="T26" fmla="*/ 0 w 141"/>
              <a:gd name="T27" fmla="*/ 2147483646 h 19"/>
              <a:gd name="T28" fmla="*/ 2147483646 w 141"/>
              <a:gd name="T29" fmla="*/ 2147483646 h 19"/>
              <a:gd name="T30" fmla="*/ 2147483646 w 141"/>
              <a:gd name="T31" fmla="*/ 2147483646 h 19"/>
              <a:gd name="T32" fmla="*/ 2147483646 w 141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9">
                <a:moveTo>
                  <a:pt x="136" y="0"/>
                </a:moveTo>
                <a:lnTo>
                  <a:pt x="136" y="0"/>
                </a:lnTo>
                <a:lnTo>
                  <a:pt x="140" y="1"/>
                </a:lnTo>
                <a:lnTo>
                  <a:pt x="141" y="5"/>
                </a:lnTo>
                <a:lnTo>
                  <a:pt x="141" y="8"/>
                </a:lnTo>
                <a:lnTo>
                  <a:pt x="138" y="9"/>
                </a:lnTo>
                <a:lnTo>
                  <a:pt x="4" y="19"/>
                </a:lnTo>
                <a:lnTo>
                  <a:pt x="1" y="19"/>
                </a:lnTo>
                <a:lnTo>
                  <a:pt x="0" y="16"/>
                </a:lnTo>
                <a:lnTo>
                  <a:pt x="1" y="13"/>
                </a:lnTo>
                <a:lnTo>
                  <a:pt x="4" y="11"/>
                </a:lnTo>
                <a:lnTo>
                  <a:pt x="13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0" name="Freeform 167"/>
          <p:cNvSpPr/>
          <p:nvPr userDrawn="1"/>
        </p:nvSpPr>
        <p:spPr bwMode="auto">
          <a:xfrm>
            <a:off x="7467600" y="5006975"/>
            <a:ext cx="220663" cy="49213"/>
          </a:xfrm>
          <a:custGeom>
            <a:avLst/>
            <a:gdLst>
              <a:gd name="T0" fmla="*/ 2147483646 w 139"/>
              <a:gd name="T1" fmla="*/ 2147483646 h 31"/>
              <a:gd name="T2" fmla="*/ 2147483646 w 139"/>
              <a:gd name="T3" fmla="*/ 2147483646 h 31"/>
              <a:gd name="T4" fmla="*/ 2147483646 w 139"/>
              <a:gd name="T5" fmla="*/ 2147483646 h 31"/>
              <a:gd name="T6" fmla="*/ 2147483646 w 139"/>
              <a:gd name="T7" fmla="*/ 2147483646 h 31"/>
              <a:gd name="T8" fmla="*/ 2147483646 w 139"/>
              <a:gd name="T9" fmla="*/ 2147483646 h 31"/>
              <a:gd name="T10" fmla="*/ 2147483646 w 139"/>
              <a:gd name="T11" fmla="*/ 2147483646 h 31"/>
              <a:gd name="T12" fmla="*/ 2147483646 w 139"/>
              <a:gd name="T13" fmla="*/ 2147483646 h 31"/>
              <a:gd name="T14" fmla="*/ 2147483646 w 139"/>
              <a:gd name="T15" fmla="*/ 2147483646 h 31"/>
              <a:gd name="T16" fmla="*/ 2147483646 w 139"/>
              <a:gd name="T17" fmla="*/ 2147483646 h 31"/>
              <a:gd name="T18" fmla="*/ 2147483646 w 139"/>
              <a:gd name="T19" fmla="*/ 2147483646 h 31"/>
              <a:gd name="T20" fmla="*/ 2147483646 w 139"/>
              <a:gd name="T21" fmla="*/ 2147483646 h 31"/>
              <a:gd name="T22" fmla="*/ 0 w 139"/>
              <a:gd name="T23" fmla="*/ 2147483646 h 31"/>
              <a:gd name="T24" fmla="*/ 0 w 139"/>
              <a:gd name="T25" fmla="*/ 2147483646 h 31"/>
              <a:gd name="T26" fmla="*/ 0 w 139"/>
              <a:gd name="T27" fmla="*/ 2147483646 h 31"/>
              <a:gd name="T28" fmla="*/ 2147483646 w 139"/>
              <a:gd name="T29" fmla="*/ 2147483646 h 31"/>
              <a:gd name="T30" fmla="*/ 2147483646 w 139"/>
              <a:gd name="T31" fmla="*/ 0 h 31"/>
              <a:gd name="T32" fmla="*/ 2147483646 w 139"/>
              <a:gd name="T33" fmla="*/ 2147483646 h 3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9" h="31">
                <a:moveTo>
                  <a:pt x="136" y="21"/>
                </a:moveTo>
                <a:lnTo>
                  <a:pt x="136" y="21"/>
                </a:lnTo>
                <a:lnTo>
                  <a:pt x="139" y="23"/>
                </a:lnTo>
                <a:lnTo>
                  <a:pt x="139" y="26"/>
                </a:lnTo>
                <a:lnTo>
                  <a:pt x="138" y="29"/>
                </a:lnTo>
                <a:lnTo>
                  <a:pt x="135" y="31"/>
                </a:lnTo>
                <a:lnTo>
                  <a:pt x="4" y="10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136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1" name="Freeform 168"/>
          <p:cNvSpPr/>
          <p:nvPr userDrawn="1"/>
        </p:nvSpPr>
        <p:spPr bwMode="auto">
          <a:xfrm>
            <a:off x="7499350" y="4948238"/>
            <a:ext cx="209550" cy="90487"/>
          </a:xfrm>
          <a:custGeom>
            <a:avLst/>
            <a:gdLst>
              <a:gd name="T0" fmla="*/ 2147483646 w 132"/>
              <a:gd name="T1" fmla="*/ 2147483646 h 57"/>
              <a:gd name="T2" fmla="*/ 2147483646 w 132"/>
              <a:gd name="T3" fmla="*/ 2147483646 h 57"/>
              <a:gd name="T4" fmla="*/ 2147483646 w 132"/>
              <a:gd name="T5" fmla="*/ 2147483646 h 57"/>
              <a:gd name="T6" fmla="*/ 2147483646 w 132"/>
              <a:gd name="T7" fmla="*/ 2147483646 h 57"/>
              <a:gd name="T8" fmla="*/ 2147483646 w 132"/>
              <a:gd name="T9" fmla="*/ 2147483646 h 57"/>
              <a:gd name="T10" fmla="*/ 2147483646 w 132"/>
              <a:gd name="T11" fmla="*/ 2147483646 h 57"/>
              <a:gd name="T12" fmla="*/ 2147483646 w 132"/>
              <a:gd name="T13" fmla="*/ 2147483646 h 57"/>
              <a:gd name="T14" fmla="*/ 2147483646 w 132"/>
              <a:gd name="T15" fmla="*/ 2147483646 h 57"/>
              <a:gd name="T16" fmla="*/ 2147483646 w 132"/>
              <a:gd name="T17" fmla="*/ 2147483646 h 57"/>
              <a:gd name="T18" fmla="*/ 2147483646 w 132"/>
              <a:gd name="T19" fmla="*/ 2147483646 h 57"/>
              <a:gd name="T20" fmla="*/ 0 w 132"/>
              <a:gd name="T21" fmla="*/ 2147483646 h 57"/>
              <a:gd name="T22" fmla="*/ 0 w 132"/>
              <a:gd name="T23" fmla="*/ 2147483646 h 57"/>
              <a:gd name="T24" fmla="*/ 0 w 132"/>
              <a:gd name="T25" fmla="*/ 2147483646 h 57"/>
              <a:gd name="T26" fmla="*/ 0 w 132"/>
              <a:gd name="T27" fmla="*/ 2147483646 h 57"/>
              <a:gd name="T28" fmla="*/ 2147483646 w 132"/>
              <a:gd name="T29" fmla="*/ 0 h 57"/>
              <a:gd name="T30" fmla="*/ 2147483646 w 132"/>
              <a:gd name="T31" fmla="*/ 0 h 57"/>
              <a:gd name="T32" fmla="*/ 2147483646 w 132"/>
              <a:gd name="T33" fmla="*/ 2147483646 h 5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2" h="57">
                <a:moveTo>
                  <a:pt x="131" y="49"/>
                </a:moveTo>
                <a:lnTo>
                  <a:pt x="131" y="49"/>
                </a:lnTo>
                <a:lnTo>
                  <a:pt x="132" y="52"/>
                </a:lnTo>
                <a:lnTo>
                  <a:pt x="132" y="55"/>
                </a:lnTo>
                <a:lnTo>
                  <a:pt x="131" y="57"/>
                </a:lnTo>
                <a:lnTo>
                  <a:pt x="127" y="57"/>
                </a:lnTo>
                <a:lnTo>
                  <a:pt x="4" y="8"/>
                </a:lnTo>
                <a:lnTo>
                  <a:pt x="0" y="7"/>
                </a:lnTo>
                <a:lnTo>
                  <a:pt x="0" y="4"/>
                </a:lnTo>
                <a:lnTo>
                  <a:pt x="4" y="0"/>
                </a:lnTo>
                <a:lnTo>
                  <a:pt x="7" y="0"/>
                </a:lnTo>
                <a:lnTo>
                  <a:pt x="131" y="4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2" name="Freeform 169"/>
          <p:cNvSpPr/>
          <p:nvPr userDrawn="1"/>
        </p:nvSpPr>
        <p:spPr bwMode="auto">
          <a:xfrm>
            <a:off x="7969250" y="5168900"/>
            <a:ext cx="163513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0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0 w 103"/>
              <a:gd name="T69" fmla="*/ 2147483646 h 103"/>
              <a:gd name="T70" fmla="*/ 0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" y="38"/>
                </a:move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3" y="0"/>
                </a:lnTo>
                <a:lnTo>
                  <a:pt x="63" y="1"/>
                </a:lnTo>
                <a:lnTo>
                  <a:pt x="73" y="5"/>
                </a:lnTo>
                <a:lnTo>
                  <a:pt x="82" y="9"/>
                </a:lnTo>
                <a:lnTo>
                  <a:pt x="89" y="16"/>
                </a:lnTo>
                <a:lnTo>
                  <a:pt x="95" y="24"/>
                </a:lnTo>
                <a:lnTo>
                  <a:pt x="100" y="33"/>
                </a:lnTo>
                <a:lnTo>
                  <a:pt x="102" y="43"/>
                </a:lnTo>
                <a:lnTo>
                  <a:pt x="103" y="53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6" y="90"/>
                </a:lnTo>
                <a:lnTo>
                  <a:pt x="77" y="95"/>
                </a:lnTo>
                <a:lnTo>
                  <a:pt x="69" y="99"/>
                </a:lnTo>
                <a:lnTo>
                  <a:pt x="60" y="101"/>
                </a:lnTo>
                <a:lnTo>
                  <a:pt x="49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1"/>
                </a:lnTo>
                <a:lnTo>
                  <a:pt x="13" y="85"/>
                </a:lnTo>
                <a:lnTo>
                  <a:pt x="7" y="77"/>
                </a:lnTo>
                <a:lnTo>
                  <a:pt x="4" y="69"/>
                </a:lnTo>
                <a:lnTo>
                  <a:pt x="0" y="59"/>
                </a:lnTo>
                <a:lnTo>
                  <a:pt x="0" y="50"/>
                </a:lnTo>
                <a:lnTo>
                  <a:pt x="2" y="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3" name="Freeform 170"/>
          <p:cNvSpPr/>
          <p:nvPr userDrawn="1"/>
        </p:nvSpPr>
        <p:spPr bwMode="auto">
          <a:xfrm>
            <a:off x="8081963" y="4867275"/>
            <a:ext cx="104775" cy="101600"/>
          </a:xfrm>
          <a:custGeom>
            <a:avLst/>
            <a:gdLst>
              <a:gd name="T0" fmla="*/ 2147483646 w 66"/>
              <a:gd name="T1" fmla="*/ 2147483646 h 64"/>
              <a:gd name="T2" fmla="*/ 2147483646 w 66"/>
              <a:gd name="T3" fmla="*/ 2147483646 h 64"/>
              <a:gd name="T4" fmla="*/ 2147483646 w 66"/>
              <a:gd name="T5" fmla="*/ 2147483646 h 64"/>
              <a:gd name="T6" fmla="*/ 2147483646 w 66"/>
              <a:gd name="T7" fmla="*/ 2147483646 h 64"/>
              <a:gd name="T8" fmla="*/ 2147483646 w 66"/>
              <a:gd name="T9" fmla="*/ 2147483646 h 64"/>
              <a:gd name="T10" fmla="*/ 2147483646 w 66"/>
              <a:gd name="T11" fmla="*/ 2147483646 h 64"/>
              <a:gd name="T12" fmla="*/ 2147483646 w 66"/>
              <a:gd name="T13" fmla="*/ 2147483646 h 64"/>
              <a:gd name="T14" fmla="*/ 2147483646 w 66"/>
              <a:gd name="T15" fmla="*/ 0 h 64"/>
              <a:gd name="T16" fmla="*/ 2147483646 w 66"/>
              <a:gd name="T17" fmla="*/ 0 h 64"/>
              <a:gd name="T18" fmla="*/ 2147483646 w 66"/>
              <a:gd name="T19" fmla="*/ 0 h 64"/>
              <a:gd name="T20" fmla="*/ 2147483646 w 66"/>
              <a:gd name="T21" fmla="*/ 0 h 64"/>
              <a:gd name="T22" fmla="*/ 2147483646 w 66"/>
              <a:gd name="T23" fmla="*/ 2147483646 h 64"/>
              <a:gd name="T24" fmla="*/ 2147483646 w 66"/>
              <a:gd name="T25" fmla="*/ 2147483646 h 64"/>
              <a:gd name="T26" fmla="*/ 2147483646 w 66"/>
              <a:gd name="T27" fmla="*/ 2147483646 h 64"/>
              <a:gd name="T28" fmla="*/ 2147483646 w 66"/>
              <a:gd name="T29" fmla="*/ 2147483646 h 64"/>
              <a:gd name="T30" fmla="*/ 2147483646 w 66"/>
              <a:gd name="T31" fmla="*/ 2147483646 h 64"/>
              <a:gd name="T32" fmla="*/ 2147483646 w 66"/>
              <a:gd name="T33" fmla="*/ 2147483646 h 64"/>
              <a:gd name="T34" fmla="*/ 2147483646 w 66"/>
              <a:gd name="T35" fmla="*/ 2147483646 h 64"/>
              <a:gd name="T36" fmla="*/ 2147483646 w 66"/>
              <a:gd name="T37" fmla="*/ 2147483646 h 64"/>
              <a:gd name="T38" fmla="*/ 2147483646 w 66"/>
              <a:gd name="T39" fmla="*/ 2147483646 h 64"/>
              <a:gd name="T40" fmla="*/ 2147483646 w 66"/>
              <a:gd name="T41" fmla="*/ 2147483646 h 64"/>
              <a:gd name="T42" fmla="*/ 2147483646 w 66"/>
              <a:gd name="T43" fmla="*/ 2147483646 h 64"/>
              <a:gd name="T44" fmla="*/ 2147483646 w 66"/>
              <a:gd name="T45" fmla="*/ 2147483646 h 64"/>
              <a:gd name="T46" fmla="*/ 2147483646 w 66"/>
              <a:gd name="T47" fmla="*/ 2147483646 h 64"/>
              <a:gd name="T48" fmla="*/ 2147483646 w 66"/>
              <a:gd name="T49" fmla="*/ 2147483646 h 64"/>
              <a:gd name="T50" fmla="*/ 2147483646 w 66"/>
              <a:gd name="T51" fmla="*/ 2147483646 h 64"/>
              <a:gd name="T52" fmla="*/ 2147483646 w 66"/>
              <a:gd name="T53" fmla="*/ 2147483646 h 64"/>
              <a:gd name="T54" fmla="*/ 2147483646 w 66"/>
              <a:gd name="T55" fmla="*/ 2147483646 h 64"/>
              <a:gd name="T56" fmla="*/ 2147483646 w 66"/>
              <a:gd name="T57" fmla="*/ 2147483646 h 64"/>
              <a:gd name="T58" fmla="*/ 2147483646 w 66"/>
              <a:gd name="T59" fmla="*/ 2147483646 h 64"/>
              <a:gd name="T60" fmla="*/ 2147483646 w 66"/>
              <a:gd name="T61" fmla="*/ 2147483646 h 64"/>
              <a:gd name="T62" fmla="*/ 2147483646 w 66"/>
              <a:gd name="T63" fmla="*/ 2147483646 h 64"/>
              <a:gd name="T64" fmla="*/ 2147483646 w 66"/>
              <a:gd name="T65" fmla="*/ 2147483646 h 64"/>
              <a:gd name="T66" fmla="*/ 2147483646 w 66"/>
              <a:gd name="T67" fmla="*/ 2147483646 h 64"/>
              <a:gd name="T68" fmla="*/ 2147483646 w 66"/>
              <a:gd name="T69" fmla="*/ 2147483646 h 64"/>
              <a:gd name="T70" fmla="*/ 0 w 66"/>
              <a:gd name="T71" fmla="*/ 2147483646 h 64"/>
              <a:gd name="T72" fmla="*/ 2147483646 w 66"/>
              <a:gd name="T73" fmla="*/ 2147483646 h 64"/>
              <a:gd name="T74" fmla="*/ 2147483646 w 66"/>
              <a:gd name="T75" fmla="*/ 2147483646 h 64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4">
                <a:moveTo>
                  <a:pt x="2" y="24"/>
                </a:moveTo>
                <a:lnTo>
                  <a:pt x="2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5"/>
                </a:lnTo>
                <a:lnTo>
                  <a:pt x="23" y="2"/>
                </a:lnTo>
                <a:lnTo>
                  <a:pt x="27" y="0"/>
                </a:lnTo>
                <a:lnTo>
                  <a:pt x="34" y="0"/>
                </a:lnTo>
                <a:lnTo>
                  <a:pt x="40" y="0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6"/>
                </a:lnTo>
                <a:lnTo>
                  <a:pt x="64" y="21"/>
                </a:lnTo>
                <a:lnTo>
                  <a:pt x="66" y="27"/>
                </a:lnTo>
                <a:lnTo>
                  <a:pt x="66" y="34"/>
                </a:lnTo>
                <a:lnTo>
                  <a:pt x="64" y="40"/>
                </a:lnTo>
                <a:lnTo>
                  <a:pt x="63" y="47"/>
                </a:lnTo>
                <a:lnTo>
                  <a:pt x="60" y="51"/>
                </a:lnTo>
                <a:lnTo>
                  <a:pt x="55" y="56"/>
                </a:lnTo>
                <a:lnTo>
                  <a:pt x="50" y="59"/>
                </a:lnTo>
                <a:lnTo>
                  <a:pt x="45" y="63"/>
                </a:lnTo>
                <a:lnTo>
                  <a:pt x="39" y="64"/>
                </a:lnTo>
                <a:lnTo>
                  <a:pt x="32" y="64"/>
                </a:lnTo>
                <a:lnTo>
                  <a:pt x="26" y="64"/>
                </a:lnTo>
                <a:lnTo>
                  <a:pt x="19" y="61"/>
                </a:lnTo>
                <a:lnTo>
                  <a:pt x="15" y="58"/>
                </a:lnTo>
                <a:lnTo>
                  <a:pt x="10" y="55"/>
                </a:lnTo>
                <a:lnTo>
                  <a:pt x="5" y="48"/>
                </a:lnTo>
                <a:lnTo>
                  <a:pt x="3" y="43"/>
                </a:lnTo>
                <a:lnTo>
                  <a:pt x="2" y="37"/>
                </a:lnTo>
                <a:lnTo>
                  <a:pt x="0" y="31"/>
                </a:lnTo>
                <a:lnTo>
                  <a:pt x="2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4" name="Freeform 171"/>
          <p:cNvSpPr/>
          <p:nvPr userDrawn="1"/>
        </p:nvSpPr>
        <p:spPr bwMode="auto">
          <a:xfrm>
            <a:off x="8056563" y="4956175"/>
            <a:ext cx="76200" cy="238125"/>
          </a:xfrm>
          <a:custGeom>
            <a:avLst/>
            <a:gdLst>
              <a:gd name="T0" fmla="*/ 2147483646 w 48"/>
              <a:gd name="T1" fmla="*/ 2147483646 h 150"/>
              <a:gd name="T2" fmla="*/ 2147483646 w 48"/>
              <a:gd name="T3" fmla="*/ 2147483646 h 150"/>
              <a:gd name="T4" fmla="*/ 2147483646 w 48"/>
              <a:gd name="T5" fmla="*/ 2147483646 h 150"/>
              <a:gd name="T6" fmla="*/ 2147483646 w 48"/>
              <a:gd name="T7" fmla="*/ 2147483646 h 150"/>
              <a:gd name="T8" fmla="*/ 2147483646 w 48"/>
              <a:gd name="T9" fmla="*/ 0 h 150"/>
              <a:gd name="T10" fmla="*/ 2147483646 w 48"/>
              <a:gd name="T11" fmla="*/ 0 h 150"/>
              <a:gd name="T12" fmla="*/ 2147483646 w 48"/>
              <a:gd name="T13" fmla="*/ 0 h 150"/>
              <a:gd name="T14" fmla="*/ 2147483646 w 48"/>
              <a:gd name="T15" fmla="*/ 0 h 150"/>
              <a:gd name="T16" fmla="*/ 2147483646 w 48"/>
              <a:gd name="T17" fmla="*/ 2147483646 h 150"/>
              <a:gd name="T18" fmla="*/ 2147483646 w 48"/>
              <a:gd name="T19" fmla="*/ 2147483646 h 150"/>
              <a:gd name="T20" fmla="*/ 2147483646 w 48"/>
              <a:gd name="T21" fmla="*/ 2147483646 h 150"/>
              <a:gd name="T22" fmla="*/ 2147483646 w 48"/>
              <a:gd name="T23" fmla="*/ 2147483646 h 150"/>
              <a:gd name="T24" fmla="*/ 2147483646 w 48"/>
              <a:gd name="T25" fmla="*/ 2147483646 h 150"/>
              <a:gd name="T26" fmla="*/ 2147483646 w 48"/>
              <a:gd name="T27" fmla="*/ 2147483646 h 150"/>
              <a:gd name="T28" fmla="*/ 2147483646 w 48"/>
              <a:gd name="T29" fmla="*/ 2147483646 h 150"/>
              <a:gd name="T30" fmla="*/ 2147483646 w 48"/>
              <a:gd name="T31" fmla="*/ 2147483646 h 150"/>
              <a:gd name="T32" fmla="*/ 2147483646 w 48"/>
              <a:gd name="T33" fmla="*/ 2147483646 h 150"/>
              <a:gd name="T34" fmla="*/ 2147483646 w 48"/>
              <a:gd name="T35" fmla="*/ 2147483646 h 150"/>
              <a:gd name="T36" fmla="*/ 2147483646 w 48"/>
              <a:gd name="T37" fmla="*/ 2147483646 h 150"/>
              <a:gd name="T38" fmla="*/ 2147483646 w 48"/>
              <a:gd name="T39" fmla="*/ 2147483646 h 150"/>
              <a:gd name="T40" fmla="*/ 2147483646 w 48"/>
              <a:gd name="T41" fmla="*/ 2147483646 h 150"/>
              <a:gd name="T42" fmla="*/ 2147483646 w 48"/>
              <a:gd name="T43" fmla="*/ 2147483646 h 150"/>
              <a:gd name="T44" fmla="*/ 0 w 48"/>
              <a:gd name="T45" fmla="*/ 2147483646 h 150"/>
              <a:gd name="T46" fmla="*/ 0 w 48"/>
              <a:gd name="T47" fmla="*/ 2147483646 h 150"/>
              <a:gd name="T48" fmla="*/ 2147483646 w 48"/>
              <a:gd name="T49" fmla="*/ 2147483646 h 15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8" h="150">
                <a:moveTo>
                  <a:pt x="34" y="5"/>
                </a:moveTo>
                <a:lnTo>
                  <a:pt x="34" y="5"/>
                </a:lnTo>
                <a:lnTo>
                  <a:pt x="35" y="3"/>
                </a:lnTo>
                <a:lnTo>
                  <a:pt x="37" y="2"/>
                </a:lnTo>
                <a:lnTo>
                  <a:pt x="40" y="0"/>
                </a:lnTo>
                <a:lnTo>
                  <a:pt x="43" y="0"/>
                </a:lnTo>
                <a:lnTo>
                  <a:pt x="45" y="2"/>
                </a:lnTo>
                <a:lnTo>
                  <a:pt x="47" y="3"/>
                </a:lnTo>
                <a:lnTo>
                  <a:pt x="48" y="7"/>
                </a:lnTo>
                <a:lnTo>
                  <a:pt x="48" y="10"/>
                </a:lnTo>
                <a:lnTo>
                  <a:pt x="14" y="145"/>
                </a:lnTo>
                <a:lnTo>
                  <a:pt x="13" y="148"/>
                </a:lnTo>
                <a:lnTo>
                  <a:pt x="11" y="150"/>
                </a:lnTo>
                <a:lnTo>
                  <a:pt x="8" y="150"/>
                </a:lnTo>
                <a:lnTo>
                  <a:pt x="6" y="150"/>
                </a:lnTo>
                <a:lnTo>
                  <a:pt x="3" y="150"/>
                </a:lnTo>
                <a:lnTo>
                  <a:pt x="2" y="147"/>
                </a:lnTo>
                <a:lnTo>
                  <a:pt x="0" y="145"/>
                </a:lnTo>
                <a:lnTo>
                  <a:pt x="0" y="142"/>
                </a:lnTo>
                <a:lnTo>
                  <a:pt x="34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5" name="Freeform 172"/>
          <p:cNvSpPr/>
          <p:nvPr userDrawn="1"/>
        </p:nvSpPr>
        <p:spPr bwMode="auto">
          <a:xfrm>
            <a:off x="8051800" y="5313363"/>
            <a:ext cx="14288" cy="225425"/>
          </a:xfrm>
          <a:custGeom>
            <a:avLst/>
            <a:gdLst>
              <a:gd name="T0" fmla="*/ 0 w 9"/>
              <a:gd name="T1" fmla="*/ 2147483646 h 142"/>
              <a:gd name="T2" fmla="*/ 0 w 9"/>
              <a:gd name="T3" fmla="*/ 2147483646 h 142"/>
              <a:gd name="T4" fmla="*/ 2147483646 w 9"/>
              <a:gd name="T5" fmla="*/ 2147483646 h 142"/>
              <a:gd name="T6" fmla="*/ 2147483646 w 9"/>
              <a:gd name="T7" fmla="*/ 0 h 142"/>
              <a:gd name="T8" fmla="*/ 2147483646 w 9"/>
              <a:gd name="T9" fmla="*/ 0 h 142"/>
              <a:gd name="T10" fmla="*/ 2147483646 w 9"/>
              <a:gd name="T11" fmla="*/ 0 h 142"/>
              <a:gd name="T12" fmla="*/ 2147483646 w 9"/>
              <a:gd name="T13" fmla="*/ 2147483646 h 142"/>
              <a:gd name="T14" fmla="*/ 2147483646 w 9"/>
              <a:gd name="T15" fmla="*/ 2147483646 h 142"/>
              <a:gd name="T16" fmla="*/ 2147483646 w 9"/>
              <a:gd name="T17" fmla="*/ 2147483646 h 142"/>
              <a:gd name="T18" fmla="*/ 2147483646 w 9"/>
              <a:gd name="T19" fmla="*/ 2147483646 h 142"/>
              <a:gd name="T20" fmla="*/ 2147483646 w 9"/>
              <a:gd name="T21" fmla="*/ 2147483646 h 142"/>
              <a:gd name="T22" fmla="*/ 2147483646 w 9"/>
              <a:gd name="T23" fmla="*/ 2147483646 h 142"/>
              <a:gd name="T24" fmla="*/ 2147483646 w 9"/>
              <a:gd name="T25" fmla="*/ 2147483646 h 142"/>
              <a:gd name="T26" fmla="*/ 2147483646 w 9"/>
              <a:gd name="T27" fmla="*/ 2147483646 h 142"/>
              <a:gd name="T28" fmla="*/ 2147483646 w 9"/>
              <a:gd name="T29" fmla="*/ 2147483646 h 142"/>
              <a:gd name="T30" fmla="*/ 0 w 9"/>
              <a:gd name="T31" fmla="*/ 2147483646 h 142"/>
              <a:gd name="T32" fmla="*/ 0 w 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" h="142">
                <a:moveTo>
                  <a:pt x="0" y="5"/>
                </a:moveTo>
                <a:lnTo>
                  <a:pt x="0" y="5"/>
                </a:lnTo>
                <a:lnTo>
                  <a:pt x="1" y="2"/>
                </a:lnTo>
                <a:lnTo>
                  <a:pt x="5" y="0"/>
                </a:lnTo>
                <a:lnTo>
                  <a:pt x="8" y="2"/>
                </a:lnTo>
                <a:lnTo>
                  <a:pt x="8" y="5"/>
                </a:lnTo>
                <a:lnTo>
                  <a:pt x="9" y="137"/>
                </a:lnTo>
                <a:lnTo>
                  <a:pt x="8" y="140"/>
                </a:lnTo>
                <a:lnTo>
                  <a:pt x="5" y="142"/>
                </a:lnTo>
                <a:lnTo>
                  <a:pt x="1" y="140"/>
                </a:lnTo>
                <a:lnTo>
                  <a:pt x="0" y="137"/>
                </a:lnTo>
                <a:lnTo>
                  <a:pt x="0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6" name="Freeform 173"/>
          <p:cNvSpPr/>
          <p:nvPr userDrawn="1"/>
        </p:nvSpPr>
        <p:spPr bwMode="auto">
          <a:xfrm>
            <a:off x="7969250" y="5319713"/>
            <a:ext cx="69850" cy="215900"/>
          </a:xfrm>
          <a:custGeom>
            <a:avLst/>
            <a:gdLst>
              <a:gd name="T0" fmla="*/ 2147483646 w 44"/>
              <a:gd name="T1" fmla="*/ 2147483646 h 136"/>
              <a:gd name="T2" fmla="*/ 2147483646 w 44"/>
              <a:gd name="T3" fmla="*/ 2147483646 h 136"/>
              <a:gd name="T4" fmla="*/ 2147483646 w 44"/>
              <a:gd name="T5" fmla="*/ 0 h 136"/>
              <a:gd name="T6" fmla="*/ 2147483646 w 44"/>
              <a:gd name="T7" fmla="*/ 0 h 136"/>
              <a:gd name="T8" fmla="*/ 2147483646 w 44"/>
              <a:gd name="T9" fmla="*/ 0 h 136"/>
              <a:gd name="T10" fmla="*/ 2147483646 w 44"/>
              <a:gd name="T11" fmla="*/ 0 h 136"/>
              <a:gd name="T12" fmla="*/ 2147483646 w 44"/>
              <a:gd name="T13" fmla="*/ 2147483646 h 136"/>
              <a:gd name="T14" fmla="*/ 2147483646 w 44"/>
              <a:gd name="T15" fmla="*/ 2147483646 h 136"/>
              <a:gd name="T16" fmla="*/ 2147483646 w 44"/>
              <a:gd name="T17" fmla="*/ 2147483646 h 136"/>
              <a:gd name="T18" fmla="*/ 2147483646 w 44"/>
              <a:gd name="T19" fmla="*/ 2147483646 h 136"/>
              <a:gd name="T20" fmla="*/ 2147483646 w 44"/>
              <a:gd name="T21" fmla="*/ 2147483646 h 136"/>
              <a:gd name="T22" fmla="*/ 2147483646 w 44"/>
              <a:gd name="T23" fmla="*/ 2147483646 h 136"/>
              <a:gd name="T24" fmla="*/ 2147483646 w 44"/>
              <a:gd name="T25" fmla="*/ 2147483646 h 136"/>
              <a:gd name="T26" fmla="*/ 2147483646 w 44"/>
              <a:gd name="T27" fmla="*/ 2147483646 h 136"/>
              <a:gd name="T28" fmla="*/ 2147483646 w 44"/>
              <a:gd name="T29" fmla="*/ 2147483646 h 136"/>
              <a:gd name="T30" fmla="*/ 0 w 44"/>
              <a:gd name="T31" fmla="*/ 2147483646 h 136"/>
              <a:gd name="T32" fmla="*/ 2147483646 w 44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4" h="136">
                <a:moveTo>
                  <a:pt x="36" y="3"/>
                </a:moveTo>
                <a:lnTo>
                  <a:pt x="36" y="3"/>
                </a:lnTo>
                <a:lnTo>
                  <a:pt x="37" y="0"/>
                </a:lnTo>
                <a:lnTo>
                  <a:pt x="42" y="0"/>
                </a:lnTo>
                <a:lnTo>
                  <a:pt x="44" y="1"/>
                </a:lnTo>
                <a:lnTo>
                  <a:pt x="44" y="6"/>
                </a:lnTo>
                <a:lnTo>
                  <a:pt x="10" y="133"/>
                </a:lnTo>
                <a:lnTo>
                  <a:pt x="7" y="136"/>
                </a:lnTo>
                <a:lnTo>
                  <a:pt x="4" y="136"/>
                </a:lnTo>
                <a:lnTo>
                  <a:pt x="2" y="135"/>
                </a:lnTo>
                <a:lnTo>
                  <a:pt x="0" y="131"/>
                </a:lnTo>
                <a:lnTo>
                  <a:pt x="36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7" name="Freeform 174"/>
          <p:cNvSpPr/>
          <p:nvPr userDrawn="1"/>
        </p:nvSpPr>
        <p:spPr bwMode="auto">
          <a:xfrm>
            <a:off x="8077200" y="5313363"/>
            <a:ext cx="63500" cy="220662"/>
          </a:xfrm>
          <a:custGeom>
            <a:avLst/>
            <a:gdLst>
              <a:gd name="T0" fmla="*/ 0 w 40"/>
              <a:gd name="T1" fmla="*/ 2147483646 h 139"/>
              <a:gd name="T2" fmla="*/ 0 w 40"/>
              <a:gd name="T3" fmla="*/ 2147483646 h 139"/>
              <a:gd name="T4" fmla="*/ 0 w 40"/>
              <a:gd name="T5" fmla="*/ 2147483646 h 139"/>
              <a:gd name="T6" fmla="*/ 2147483646 w 40"/>
              <a:gd name="T7" fmla="*/ 0 h 139"/>
              <a:gd name="T8" fmla="*/ 2147483646 w 40"/>
              <a:gd name="T9" fmla="*/ 0 h 139"/>
              <a:gd name="T10" fmla="*/ 2147483646 w 40"/>
              <a:gd name="T11" fmla="*/ 0 h 139"/>
              <a:gd name="T12" fmla="*/ 2147483646 w 40"/>
              <a:gd name="T13" fmla="*/ 2147483646 h 139"/>
              <a:gd name="T14" fmla="*/ 2147483646 w 40"/>
              <a:gd name="T15" fmla="*/ 2147483646 h 139"/>
              <a:gd name="T16" fmla="*/ 2147483646 w 40"/>
              <a:gd name="T17" fmla="*/ 2147483646 h 139"/>
              <a:gd name="T18" fmla="*/ 2147483646 w 40"/>
              <a:gd name="T19" fmla="*/ 2147483646 h 139"/>
              <a:gd name="T20" fmla="*/ 2147483646 w 40"/>
              <a:gd name="T21" fmla="*/ 2147483646 h 139"/>
              <a:gd name="T22" fmla="*/ 2147483646 w 40"/>
              <a:gd name="T23" fmla="*/ 2147483646 h 139"/>
              <a:gd name="T24" fmla="*/ 2147483646 w 40"/>
              <a:gd name="T25" fmla="*/ 2147483646 h 139"/>
              <a:gd name="T26" fmla="*/ 2147483646 w 40"/>
              <a:gd name="T27" fmla="*/ 2147483646 h 139"/>
              <a:gd name="T28" fmla="*/ 2147483646 w 40"/>
              <a:gd name="T29" fmla="*/ 2147483646 h 139"/>
              <a:gd name="T30" fmla="*/ 2147483646 w 40"/>
              <a:gd name="T31" fmla="*/ 2147483646 h 139"/>
              <a:gd name="T32" fmla="*/ 0 w 40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0" h="139">
                <a:moveTo>
                  <a:pt x="0" y="7"/>
                </a:moveTo>
                <a:lnTo>
                  <a:pt x="0" y="7"/>
                </a:lnTo>
                <a:lnTo>
                  <a:pt x="0" y="4"/>
                </a:lnTo>
                <a:lnTo>
                  <a:pt x="3" y="0"/>
                </a:lnTo>
                <a:lnTo>
                  <a:pt x="6" y="2"/>
                </a:lnTo>
                <a:lnTo>
                  <a:pt x="8" y="4"/>
                </a:lnTo>
                <a:lnTo>
                  <a:pt x="40" y="134"/>
                </a:lnTo>
                <a:lnTo>
                  <a:pt x="40" y="137"/>
                </a:lnTo>
                <a:lnTo>
                  <a:pt x="37" y="139"/>
                </a:lnTo>
                <a:lnTo>
                  <a:pt x="34" y="139"/>
                </a:lnTo>
                <a:lnTo>
                  <a:pt x="32" y="135"/>
                </a:lnTo>
                <a:lnTo>
                  <a:pt x="0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8" name="Freeform 175"/>
          <p:cNvSpPr/>
          <p:nvPr userDrawn="1"/>
        </p:nvSpPr>
        <p:spPr bwMode="auto">
          <a:xfrm>
            <a:off x="7902575" y="5305425"/>
            <a:ext cx="111125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0 h 127"/>
              <a:gd name="T6" fmla="*/ 2147483646 w 70"/>
              <a:gd name="T7" fmla="*/ 0 h 127"/>
              <a:gd name="T8" fmla="*/ 2147483646 w 70"/>
              <a:gd name="T9" fmla="*/ 0 h 127"/>
              <a:gd name="T10" fmla="*/ 2147483646 w 70"/>
              <a:gd name="T11" fmla="*/ 0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2147483646 w 70"/>
              <a:gd name="T17" fmla="*/ 2147483646 h 127"/>
              <a:gd name="T18" fmla="*/ 2147483646 w 70"/>
              <a:gd name="T19" fmla="*/ 2147483646 h 127"/>
              <a:gd name="T20" fmla="*/ 2147483646 w 70"/>
              <a:gd name="T21" fmla="*/ 2147483646 h 127"/>
              <a:gd name="T22" fmla="*/ 2147483646 w 70"/>
              <a:gd name="T23" fmla="*/ 2147483646 h 127"/>
              <a:gd name="T24" fmla="*/ 2147483646 w 70"/>
              <a:gd name="T25" fmla="*/ 2147483646 h 127"/>
              <a:gd name="T26" fmla="*/ 2147483646 w 70"/>
              <a:gd name="T27" fmla="*/ 2147483646 h 127"/>
              <a:gd name="T28" fmla="*/ 0 w 70"/>
              <a:gd name="T29" fmla="*/ 2147483646 h 127"/>
              <a:gd name="T30" fmla="*/ 0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62" y="4"/>
                </a:moveTo>
                <a:lnTo>
                  <a:pt x="62" y="4"/>
                </a:lnTo>
                <a:lnTo>
                  <a:pt x="63" y="0"/>
                </a:lnTo>
                <a:lnTo>
                  <a:pt x="66" y="0"/>
                </a:lnTo>
                <a:lnTo>
                  <a:pt x="70" y="4"/>
                </a:lnTo>
                <a:lnTo>
                  <a:pt x="68" y="7"/>
                </a:lnTo>
                <a:lnTo>
                  <a:pt x="9" y="126"/>
                </a:lnTo>
                <a:lnTo>
                  <a:pt x="5" y="127"/>
                </a:lnTo>
                <a:lnTo>
                  <a:pt x="2" y="127"/>
                </a:lnTo>
                <a:lnTo>
                  <a:pt x="0" y="124"/>
                </a:lnTo>
                <a:lnTo>
                  <a:pt x="0" y="121"/>
                </a:lnTo>
                <a:lnTo>
                  <a:pt x="62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89" name="Freeform 176"/>
          <p:cNvSpPr/>
          <p:nvPr userDrawn="1"/>
        </p:nvSpPr>
        <p:spPr bwMode="auto">
          <a:xfrm>
            <a:off x="8105775" y="5291138"/>
            <a:ext cx="90488" cy="209550"/>
          </a:xfrm>
          <a:custGeom>
            <a:avLst/>
            <a:gdLst>
              <a:gd name="T0" fmla="*/ 0 w 57"/>
              <a:gd name="T1" fmla="*/ 2147483646 h 132"/>
              <a:gd name="T2" fmla="*/ 0 w 57"/>
              <a:gd name="T3" fmla="*/ 2147483646 h 132"/>
              <a:gd name="T4" fmla="*/ 0 w 57"/>
              <a:gd name="T5" fmla="*/ 2147483646 h 132"/>
              <a:gd name="T6" fmla="*/ 2147483646 w 57"/>
              <a:gd name="T7" fmla="*/ 0 h 132"/>
              <a:gd name="T8" fmla="*/ 2147483646 w 57"/>
              <a:gd name="T9" fmla="*/ 0 h 132"/>
              <a:gd name="T10" fmla="*/ 2147483646 w 57"/>
              <a:gd name="T11" fmla="*/ 0 h 132"/>
              <a:gd name="T12" fmla="*/ 2147483646 w 57"/>
              <a:gd name="T13" fmla="*/ 0 h 132"/>
              <a:gd name="T14" fmla="*/ 2147483646 w 57"/>
              <a:gd name="T15" fmla="*/ 2147483646 h 132"/>
              <a:gd name="T16" fmla="*/ 2147483646 w 57"/>
              <a:gd name="T17" fmla="*/ 2147483646 h 132"/>
              <a:gd name="T18" fmla="*/ 2147483646 w 57"/>
              <a:gd name="T19" fmla="*/ 2147483646 h 132"/>
              <a:gd name="T20" fmla="*/ 2147483646 w 57"/>
              <a:gd name="T21" fmla="*/ 2147483646 h 132"/>
              <a:gd name="T22" fmla="*/ 2147483646 w 57"/>
              <a:gd name="T23" fmla="*/ 2147483646 h 132"/>
              <a:gd name="T24" fmla="*/ 2147483646 w 57"/>
              <a:gd name="T25" fmla="*/ 2147483646 h 132"/>
              <a:gd name="T26" fmla="*/ 2147483646 w 57"/>
              <a:gd name="T27" fmla="*/ 2147483646 h 132"/>
              <a:gd name="T28" fmla="*/ 2147483646 w 57"/>
              <a:gd name="T29" fmla="*/ 2147483646 h 132"/>
              <a:gd name="T30" fmla="*/ 2147483646 w 57"/>
              <a:gd name="T31" fmla="*/ 2147483646 h 132"/>
              <a:gd name="T32" fmla="*/ 0 w 57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7" h="132">
                <a:moveTo>
                  <a:pt x="0" y="6"/>
                </a:move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0"/>
                </a:lnTo>
                <a:lnTo>
                  <a:pt x="8" y="3"/>
                </a:lnTo>
                <a:lnTo>
                  <a:pt x="57" y="127"/>
                </a:lnTo>
                <a:lnTo>
                  <a:pt x="57" y="130"/>
                </a:lnTo>
                <a:lnTo>
                  <a:pt x="54" y="132"/>
                </a:lnTo>
                <a:lnTo>
                  <a:pt x="51" y="132"/>
                </a:lnTo>
                <a:lnTo>
                  <a:pt x="49" y="130"/>
                </a:lnTo>
                <a:lnTo>
                  <a:pt x="0" y="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0" name="Freeform 177"/>
          <p:cNvSpPr/>
          <p:nvPr userDrawn="1"/>
        </p:nvSpPr>
        <p:spPr bwMode="auto">
          <a:xfrm>
            <a:off x="8118475" y="5265738"/>
            <a:ext cx="131763" cy="188912"/>
          </a:xfrm>
          <a:custGeom>
            <a:avLst/>
            <a:gdLst>
              <a:gd name="T0" fmla="*/ 0 w 83"/>
              <a:gd name="T1" fmla="*/ 2147483646 h 119"/>
              <a:gd name="T2" fmla="*/ 0 w 83"/>
              <a:gd name="T3" fmla="*/ 2147483646 h 119"/>
              <a:gd name="T4" fmla="*/ 0 w 83"/>
              <a:gd name="T5" fmla="*/ 2147483646 h 119"/>
              <a:gd name="T6" fmla="*/ 2147483646 w 83"/>
              <a:gd name="T7" fmla="*/ 2147483646 h 119"/>
              <a:gd name="T8" fmla="*/ 2147483646 w 83"/>
              <a:gd name="T9" fmla="*/ 2147483646 h 119"/>
              <a:gd name="T10" fmla="*/ 2147483646 w 83"/>
              <a:gd name="T11" fmla="*/ 2147483646 h 119"/>
              <a:gd name="T12" fmla="*/ 2147483646 w 83"/>
              <a:gd name="T13" fmla="*/ 0 h 119"/>
              <a:gd name="T14" fmla="*/ 2147483646 w 83"/>
              <a:gd name="T15" fmla="*/ 2147483646 h 119"/>
              <a:gd name="T16" fmla="*/ 2147483646 w 83"/>
              <a:gd name="T17" fmla="*/ 2147483646 h 119"/>
              <a:gd name="T18" fmla="*/ 2147483646 w 83"/>
              <a:gd name="T19" fmla="*/ 2147483646 h 119"/>
              <a:gd name="T20" fmla="*/ 2147483646 w 83"/>
              <a:gd name="T21" fmla="*/ 2147483646 h 119"/>
              <a:gd name="T22" fmla="*/ 2147483646 w 83"/>
              <a:gd name="T23" fmla="*/ 2147483646 h 119"/>
              <a:gd name="T24" fmla="*/ 2147483646 w 83"/>
              <a:gd name="T25" fmla="*/ 2147483646 h 119"/>
              <a:gd name="T26" fmla="*/ 2147483646 w 83"/>
              <a:gd name="T27" fmla="*/ 2147483646 h 119"/>
              <a:gd name="T28" fmla="*/ 2147483646 w 83"/>
              <a:gd name="T29" fmla="*/ 2147483646 h 119"/>
              <a:gd name="T30" fmla="*/ 2147483646 w 83"/>
              <a:gd name="T31" fmla="*/ 2147483646 h 119"/>
              <a:gd name="T32" fmla="*/ 0 w 83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3" h="119">
                <a:moveTo>
                  <a:pt x="0" y="8"/>
                </a:moveTo>
                <a:lnTo>
                  <a:pt x="0" y="8"/>
                </a:lnTo>
                <a:lnTo>
                  <a:pt x="0" y="3"/>
                </a:lnTo>
                <a:lnTo>
                  <a:pt x="1" y="1"/>
                </a:lnTo>
                <a:lnTo>
                  <a:pt x="4" y="0"/>
                </a:lnTo>
                <a:lnTo>
                  <a:pt x="8" y="1"/>
                </a:lnTo>
                <a:lnTo>
                  <a:pt x="82" y="112"/>
                </a:lnTo>
                <a:lnTo>
                  <a:pt x="83" y="116"/>
                </a:lnTo>
                <a:lnTo>
                  <a:pt x="80" y="119"/>
                </a:lnTo>
                <a:lnTo>
                  <a:pt x="77" y="119"/>
                </a:lnTo>
                <a:lnTo>
                  <a:pt x="75" y="117"/>
                </a:lnTo>
                <a:lnTo>
                  <a:pt x="0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1" name="Freeform 178"/>
          <p:cNvSpPr/>
          <p:nvPr userDrawn="1"/>
        </p:nvSpPr>
        <p:spPr bwMode="auto">
          <a:xfrm>
            <a:off x="8124825" y="5237163"/>
            <a:ext cx="171450" cy="150812"/>
          </a:xfrm>
          <a:custGeom>
            <a:avLst/>
            <a:gdLst>
              <a:gd name="T0" fmla="*/ 2147483646 w 108"/>
              <a:gd name="T1" fmla="*/ 2147483646 h 95"/>
              <a:gd name="T2" fmla="*/ 2147483646 w 108"/>
              <a:gd name="T3" fmla="*/ 2147483646 h 95"/>
              <a:gd name="T4" fmla="*/ 0 w 108"/>
              <a:gd name="T5" fmla="*/ 2147483646 h 95"/>
              <a:gd name="T6" fmla="*/ 2147483646 w 108"/>
              <a:gd name="T7" fmla="*/ 2147483646 h 95"/>
              <a:gd name="T8" fmla="*/ 2147483646 w 108"/>
              <a:gd name="T9" fmla="*/ 2147483646 h 95"/>
              <a:gd name="T10" fmla="*/ 2147483646 w 108"/>
              <a:gd name="T11" fmla="*/ 2147483646 h 95"/>
              <a:gd name="T12" fmla="*/ 2147483646 w 108"/>
              <a:gd name="T13" fmla="*/ 0 h 95"/>
              <a:gd name="T14" fmla="*/ 2147483646 w 108"/>
              <a:gd name="T15" fmla="*/ 2147483646 h 95"/>
              <a:gd name="T16" fmla="*/ 2147483646 w 108"/>
              <a:gd name="T17" fmla="*/ 2147483646 h 95"/>
              <a:gd name="T18" fmla="*/ 2147483646 w 108"/>
              <a:gd name="T19" fmla="*/ 2147483646 h 95"/>
              <a:gd name="T20" fmla="*/ 2147483646 w 108"/>
              <a:gd name="T21" fmla="*/ 2147483646 h 95"/>
              <a:gd name="T22" fmla="*/ 2147483646 w 108"/>
              <a:gd name="T23" fmla="*/ 2147483646 h 95"/>
              <a:gd name="T24" fmla="*/ 2147483646 w 108"/>
              <a:gd name="T25" fmla="*/ 2147483646 h 95"/>
              <a:gd name="T26" fmla="*/ 2147483646 w 108"/>
              <a:gd name="T27" fmla="*/ 2147483646 h 95"/>
              <a:gd name="T28" fmla="*/ 2147483646 w 108"/>
              <a:gd name="T29" fmla="*/ 2147483646 h 95"/>
              <a:gd name="T30" fmla="*/ 2147483646 w 108"/>
              <a:gd name="T31" fmla="*/ 2147483646 h 95"/>
              <a:gd name="T32" fmla="*/ 2147483646 w 108"/>
              <a:gd name="T33" fmla="*/ 2147483646 h 9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5">
                <a:moveTo>
                  <a:pt x="2" y="8"/>
                </a:move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4" y="0"/>
                </a:lnTo>
                <a:lnTo>
                  <a:pt x="7" y="2"/>
                </a:lnTo>
                <a:lnTo>
                  <a:pt x="107" y="87"/>
                </a:lnTo>
                <a:lnTo>
                  <a:pt x="108" y="90"/>
                </a:lnTo>
                <a:lnTo>
                  <a:pt x="108" y="93"/>
                </a:lnTo>
                <a:lnTo>
                  <a:pt x="105" y="95"/>
                </a:lnTo>
                <a:lnTo>
                  <a:pt x="102" y="93"/>
                </a:lnTo>
                <a:lnTo>
                  <a:pt x="2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2" name="Freeform 179"/>
          <p:cNvSpPr/>
          <p:nvPr userDrawn="1"/>
        </p:nvSpPr>
        <p:spPr bwMode="auto">
          <a:xfrm>
            <a:off x="7834313" y="5286375"/>
            <a:ext cx="158750" cy="168275"/>
          </a:xfrm>
          <a:custGeom>
            <a:avLst/>
            <a:gdLst>
              <a:gd name="T0" fmla="*/ 2147483646 w 100"/>
              <a:gd name="T1" fmla="*/ 2147483646 h 106"/>
              <a:gd name="T2" fmla="*/ 2147483646 w 100"/>
              <a:gd name="T3" fmla="*/ 2147483646 h 106"/>
              <a:gd name="T4" fmla="*/ 2147483646 w 100"/>
              <a:gd name="T5" fmla="*/ 0 h 106"/>
              <a:gd name="T6" fmla="*/ 2147483646 w 100"/>
              <a:gd name="T7" fmla="*/ 2147483646 h 106"/>
              <a:gd name="T8" fmla="*/ 2147483646 w 100"/>
              <a:gd name="T9" fmla="*/ 2147483646 h 106"/>
              <a:gd name="T10" fmla="*/ 2147483646 w 100"/>
              <a:gd name="T11" fmla="*/ 2147483646 h 106"/>
              <a:gd name="T12" fmla="*/ 2147483646 w 100"/>
              <a:gd name="T13" fmla="*/ 2147483646 h 106"/>
              <a:gd name="T14" fmla="*/ 2147483646 w 100"/>
              <a:gd name="T15" fmla="*/ 2147483646 h 106"/>
              <a:gd name="T16" fmla="*/ 2147483646 w 100"/>
              <a:gd name="T17" fmla="*/ 2147483646 h 106"/>
              <a:gd name="T18" fmla="*/ 2147483646 w 100"/>
              <a:gd name="T19" fmla="*/ 2147483646 h 106"/>
              <a:gd name="T20" fmla="*/ 2147483646 w 100"/>
              <a:gd name="T21" fmla="*/ 2147483646 h 106"/>
              <a:gd name="T22" fmla="*/ 2147483646 w 100"/>
              <a:gd name="T23" fmla="*/ 2147483646 h 106"/>
              <a:gd name="T24" fmla="*/ 2147483646 w 100"/>
              <a:gd name="T25" fmla="*/ 2147483646 h 106"/>
              <a:gd name="T26" fmla="*/ 2147483646 w 100"/>
              <a:gd name="T27" fmla="*/ 2147483646 h 106"/>
              <a:gd name="T28" fmla="*/ 0 w 100"/>
              <a:gd name="T29" fmla="*/ 2147483646 h 106"/>
              <a:gd name="T30" fmla="*/ 2147483646 w 100"/>
              <a:gd name="T31" fmla="*/ 2147483646 h 106"/>
              <a:gd name="T32" fmla="*/ 2147483646 w 100"/>
              <a:gd name="T33" fmla="*/ 2147483646 h 10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0" h="106">
                <a:moveTo>
                  <a:pt x="92" y="1"/>
                </a:moveTo>
                <a:lnTo>
                  <a:pt x="92" y="1"/>
                </a:lnTo>
                <a:lnTo>
                  <a:pt x="95" y="0"/>
                </a:lnTo>
                <a:lnTo>
                  <a:pt x="98" y="1"/>
                </a:lnTo>
                <a:lnTo>
                  <a:pt x="100" y="4"/>
                </a:lnTo>
                <a:lnTo>
                  <a:pt x="98" y="8"/>
                </a:lnTo>
                <a:lnTo>
                  <a:pt x="8" y="104"/>
                </a:lnTo>
                <a:lnTo>
                  <a:pt x="5" y="106"/>
                </a:lnTo>
                <a:lnTo>
                  <a:pt x="2" y="104"/>
                </a:lnTo>
                <a:lnTo>
                  <a:pt x="0" y="101"/>
                </a:lnTo>
                <a:lnTo>
                  <a:pt x="2" y="98"/>
                </a:lnTo>
                <a:lnTo>
                  <a:pt x="92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3" name="Freeform 180"/>
          <p:cNvSpPr/>
          <p:nvPr userDrawn="1"/>
        </p:nvSpPr>
        <p:spPr bwMode="auto">
          <a:xfrm>
            <a:off x="7791450" y="5254625"/>
            <a:ext cx="184150" cy="141288"/>
          </a:xfrm>
          <a:custGeom>
            <a:avLst/>
            <a:gdLst>
              <a:gd name="T0" fmla="*/ 2147483646 w 116"/>
              <a:gd name="T1" fmla="*/ 0 h 89"/>
              <a:gd name="T2" fmla="*/ 2147483646 w 116"/>
              <a:gd name="T3" fmla="*/ 0 h 89"/>
              <a:gd name="T4" fmla="*/ 2147483646 w 116"/>
              <a:gd name="T5" fmla="*/ 0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2147483646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2147483646 h 89"/>
              <a:gd name="T18" fmla="*/ 2147483646 w 116"/>
              <a:gd name="T19" fmla="*/ 2147483646 h 89"/>
              <a:gd name="T20" fmla="*/ 2147483646 w 116"/>
              <a:gd name="T21" fmla="*/ 2147483646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0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0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109" y="0"/>
                </a:moveTo>
                <a:lnTo>
                  <a:pt x="109" y="0"/>
                </a:lnTo>
                <a:lnTo>
                  <a:pt x="112" y="0"/>
                </a:lnTo>
                <a:lnTo>
                  <a:pt x="116" y="2"/>
                </a:lnTo>
                <a:lnTo>
                  <a:pt x="116" y="5"/>
                </a:lnTo>
                <a:lnTo>
                  <a:pt x="114" y="8"/>
                </a:lnTo>
                <a:lnTo>
                  <a:pt x="8" y="87"/>
                </a:lnTo>
                <a:lnTo>
                  <a:pt x="5" y="89"/>
                </a:lnTo>
                <a:lnTo>
                  <a:pt x="1" y="87"/>
                </a:lnTo>
                <a:lnTo>
                  <a:pt x="0" y="82"/>
                </a:lnTo>
                <a:lnTo>
                  <a:pt x="3" y="81"/>
                </a:lnTo>
                <a:lnTo>
                  <a:pt x="109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4" name="Freeform 181"/>
          <p:cNvSpPr/>
          <p:nvPr userDrawn="1"/>
        </p:nvSpPr>
        <p:spPr bwMode="auto">
          <a:xfrm>
            <a:off x="7770813" y="5224463"/>
            <a:ext cx="206375" cy="96837"/>
          </a:xfrm>
          <a:custGeom>
            <a:avLst/>
            <a:gdLst>
              <a:gd name="T0" fmla="*/ 2147483646 w 130"/>
              <a:gd name="T1" fmla="*/ 0 h 61"/>
              <a:gd name="T2" fmla="*/ 2147483646 w 130"/>
              <a:gd name="T3" fmla="*/ 0 h 61"/>
              <a:gd name="T4" fmla="*/ 2147483646 w 130"/>
              <a:gd name="T5" fmla="*/ 0 h 61"/>
              <a:gd name="T6" fmla="*/ 2147483646 w 130"/>
              <a:gd name="T7" fmla="*/ 2147483646 h 61"/>
              <a:gd name="T8" fmla="*/ 2147483646 w 130"/>
              <a:gd name="T9" fmla="*/ 2147483646 h 61"/>
              <a:gd name="T10" fmla="*/ 2147483646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0 w 130"/>
              <a:gd name="T23" fmla="*/ 2147483646 h 61"/>
              <a:gd name="T24" fmla="*/ 0 w 130"/>
              <a:gd name="T25" fmla="*/ 2147483646 h 61"/>
              <a:gd name="T26" fmla="*/ 0 w 130"/>
              <a:gd name="T27" fmla="*/ 2147483646 h 61"/>
              <a:gd name="T28" fmla="*/ 0 w 130"/>
              <a:gd name="T29" fmla="*/ 2147483646 h 61"/>
              <a:gd name="T30" fmla="*/ 2147483646 w 130"/>
              <a:gd name="T31" fmla="*/ 2147483646 h 61"/>
              <a:gd name="T32" fmla="*/ 2147483646 w 130"/>
              <a:gd name="T33" fmla="*/ 0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124" y="0"/>
                </a:moveTo>
                <a:lnTo>
                  <a:pt x="124" y="0"/>
                </a:lnTo>
                <a:lnTo>
                  <a:pt x="129" y="0"/>
                </a:lnTo>
                <a:lnTo>
                  <a:pt x="130" y="3"/>
                </a:lnTo>
                <a:lnTo>
                  <a:pt x="130" y="6"/>
                </a:lnTo>
                <a:lnTo>
                  <a:pt x="129" y="10"/>
                </a:lnTo>
                <a:lnTo>
                  <a:pt x="6" y="61"/>
                </a:lnTo>
                <a:lnTo>
                  <a:pt x="3" y="61"/>
                </a:lnTo>
                <a:lnTo>
                  <a:pt x="0" y="60"/>
                </a:lnTo>
                <a:lnTo>
                  <a:pt x="0" y="56"/>
                </a:lnTo>
                <a:lnTo>
                  <a:pt x="3" y="53"/>
                </a:lnTo>
                <a:lnTo>
                  <a:pt x="124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5" name="Freeform 182"/>
          <p:cNvSpPr/>
          <p:nvPr userDrawn="1"/>
        </p:nvSpPr>
        <p:spPr bwMode="auto">
          <a:xfrm>
            <a:off x="7766050" y="5202238"/>
            <a:ext cx="222250" cy="52387"/>
          </a:xfrm>
          <a:custGeom>
            <a:avLst/>
            <a:gdLst>
              <a:gd name="T0" fmla="*/ 2147483646 w 140"/>
              <a:gd name="T1" fmla="*/ 0 h 33"/>
              <a:gd name="T2" fmla="*/ 2147483646 w 140"/>
              <a:gd name="T3" fmla="*/ 0 h 33"/>
              <a:gd name="T4" fmla="*/ 2147483646 w 140"/>
              <a:gd name="T5" fmla="*/ 0 h 33"/>
              <a:gd name="T6" fmla="*/ 2147483646 w 140"/>
              <a:gd name="T7" fmla="*/ 2147483646 h 33"/>
              <a:gd name="T8" fmla="*/ 2147483646 w 140"/>
              <a:gd name="T9" fmla="*/ 2147483646 h 33"/>
              <a:gd name="T10" fmla="*/ 2147483646 w 140"/>
              <a:gd name="T11" fmla="*/ 2147483646 h 33"/>
              <a:gd name="T12" fmla="*/ 2147483646 w 140"/>
              <a:gd name="T13" fmla="*/ 2147483646 h 33"/>
              <a:gd name="T14" fmla="*/ 2147483646 w 140"/>
              <a:gd name="T15" fmla="*/ 2147483646 h 33"/>
              <a:gd name="T16" fmla="*/ 2147483646 w 140"/>
              <a:gd name="T17" fmla="*/ 2147483646 h 33"/>
              <a:gd name="T18" fmla="*/ 2147483646 w 140"/>
              <a:gd name="T19" fmla="*/ 2147483646 h 33"/>
              <a:gd name="T20" fmla="*/ 2147483646 w 140"/>
              <a:gd name="T21" fmla="*/ 2147483646 h 33"/>
              <a:gd name="T22" fmla="*/ 0 w 140"/>
              <a:gd name="T23" fmla="*/ 2147483646 h 33"/>
              <a:gd name="T24" fmla="*/ 0 w 140"/>
              <a:gd name="T25" fmla="*/ 2147483646 h 33"/>
              <a:gd name="T26" fmla="*/ 0 w 140"/>
              <a:gd name="T27" fmla="*/ 2147483646 h 33"/>
              <a:gd name="T28" fmla="*/ 2147483646 w 140"/>
              <a:gd name="T29" fmla="*/ 2147483646 h 33"/>
              <a:gd name="T30" fmla="*/ 2147483646 w 140"/>
              <a:gd name="T31" fmla="*/ 2147483646 h 33"/>
              <a:gd name="T32" fmla="*/ 2147483646 w 140"/>
              <a:gd name="T33" fmla="*/ 0 h 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33">
                <a:moveTo>
                  <a:pt x="135" y="0"/>
                </a:moveTo>
                <a:lnTo>
                  <a:pt x="135" y="0"/>
                </a:lnTo>
                <a:lnTo>
                  <a:pt x="138" y="0"/>
                </a:lnTo>
                <a:lnTo>
                  <a:pt x="140" y="3"/>
                </a:lnTo>
                <a:lnTo>
                  <a:pt x="140" y="6"/>
                </a:lnTo>
                <a:lnTo>
                  <a:pt x="136" y="8"/>
                </a:lnTo>
                <a:lnTo>
                  <a:pt x="6" y="33"/>
                </a:lnTo>
                <a:lnTo>
                  <a:pt x="1" y="32"/>
                </a:lnTo>
                <a:lnTo>
                  <a:pt x="0" y="29"/>
                </a:lnTo>
                <a:lnTo>
                  <a:pt x="1" y="25"/>
                </a:lnTo>
                <a:lnTo>
                  <a:pt x="4" y="24"/>
                </a:lnTo>
                <a:lnTo>
                  <a:pt x="13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6" name="Freeform 183"/>
          <p:cNvSpPr/>
          <p:nvPr userDrawn="1"/>
        </p:nvSpPr>
        <p:spPr bwMode="auto">
          <a:xfrm>
            <a:off x="8250238" y="5168900"/>
            <a:ext cx="163512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0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1" y="41"/>
                </a:moveTo>
                <a:lnTo>
                  <a:pt x="101" y="41"/>
                </a:lnTo>
                <a:lnTo>
                  <a:pt x="100" y="32"/>
                </a:lnTo>
                <a:lnTo>
                  <a:pt x="95" y="22"/>
                </a:lnTo>
                <a:lnTo>
                  <a:pt x="89" y="16"/>
                </a:lnTo>
                <a:lnTo>
                  <a:pt x="81" y="9"/>
                </a:lnTo>
                <a:lnTo>
                  <a:pt x="73" y="5"/>
                </a:lnTo>
                <a:lnTo>
                  <a:pt x="63" y="1"/>
                </a:lnTo>
                <a:lnTo>
                  <a:pt x="53" y="0"/>
                </a:lnTo>
                <a:lnTo>
                  <a:pt x="42" y="1"/>
                </a:lnTo>
                <a:lnTo>
                  <a:pt x="32" y="3"/>
                </a:lnTo>
                <a:lnTo>
                  <a:pt x="23" y="8"/>
                </a:lnTo>
                <a:lnTo>
                  <a:pt x="16" y="14"/>
                </a:lnTo>
                <a:lnTo>
                  <a:pt x="10" y="22"/>
                </a:lnTo>
                <a:lnTo>
                  <a:pt x="5" y="30"/>
                </a:lnTo>
                <a:lnTo>
                  <a:pt x="2" y="40"/>
                </a:lnTo>
                <a:lnTo>
                  <a:pt x="0" y="50"/>
                </a:lnTo>
                <a:lnTo>
                  <a:pt x="2" y="61"/>
                </a:lnTo>
                <a:lnTo>
                  <a:pt x="5" y="70"/>
                </a:lnTo>
                <a:lnTo>
                  <a:pt x="8" y="80"/>
                </a:lnTo>
                <a:lnTo>
                  <a:pt x="15" y="86"/>
                </a:lnTo>
                <a:lnTo>
                  <a:pt x="23" y="93"/>
                </a:lnTo>
                <a:lnTo>
                  <a:pt x="31" y="98"/>
                </a:lnTo>
                <a:lnTo>
                  <a:pt x="40" y="101"/>
                </a:lnTo>
                <a:lnTo>
                  <a:pt x="52" y="103"/>
                </a:lnTo>
                <a:lnTo>
                  <a:pt x="61" y="101"/>
                </a:lnTo>
                <a:lnTo>
                  <a:pt x="71" y="99"/>
                </a:lnTo>
                <a:lnTo>
                  <a:pt x="81" y="95"/>
                </a:lnTo>
                <a:lnTo>
                  <a:pt x="87" y="88"/>
                </a:lnTo>
                <a:lnTo>
                  <a:pt x="93" y="80"/>
                </a:lnTo>
                <a:lnTo>
                  <a:pt x="98" y="72"/>
                </a:lnTo>
                <a:lnTo>
                  <a:pt x="101" y="62"/>
                </a:lnTo>
                <a:lnTo>
                  <a:pt x="103" y="53"/>
                </a:lnTo>
                <a:lnTo>
                  <a:pt x="101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7" name="Freeform 184"/>
          <p:cNvSpPr/>
          <p:nvPr userDrawn="1"/>
        </p:nvSpPr>
        <p:spPr bwMode="auto">
          <a:xfrm>
            <a:off x="8215313" y="4862513"/>
            <a:ext cx="104775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0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0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2147483646 h 66"/>
              <a:gd name="T56" fmla="*/ 2147483646 w 66"/>
              <a:gd name="T57" fmla="*/ 2147483646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4" y="27"/>
                </a:moveTo>
                <a:lnTo>
                  <a:pt x="64" y="27"/>
                </a:lnTo>
                <a:lnTo>
                  <a:pt x="62" y="21"/>
                </a:lnTo>
                <a:lnTo>
                  <a:pt x="59" y="14"/>
                </a:lnTo>
                <a:lnTo>
                  <a:pt x="56" y="9"/>
                </a:lnTo>
                <a:lnTo>
                  <a:pt x="51" y="6"/>
                </a:lnTo>
                <a:lnTo>
                  <a:pt x="45" y="3"/>
                </a:lnTo>
                <a:lnTo>
                  <a:pt x="40" y="1"/>
                </a:lnTo>
                <a:lnTo>
                  <a:pt x="33" y="0"/>
                </a:lnTo>
                <a:lnTo>
                  <a:pt x="27" y="1"/>
                </a:lnTo>
                <a:lnTo>
                  <a:pt x="21" y="3"/>
                </a:lnTo>
                <a:lnTo>
                  <a:pt x="14" y="6"/>
                </a:lnTo>
                <a:lnTo>
                  <a:pt x="9" y="9"/>
                </a:lnTo>
                <a:lnTo>
                  <a:pt x="6" y="14"/>
                </a:lnTo>
                <a:lnTo>
                  <a:pt x="3" y="19"/>
                </a:lnTo>
                <a:lnTo>
                  <a:pt x="1" y="25"/>
                </a:lnTo>
                <a:lnTo>
                  <a:pt x="0" y="32"/>
                </a:lnTo>
                <a:lnTo>
                  <a:pt x="0" y="38"/>
                </a:lnTo>
                <a:lnTo>
                  <a:pt x="3" y="45"/>
                </a:lnTo>
                <a:lnTo>
                  <a:pt x="4" y="51"/>
                </a:lnTo>
                <a:lnTo>
                  <a:pt x="9" y="56"/>
                </a:lnTo>
                <a:lnTo>
                  <a:pt x="14" y="59"/>
                </a:lnTo>
                <a:lnTo>
                  <a:pt x="19" y="62"/>
                </a:lnTo>
                <a:lnTo>
                  <a:pt x="25" y="64"/>
                </a:lnTo>
                <a:lnTo>
                  <a:pt x="32" y="66"/>
                </a:lnTo>
                <a:lnTo>
                  <a:pt x="38" y="64"/>
                </a:lnTo>
                <a:lnTo>
                  <a:pt x="45" y="62"/>
                </a:lnTo>
                <a:lnTo>
                  <a:pt x="50" y="59"/>
                </a:lnTo>
                <a:lnTo>
                  <a:pt x="56" y="56"/>
                </a:lnTo>
                <a:lnTo>
                  <a:pt x="59" y="51"/>
                </a:lnTo>
                <a:lnTo>
                  <a:pt x="62" y="45"/>
                </a:lnTo>
                <a:lnTo>
                  <a:pt x="64" y="40"/>
                </a:lnTo>
                <a:lnTo>
                  <a:pt x="66" y="34"/>
                </a:lnTo>
                <a:lnTo>
                  <a:pt x="64" y="2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8" name="Freeform 185"/>
          <p:cNvSpPr/>
          <p:nvPr userDrawn="1"/>
        </p:nvSpPr>
        <p:spPr bwMode="auto">
          <a:xfrm>
            <a:off x="8266113" y="4954588"/>
            <a:ext cx="63500" cy="239712"/>
          </a:xfrm>
          <a:custGeom>
            <a:avLst/>
            <a:gdLst>
              <a:gd name="T0" fmla="*/ 2147483646 w 40"/>
              <a:gd name="T1" fmla="*/ 2147483646 h 151"/>
              <a:gd name="T2" fmla="*/ 2147483646 w 40"/>
              <a:gd name="T3" fmla="*/ 2147483646 h 151"/>
              <a:gd name="T4" fmla="*/ 2147483646 w 40"/>
              <a:gd name="T5" fmla="*/ 2147483646 h 151"/>
              <a:gd name="T6" fmla="*/ 2147483646 w 40"/>
              <a:gd name="T7" fmla="*/ 2147483646 h 151"/>
              <a:gd name="T8" fmla="*/ 2147483646 w 40"/>
              <a:gd name="T9" fmla="*/ 0 h 151"/>
              <a:gd name="T10" fmla="*/ 2147483646 w 40"/>
              <a:gd name="T11" fmla="*/ 0 h 151"/>
              <a:gd name="T12" fmla="*/ 2147483646 w 40"/>
              <a:gd name="T13" fmla="*/ 0 h 151"/>
              <a:gd name="T14" fmla="*/ 2147483646 w 40"/>
              <a:gd name="T15" fmla="*/ 0 h 151"/>
              <a:gd name="T16" fmla="*/ 2147483646 w 40"/>
              <a:gd name="T17" fmla="*/ 0 h 151"/>
              <a:gd name="T18" fmla="*/ 2147483646 w 40"/>
              <a:gd name="T19" fmla="*/ 2147483646 h 151"/>
              <a:gd name="T20" fmla="*/ 0 w 40"/>
              <a:gd name="T21" fmla="*/ 2147483646 h 151"/>
              <a:gd name="T22" fmla="*/ 0 w 40"/>
              <a:gd name="T23" fmla="*/ 2147483646 h 151"/>
              <a:gd name="T24" fmla="*/ 2147483646 w 40"/>
              <a:gd name="T25" fmla="*/ 2147483646 h 151"/>
              <a:gd name="T26" fmla="*/ 2147483646 w 40"/>
              <a:gd name="T27" fmla="*/ 2147483646 h 151"/>
              <a:gd name="T28" fmla="*/ 2147483646 w 40"/>
              <a:gd name="T29" fmla="*/ 2147483646 h 151"/>
              <a:gd name="T30" fmla="*/ 2147483646 w 40"/>
              <a:gd name="T31" fmla="*/ 2147483646 h 151"/>
              <a:gd name="T32" fmla="*/ 2147483646 w 40"/>
              <a:gd name="T33" fmla="*/ 2147483646 h 151"/>
              <a:gd name="T34" fmla="*/ 2147483646 w 40"/>
              <a:gd name="T35" fmla="*/ 2147483646 h 151"/>
              <a:gd name="T36" fmla="*/ 2147483646 w 40"/>
              <a:gd name="T37" fmla="*/ 2147483646 h 151"/>
              <a:gd name="T38" fmla="*/ 2147483646 w 40"/>
              <a:gd name="T39" fmla="*/ 2147483646 h 151"/>
              <a:gd name="T40" fmla="*/ 2147483646 w 40"/>
              <a:gd name="T41" fmla="*/ 2147483646 h 151"/>
              <a:gd name="T42" fmla="*/ 2147483646 w 40"/>
              <a:gd name="T43" fmla="*/ 2147483646 h 151"/>
              <a:gd name="T44" fmla="*/ 2147483646 w 40"/>
              <a:gd name="T45" fmla="*/ 2147483646 h 151"/>
              <a:gd name="T46" fmla="*/ 2147483646 w 40"/>
              <a:gd name="T47" fmla="*/ 2147483646 h 151"/>
              <a:gd name="T48" fmla="*/ 2147483646 w 40"/>
              <a:gd name="T49" fmla="*/ 2147483646 h 15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" h="151">
                <a:moveTo>
                  <a:pt x="14" y="4"/>
                </a:moveTo>
                <a:lnTo>
                  <a:pt x="14" y="4"/>
                </a:lnTo>
                <a:lnTo>
                  <a:pt x="13" y="3"/>
                </a:lnTo>
                <a:lnTo>
                  <a:pt x="11" y="1"/>
                </a:lnTo>
                <a:lnTo>
                  <a:pt x="8" y="0"/>
                </a:lnTo>
                <a:lnTo>
                  <a:pt x="5" y="0"/>
                </a:lnTo>
                <a:lnTo>
                  <a:pt x="3" y="0"/>
                </a:lnTo>
                <a:lnTo>
                  <a:pt x="1" y="3"/>
                </a:lnTo>
                <a:lnTo>
                  <a:pt x="0" y="4"/>
                </a:lnTo>
                <a:lnTo>
                  <a:pt x="0" y="8"/>
                </a:lnTo>
                <a:lnTo>
                  <a:pt x="26" y="146"/>
                </a:lnTo>
                <a:lnTo>
                  <a:pt x="27" y="148"/>
                </a:lnTo>
                <a:lnTo>
                  <a:pt x="29" y="149"/>
                </a:lnTo>
                <a:lnTo>
                  <a:pt x="30" y="151"/>
                </a:lnTo>
                <a:lnTo>
                  <a:pt x="34" y="151"/>
                </a:lnTo>
                <a:lnTo>
                  <a:pt x="37" y="151"/>
                </a:lnTo>
                <a:lnTo>
                  <a:pt x="38" y="148"/>
                </a:lnTo>
                <a:lnTo>
                  <a:pt x="40" y="146"/>
                </a:lnTo>
                <a:lnTo>
                  <a:pt x="40" y="143"/>
                </a:lnTo>
                <a:lnTo>
                  <a:pt x="14" y="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199" name="Freeform 186"/>
          <p:cNvSpPr/>
          <p:nvPr userDrawn="1"/>
        </p:nvSpPr>
        <p:spPr bwMode="auto">
          <a:xfrm>
            <a:off x="8301038" y="5313363"/>
            <a:ext cx="25400" cy="225425"/>
          </a:xfrm>
          <a:custGeom>
            <a:avLst/>
            <a:gdLst>
              <a:gd name="T0" fmla="*/ 2147483646 w 16"/>
              <a:gd name="T1" fmla="*/ 2147483646 h 142"/>
              <a:gd name="T2" fmla="*/ 2147483646 w 16"/>
              <a:gd name="T3" fmla="*/ 2147483646 h 142"/>
              <a:gd name="T4" fmla="*/ 2147483646 w 16"/>
              <a:gd name="T5" fmla="*/ 2147483646 h 142"/>
              <a:gd name="T6" fmla="*/ 2147483646 w 16"/>
              <a:gd name="T7" fmla="*/ 0 h 142"/>
              <a:gd name="T8" fmla="*/ 2147483646 w 16"/>
              <a:gd name="T9" fmla="*/ 0 h 142"/>
              <a:gd name="T10" fmla="*/ 2147483646 w 16"/>
              <a:gd name="T11" fmla="*/ 0 h 142"/>
              <a:gd name="T12" fmla="*/ 2147483646 w 16"/>
              <a:gd name="T13" fmla="*/ 2147483646 h 142"/>
              <a:gd name="T14" fmla="*/ 2147483646 w 16"/>
              <a:gd name="T15" fmla="*/ 2147483646 h 142"/>
              <a:gd name="T16" fmla="*/ 0 w 16"/>
              <a:gd name="T17" fmla="*/ 2147483646 h 142"/>
              <a:gd name="T18" fmla="*/ 0 w 16"/>
              <a:gd name="T19" fmla="*/ 2147483646 h 142"/>
              <a:gd name="T20" fmla="*/ 2147483646 w 16"/>
              <a:gd name="T21" fmla="*/ 2147483646 h 142"/>
              <a:gd name="T22" fmla="*/ 2147483646 w 16"/>
              <a:gd name="T23" fmla="*/ 2147483646 h 142"/>
              <a:gd name="T24" fmla="*/ 2147483646 w 16"/>
              <a:gd name="T25" fmla="*/ 2147483646 h 142"/>
              <a:gd name="T26" fmla="*/ 2147483646 w 16"/>
              <a:gd name="T27" fmla="*/ 2147483646 h 142"/>
              <a:gd name="T28" fmla="*/ 2147483646 w 16"/>
              <a:gd name="T29" fmla="*/ 2147483646 h 142"/>
              <a:gd name="T30" fmla="*/ 2147483646 w 16"/>
              <a:gd name="T31" fmla="*/ 2147483646 h 142"/>
              <a:gd name="T32" fmla="*/ 2147483646 w 16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6" h="142">
                <a:moveTo>
                  <a:pt x="16" y="5"/>
                </a:moveTo>
                <a:lnTo>
                  <a:pt x="16" y="5"/>
                </a:lnTo>
                <a:lnTo>
                  <a:pt x="16" y="2"/>
                </a:lnTo>
                <a:lnTo>
                  <a:pt x="13" y="0"/>
                </a:lnTo>
                <a:lnTo>
                  <a:pt x="10" y="2"/>
                </a:lnTo>
                <a:lnTo>
                  <a:pt x="8" y="5"/>
                </a:ln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7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0" name="Freeform 187"/>
          <p:cNvSpPr/>
          <p:nvPr userDrawn="1"/>
        </p:nvSpPr>
        <p:spPr bwMode="auto">
          <a:xfrm>
            <a:off x="8339138" y="5321300"/>
            <a:ext cx="57150" cy="219075"/>
          </a:xfrm>
          <a:custGeom>
            <a:avLst/>
            <a:gdLst>
              <a:gd name="T0" fmla="*/ 2147483646 w 36"/>
              <a:gd name="T1" fmla="*/ 2147483646 h 138"/>
              <a:gd name="T2" fmla="*/ 2147483646 w 36"/>
              <a:gd name="T3" fmla="*/ 2147483646 h 138"/>
              <a:gd name="T4" fmla="*/ 2147483646 w 36"/>
              <a:gd name="T5" fmla="*/ 0 h 138"/>
              <a:gd name="T6" fmla="*/ 2147483646 w 36"/>
              <a:gd name="T7" fmla="*/ 0 h 138"/>
              <a:gd name="T8" fmla="*/ 2147483646 w 36"/>
              <a:gd name="T9" fmla="*/ 0 h 138"/>
              <a:gd name="T10" fmla="*/ 2147483646 w 36"/>
              <a:gd name="T11" fmla="*/ 0 h 138"/>
              <a:gd name="T12" fmla="*/ 0 w 36"/>
              <a:gd name="T13" fmla="*/ 2147483646 h 138"/>
              <a:gd name="T14" fmla="*/ 0 w 36"/>
              <a:gd name="T15" fmla="*/ 2147483646 h 138"/>
              <a:gd name="T16" fmla="*/ 2147483646 w 36"/>
              <a:gd name="T17" fmla="*/ 2147483646 h 138"/>
              <a:gd name="T18" fmla="*/ 2147483646 w 36"/>
              <a:gd name="T19" fmla="*/ 2147483646 h 138"/>
              <a:gd name="T20" fmla="*/ 2147483646 w 36"/>
              <a:gd name="T21" fmla="*/ 2147483646 h 138"/>
              <a:gd name="T22" fmla="*/ 2147483646 w 36"/>
              <a:gd name="T23" fmla="*/ 2147483646 h 138"/>
              <a:gd name="T24" fmla="*/ 2147483646 w 36"/>
              <a:gd name="T25" fmla="*/ 2147483646 h 138"/>
              <a:gd name="T26" fmla="*/ 2147483646 w 36"/>
              <a:gd name="T27" fmla="*/ 2147483646 h 138"/>
              <a:gd name="T28" fmla="*/ 2147483646 w 36"/>
              <a:gd name="T29" fmla="*/ 2147483646 h 138"/>
              <a:gd name="T30" fmla="*/ 2147483646 w 36"/>
              <a:gd name="T31" fmla="*/ 2147483646 h 138"/>
              <a:gd name="T32" fmla="*/ 2147483646 w 36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6" h="138">
                <a:moveTo>
                  <a:pt x="9" y="3"/>
                </a:moveTo>
                <a:lnTo>
                  <a:pt x="9" y="3"/>
                </a:lnTo>
                <a:lnTo>
                  <a:pt x="7" y="0"/>
                </a:lnTo>
                <a:lnTo>
                  <a:pt x="4" y="0"/>
                </a:lnTo>
                <a:lnTo>
                  <a:pt x="0" y="2"/>
                </a:lnTo>
                <a:lnTo>
                  <a:pt x="0" y="5"/>
                </a:lnTo>
                <a:lnTo>
                  <a:pt x="28" y="135"/>
                </a:lnTo>
                <a:lnTo>
                  <a:pt x="29" y="137"/>
                </a:lnTo>
                <a:lnTo>
                  <a:pt x="33" y="138"/>
                </a:lnTo>
                <a:lnTo>
                  <a:pt x="36" y="137"/>
                </a:lnTo>
                <a:lnTo>
                  <a:pt x="36" y="132"/>
                </a:lnTo>
                <a:lnTo>
                  <a:pt x="9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1" name="Freeform 188"/>
          <p:cNvSpPr/>
          <p:nvPr userDrawn="1"/>
        </p:nvSpPr>
        <p:spPr bwMode="auto">
          <a:xfrm>
            <a:off x="8228013" y="5313363"/>
            <a:ext cx="73025" cy="214312"/>
          </a:xfrm>
          <a:custGeom>
            <a:avLst/>
            <a:gdLst>
              <a:gd name="T0" fmla="*/ 2147483646 w 46"/>
              <a:gd name="T1" fmla="*/ 2147483646 h 135"/>
              <a:gd name="T2" fmla="*/ 2147483646 w 46"/>
              <a:gd name="T3" fmla="*/ 2147483646 h 135"/>
              <a:gd name="T4" fmla="*/ 2147483646 w 46"/>
              <a:gd name="T5" fmla="*/ 2147483646 h 135"/>
              <a:gd name="T6" fmla="*/ 2147483646 w 46"/>
              <a:gd name="T7" fmla="*/ 0 h 135"/>
              <a:gd name="T8" fmla="*/ 2147483646 w 46"/>
              <a:gd name="T9" fmla="*/ 0 h 135"/>
              <a:gd name="T10" fmla="*/ 2147483646 w 46"/>
              <a:gd name="T11" fmla="*/ 0 h 135"/>
              <a:gd name="T12" fmla="*/ 2147483646 w 46"/>
              <a:gd name="T13" fmla="*/ 0 h 135"/>
              <a:gd name="T14" fmla="*/ 2147483646 w 46"/>
              <a:gd name="T15" fmla="*/ 2147483646 h 135"/>
              <a:gd name="T16" fmla="*/ 0 w 46"/>
              <a:gd name="T17" fmla="*/ 2147483646 h 135"/>
              <a:gd name="T18" fmla="*/ 0 w 46"/>
              <a:gd name="T19" fmla="*/ 2147483646 h 135"/>
              <a:gd name="T20" fmla="*/ 0 w 46"/>
              <a:gd name="T21" fmla="*/ 2147483646 h 135"/>
              <a:gd name="T22" fmla="*/ 2147483646 w 46"/>
              <a:gd name="T23" fmla="*/ 2147483646 h 135"/>
              <a:gd name="T24" fmla="*/ 2147483646 w 46"/>
              <a:gd name="T25" fmla="*/ 2147483646 h 135"/>
              <a:gd name="T26" fmla="*/ 2147483646 w 46"/>
              <a:gd name="T27" fmla="*/ 2147483646 h 135"/>
              <a:gd name="T28" fmla="*/ 2147483646 w 46"/>
              <a:gd name="T29" fmla="*/ 2147483646 h 135"/>
              <a:gd name="T30" fmla="*/ 2147483646 w 46"/>
              <a:gd name="T31" fmla="*/ 2147483646 h 135"/>
              <a:gd name="T32" fmla="*/ 2147483646 w 46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6" h="135">
                <a:moveTo>
                  <a:pt x="46" y="5"/>
                </a:moveTo>
                <a:lnTo>
                  <a:pt x="46" y="5"/>
                </a:lnTo>
                <a:lnTo>
                  <a:pt x="46" y="2"/>
                </a:lnTo>
                <a:lnTo>
                  <a:pt x="43" y="0"/>
                </a:lnTo>
                <a:lnTo>
                  <a:pt x="40" y="0"/>
                </a:lnTo>
                <a:lnTo>
                  <a:pt x="38" y="4"/>
                </a:lnTo>
                <a:lnTo>
                  <a:pt x="0" y="131"/>
                </a:lnTo>
                <a:lnTo>
                  <a:pt x="0" y="134"/>
                </a:lnTo>
                <a:lnTo>
                  <a:pt x="3" y="135"/>
                </a:lnTo>
                <a:lnTo>
                  <a:pt x="6" y="135"/>
                </a:lnTo>
                <a:lnTo>
                  <a:pt x="8" y="132"/>
                </a:lnTo>
                <a:lnTo>
                  <a:pt x="4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2" name="Freeform 189"/>
          <p:cNvSpPr/>
          <p:nvPr userDrawn="1"/>
        </p:nvSpPr>
        <p:spPr bwMode="auto">
          <a:xfrm>
            <a:off x="8367713" y="5308600"/>
            <a:ext cx="100012" cy="206375"/>
          </a:xfrm>
          <a:custGeom>
            <a:avLst/>
            <a:gdLst>
              <a:gd name="T0" fmla="*/ 2147483646 w 63"/>
              <a:gd name="T1" fmla="*/ 2147483646 h 130"/>
              <a:gd name="T2" fmla="*/ 2147483646 w 63"/>
              <a:gd name="T3" fmla="*/ 2147483646 h 130"/>
              <a:gd name="T4" fmla="*/ 2147483646 w 63"/>
              <a:gd name="T5" fmla="*/ 0 h 130"/>
              <a:gd name="T6" fmla="*/ 2147483646 w 63"/>
              <a:gd name="T7" fmla="*/ 0 h 130"/>
              <a:gd name="T8" fmla="*/ 2147483646 w 63"/>
              <a:gd name="T9" fmla="*/ 0 h 130"/>
              <a:gd name="T10" fmla="*/ 2147483646 w 63"/>
              <a:gd name="T11" fmla="*/ 0 h 130"/>
              <a:gd name="T12" fmla="*/ 0 w 63"/>
              <a:gd name="T13" fmla="*/ 2147483646 h 130"/>
              <a:gd name="T14" fmla="*/ 0 w 63"/>
              <a:gd name="T15" fmla="*/ 2147483646 h 130"/>
              <a:gd name="T16" fmla="*/ 2147483646 w 63"/>
              <a:gd name="T17" fmla="*/ 2147483646 h 130"/>
              <a:gd name="T18" fmla="*/ 2147483646 w 63"/>
              <a:gd name="T19" fmla="*/ 2147483646 h 130"/>
              <a:gd name="T20" fmla="*/ 2147483646 w 63"/>
              <a:gd name="T21" fmla="*/ 2147483646 h 130"/>
              <a:gd name="T22" fmla="*/ 2147483646 w 63"/>
              <a:gd name="T23" fmla="*/ 2147483646 h 130"/>
              <a:gd name="T24" fmla="*/ 2147483646 w 63"/>
              <a:gd name="T25" fmla="*/ 2147483646 h 130"/>
              <a:gd name="T26" fmla="*/ 2147483646 w 63"/>
              <a:gd name="T27" fmla="*/ 2147483646 h 130"/>
              <a:gd name="T28" fmla="*/ 2147483646 w 63"/>
              <a:gd name="T29" fmla="*/ 2147483646 h 130"/>
              <a:gd name="T30" fmla="*/ 2147483646 w 63"/>
              <a:gd name="T31" fmla="*/ 2147483646 h 130"/>
              <a:gd name="T32" fmla="*/ 2147483646 w 63"/>
              <a:gd name="T33" fmla="*/ 2147483646 h 1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3" h="130">
                <a:moveTo>
                  <a:pt x="8" y="3"/>
                </a:move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7"/>
                </a:lnTo>
                <a:lnTo>
                  <a:pt x="53" y="129"/>
                </a:lnTo>
                <a:lnTo>
                  <a:pt x="56" y="130"/>
                </a:lnTo>
                <a:lnTo>
                  <a:pt x="60" y="130"/>
                </a:lnTo>
                <a:lnTo>
                  <a:pt x="63" y="127"/>
                </a:lnTo>
                <a:lnTo>
                  <a:pt x="61" y="124"/>
                </a:lnTo>
                <a:lnTo>
                  <a:pt x="8" y="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3" name="Freeform 190"/>
          <p:cNvSpPr/>
          <p:nvPr userDrawn="1"/>
        </p:nvSpPr>
        <p:spPr bwMode="auto">
          <a:xfrm>
            <a:off x="8174038" y="5287963"/>
            <a:ext cx="101600" cy="204787"/>
          </a:xfrm>
          <a:custGeom>
            <a:avLst/>
            <a:gdLst>
              <a:gd name="T0" fmla="*/ 2147483646 w 64"/>
              <a:gd name="T1" fmla="*/ 2147483646 h 129"/>
              <a:gd name="T2" fmla="*/ 2147483646 w 64"/>
              <a:gd name="T3" fmla="*/ 2147483646 h 129"/>
              <a:gd name="T4" fmla="*/ 2147483646 w 64"/>
              <a:gd name="T5" fmla="*/ 2147483646 h 129"/>
              <a:gd name="T6" fmla="*/ 2147483646 w 64"/>
              <a:gd name="T7" fmla="*/ 0 h 129"/>
              <a:gd name="T8" fmla="*/ 2147483646 w 64"/>
              <a:gd name="T9" fmla="*/ 0 h 129"/>
              <a:gd name="T10" fmla="*/ 2147483646 w 64"/>
              <a:gd name="T11" fmla="*/ 0 h 129"/>
              <a:gd name="T12" fmla="*/ 2147483646 w 64"/>
              <a:gd name="T13" fmla="*/ 0 h 129"/>
              <a:gd name="T14" fmla="*/ 2147483646 w 64"/>
              <a:gd name="T15" fmla="*/ 2147483646 h 129"/>
              <a:gd name="T16" fmla="*/ 0 w 64"/>
              <a:gd name="T17" fmla="*/ 2147483646 h 129"/>
              <a:gd name="T18" fmla="*/ 0 w 64"/>
              <a:gd name="T19" fmla="*/ 2147483646 h 129"/>
              <a:gd name="T20" fmla="*/ 0 w 64"/>
              <a:gd name="T21" fmla="*/ 2147483646 h 129"/>
              <a:gd name="T22" fmla="*/ 2147483646 w 64"/>
              <a:gd name="T23" fmla="*/ 2147483646 h 129"/>
              <a:gd name="T24" fmla="*/ 2147483646 w 64"/>
              <a:gd name="T25" fmla="*/ 2147483646 h 129"/>
              <a:gd name="T26" fmla="*/ 2147483646 w 64"/>
              <a:gd name="T27" fmla="*/ 2147483646 h 129"/>
              <a:gd name="T28" fmla="*/ 2147483646 w 64"/>
              <a:gd name="T29" fmla="*/ 2147483646 h 129"/>
              <a:gd name="T30" fmla="*/ 2147483646 w 64"/>
              <a:gd name="T31" fmla="*/ 2147483646 h 129"/>
              <a:gd name="T32" fmla="*/ 2147483646 w 64"/>
              <a:gd name="T33" fmla="*/ 2147483646 h 1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" h="129">
                <a:moveTo>
                  <a:pt x="64" y="7"/>
                </a:moveTo>
                <a:lnTo>
                  <a:pt x="64" y="7"/>
                </a:lnTo>
                <a:lnTo>
                  <a:pt x="64" y="3"/>
                </a:lnTo>
                <a:lnTo>
                  <a:pt x="61" y="0"/>
                </a:lnTo>
                <a:lnTo>
                  <a:pt x="58" y="0"/>
                </a:lnTo>
                <a:lnTo>
                  <a:pt x="56" y="3"/>
                </a:lnTo>
                <a:lnTo>
                  <a:pt x="0" y="122"/>
                </a:lnTo>
                <a:lnTo>
                  <a:pt x="0" y="127"/>
                </a:lnTo>
                <a:lnTo>
                  <a:pt x="2" y="129"/>
                </a:lnTo>
                <a:lnTo>
                  <a:pt x="5" y="129"/>
                </a:lnTo>
                <a:lnTo>
                  <a:pt x="8" y="127"/>
                </a:lnTo>
                <a:lnTo>
                  <a:pt x="6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4" name="Freeform 191"/>
          <p:cNvSpPr/>
          <p:nvPr userDrawn="1"/>
        </p:nvSpPr>
        <p:spPr bwMode="auto">
          <a:xfrm>
            <a:off x="8123238" y="5262563"/>
            <a:ext cx="142875" cy="180975"/>
          </a:xfrm>
          <a:custGeom>
            <a:avLst/>
            <a:gdLst>
              <a:gd name="T0" fmla="*/ 2147483646 w 90"/>
              <a:gd name="T1" fmla="*/ 2147483646 h 114"/>
              <a:gd name="T2" fmla="*/ 2147483646 w 90"/>
              <a:gd name="T3" fmla="*/ 2147483646 h 114"/>
              <a:gd name="T4" fmla="*/ 2147483646 w 90"/>
              <a:gd name="T5" fmla="*/ 2147483646 h 114"/>
              <a:gd name="T6" fmla="*/ 2147483646 w 90"/>
              <a:gd name="T7" fmla="*/ 0 h 114"/>
              <a:gd name="T8" fmla="*/ 2147483646 w 90"/>
              <a:gd name="T9" fmla="*/ 0 h 114"/>
              <a:gd name="T10" fmla="*/ 2147483646 w 90"/>
              <a:gd name="T11" fmla="*/ 0 h 114"/>
              <a:gd name="T12" fmla="*/ 2147483646 w 90"/>
              <a:gd name="T13" fmla="*/ 0 h 114"/>
              <a:gd name="T14" fmla="*/ 2147483646 w 90"/>
              <a:gd name="T15" fmla="*/ 2147483646 h 114"/>
              <a:gd name="T16" fmla="*/ 2147483646 w 90"/>
              <a:gd name="T17" fmla="*/ 2147483646 h 114"/>
              <a:gd name="T18" fmla="*/ 2147483646 w 90"/>
              <a:gd name="T19" fmla="*/ 2147483646 h 114"/>
              <a:gd name="T20" fmla="*/ 0 w 90"/>
              <a:gd name="T21" fmla="*/ 2147483646 h 114"/>
              <a:gd name="T22" fmla="*/ 2147483646 w 90"/>
              <a:gd name="T23" fmla="*/ 2147483646 h 114"/>
              <a:gd name="T24" fmla="*/ 2147483646 w 90"/>
              <a:gd name="T25" fmla="*/ 2147483646 h 114"/>
              <a:gd name="T26" fmla="*/ 2147483646 w 90"/>
              <a:gd name="T27" fmla="*/ 2147483646 h 114"/>
              <a:gd name="T28" fmla="*/ 2147483646 w 90"/>
              <a:gd name="T29" fmla="*/ 2147483646 h 114"/>
              <a:gd name="T30" fmla="*/ 2147483646 w 90"/>
              <a:gd name="T31" fmla="*/ 2147483646 h 114"/>
              <a:gd name="T32" fmla="*/ 2147483646 w 90"/>
              <a:gd name="T33" fmla="*/ 2147483646 h 11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0" h="114">
                <a:moveTo>
                  <a:pt x="88" y="7"/>
                </a:moveTo>
                <a:lnTo>
                  <a:pt x="88" y="7"/>
                </a:lnTo>
                <a:lnTo>
                  <a:pt x="90" y="3"/>
                </a:lnTo>
                <a:lnTo>
                  <a:pt x="87" y="0"/>
                </a:lnTo>
                <a:lnTo>
                  <a:pt x="83" y="0"/>
                </a:lnTo>
                <a:lnTo>
                  <a:pt x="82" y="2"/>
                </a:lnTo>
                <a:lnTo>
                  <a:pt x="1" y="108"/>
                </a:lnTo>
                <a:lnTo>
                  <a:pt x="0" y="111"/>
                </a:lnTo>
                <a:lnTo>
                  <a:pt x="1" y="113"/>
                </a:lnTo>
                <a:lnTo>
                  <a:pt x="5" y="114"/>
                </a:lnTo>
                <a:lnTo>
                  <a:pt x="8" y="113"/>
                </a:lnTo>
                <a:lnTo>
                  <a:pt x="88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5" name="Freeform 192"/>
          <p:cNvSpPr/>
          <p:nvPr userDrawn="1"/>
        </p:nvSpPr>
        <p:spPr bwMode="auto">
          <a:xfrm>
            <a:off x="8078788" y="5233988"/>
            <a:ext cx="179387" cy="141287"/>
          </a:xfrm>
          <a:custGeom>
            <a:avLst/>
            <a:gdLst>
              <a:gd name="T0" fmla="*/ 2147483646 w 113"/>
              <a:gd name="T1" fmla="*/ 2147483646 h 89"/>
              <a:gd name="T2" fmla="*/ 2147483646 w 113"/>
              <a:gd name="T3" fmla="*/ 2147483646 h 89"/>
              <a:gd name="T4" fmla="*/ 2147483646 w 113"/>
              <a:gd name="T5" fmla="*/ 2147483646 h 89"/>
              <a:gd name="T6" fmla="*/ 2147483646 w 113"/>
              <a:gd name="T7" fmla="*/ 2147483646 h 89"/>
              <a:gd name="T8" fmla="*/ 2147483646 w 113"/>
              <a:gd name="T9" fmla="*/ 2147483646 h 89"/>
              <a:gd name="T10" fmla="*/ 2147483646 w 113"/>
              <a:gd name="T11" fmla="*/ 2147483646 h 89"/>
              <a:gd name="T12" fmla="*/ 2147483646 w 113"/>
              <a:gd name="T13" fmla="*/ 0 h 89"/>
              <a:gd name="T14" fmla="*/ 2147483646 w 113"/>
              <a:gd name="T15" fmla="*/ 0 h 89"/>
              <a:gd name="T16" fmla="*/ 2147483646 w 113"/>
              <a:gd name="T17" fmla="*/ 2147483646 h 89"/>
              <a:gd name="T18" fmla="*/ 2147483646 w 113"/>
              <a:gd name="T19" fmla="*/ 2147483646 h 89"/>
              <a:gd name="T20" fmla="*/ 0 w 113"/>
              <a:gd name="T21" fmla="*/ 2147483646 h 89"/>
              <a:gd name="T22" fmla="*/ 0 w 113"/>
              <a:gd name="T23" fmla="*/ 2147483646 h 89"/>
              <a:gd name="T24" fmla="*/ 0 w 113"/>
              <a:gd name="T25" fmla="*/ 2147483646 h 89"/>
              <a:gd name="T26" fmla="*/ 0 w 113"/>
              <a:gd name="T27" fmla="*/ 2147483646 h 89"/>
              <a:gd name="T28" fmla="*/ 2147483646 w 113"/>
              <a:gd name="T29" fmla="*/ 2147483646 h 89"/>
              <a:gd name="T30" fmla="*/ 2147483646 w 113"/>
              <a:gd name="T31" fmla="*/ 2147483646 h 89"/>
              <a:gd name="T32" fmla="*/ 2147483646 w 113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3" h="89">
                <a:moveTo>
                  <a:pt x="111" y="9"/>
                </a:moveTo>
                <a:lnTo>
                  <a:pt x="111" y="9"/>
                </a:lnTo>
                <a:lnTo>
                  <a:pt x="113" y="5"/>
                </a:lnTo>
                <a:lnTo>
                  <a:pt x="111" y="2"/>
                </a:lnTo>
                <a:lnTo>
                  <a:pt x="110" y="0"/>
                </a:lnTo>
                <a:lnTo>
                  <a:pt x="107" y="0"/>
                </a:lnTo>
                <a:lnTo>
                  <a:pt x="2" y="81"/>
                </a:lnTo>
                <a:lnTo>
                  <a:pt x="0" y="84"/>
                </a:lnTo>
                <a:lnTo>
                  <a:pt x="0" y="87"/>
                </a:lnTo>
                <a:lnTo>
                  <a:pt x="4" y="89"/>
                </a:lnTo>
                <a:lnTo>
                  <a:pt x="7" y="87"/>
                </a:lnTo>
                <a:lnTo>
                  <a:pt x="111" y="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6" name="Freeform 193"/>
          <p:cNvSpPr/>
          <p:nvPr userDrawn="1"/>
        </p:nvSpPr>
        <p:spPr bwMode="auto">
          <a:xfrm>
            <a:off x="8388350" y="5291138"/>
            <a:ext cx="147638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0 h 111"/>
              <a:gd name="T6" fmla="*/ 2147483646 w 93"/>
              <a:gd name="T7" fmla="*/ 0 h 111"/>
              <a:gd name="T8" fmla="*/ 2147483646 w 93"/>
              <a:gd name="T9" fmla="*/ 0 h 111"/>
              <a:gd name="T10" fmla="*/ 2147483646 w 93"/>
              <a:gd name="T11" fmla="*/ 0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2147483646 h 111"/>
              <a:gd name="T22" fmla="*/ 2147483646 w 93"/>
              <a:gd name="T23" fmla="*/ 2147483646 h 111"/>
              <a:gd name="T24" fmla="*/ 2147483646 w 93"/>
              <a:gd name="T25" fmla="*/ 2147483646 h 111"/>
              <a:gd name="T26" fmla="*/ 2147483646 w 93"/>
              <a:gd name="T27" fmla="*/ 2147483646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"/>
                </a:move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85" y="109"/>
                </a:lnTo>
                <a:lnTo>
                  <a:pt x="88" y="111"/>
                </a:lnTo>
                <a:lnTo>
                  <a:pt x="92" y="109"/>
                </a:lnTo>
                <a:lnTo>
                  <a:pt x="93" y="106"/>
                </a:lnTo>
                <a:lnTo>
                  <a:pt x="93" y="103"/>
                </a:lnTo>
                <a:lnTo>
                  <a:pt x="8" y="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7" name="Freeform 194"/>
          <p:cNvSpPr/>
          <p:nvPr userDrawn="1"/>
        </p:nvSpPr>
        <p:spPr bwMode="auto">
          <a:xfrm>
            <a:off x="8405813" y="5260975"/>
            <a:ext cx="176212" cy="147638"/>
          </a:xfrm>
          <a:custGeom>
            <a:avLst/>
            <a:gdLst>
              <a:gd name="T0" fmla="*/ 2147483646 w 111"/>
              <a:gd name="T1" fmla="*/ 0 h 93"/>
              <a:gd name="T2" fmla="*/ 2147483646 w 111"/>
              <a:gd name="T3" fmla="*/ 0 h 93"/>
              <a:gd name="T4" fmla="*/ 2147483646 w 111"/>
              <a:gd name="T5" fmla="*/ 0 h 93"/>
              <a:gd name="T6" fmla="*/ 2147483646 w 111"/>
              <a:gd name="T7" fmla="*/ 2147483646 h 93"/>
              <a:gd name="T8" fmla="*/ 2147483646 w 111"/>
              <a:gd name="T9" fmla="*/ 2147483646 h 93"/>
              <a:gd name="T10" fmla="*/ 2147483646 w 111"/>
              <a:gd name="T11" fmla="*/ 2147483646 h 93"/>
              <a:gd name="T12" fmla="*/ 0 w 111"/>
              <a:gd name="T13" fmla="*/ 2147483646 h 93"/>
              <a:gd name="T14" fmla="*/ 2147483646 w 111"/>
              <a:gd name="T15" fmla="*/ 2147483646 h 93"/>
              <a:gd name="T16" fmla="*/ 2147483646 w 111"/>
              <a:gd name="T17" fmla="*/ 2147483646 h 93"/>
              <a:gd name="T18" fmla="*/ 2147483646 w 111"/>
              <a:gd name="T19" fmla="*/ 2147483646 h 93"/>
              <a:gd name="T20" fmla="*/ 2147483646 w 111"/>
              <a:gd name="T21" fmla="*/ 2147483646 h 93"/>
              <a:gd name="T22" fmla="*/ 2147483646 w 111"/>
              <a:gd name="T23" fmla="*/ 2147483646 h 93"/>
              <a:gd name="T24" fmla="*/ 2147483646 w 111"/>
              <a:gd name="T25" fmla="*/ 2147483646 h 93"/>
              <a:gd name="T26" fmla="*/ 2147483646 w 111"/>
              <a:gd name="T27" fmla="*/ 2147483646 h 93"/>
              <a:gd name="T28" fmla="*/ 2147483646 w 111"/>
              <a:gd name="T29" fmla="*/ 2147483646 h 93"/>
              <a:gd name="T30" fmla="*/ 2147483646 w 111"/>
              <a:gd name="T31" fmla="*/ 2147483646 h 93"/>
              <a:gd name="T32" fmla="*/ 2147483646 w 111"/>
              <a:gd name="T33" fmla="*/ 0 h 9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1" h="93">
                <a:moveTo>
                  <a:pt x="8" y="0"/>
                </a:moveTo>
                <a:lnTo>
                  <a:pt x="8" y="0"/>
                </a:ln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105" y="91"/>
                </a:lnTo>
                <a:lnTo>
                  <a:pt x="108" y="93"/>
                </a:lnTo>
                <a:lnTo>
                  <a:pt x="111" y="91"/>
                </a:lnTo>
                <a:lnTo>
                  <a:pt x="111" y="88"/>
                </a:lnTo>
                <a:lnTo>
                  <a:pt x="110" y="85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8" name="Freeform 195"/>
          <p:cNvSpPr/>
          <p:nvPr userDrawn="1"/>
        </p:nvSpPr>
        <p:spPr bwMode="auto">
          <a:xfrm>
            <a:off x="8405813" y="5229225"/>
            <a:ext cx="201612" cy="107950"/>
          </a:xfrm>
          <a:custGeom>
            <a:avLst/>
            <a:gdLst>
              <a:gd name="T0" fmla="*/ 2147483646 w 127"/>
              <a:gd name="T1" fmla="*/ 0 h 68"/>
              <a:gd name="T2" fmla="*/ 2147483646 w 127"/>
              <a:gd name="T3" fmla="*/ 0 h 68"/>
              <a:gd name="T4" fmla="*/ 2147483646 w 127"/>
              <a:gd name="T5" fmla="*/ 0 h 68"/>
              <a:gd name="T6" fmla="*/ 0 w 127"/>
              <a:gd name="T7" fmla="*/ 2147483646 h 68"/>
              <a:gd name="T8" fmla="*/ 0 w 127"/>
              <a:gd name="T9" fmla="*/ 2147483646 h 68"/>
              <a:gd name="T10" fmla="*/ 0 w 127"/>
              <a:gd name="T11" fmla="*/ 2147483646 h 68"/>
              <a:gd name="T12" fmla="*/ 0 w 127"/>
              <a:gd name="T13" fmla="*/ 2147483646 h 68"/>
              <a:gd name="T14" fmla="*/ 2147483646 w 127"/>
              <a:gd name="T15" fmla="*/ 2147483646 h 68"/>
              <a:gd name="T16" fmla="*/ 2147483646 w 127"/>
              <a:gd name="T17" fmla="*/ 2147483646 h 68"/>
              <a:gd name="T18" fmla="*/ 2147483646 w 127"/>
              <a:gd name="T19" fmla="*/ 2147483646 h 68"/>
              <a:gd name="T20" fmla="*/ 2147483646 w 127"/>
              <a:gd name="T21" fmla="*/ 2147483646 h 68"/>
              <a:gd name="T22" fmla="*/ 2147483646 w 127"/>
              <a:gd name="T23" fmla="*/ 2147483646 h 68"/>
              <a:gd name="T24" fmla="*/ 2147483646 w 127"/>
              <a:gd name="T25" fmla="*/ 2147483646 h 68"/>
              <a:gd name="T26" fmla="*/ 2147483646 w 127"/>
              <a:gd name="T27" fmla="*/ 2147483646 h 68"/>
              <a:gd name="T28" fmla="*/ 2147483646 w 127"/>
              <a:gd name="T29" fmla="*/ 2147483646 h 68"/>
              <a:gd name="T30" fmla="*/ 2147483646 w 127"/>
              <a:gd name="T31" fmla="*/ 2147483646 h 68"/>
              <a:gd name="T32" fmla="*/ 2147483646 w 127"/>
              <a:gd name="T33" fmla="*/ 0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7" h="68">
                <a:moveTo>
                  <a:pt x="7" y="0"/>
                </a:moveTo>
                <a:lnTo>
                  <a:pt x="7" y="0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2" y="8"/>
                </a:lnTo>
                <a:lnTo>
                  <a:pt x="121" y="68"/>
                </a:lnTo>
                <a:lnTo>
                  <a:pt x="124" y="68"/>
                </a:lnTo>
                <a:lnTo>
                  <a:pt x="127" y="66"/>
                </a:lnTo>
                <a:lnTo>
                  <a:pt x="127" y="63"/>
                </a:lnTo>
                <a:lnTo>
                  <a:pt x="126" y="60"/>
                </a:lnTo>
                <a:lnTo>
                  <a:pt x="7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09" name="Freeform 196"/>
          <p:cNvSpPr/>
          <p:nvPr userDrawn="1"/>
        </p:nvSpPr>
        <p:spPr bwMode="auto">
          <a:xfrm>
            <a:off x="8397875" y="5203825"/>
            <a:ext cx="217488" cy="66675"/>
          </a:xfrm>
          <a:custGeom>
            <a:avLst/>
            <a:gdLst>
              <a:gd name="T0" fmla="*/ 2147483646 w 137"/>
              <a:gd name="T1" fmla="*/ 0 h 42"/>
              <a:gd name="T2" fmla="*/ 2147483646 w 137"/>
              <a:gd name="T3" fmla="*/ 0 h 42"/>
              <a:gd name="T4" fmla="*/ 2147483646 w 137"/>
              <a:gd name="T5" fmla="*/ 2147483646 h 42"/>
              <a:gd name="T6" fmla="*/ 0 w 137"/>
              <a:gd name="T7" fmla="*/ 2147483646 h 42"/>
              <a:gd name="T8" fmla="*/ 0 w 137"/>
              <a:gd name="T9" fmla="*/ 2147483646 h 42"/>
              <a:gd name="T10" fmla="*/ 0 w 137"/>
              <a:gd name="T11" fmla="*/ 2147483646 h 42"/>
              <a:gd name="T12" fmla="*/ 0 w 137"/>
              <a:gd name="T13" fmla="*/ 2147483646 h 42"/>
              <a:gd name="T14" fmla="*/ 2147483646 w 137"/>
              <a:gd name="T15" fmla="*/ 2147483646 h 42"/>
              <a:gd name="T16" fmla="*/ 2147483646 w 137"/>
              <a:gd name="T17" fmla="*/ 2147483646 h 42"/>
              <a:gd name="T18" fmla="*/ 2147483646 w 137"/>
              <a:gd name="T19" fmla="*/ 2147483646 h 42"/>
              <a:gd name="T20" fmla="*/ 2147483646 w 137"/>
              <a:gd name="T21" fmla="*/ 2147483646 h 42"/>
              <a:gd name="T22" fmla="*/ 2147483646 w 137"/>
              <a:gd name="T23" fmla="*/ 2147483646 h 42"/>
              <a:gd name="T24" fmla="*/ 2147483646 w 137"/>
              <a:gd name="T25" fmla="*/ 2147483646 h 42"/>
              <a:gd name="T26" fmla="*/ 2147483646 w 137"/>
              <a:gd name="T27" fmla="*/ 2147483646 h 42"/>
              <a:gd name="T28" fmla="*/ 2147483646 w 137"/>
              <a:gd name="T29" fmla="*/ 2147483646 h 42"/>
              <a:gd name="T30" fmla="*/ 2147483646 w 137"/>
              <a:gd name="T31" fmla="*/ 2147483646 h 42"/>
              <a:gd name="T32" fmla="*/ 2147483646 w 137"/>
              <a:gd name="T33" fmla="*/ 0 h 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2">
                <a:moveTo>
                  <a:pt x="5" y="0"/>
                </a:moveTo>
                <a:lnTo>
                  <a:pt x="5" y="0"/>
                </a:lnTo>
                <a:lnTo>
                  <a:pt x="2" y="2"/>
                </a:lnTo>
                <a:lnTo>
                  <a:pt x="0" y="3"/>
                </a:lnTo>
                <a:lnTo>
                  <a:pt x="0" y="7"/>
                </a:lnTo>
                <a:lnTo>
                  <a:pt x="4" y="10"/>
                </a:lnTo>
                <a:lnTo>
                  <a:pt x="132" y="42"/>
                </a:lnTo>
                <a:lnTo>
                  <a:pt x="136" y="40"/>
                </a:lnTo>
                <a:lnTo>
                  <a:pt x="137" y="39"/>
                </a:lnTo>
                <a:lnTo>
                  <a:pt x="137" y="36"/>
                </a:lnTo>
                <a:lnTo>
                  <a:pt x="134" y="32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0" name="Freeform 197"/>
          <p:cNvSpPr/>
          <p:nvPr userDrawn="1"/>
        </p:nvSpPr>
        <p:spPr bwMode="auto">
          <a:xfrm>
            <a:off x="6481763" y="4749800"/>
            <a:ext cx="163512" cy="160338"/>
          </a:xfrm>
          <a:custGeom>
            <a:avLst/>
            <a:gdLst>
              <a:gd name="T0" fmla="*/ 2147483646 w 103"/>
              <a:gd name="T1" fmla="*/ 2147483646 h 101"/>
              <a:gd name="T2" fmla="*/ 2147483646 w 103"/>
              <a:gd name="T3" fmla="*/ 2147483646 h 101"/>
              <a:gd name="T4" fmla="*/ 2147483646 w 103"/>
              <a:gd name="T5" fmla="*/ 2147483646 h 101"/>
              <a:gd name="T6" fmla="*/ 2147483646 w 103"/>
              <a:gd name="T7" fmla="*/ 2147483646 h 101"/>
              <a:gd name="T8" fmla="*/ 2147483646 w 103"/>
              <a:gd name="T9" fmla="*/ 2147483646 h 101"/>
              <a:gd name="T10" fmla="*/ 2147483646 w 103"/>
              <a:gd name="T11" fmla="*/ 2147483646 h 101"/>
              <a:gd name="T12" fmla="*/ 2147483646 w 103"/>
              <a:gd name="T13" fmla="*/ 2147483646 h 101"/>
              <a:gd name="T14" fmla="*/ 2147483646 w 103"/>
              <a:gd name="T15" fmla="*/ 2147483646 h 101"/>
              <a:gd name="T16" fmla="*/ 2147483646 w 103"/>
              <a:gd name="T17" fmla="*/ 2147483646 h 101"/>
              <a:gd name="T18" fmla="*/ 2147483646 w 103"/>
              <a:gd name="T19" fmla="*/ 2147483646 h 101"/>
              <a:gd name="T20" fmla="*/ 2147483646 w 103"/>
              <a:gd name="T21" fmla="*/ 2147483646 h 101"/>
              <a:gd name="T22" fmla="*/ 2147483646 w 103"/>
              <a:gd name="T23" fmla="*/ 2147483646 h 101"/>
              <a:gd name="T24" fmla="*/ 2147483646 w 103"/>
              <a:gd name="T25" fmla="*/ 2147483646 h 101"/>
              <a:gd name="T26" fmla="*/ 2147483646 w 103"/>
              <a:gd name="T27" fmla="*/ 2147483646 h 101"/>
              <a:gd name="T28" fmla="*/ 2147483646 w 103"/>
              <a:gd name="T29" fmla="*/ 2147483646 h 101"/>
              <a:gd name="T30" fmla="*/ 2147483646 w 103"/>
              <a:gd name="T31" fmla="*/ 2147483646 h 101"/>
              <a:gd name="T32" fmla="*/ 2147483646 w 103"/>
              <a:gd name="T33" fmla="*/ 2147483646 h 101"/>
              <a:gd name="T34" fmla="*/ 2147483646 w 103"/>
              <a:gd name="T35" fmla="*/ 2147483646 h 101"/>
              <a:gd name="T36" fmla="*/ 2147483646 w 103"/>
              <a:gd name="T37" fmla="*/ 2147483646 h 101"/>
              <a:gd name="T38" fmla="*/ 2147483646 w 103"/>
              <a:gd name="T39" fmla="*/ 2147483646 h 101"/>
              <a:gd name="T40" fmla="*/ 0 w 103"/>
              <a:gd name="T41" fmla="*/ 2147483646 h 101"/>
              <a:gd name="T42" fmla="*/ 0 w 103"/>
              <a:gd name="T43" fmla="*/ 2147483646 h 101"/>
              <a:gd name="T44" fmla="*/ 2147483646 w 103"/>
              <a:gd name="T45" fmla="*/ 2147483646 h 101"/>
              <a:gd name="T46" fmla="*/ 2147483646 w 103"/>
              <a:gd name="T47" fmla="*/ 2147483646 h 101"/>
              <a:gd name="T48" fmla="*/ 2147483646 w 103"/>
              <a:gd name="T49" fmla="*/ 2147483646 h 101"/>
              <a:gd name="T50" fmla="*/ 2147483646 w 103"/>
              <a:gd name="T51" fmla="*/ 2147483646 h 101"/>
              <a:gd name="T52" fmla="*/ 2147483646 w 103"/>
              <a:gd name="T53" fmla="*/ 2147483646 h 101"/>
              <a:gd name="T54" fmla="*/ 2147483646 w 103"/>
              <a:gd name="T55" fmla="*/ 2147483646 h 101"/>
              <a:gd name="T56" fmla="*/ 2147483646 w 103"/>
              <a:gd name="T57" fmla="*/ 2147483646 h 101"/>
              <a:gd name="T58" fmla="*/ 2147483646 w 103"/>
              <a:gd name="T59" fmla="*/ 0 h 101"/>
              <a:gd name="T60" fmla="*/ 2147483646 w 103"/>
              <a:gd name="T61" fmla="*/ 0 h 101"/>
              <a:gd name="T62" fmla="*/ 2147483646 w 103"/>
              <a:gd name="T63" fmla="*/ 2147483646 h 101"/>
              <a:gd name="T64" fmla="*/ 2147483646 w 103"/>
              <a:gd name="T65" fmla="*/ 2147483646 h 101"/>
              <a:gd name="T66" fmla="*/ 2147483646 w 103"/>
              <a:gd name="T67" fmla="*/ 2147483646 h 101"/>
              <a:gd name="T68" fmla="*/ 2147483646 w 103"/>
              <a:gd name="T69" fmla="*/ 2147483646 h 101"/>
              <a:gd name="T70" fmla="*/ 2147483646 w 103"/>
              <a:gd name="T71" fmla="*/ 2147483646 h 101"/>
              <a:gd name="T72" fmla="*/ 2147483646 w 103"/>
              <a:gd name="T73" fmla="*/ 2147483646 h 101"/>
              <a:gd name="T74" fmla="*/ 2147483646 w 103"/>
              <a:gd name="T75" fmla="*/ 2147483646 h 101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1">
                <a:moveTo>
                  <a:pt x="100" y="34"/>
                </a:moveTo>
                <a:lnTo>
                  <a:pt x="100" y="34"/>
                </a:lnTo>
                <a:lnTo>
                  <a:pt x="101" y="43"/>
                </a:lnTo>
                <a:lnTo>
                  <a:pt x="103" y="55"/>
                </a:lnTo>
                <a:lnTo>
                  <a:pt x="101" y="64"/>
                </a:lnTo>
                <a:lnTo>
                  <a:pt x="96" y="72"/>
                </a:lnTo>
                <a:lnTo>
                  <a:pt x="91" y="82"/>
                </a:lnTo>
                <a:lnTo>
                  <a:pt x="85" y="88"/>
                </a:lnTo>
                <a:lnTo>
                  <a:pt x="77" y="95"/>
                </a:lnTo>
                <a:lnTo>
                  <a:pt x="67" y="100"/>
                </a:lnTo>
                <a:lnTo>
                  <a:pt x="58" y="101"/>
                </a:lnTo>
                <a:lnTo>
                  <a:pt x="48" y="101"/>
                </a:lnTo>
                <a:lnTo>
                  <a:pt x="38" y="100"/>
                </a:lnTo>
                <a:lnTo>
                  <a:pt x="29" y="96"/>
                </a:lnTo>
                <a:lnTo>
                  <a:pt x="21" y="92"/>
                </a:lnTo>
                <a:lnTo>
                  <a:pt x="13" y="85"/>
                </a:lnTo>
                <a:lnTo>
                  <a:pt x="6" y="77"/>
                </a:lnTo>
                <a:lnTo>
                  <a:pt x="3" y="68"/>
                </a:lnTo>
                <a:lnTo>
                  <a:pt x="0" y="58"/>
                </a:lnTo>
                <a:lnTo>
                  <a:pt x="0" y="48"/>
                </a:lnTo>
                <a:lnTo>
                  <a:pt x="1" y="39"/>
                </a:lnTo>
                <a:lnTo>
                  <a:pt x="5" y="29"/>
                </a:lnTo>
                <a:lnTo>
                  <a:pt x="9" y="21"/>
                </a:lnTo>
                <a:lnTo>
                  <a:pt x="16" y="13"/>
                </a:lnTo>
                <a:lnTo>
                  <a:pt x="24" y="6"/>
                </a:lnTo>
                <a:lnTo>
                  <a:pt x="34" y="3"/>
                </a:lnTo>
                <a:lnTo>
                  <a:pt x="43" y="0"/>
                </a:lnTo>
                <a:lnTo>
                  <a:pt x="54" y="0"/>
                </a:lnTo>
                <a:lnTo>
                  <a:pt x="64" y="2"/>
                </a:lnTo>
                <a:lnTo>
                  <a:pt x="74" y="5"/>
                </a:lnTo>
                <a:lnTo>
                  <a:pt x="82" y="10"/>
                </a:lnTo>
                <a:lnTo>
                  <a:pt x="88" y="16"/>
                </a:lnTo>
                <a:lnTo>
                  <a:pt x="95" y="24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1" name="Freeform 198"/>
          <p:cNvSpPr/>
          <p:nvPr userDrawn="1"/>
        </p:nvSpPr>
        <p:spPr bwMode="auto">
          <a:xfrm>
            <a:off x="6621463" y="5102225"/>
            <a:ext cx="103187" cy="104775"/>
          </a:xfrm>
          <a:custGeom>
            <a:avLst/>
            <a:gdLst>
              <a:gd name="T0" fmla="*/ 2147483646 w 65"/>
              <a:gd name="T1" fmla="*/ 2147483646 h 66"/>
              <a:gd name="T2" fmla="*/ 2147483646 w 65"/>
              <a:gd name="T3" fmla="*/ 2147483646 h 66"/>
              <a:gd name="T4" fmla="*/ 2147483646 w 65"/>
              <a:gd name="T5" fmla="*/ 2147483646 h 66"/>
              <a:gd name="T6" fmla="*/ 2147483646 w 65"/>
              <a:gd name="T7" fmla="*/ 2147483646 h 66"/>
              <a:gd name="T8" fmla="*/ 2147483646 w 65"/>
              <a:gd name="T9" fmla="*/ 2147483646 h 66"/>
              <a:gd name="T10" fmla="*/ 2147483646 w 65"/>
              <a:gd name="T11" fmla="*/ 2147483646 h 66"/>
              <a:gd name="T12" fmla="*/ 2147483646 w 65"/>
              <a:gd name="T13" fmla="*/ 2147483646 h 66"/>
              <a:gd name="T14" fmla="*/ 2147483646 w 65"/>
              <a:gd name="T15" fmla="*/ 2147483646 h 66"/>
              <a:gd name="T16" fmla="*/ 2147483646 w 65"/>
              <a:gd name="T17" fmla="*/ 2147483646 h 66"/>
              <a:gd name="T18" fmla="*/ 2147483646 w 65"/>
              <a:gd name="T19" fmla="*/ 2147483646 h 66"/>
              <a:gd name="T20" fmla="*/ 2147483646 w 65"/>
              <a:gd name="T21" fmla="*/ 2147483646 h 66"/>
              <a:gd name="T22" fmla="*/ 2147483646 w 65"/>
              <a:gd name="T23" fmla="*/ 2147483646 h 66"/>
              <a:gd name="T24" fmla="*/ 2147483646 w 65"/>
              <a:gd name="T25" fmla="*/ 2147483646 h 66"/>
              <a:gd name="T26" fmla="*/ 2147483646 w 65"/>
              <a:gd name="T27" fmla="*/ 2147483646 h 66"/>
              <a:gd name="T28" fmla="*/ 2147483646 w 65"/>
              <a:gd name="T29" fmla="*/ 2147483646 h 66"/>
              <a:gd name="T30" fmla="*/ 2147483646 w 65"/>
              <a:gd name="T31" fmla="*/ 2147483646 h 66"/>
              <a:gd name="T32" fmla="*/ 2147483646 w 65"/>
              <a:gd name="T33" fmla="*/ 2147483646 h 66"/>
              <a:gd name="T34" fmla="*/ 2147483646 w 65"/>
              <a:gd name="T35" fmla="*/ 2147483646 h 66"/>
              <a:gd name="T36" fmla="*/ 2147483646 w 65"/>
              <a:gd name="T37" fmla="*/ 2147483646 h 66"/>
              <a:gd name="T38" fmla="*/ 2147483646 w 65"/>
              <a:gd name="T39" fmla="*/ 2147483646 h 66"/>
              <a:gd name="T40" fmla="*/ 0 w 65"/>
              <a:gd name="T41" fmla="*/ 2147483646 h 66"/>
              <a:gd name="T42" fmla="*/ 0 w 65"/>
              <a:gd name="T43" fmla="*/ 2147483646 h 66"/>
              <a:gd name="T44" fmla="*/ 2147483646 w 65"/>
              <a:gd name="T45" fmla="*/ 2147483646 h 66"/>
              <a:gd name="T46" fmla="*/ 2147483646 w 65"/>
              <a:gd name="T47" fmla="*/ 2147483646 h 66"/>
              <a:gd name="T48" fmla="*/ 2147483646 w 65"/>
              <a:gd name="T49" fmla="*/ 2147483646 h 66"/>
              <a:gd name="T50" fmla="*/ 2147483646 w 65"/>
              <a:gd name="T51" fmla="*/ 2147483646 h 66"/>
              <a:gd name="T52" fmla="*/ 2147483646 w 65"/>
              <a:gd name="T53" fmla="*/ 2147483646 h 66"/>
              <a:gd name="T54" fmla="*/ 2147483646 w 65"/>
              <a:gd name="T55" fmla="*/ 2147483646 h 66"/>
              <a:gd name="T56" fmla="*/ 2147483646 w 65"/>
              <a:gd name="T57" fmla="*/ 2147483646 h 66"/>
              <a:gd name="T58" fmla="*/ 2147483646 w 65"/>
              <a:gd name="T59" fmla="*/ 0 h 66"/>
              <a:gd name="T60" fmla="*/ 2147483646 w 65"/>
              <a:gd name="T61" fmla="*/ 0 h 66"/>
              <a:gd name="T62" fmla="*/ 2147483646 w 65"/>
              <a:gd name="T63" fmla="*/ 2147483646 h 66"/>
              <a:gd name="T64" fmla="*/ 2147483646 w 65"/>
              <a:gd name="T65" fmla="*/ 2147483646 h 66"/>
              <a:gd name="T66" fmla="*/ 2147483646 w 65"/>
              <a:gd name="T67" fmla="*/ 2147483646 h 66"/>
              <a:gd name="T68" fmla="*/ 2147483646 w 65"/>
              <a:gd name="T69" fmla="*/ 2147483646 h 66"/>
              <a:gd name="T70" fmla="*/ 2147483646 w 65"/>
              <a:gd name="T71" fmla="*/ 2147483646 h 66"/>
              <a:gd name="T72" fmla="*/ 2147483646 w 65"/>
              <a:gd name="T73" fmla="*/ 2147483646 h 66"/>
              <a:gd name="T74" fmla="*/ 2147483646 w 65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5" h="66">
                <a:moveTo>
                  <a:pt x="63" y="22"/>
                </a:moveTo>
                <a:lnTo>
                  <a:pt x="63" y="22"/>
                </a:lnTo>
                <a:lnTo>
                  <a:pt x="65" y="29"/>
                </a:lnTo>
                <a:lnTo>
                  <a:pt x="65" y="35"/>
                </a:lnTo>
                <a:lnTo>
                  <a:pt x="65" y="42"/>
                </a:lnTo>
                <a:lnTo>
                  <a:pt x="61" y="47"/>
                </a:lnTo>
                <a:lnTo>
                  <a:pt x="58" y="51"/>
                </a:lnTo>
                <a:lnTo>
                  <a:pt x="55" y="56"/>
                </a:lnTo>
                <a:lnTo>
                  <a:pt x="50" y="61"/>
                </a:lnTo>
                <a:lnTo>
                  <a:pt x="44" y="63"/>
                </a:lnTo>
                <a:lnTo>
                  <a:pt x="37" y="64"/>
                </a:lnTo>
                <a:lnTo>
                  <a:pt x="31" y="66"/>
                </a:lnTo>
                <a:lnTo>
                  <a:pt x="24" y="64"/>
                </a:lnTo>
                <a:lnTo>
                  <a:pt x="18" y="63"/>
                </a:lnTo>
                <a:lnTo>
                  <a:pt x="13" y="59"/>
                </a:lnTo>
                <a:lnTo>
                  <a:pt x="8" y="55"/>
                </a:lnTo>
                <a:lnTo>
                  <a:pt x="5" y="50"/>
                </a:lnTo>
                <a:lnTo>
                  <a:pt x="2" y="43"/>
                </a:lnTo>
                <a:lnTo>
                  <a:pt x="0" y="37"/>
                </a:lnTo>
                <a:lnTo>
                  <a:pt x="0" y="30"/>
                </a:lnTo>
                <a:lnTo>
                  <a:pt x="2" y="24"/>
                </a:lnTo>
                <a:lnTo>
                  <a:pt x="3" y="19"/>
                </a:lnTo>
                <a:lnTo>
                  <a:pt x="7" y="13"/>
                </a:lnTo>
                <a:lnTo>
                  <a:pt x="12" y="8"/>
                </a:lnTo>
                <a:lnTo>
                  <a:pt x="16" y="5"/>
                </a:lnTo>
                <a:lnTo>
                  <a:pt x="23" y="1"/>
                </a:lnTo>
                <a:lnTo>
                  <a:pt x="29" y="0"/>
                </a:lnTo>
                <a:lnTo>
                  <a:pt x="36" y="0"/>
                </a:lnTo>
                <a:lnTo>
                  <a:pt x="40" y="1"/>
                </a:lnTo>
                <a:lnTo>
                  <a:pt x="47" y="3"/>
                </a:lnTo>
                <a:lnTo>
                  <a:pt x="52" y="6"/>
                </a:lnTo>
                <a:lnTo>
                  <a:pt x="57" y="11"/>
                </a:lnTo>
                <a:lnTo>
                  <a:pt x="61" y="16"/>
                </a:lnTo>
                <a:lnTo>
                  <a:pt x="63" y="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2" name="Freeform 199"/>
          <p:cNvSpPr/>
          <p:nvPr userDrawn="1"/>
        </p:nvSpPr>
        <p:spPr bwMode="auto">
          <a:xfrm>
            <a:off x="6570663" y="4884738"/>
            <a:ext cx="96837" cy="233362"/>
          </a:xfrm>
          <a:custGeom>
            <a:avLst/>
            <a:gdLst>
              <a:gd name="T0" fmla="*/ 2147483646 w 61"/>
              <a:gd name="T1" fmla="*/ 2147483646 h 147"/>
              <a:gd name="T2" fmla="*/ 2147483646 w 61"/>
              <a:gd name="T3" fmla="*/ 2147483646 h 147"/>
              <a:gd name="T4" fmla="*/ 2147483646 w 61"/>
              <a:gd name="T5" fmla="*/ 2147483646 h 147"/>
              <a:gd name="T6" fmla="*/ 2147483646 w 61"/>
              <a:gd name="T7" fmla="*/ 2147483646 h 147"/>
              <a:gd name="T8" fmla="*/ 2147483646 w 61"/>
              <a:gd name="T9" fmla="*/ 2147483646 h 147"/>
              <a:gd name="T10" fmla="*/ 2147483646 w 61"/>
              <a:gd name="T11" fmla="*/ 2147483646 h 147"/>
              <a:gd name="T12" fmla="*/ 2147483646 w 61"/>
              <a:gd name="T13" fmla="*/ 2147483646 h 147"/>
              <a:gd name="T14" fmla="*/ 2147483646 w 61"/>
              <a:gd name="T15" fmla="*/ 2147483646 h 147"/>
              <a:gd name="T16" fmla="*/ 2147483646 w 61"/>
              <a:gd name="T17" fmla="*/ 2147483646 h 147"/>
              <a:gd name="T18" fmla="*/ 2147483646 w 61"/>
              <a:gd name="T19" fmla="*/ 2147483646 h 147"/>
              <a:gd name="T20" fmla="*/ 2147483646 w 61"/>
              <a:gd name="T21" fmla="*/ 2147483646 h 147"/>
              <a:gd name="T22" fmla="*/ 2147483646 w 61"/>
              <a:gd name="T23" fmla="*/ 2147483646 h 147"/>
              <a:gd name="T24" fmla="*/ 2147483646 w 61"/>
              <a:gd name="T25" fmla="*/ 2147483646 h 147"/>
              <a:gd name="T26" fmla="*/ 2147483646 w 61"/>
              <a:gd name="T27" fmla="*/ 2147483646 h 147"/>
              <a:gd name="T28" fmla="*/ 0 w 61"/>
              <a:gd name="T29" fmla="*/ 2147483646 h 147"/>
              <a:gd name="T30" fmla="*/ 2147483646 w 61"/>
              <a:gd name="T31" fmla="*/ 2147483646 h 147"/>
              <a:gd name="T32" fmla="*/ 2147483646 w 61"/>
              <a:gd name="T33" fmla="*/ 2147483646 h 147"/>
              <a:gd name="T34" fmla="*/ 2147483646 w 61"/>
              <a:gd name="T35" fmla="*/ 0 h 147"/>
              <a:gd name="T36" fmla="*/ 2147483646 w 61"/>
              <a:gd name="T37" fmla="*/ 0 h 147"/>
              <a:gd name="T38" fmla="*/ 2147483646 w 61"/>
              <a:gd name="T39" fmla="*/ 0 h 147"/>
              <a:gd name="T40" fmla="*/ 2147483646 w 61"/>
              <a:gd name="T41" fmla="*/ 0 h 147"/>
              <a:gd name="T42" fmla="*/ 2147483646 w 61"/>
              <a:gd name="T43" fmla="*/ 0 h 147"/>
              <a:gd name="T44" fmla="*/ 2147483646 w 61"/>
              <a:gd name="T45" fmla="*/ 2147483646 h 147"/>
              <a:gd name="T46" fmla="*/ 2147483646 w 61"/>
              <a:gd name="T47" fmla="*/ 2147483646 h 147"/>
              <a:gd name="T48" fmla="*/ 2147483646 w 61"/>
              <a:gd name="T49" fmla="*/ 2147483646 h 147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7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2"/>
                </a:lnTo>
                <a:lnTo>
                  <a:pt x="60" y="145"/>
                </a:lnTo>
                <a:lnTo>
                  <a:pt x="56" y="147"/>
                </a:lnTo>
                <a:lnTo>
                  <a:pt x="53" y="147"/>
                </a:lnTo>
                <a:lnTo>
                  <a:pt x="52" y="145"/>
                </a:lnTo>
                <a:lnTo>
                  <a:pt x="48" y="143"/>
                </a:lnTo>
                <a:lnTo>
                  <a:pt x="48" y="142"/>
                </a:lnTo>
                <a:lnTo>
                  <a:pt x="2" y="10"/>
                </a:lnTo>
                <a:lnTo>
                  <a:pt x="0" y="7"/>
                </a:lnTo>
                <a:lnTo>
                  <a:pt x="2" y="3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1" y="0"/>
                </a:lnTo>
                <a:lnTo>
                  <a:pt x="13" y="2"/>
                </a:lnTo>
                <a:lnTo>
                  <a:pt x="15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3" name="Freeform 200"/>
          <p:cNvSpPr/>
          <p:nvPr userDrawn="1"/>
        </p:nvSpPr>
        <p:spPr bwMode="auto">
          <a:xfrm>
            <a:off x="6394450" y="4591050"/>
            <a:ext cx="130175" cy="192088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1" y="113"/>
                </a:moveTo>
                <a:lnTo>
                  <a:pt x="81" y="113"/>
                </a:lnTo>
                <a:lnTo>
                  <a:pt x="82" y="116"/>
                </a:lnTo>
                <a:lnTo>
                  <a:pt x="81" y="119"/>
                </a:lnTo>
                <a:lnTo>
                  <a:pt x="76" y="121"/>
                </a:lnTo>
                <a:lnTo>
                  <a:pt x="74" y="118"/>
                </a:lnTo>
                <a:lnTo>
                  <a:pt x="0" y="7"/>
                </a:lnTo>
                <a:lnTo>
                  <a:pt x="0" y="4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81" y="11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4" name="Freeform 201"/>
          <p:cNvSpPr/>
          <p:nvPr userDrawn="1"/>
        </p:nvSpPr>
        <p:spPr bwMode="auto">
          <a:xfrm>
            <a:off x="6464300" y="4548188"/>
            <a:ext cx="77788" cy="214312"/>
          </a:xfrm>
          <a:custGeom>
            <a:avLst/>
            <a:gdLst>
              <a:gd name="T0" fmla="*/ 2147483646 w 49"/>
              <a:gd name="T1" fmla="*/ 2147483646 h 135"/>
              <a:gd name="T2" fmla="*/ 2147483646 w 49"/>
              <a:gd name="T3" fmla="*/ 2147483646 h 135"/>
              <a:gd name="T4" fmla="*/ 2147483646 w 49"/>
              <a:gd name="T5" fmla="*/ 2147483646 h 135"/>
              <a:gd name="T6" fmla="*/ 2147483646 w 49"/>
              <a:gd name="T7" fmla="*/ 2147483646 h 135"/>
              <a:gd name="T8" fmla="*/ 2147483646 w 49"/>
              <a:gd name="T9" fmla="*/ 2147483646 h 135"/>
              <a:gd name="T10" fmla="*/ 2147483646 w 49"/>
              <a:gd name="T11" fmla="*/ 2147483646 h 135"/>
              <a:gd name="T12" fmla="*/ 2147483646 w 49"/>
              <a:gd name="T13" fmla="*/ 2147483646 h 135"/>
              <a:gd name="T14" fmla="*/ 2147483646 w 49"/>
              <a:gd name="T15" fmla="*/ 2147483646 h 135"/>
              <a:gd name="T16" fmla="*/ 0 w 49"/>
              <a:gd name="T17" fmla="*/ 2147483646 h 135"/>
              <a:gd name="T18" fmla="*/ 0 w 49"/>
              <a:gd name="T19" fmla="*/ 2147483646 h 135"/>
              <a:gd name="T20" fmla="*/ 0 w 49"/>
              <a:gd name="T21" fmla="*/ 2147483646 h 135"/>
              <a:gd name="T22" fmla="*/ 2147483646 w 49"/>
              <a:gd name="T23" fmla="*/ 0 h 135"/>
              <a:gd name="T24" fmla="*/ 2147483646 w 49"/>
              <a:gd name="T25" fmla="*/ 0 h 135"/>
              <a:gd name="T26" fmla="*/ 2147483646 w 49"/>
              <a:gd name="T27" fmla="*/ 0 h 135"/>
              <a:gd name="T28" fmla="*/ 2147483646 w 49"/>
              <a:gd name="T29" fmla="*/ 2147483646 h 135"/>
              <a:gd name="T30" fmla="*/ 2147483646 w 49"/>
              <a:gd name="T31" fmla="*/ 2147483646 h 135"/>
              <a:gd name="T32" fmla="*/ 2147483646 w 49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9" h="135">
                <a:moveTo>
                  <a:pt x="49" y="130"/>
                </a:moveTo>
                <a:lnTo>
                  <a:pt x="49" y="130"/>
                </a:lnTo>
                <a:lnTo>
                  <a:pt x="49" y="133"/>
                </a:lnTo>
                <a:lnTo>
                  <a:pt x="46" y="135"/>
                </a:lnTo>
                <a:lnTo>
                  <a:pt x="43" y="135"/>
                </a:lnTo>
                <a:lnTo>
                  <a:pt x="40" y="133"/>
                </a:lnTo>
                <a:lnTo>
                  <a:pt x="0" y="6"/>
                </a:lnTo>
                <a:lnTo>
                  <a:pt x="0" y="3"/>
                </a:lnTo>
                <a:lnTo>
                  <a:pt x="3" y="0"/>
                </a:lnTo>
                <a:lnTo>
                  <a:pt x="6" y="2"/>
                </a:lnTo>
                <a:lnTo>
                  <a:pt x="8" y="3"/>
                </a:lnTo>
                <a:lnTo>
                  <a:pt x="49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5" name="Freeform 202"/>
          <p:cNvSpPr/>
          <p:nvPr userDrawn="1"/>
        </p:nvSpPr>
        <p:spPr bwMode="auto">
          <a:xfrm>
            <a:off x="6334125" y="4637088"/>
            <a:ext cx="168275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4" y="92"/>
                </a:moveTo>
                <a:lnTo>
                  <a:pt x="104" y="92"/>
                </a:lnTo>
                <a:lnTo>
                  <a:pt x="106" y="95"/>
                </a:lnTo>
                <a:lnTo>
                  <a:pt x="106" y="98"/>
                </a:lnTo>
                <a:lnTo>
                  <a:pt x="102" y="100"/>
                </a:lnTo>
                <a:lnTo>
                  <a:pt x="99" y="98"/>
                </a:lnTo>
                <a:lnTo>
                  <a:pt x="1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104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6" name="Freeform 203"/>
          <p:cNvSpPr/>
          <p:nvPr userDrawn="1"/>
        </p:nvSpPr>
        <p:spPr bwMode="auto">
          <a:xfrm>
            <a:off x="6535738" y="4535488"/>
            <a:ext cx="38100" cy="223837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7"/>
                </a:moveTo>
                <a:lnTo>
                  <a:pt x="24" y="137"/>
                </a:lnTo>
                <a:lnTo>
                  <a:pt x="22" y="140"/>
                </a:lnTo>
                <a:lnTo>
                  <a:pt x="19" y="141"/>
                </a:lnTo>
                <a:lnTo>
                  <a:pt x="16" y="140"/>
                </a:lnTo>
                <a:lnTo>
                  <a:pt x="14" y="137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2"/>
                </a:lnTo>
                <a:lnTo>
                  <a:pt x="9" y="5"/>
                </a:lnTo>
                <a:lnTo>
                  <a:pt x="24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7" name="Freeform 204"/>
          <p:cNvSpPr/>
          <p:nvPr userDrawn="1"/>
        </p:nvSpPr>
        <p:spPr bwMode="auto">
          <a:xfrm>
            <a:off x="6305550" y="4695825"/>
            <a:ext cx="185738" cy="133350"/>
          </a:xfrm>
          <a:custGeom>
            <a:avLst/>
            <a:gdLst>
              <a:gd name="T0" fmla="*/ 2147483646 w 117"/>
              <a:gd name="T1" fmla="*/ 2147483646 h 84"/>
              <a:gd name="T2" fmla="*/ 2147483646 w 117"/>
              <a:gd name="T3" fmla="*/ 2147483646 h 84"/>
              <a:gd name="T4" fmla="*/ 2147483646 w 117"/>
              <a:gd name="T5" fmla="*/ 2147483646 h 84"/>
              <a:gd name="T6" fmla="*/ 2147483646 w 117"/>
              <a:gd name="T7" fmla="*/ 2147483646 h 84"/>
              <a:gd name="T8" fmla="*/ 2147483646 w 117"/>
              <a:gd name="T9" fmla="*/ 2147483646 h 84"/>
              <a:gd name="T10" fmla="*/ 2147483646 w 117"/>
              <a:gd name="T11" fmla="*/ 2147483646 h 84"/>
              <a:gd name="T12" fmla="*/ 2147483646 w 117"/>
              <a:gd name="T13" fmla="*/ 2147483646 h 84"/>
              <a:gd name="T14" fmla="*/ 2147483646 w 117"/>
              <a:gd name="T15" fmla="*/ 2147483646 h 84"/>
              <a:gd name="T16" fmla="*/ 2147483646 w 117"/>
              <a:gd name="T17" fmla="*/ 2147483646 h 84"/>
              <a:gd name="T18" fmla="*/ 2147483646 w 117"/>
              <a:gd name="T19" fmla="*/ 2147483646 h 84"/>
              <a:gd name="T20" fmla="*/ 0 w 117"/>
              <a:gd name="T21" fmla="*/ 2147483646 h 84"/>
              <a:gd name="T22" fmla="*/ 0 w 117"/>
              <a:gd name="T23" fmla="*/ 2147483646 h 84"/>
              <a:gd name="T24" fmla="*/ 0 w 117"/>
              <a:gd name="T25" fmla="*/ 2147483646 h 84"/>
              <a:gd name="T26" fmla="*/ 0 w 117"/>
              <a:gd name="T27" fmla="*/ 2147483646 h 84"/>
              <a:gd name="T28" fmla="*/ 2147483646 w 117"/>
              <a:gd name="T29" fmla="*/ 0 h 84"/>
              <a:gd name="T30" fmla="*/ 2147483646 w 117"/>
              <a:gd name="T31" fmla="*/ 0 h 84"/>
              <a:gd name="T32" fmla="*/ 2147483646 w 117"/>
              <a:gd name="T33" fmla="*/ 2147483646 h 8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7" h="84">
                <a:moveTo>
                  <a:pt x="116" y="76"/>
                </a:moveTo>
                <a:lnTo>
                  <a:pt x="116" y="76"/>
                </a:lnTo>
                <a:lnTo>
                  <a:pt x="117" y="79"/>
                </a:lnTo>
                <a:lnTo>
                  <a:pt x="117" y="82"/>
                </a:lnTo>
                <a:lnTo>
                  <a:pt x="114" y="84"/>
                </a:lnTo>
                <a:lnTo>
                  <a:pt x="111" y="84"/>
                </a:lnTo>
                <a:lnTo>
                  <a:pt x="1" y="8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116" y="7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8" name="Freeform 205"/>
          <p:cNvSpPr/>
          <p:nvPr userDrawn="1"/>
        </p:nvSpPr>
        <p:spPr bwMode="auto">
          <a:xfrm>
            <a:off x="6288088" y="4762500"/>
            <a:ext cx="206375" cy="95250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2147483646 h 60"/>
              <a:gd name="T20" fmla="*/ 0 w 130"/>
              <a:gd name="T21" fmla="*/ 2147483646 h 60"/>
              <a:gd name="T22" fmla="*/ 0 w 130"/>
              <a:gd name="T23" fmla="*/ 2147483646 h 60"/>
              <a:gd name="T24" fmla="*/ 0 w 130"/>
              <a:gd name="T25" fmla="*/ 2147483646 h 60"/>
              <a:gd name="T26" fmla="*/ 0 w 130"/>
              <a:gd name="T27" fmla="*/ 2147483646 h 60"/>
              <a:gd name="T28" fmla="*/ 2147483646 w 130"/>
              <a:gd name="T29" fmla="*/ 0 h 60"/>
              <a:gd name="T30" fmla="*/ 2147483646 w 130"/>
              <a:gd name="T31" fmla="*/ 0 h 60"/>
              <a:gd name="T32" fmla="*/ 2147483646 w 130"/>
              <a:gd name="T33" fmla="*/ 2147483646 h 6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0">
                <a:moveTo>
                  <a:pt x="128" y="52"/>
                </a:moveTo>
                <a:lnTo>
                  <a:pt x="128" y="52"/>
                </a:lnTo>
                <a:lnTo>
                  <a:pt x="130" y="55"/>
                </a:lnTo>
                <a:lnTo>
                  <a:pt x="130" y="58"/>
                </a:lnTo>
                <a:lnTo>
                  <a:pt x="128" y="60"/>
                </a:lnTo>
                <a:lnTo>
                  <a:pt x="125" y="60"/>
                </a:lnTo>
                <a:lnTo>
                  <a:pt x="1" y="8"/>
                </a:lnTo>
                <a:lnTo>
                  <a:pt x="0" y="7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128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19" name="Freeform 206"/>
          <p:cNvSpPr/>
          <p:nvPr userDrawn="1"/>
        </p:nvSpPr>
        <p:spPr bwMode="auto">
          <a:xfrm>
            <a:off x="6281738" y="4845050"/>
            <a:ext cx="222250" cy="42863"/>
          </a:xfrm>
          <a:custGeom>
            <a:avLst/>
            <a:gdLst>
              <a:gd name="T0" fmla="*/ 2147483646 w 140"/>
              <a:gd name="T1" fmla="*/ 2147483646 h 27"/>
              <a:gd name="T2" fmla="*/ 2147483646 w 140"/>
              <a:gd name="T3" fmla="*/ 2147483646 h 27"/>
              <a:gd name="T4" fmla="*/ 2147483646 w 140"/>
              <a:gd name="T5" fmla="*/ 2147483646 h 27"/>
              <a:gd name="T6" fmla="*/ 2147483646 w 140"/>
              <a:gd name="T7" fmla="*/ 2147483646 h 27"/>
              <a:gd name="T8" fmla="*/ 2147483646 w 140"/>
              <a:gd name="T9" fmla="*/ 2147483646 h 27"/>
              <a:gd name="T10" fmla="*/ 2147483646 w 140"/>
              <a:gd name="T11" fmla="*/ 2147483646 h 27"/>
              <a:gd name="T12" fmla="*/ 2147483646 w 140"/>
              <a:gd name="T13" fmla="*/ 2147483646 h 27"/>
              <a:gd name="T14" fmla="*/ 2147483646 w 140"/>
              <a:gd name="T15" fmla="*/ 2147483646 h 27"/>
              <a:gd name="T16" fmla="*/ 2147483646 w 140"/>
              <a:gd name="T17" fmla="*/ 2147483646 h 27"/>
              <a:gd name="T18" fmla="*/ 2147483646 w 140"/>
              <a:gd name="T19" fmla="*/ 2147483646 h 27"/>
              <a:gd name="T20" fmla="*/ 2147483646 w 140"/>
              <a:gd name="T21" fmla="*/ 2147483646 h 27"/>
              <a:gd name="T22" fmla="*/ 0 w 140"/>
              <a:gd name="T23" fmla="*/ 2147483646 h 27"/>
              <a:gd name="T24" fmla="*/ 0 w 140"/>
              <a:gd name="T25" fmla="*/ 2147483646 h 27"/>
              <a:gd name="T26" fmla="*/ 0 w 140"/>
              <a:gd name="T27" fmla="*/ 2147483646 h 27"/>
              <a:gd name="T28" fmla="*/ 2147483646 w 140"/>
              <a:gd name="T29" fmla="*/ 2147483646 h 27"/>
              <a:gd name="T30" fmla="*/ 2147483646 w 140"/>
              <a:gd name="T31" fmla="*/ 0 h 27"/>
              <a:gd name="T32" fmla="*/ 2147483646 w 140"/>
              <a:gd name="T33" fmla="*/ 2147483646 h 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7">
                <a:moveTo>
                  <a:pt x="135" y="17"/>
                </a:moveTo>
                <a:lnTo>
                  <a:pt x="135" y="17"/>
                </a:lnTo>
                <a:lnTo>
                  <a:pt x="139" y="19"/>
                </a:lnTo>
                <a:lnTo>
                  <a:pt x="140" y="22"/>
                </a:lnTo>
                <a:lnTo>
                  <a:pt x="139" y="25"/>
                </a:lnTo>
                <a:lnTo>
                  <a:pt x="135" y="27"/>
                </a:lnTo>
                <a:lnTo>
                  <a:pt x="5" y="9"/>
                </a:lnTo>
                <a:lnTo>
                  <a:pt x="2" y="8"/>
                </a:lnTo>
                <a:lnTo>
                  <a:pt x="0" y="4"/>
                </a:lnTo>
                <a:lnTo>
                  <a:pt x="2" y="1"/>
                </a:lnTo>
                <a:lnTo>
                  <a:pt x="5" y="0"/>
                </a:lnTo>
                <a:lnTo>
                  <a:pt x="13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0" name="Freeform 207"/>
          <p:cNvSpPr/>
          <p:nvPr userDrawn="1"/>
        </p:nvSpPr>
        <p:spPr bwMode="auto">
          <a:xfrm>
            <a:off x="6586538" y="4543425"/>
            <a:ext cx="50800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2147483646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6"/>
                </a:moveTo>
                <a:lnTo>
                  <a:pt x="8" y="136"/>
                </a:lnTo>
                <a:lnTo>
                  <a:pt x="6" y="140"/>
                </a:lnTo>
                <a:lnTo>
                  <a:pt x="3" y="140"/>
                </a:lnTo>
                <a:lnTo>
                  <a:pt x="0" y="138"/>
                </a:lnTo>
                <a:lnTo>
                  <a:pt x="0" y="135"/>
                </a:lnTo>
                <a:lnTo>
                  <a:pt x="22" y="5"/>
                </a:lnTo>
                <a:lnTo>
                  <a:pt x="24" y="1"/>
                </a:lnTo>
                <a:lnTo>
                  <a:pt x="27" y="0"/>
                </a:lnTo>
                <a:lnTo>
                  <a:pt x="30" y="1"/>
                </a:lnTo>
                <a:lnTo>
                  <a:pt x="32" y="6"/>
                </a:lnTo>
                <a:lnTo>
                  <a:pt x="8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1" name="Freeform 208"/>
          <p:cNvSpPr/>
          <p:nvPr userDrawn="1"/>
        </p:nvSpPr>
        <p:spPr bwMode="auto">
          <a:xfrm>
            <a:off x="6616700" y="4572000"/>
            <a:ext cx="87313" cy="211138"/>
          </a:xfrm>
          <a:custGeom>
            <a:avLst/>
            <a:gdLst>
              <a:gd name="T0" fmla="*/ 2147483646 w 55"/>
              <a:gd name="T1" fmla="*/ 2147483646 h 133"/>
              <a:gd name="T2" fmla="*/ 2147483646 w 55"/>
              <a:gd name="T3" fmla="*/ 2147483646 h 133"/>
              <a:gd name="T4" fmla="*/ 2147483646 w 55"/>
              <a:gd name="T5" fmla="*/ 2147483646 h 133"/>
              <a:gd name="T6" fmla="*/ 2147483646 w 55"/>
              <a:gd name="T7" fmla="*/ 2147483646 h 133"/>
              <a:gd name="T8" fmla="*/ 2147483646 w 55"/>
              <a:gd name="T9" fmla="*/ 2147483646 h 133"/>
              <a:gd name="T10" fmla="*/ 2147483646 w 55"/>
              <a:gd name="T11" fmla="*/ 2147483646 h 133"/>
              <a:gd name="T12" fmla="*/ 2147483646 w 55"/>
              <a:gd name="T13" fmla="*/ 2147483646 h 133"/>
              <a:gd name="T14" fmla="*/ 0 w 55"/>
              <a:gd name="T15" fmla="*/ 2147483646 h 133"/>
              <a:gd name="T16" fmla="*/ 2147483646 w 55"/>
              <a:gd name="T17" fmla="*/ 2147483646 h 133"/>
              <a:gd name="T18" fmla="*/ 2147483646 w 55"/>
              <a:gd name="T19" fmla="*/ 2147483646 h 133"/>
              <a:gd name="T20" fmla="*/ 2147483646 w 55"/>
              <a:gd name="T21" fmla="*/ 0 h 133"/>
              <a:gd name="T22" fmla="*/ 2147483646 w 55"/>
              <a:gd name="T23" fmla="*/ 0 h 133"/>
              <a:gd name="T24" fmla="*/ 2147483646 w 55"/>
              <a:gd name="T25" fmla="*/ 0 h 133"/>
              <a:gd name="T26" fmla="*/ 2147483646 w 55"/>
              <a:gd name="T27" fmla="*/ 0 h 133"/>
              <a:gd name="T28" fmla="*/ 2147483646 w 55"/>
              <a:gd name="T29" fmla="*/ 2147483646 h 133"/>
              <a:gd name="T30" fmla="*/ 2147483646 w 55"/>
              <a:gd name="T31" fmla="*/ 2147483646 h 133"/>
              <a:gd name="T32" fmla="*/ 2147483646 w 55"/>
              <a:gd name="T33" fmla="*/ 2147483646 h 13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3">
                <a:moveTo>
                  <a:pt x="10" y="130"/>
                </a:moveTo>
                <a:lnTo>
                  <a:pt x="10" y="130"/>
                </a:lnTo>
                <a:lnTo>
                  <a:pt x="6" y="133"/>
                </a:lnTo>
                <a:lnTo>
                  <a:pt x="3" y="133"/>
                </a:lnTo>
                <a:lnTo>
                  <a:pt x="2" y="130"/>
                </a:lnTo>
                <a:lnTo>
                  <a:pt x="0" y="127"/>
                </a:lnTo>
                <a:lnTo>
                  <a:pt x="47" y="3"/>
                </a:lnTo>
                <a:lnTo>
                  <a:pt x="48" y="0"/>
                </a:lnTo>
                <a:lnTo>
                  <a:pt x="53" y="0"/>
                </a:lnTo>
                <a:lnTo>
                  <a:pt x="55" y="1"/>
                </a:lnTo>
                <a:lnTo>
                  <a:pt x="55" y="4"/>
                </a:lnTo>
                <a:lnTo>
                  <a:pt x="1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2" name="Freeform 209"/>
          <p:cNvSpPr/>
          <p:nvPr userDrawn="1"/>
        </p:nvSpPr>
        <p:spPr bwMode="auto">
          <a:xfrm>
            <a:off x="6632575" y="4619625"/>
            <a:ext cx="130175" cy="188913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0 h 119"/>
              <a:gd name="T24" fmla="*/ 2147483646 w 82"/>
              <a:gd name="T25" fmla="*/ 0 h 119"/>
              <a:gd name="T26" fmla="*/ 2147483646 w 82"/>
              <a:gd name="T27" fmla="*/ 0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1" y="119"/>
                </a:lnTo>
                <a:lnTo>
                  <a:pt x="0" y="116"/>
                </a:lnTo>
                <a:lnTo>
                  <a:pt x="0" y="113"/>
                </a:lnTo>
                <a:lnTo>
                  <a:pt x="74" y="2"/>
                </a:lnTo>
                <a:lnTo>
                  <a:pt x="77" y="0"/>
                </a:lnTo>
                <a:lnTo>
                  <a:pt x="80" y="0"/>
                </a:lnTo>
                <a:lnTo>
                  <a:pt x="82" y="3"/>
                </a:lnTo>
                <a:lnTo>
                  <a:pt x="82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3" name="Freeform 210"/>
          <p:cNvSpPr/>
          <p:nvPr userDrawn="1"/>
        </p:nvSpPr>
        <p:spPr bwMode="auto">
          <a:xfrm>
            <a:off x="6637338" y="4673600"/>
            <a:ext cx="165100" cy="160338"/>
          </a:xfrm>
          <a:custGeom>
            <a:avLst/>
            <a:gdLst>
              <a:gd name="T0" fmla="*/ 2147483646 w 104"/>
              <a:gd name="T1" fmla="*/ 2147483646 h 101"/>
              <a:gd name="T2" fmla="*/ 2147483646 w 104"/>
              <a:gd name="T3" fmla="*/ 2147483646 h 101"/>
              <a:gd name="T4" fmla="*/ 2147483646 w 104"/>
              <a:gd name="T5" fmla="*/ 2147483646 h 101"/>
              <a:gd name="T6" fmla="*/ 2147483646 w 104"/>
              <a:gd name="T7" fmla="*/ 2147483646 h 101"/>
              <a:gd name="T8" fmla="*/ 2147483646 w 104"/>
              <a:gd name="T9" fmla="*/ 2147483646 h 101"/>
              <a:gd name="T10" fmla="*/ 2147483646 w 104"/>
              <a:gd name="T11" fmla="*/ 2147483646 h 101"/>
              <a:gd name="T12" fmla="*/ 0 w 104"/>
              <a:gd name="T13" fmla="*/ 2147483646 h 101"/>
              <a:gd name="T14" fmla="*/ 2147483646 w 104"/>
              <a:gd name="T15" fmla="*/ 2147483646 h 101"/>
              <a:gd name="T16" fmla="*/ 2147483646 w 104"/>
              <a:gd name="T17" fmla="*/ 2147483646 h 101"/>
              <a:gd name="T18" fmla="*/ 2147483646 w 104"/>
              <a:gd name="T19" fmla="*/ 2147483646 h 101"/>
              <a:gd name="T20" fmla="*/ 2147483646 w 104"/>
              <a:gd name="T21" fmla="*/ 0 h 101"/>
              <a:gd name="T22" fmla="*/ 2147483646 w 104"/>
              <a:gd name="T23" fmla="*/ 2147483646 h 101"/>
              <a:gd name="T24" fmla="*/ 2147483646 w 104"/>
              <a:gd name="T25" fmla="*/ 2147483646 h 101"/>
              <a:gd name="T26" fmla="*/ 2147483646 w 104"/>
              <a:gd name="T27" fmla="*/ 2147483646 h 101"/>
              <a:gd name="T28" fmla="*/ 2147483646 w 104"/>
              <a:gd name="T29" fmla="*/ 2147483646 h 101"/>
              <a:gd name="T30" fmla="*/ 2147483646 w 104"/>
              <a:gd name="T31" fmla="*/ 2147483646 h 101"/>
              <a:gd name="T32" fmla="*/ 2147483646 w 104"/>
              <a:gd name="T33" fmla="*/ 2147483646 h 10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4" h="101">
                <a:moveTo>
                  <a:pt x="8" y="99"/>
                </a:moveTo>
                <a:lnTo>
                  <a:pt x="8" y="99"/>
                </a:lnTo>
                <a:lnTo>
                  <a:pt x="5" y="101"/>
                </a:lnTo>
                <a:lnTo>
                  <a:pt x="2" y="99"/>
                </a:lnTo>
                <a:lnTo>
                  <a:pt x="0" y="96"/>
                </a:lnTo>
                <a:lnTo>
                  <a:pt x="2" y="93"/>
                </a:lnTo>
                <a:lnTo>
                  <a:pt x="96" y="1"/>
                </a:lnTo>
                <a:lnTo>
                  <a:pt x="100" y="0"/>
                </a:lnTo>
                <a:lnTo>
                  <a:pt x="103" y="1"/>
                </a:lnTo>
                <a:lnTo>
                  <a:pt x="104" y="5"/>
                </a:lnTo>
                <a:lnTo>
                  <a:pt x="103" y="8"/>
                </a:lnTo>
                <a:lnTo>
                  <a:pt x="8" y="9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4" name="Freeform 211"/>
          <p:cNvSpPr/>
          <p:nvPr userDrawn="1"/>
        </p:nvSpPr>
        <p:spPr bwMode="auto">
          <a:xfrm>
            <a:off x="5480050" y="5429250"/>
            <a:ext cx="163513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7" y="14"/>
                </a:lnTo>
                <a:lnTo>
                  <a:pt x="10" y="22"/>
                </a:lnTo>
                <a:lnTo>
                  <a:pt x="5" y="32"/>
                </a:lnTo>
                <a:lnTo>
                  <a:pt x="2" y="40"/>
                </a:lnTo>
                <a:lnTo>
                  <a:pt x="0" y="51"/>
                </a:lnTo>
                <a:lnTo>
                  <a:pt x="2" y="61"/>
                </a:lnTo>
                <a:lnTo>
                  <a:pt x="4" y="70"/>
                </a:lnTo>
                <a:lnTo>
                  <a:pt x="9" y="78"/>
                </a:lnTo>
                <a:lnTo>
                  <a:pt x="15" y="88"/>
                </a:lnTo>
                <a:lnTo>
                  <a:pt x="23" y="95"/>
                </a:lnTo>
                <a:lnTo>
                  <a:pt x="31" y="99"/>
                </a:lnTo>
                <a:lnTo>
                  <a:pt x="41" y="101"/>
                </a:lnTo>
                <a:lnTo>
                  <a:pt x="50" y="103"/>
                </a:lnTo>
                <a:lnTo>
                  <a:pt x="60" y="103"/>
                </a:lnTo>
                <a:lnTo>
                  <a:pt x="70" y="99"/>
                </a:lnTo>
                <a:lnTo>
                  <a:pt x="79" y="95"/>
                </a:lnTo>
                <a:lnTo>
                  <a:pt x="87" y="88"/>
                </a:lnTo>
                <a:lnTo>
                  <a:pt x="94" y="80"/>
                </a:lnTo>
                <a:lnTo>
                  <a:pt x="99" y="72"/>
                </a:lnTo>
                <a:lnTo>
                  <a:pt x="102" y="62"/>
                </a:lnTo>
                <a:lnTo>
                  <a:pt x="103" y="53"/>
                </a:lnTo>
                <a:lnTo>
                  <a:pt x="102" y="43"/>
                </a:lnTo>
                <a:lnTo>
                  <a:pt x="100" y="33"/>
                </a:lnTo>
                <a:lnTo>
                  <a:pt x="95" y="24"/>
                </a:lnTo>
                <a:lnTo>
                  <a:pt x="89" y="16"/>
                </a:lnTo>
                <a:lnTo>
                  <a:pt x="81" y="9"/>
                </a:lnTo>
                <a:lnTo>
                  <a:pt x="73" y="4"/>
                </a:lnTo>
                <a:lnTo>
                  <a:pt x="63" y="1"/>
                </a:lnTo>
                <a:lnTo>
                  <a:pt x="54" y="0"/>
                </a:lnTo>
                <a:lnTo>
                  <a:pt x="44" y="1"/>
                </a:lnTo>
                <a:lnTo>
                  <a:pt x="34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5" name="Freeform 212"/>
          <p:cNvSpPr/>
          <p:nvPr userDrawn="1"/>
        </p:nvSpPr>
        <p:spPr bwMode="auto">
          <a:xfrm>
            <a:off x="5222875" y="5645150"/>
            <a:ext cx="104775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2147483646 w 66"/>
              <a:gd name="T7" fmla="*/ 2147483646 h 65"/>
              <a:gd name="T8" fmla="*/ 2147483646 w 66"/>
              <a:gd name="T9" fmla="*/ 2147483646 h 65"/>
              <a:gd name="T10" fmla="*/ 2147483646 w 66"/>
              <a:gd name="T11" fmla="*/ 2147483646 h 65"/>
              <a:gd name="T12" fmla="*/ 0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2147483646 h 65"/>
              <a:gd name="T62" fmla="*/ 2147483646 w 66"/>
              <a:gd name="T63" fmla="*/ 2147483646 h 65"/>
              <a:gd name="T64" fmla="*/ 2147483646 w 66"/>
              <a:gd name="T65" fmla="*/ 2147483646 h 65"/>
              <a:gd name="T66" fmla="*/ 2147483646 w 66"/>
              <a:gd name="T67" fmla="*/ 0 h 65"/>
              <a:gd name="T68" fmla="*/ 2147483646 w 66"/>
              <a:gd name="T69" fmla="*/ 0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16" y="5"/>
                </a:moveTo>
                <a:lnTo>
                  <a:pt x="16" y="5"/>
                </a:lnTo>
                <a:lnTo>
                  <a:pt x="10" y="10"/>
                </a:lnTo>
                <a:lnTo>
                  <a:pt x="6" y="15"/>
                </a:lnTo>
                <a:lnTo>
                  <a:pt x="3" y="20"/>
                </a:lnTo>
                <a:lnTo>
                  <a:pt x="2" y="26"/>
                </a:lnTo>
                <a:lnTo>
                  <a:pt x="0" y="32"/>
                </a:lnTo>
                <a:lnTo>
                  <a:pt x="2" y="39"/>
                </a:lnTo>
                <a:lnTo>
                  <a:pt x="3" y="44"/>
                </a:lnTo>
                <a:lnTo>
                  <a:pt x="6" y="50"/>
                </a:lnTo>
                <a:lnTo>
                  <a:pt x="10" y="55"/>
                </a:lnTo>
                <a:lnTo>
                  <a:pt x="15" y="60"/>
                </a:lnTo>
                <a:lnTo>
                  <a:pt x="21" y="63"/>
                </a:lnTo>
                <a:lnTo>
                  <a:pt x="26" y="65"/>
                </a:lnTo>
                <a:lnTo>
                  <a:pt x="32" y="65"/>
                </a:lnTo>
                <a:lnTo>
                  <a:pt x="39" y="65"/>
                </a:lnTo>
                <a:lnTo>
                  <a:pt x="45" y="63"/>
                </a:lnTo>
                <a:lnTo>
                  <a:pt x="50" y="60"/>
                </a:lnTo>
                <a:lnTo>
                  <a:pt x="56" y="57"/>
                </a:lnTo>
                <a:lnTo>
                  <a:pt x="60" y="52"/>
                </a:lnTo>
                <a:lnTo>
                  <a:pt x="63" y="45"/>
                </a:lnTo>
                <a:lnTo>
                  <a:pt x="64" y="40"/>
                </a:lnTo>
                <a:lnTo>
                  <a:pt x="66" y="34"/>
                </a:lnTo>
                <a:lnTo>
                  <a:pt x="66" y="28"/>
                </a:lnTo>
                <a:lnTo>
                  <a:pt x="63" y="21"/>
                </a:lnTo>
                <a:lnTo>
                  <a:pt x="61" y="15"/>
                </a:lnTo>
                <a:lnTo>
                  <a:pt x="56" y="10"/>
                </a:lnTo>
                <a:lnTo>
                  <a:pt x="52" y="7"/>
                </a:lnTo>
                <a:lnTo>
                  <a:pt x="47" y="4"/>
                </a:lnTo>
                <a:lnTo>
                  <a:pt x="40" y="2"/>
                </a:lnTo>
                <a:lnTo>
                  <a:pt x="34" y="0"/>
                </a:lnTo>
                <a:lnTo>
                  <a:pt x="27" y="0"/>
                </a:lnTo>
                <a:lnTo>
                  <a:pt x="21" y="2"/>
                </a:lnTo>
                <a:lnTo>
                  <a:pt x="16" y="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6" name="Freeform 214"/>
          <p:cNvSpPr/>
          <p:nvPr userDrawn="1"/>
        </p:nvSpPr>
        <p:spPr bwMode="auto">
          <a:xfrm>
            <a:off x="5307013" y="5538788"/>
            <a:ext cx="20955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2147483646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2147483646 w 132"/>
              <a:gd name="T11" fmla="*/ 2147483646 h 90"/>
              <a:gd name="T12" fmla="*/ 2147483646 w 132"/>
              <a:gd name="T13" fmla="*/ 2147483646 h 90"/>
              <a:gd name="T14" fmla="*/ 2147483646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2" y="79"/>
                </a:lnTo>
                <a:lnTo>
                  <a:pt x="0" y="80"/>
                </a:lnTo>
                <a:lnTo>
                  <a:pt x="0" y="83"/>
                </a:lnTo>
                <a:lnTo>
                  <a:pt x="2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1" y="88"/>
                </a:lnTo>
                <a:lnTo>
                  <a:pt x="129" y="13"/>
                </a:lnTo>
                <a:lnTo>
                  <a:pt x="132" y="11"/>
                </a:lnTo>
                <a:lnTo>
                  <a:pt x="132" y="8"/>
                </a:lnTo>
                <a:lnTo>
                  <a:pt x="132" y="6"/>
                </a:lnTo>
                <a:lnTo>
                  <a:pt x="132" y="3"/>
                </a:lnTo>
                <a:lnTo>
                  <a:pt x="129" y="1"/>
                </a:lnTo>
                <a:lnTo>
                  <a:pt x="127" y="0"/>
                </a:lnTo>
                <a:lnTo>
                  <a:pt x="124" y="0"/>
                </a:lnTo>
                <a:lnTo>
                  <a:pt x="121" y="1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7" name="Freeform 215"/>
          <p:cNvSpPr/>
          <p:nvPr userDrawn="1"/>
        </p:nvSpPr>
        <p:spPr bwMode="auto">
          <a:xfrm>
            <a:off x="5626100" y="5421313"/>
            <a:ext cx="212725" cy="80962"/>
          </a:xfrm>
          <a:custGeom>
            <a:avLst/>
            <a:gdLst>
              <a:gd name="T0" fmla="*/ 2147483646 w 134"/>
              <a:gd name="T1" fmla="*/ 2147483646 h 51"/>
              <a:gd name="T2" fmla="*/ 2147483646 w 134"/>
              <a:gd name="T3" fmla="*/ 2147483646 h 51"/>
              <a:gd name="T4" fmla="*/ 0 w 134"/>
              <a:gd name="T5" fmla="*/ 2147483646 h 51"/>
              <a:gd name="T6" fmla="*/ 0 w 134"/>
              <a:gd name="T7" fmla="*/ 2147483646 h 51"/>
              <a:gd name="T8" fmla="*/ 0 w 134"/>
              <a:gd name="T9" fmla="*/ 2147483646 h 51"/>
              <a:gd name="T10" fmla="*/ 0 w 134"/>
              <a:gd name="T11" fmla="*/ 2147483646 h 51"/>
              <a:gd name="T12" fmla="*/ 2147483646 w 134"/>
              <a:gd name="T13" fmla="*/ 2147483646 h 51"/>
              <a:gd name="T14" fmla="*/ 2147483646 w 134"/>
              <a:gd name="T15" fmla="*/ 2147483646 h 51"/>
              <a:gd name="T16" fmla="*/ 2147483646 w 134"/>
              <a:gd name="T17" fmla="*/ 2147483646 h 51"/>
              <a:gd name="T18" fmla="*/ 2147483646 w 134"/>
              <a:gd name="T19" fmla="*/ 2147483646 h 51"/>
              <a:gd name="T20" fmla="*/ 2147483646 w 134"/>
              <a:gd name="T21" fmla="*/ 2147483646 h 51"/>
              <a:gd name="T22" fmla="*/ 2147483646 w 134"/>
              <a:gd name="T23" fmla="*/ 2147483646 h 51"/>
              <a:gd name="T24" fmla="*/ 2147483646 w 134"/>
              <a:gd name="T25" fmla="*/ 2147483646 h 51"/>
              <a:gd name="T26" fmla="*/ 2147483646 w 134"/>
              <a:gd name="T27" fmla="*/ 2147483646 h 51"/>
              <a:gd name="T28" fmla="*/ 2147483646 w 134"/>
              <a:gd name="T29" fmla="*/ 0 h 51"/>
              <a:gd name="T30" fmla="*/ 2147483646 w 134"/>
              <a:gd name="T31" fmla="*/ 0 h 51"/>
              <a:gd name="T32" fmla="*/ 2147483646 w 134"/>
              <a:gd name="T33" fmla="*/ 2147483646 h 5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4" h="51">
                <a:moveTo>
                  <a:pt x="2" y="43"/>
                </a:moveTo>
                <a:lnTo>
                  <a:pt x="2" y="43"/>
                </a:lnTo>
                <a:lnTo>
                  <a:pt x="0" y="45"/>
                </a:lnTo>
                <a:lnTo>
                  <a:pt x="0" y="48"/>
                </a:lnTo>
                <a:lnTo>
                  <a:pt x="2" y="51"/>
                </a:lnTo>
                <a:lnTo>
                  <a:pt x="5" y="51"/>
                </a:lnTo>
                <a:lnTo>
                  <a:pt x="132" y="8"/>
                </a:lnTo>
                <a:lnTo>
                  <a:pt x="134" y="6"/>
                </a:lnTo>
                <a:lnTo>
                  <a:pt x="134" y="3"/>
                </a:lnTo>
                <a:lnTo>
                  <a:pt x="132" y="0"/>
                </a:lnTo>
                <a:lnTo>
                  <a:pt x="129" y="0"/>
                </a:lnTo>
                <a:lnTo>
                  <a:pt x="2" y="4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8" name="Freeform 216"/>
          <p:cNvSpPr/>
          <p:nvPr userDrawn="1"/>
        </p:nvSpPr>
        <p:spPr bwMode="auto">
          <a:xfrm>
            <a:off x="5621338" y="5345113"/>
            <a:ext cx="188912" cy="131762"/>
          </a:xfrm>
          <a:custGeom>
            <a:avLst/>
            <a:gdLst>
              <a:gd name="T0" fmla="*/ 2147483646 w 119"/>
              <a:gd name="T1" fmla="*/ 2147483646 h 83"/>
              <a:gd name="T2" fmla="*/ 2147483646 w 119"/>
              <a:gd name="T3" fmla="*/ 2147483646 h 83"/>
              <a:gd name="T4" fmla="*/ 0 w 119"/>
              <a:gd name="T5" fmla="*/ 2147483646 h 83"/>
              <a:gd name="T6" fmla="*/ 2147483646 w 119"/>
              <a:gd name="T7" fmla="*/ 2147483646 h 83"/>
              <a:gd name="T8" fmla="*/ 2147483646 w 119"/>
              <a:gd name="T9" fmla="*/ 2147483646 h 83"/>
              <a:gd name="T10" fmla="*/ 2147483646 w 119"/>
              <a:gd name="T11" fmla="*/ 2147483646 h 83"/>
              <a:gd name="T12" fmla="*/ 2147483646 w 119"/>
              <a:gd name="T13" fmla="*/ 2147483646 h 83"/>
              <a:gd name="T14" fmla="*/ 2147483646 w 119"/>
              <a:gd name="T15" fmla="*/ 2147483646 h 83"/>
              <a:gd name="T16" fmla="*/ 2147483646 w 119"/>
              <a:gd name="T17" fmla="*/ 2147483646 h 83"/>
              <a:gd name="T18" fmla="*/ 2147483646 w 119"/>
              <a:gd name="T19" fmla="*/ 2147483646 h 83"/>
              <a:gd name="T20" fmla="*/ 2147483646 w 119"/>
              <a:gd name="T21" fmla="*/ 2147483646 h 83"/>
              <a:gd name="T22" fmla="*/ 2147483646 w 119"/>
              <a:gd name="T23" fmla="*/ 2147483646 h 83"/>
              <a:gd name="T24" fmla="*/ 2147483646 w 119"/>
              <a:gd name="T25" fmla="*/ 2147483646 h 83"/>
              <a:gd name="T26" fmla="*/ 2147483646 w 119"/>
              <a:gd name="T27" fmla="*/ 2147483646 h 83"/>
              <a:gd name="T28" fmla="*/ 2147483646 w 119"/>
              <a:gd name="T29" fmla="*/ 0 h 83"/>
              <a:gd name="T30" fmla="*/ 2147483646 w 119"/>
              <a:gd name="T31" fmla="*/ 2147483646 h 83"/>
              <a:gd name="T32" fmla="*/ 2147483646 w 119"/>
              <a:gd name="T33" fmla="*/ 2147483646 h 8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3">
                <a:moveTo>
                  <a:pt x="3" y="75"/>
                </a:moveTo>
                <a:lnTo>
                  <a:pt x="3" y="75"/>
                </a:lnTo>
                <a:lnTo>
                  <a:pt x="0" y="78"/>
                </a:lnTo>
                <a:lnTo>
                  <a:pt x="2" y="82"/>
                </a:lnTo>
                <a:lnTo>
                  <a:pt x="5" y="83"/>
                </a:lnTo>
                <a:lnTo>
                  <a:pt x="8" y="83"/>
                </a:lnTo>
                <a:lnTo>
                  <a:pt x="117" y="8"/>
                </a:lnTo>
                <a:lnTo>
                  <a:pt x="119" y="4"/>
                </a:lnTo>
                <a:lnTo>
                  <a:pt x="119" y="1"/>
                </a:lnTo>
                <a:lnTo>
                  <a:pt x="116" y="0"/>
                </a:lnTo>
                <a:lnTo>
                  <a:pt x="112" y="1"/>
                </a:lnTo>
                <a:lnTo>
                  <a:pt x="3" y="7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29" name="Freeform 217"/>
          <p:cNvSpPr/>
          <p:nvPr userDrawn="1"/>
        </p:nvSpPr>
        <p:spPr bwMode="auto">
          <a:xfrm>
            <a:off x="5634038" y="5494338"/>
            <a:ext cx="223837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2147483646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0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5" y="12"/>
                </a:moveTo>
                <a:lnTo>
                  <a:pt x="5" y="12"/>
                </a:lnTo>
                <a:lnTo>
                  <a:pt x="2" y="13"/>
                </a:lnTo>
                <a:lnTo>
                  <a:pt x="0" y="17"/>
                </a:lnTo>
                <a:lnTo>
                  <a:pt x="2" y="20"/>
                </a:lnTo>
                <a:lnTo>
                  <a:pt x="5" y="20"/>
                </a:lnTo>
                <a:lnTo>
                  <a:pt x="137" y="8"/>
                </a:lnTo>
                <a:lnTo>
                  <a:pt x="140" y="7"/>
                </a:lnTo>
                <a:lnTo>
                  <a:pt x="141" y="4"/>
                </a:lnTo>
                <a:lnTo>
                  <a:pt x="140" y="0"/>
                </a:lnTo>
                <a:lnTo>
                  <a:pt x="137" y="0"/>
                </a:lnTo>
                <a:lnTo>
                  <a:pt x="5" y="1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0" name="Freeform 218"/>
          <p:cNvSpPr/>
          <p:nvPr userDrawn="1"/>
        </p:nvSpPr>
        <p:spPr bwMode="auto">
          <a:xfrm>
            <a:off x="5600700" y="5287963"/>
            <a:ext cx="160338" cy="166687"/>
          </a:xfrm>
          <a:custGeom>
            <a:avLst/>
            <a:gdLst>
              <a:gd name="T0" fmla="*/ 2147483646 w 101"/>
              <a:gd name="T1" fmla="*/ 2147483646 h 105"/>
              <a:gd name="T2" fmla="*/ 2147483646 w 101"/>
              <a:gd name="T3" fmla="*/ 2147483646 h 105"/>
              <a:gd name="T4" fmla="*/ 0 w 101"/>
              <a:gd name="T5" fmla="*/ 2147483646 h 105"/>
              <a:gd name="T6" fmla="*/ 2147483646 w 101"/>
              <a:gd name="T7" fmla="*/ 2147483646 h 105"/>
              <a:gd name="T8" fmla="*/ 2147483646 w 101"/>
              <a:gd name="T9" fmla="*/ 2147483646 h 105"/>
              <a:gd name="T10" fmla="*/ 2147483646 w 101"/>
              <a:gd name="T11" fmla="*/ 2147483646 h 105"/>
              <a:gd name="T12" fmla="*/ 2147483646 w 101"/>
              <a:gd name="T13" fmla="*/ 2147483646 h 105"/>
              <a:gd name="T14" fmla="*/ 2147483646 w 101"/>
              <a:gd name="T15" fmla="*/ 2147483646 h 105"/>
              <a:gd name="T16" fmla="*/ 2147483646 w 101"/>
              <a:gd name="T17" fmla="*/ 2147483646 h 105"/>
              <a:gd name="T18" fmla="*/ 2147483646 w 101"/>
              <a:gd name="T19" fmla="*/ 2147483646 h 105"/>
              <a:gd name="T20" fmla="*/ 2147483646 w 101"/>
              <a:gd name="T21" fmla="*/ 2147483646 h 105"/>
              <a:gd name="T22" fmla="*/ 2147483646 w 101"/>
              <a:gd name="T23" fmla="*/ 2147483646 h 105"/>
              <a:gd name="T24" fmla="*/ 2147483646 w 101"/>
              <a:gd name="T25" fmla="*/ 2147483646 h 105"/>
              <a:gd name="T26" fmla="*/ 2147483646 w 101"/>
              <a:gd name="T27" fmla="*/ 2147483646 h 105"/>
              <a:gd name="T28" fmla="*/ 2147483646 w 101"/>
              <a:gd name="T29" fmla="*/ 0 h 105"/>
              <a:gd name="T30" fmla="*/ 2147483646 w 101"/>
              <a:gd name="T31" fmla="*/ 2147483646 h 105"/>
              <a:gd name="T32" fmla="*/ 2147483646 w 101"/>
              <a:gd name="T33" fmla="*/ 2147483646 h 10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5">
                <a:moveTo>
                  <a:pt x="2" y="98"/>
                </a:moveTo>
                <a:lnTo>
                  <a:pt x="2" y="98"/>
                </a:lnTo>
                <a:lnTo>
                  <a:pt x="0" y="102"/>
                </a:lnTo>
                <a:lnTo>
                  <a:pt x="2" y="105"/>
                </a:lnTo>
                <a:lnTo>
                  <a:pt x="5" y="105"/>
                </a:lnTo>
                <a:lnTo>
                  <a:pt x="8" y="105"/>
                </a:lnTo>
                <a:lnTo>
                  <a:pt x="101" y="8"/>
                </a:lnTo>
                <a:lnTo>
                  <a:pt x="101" y="5"/>
                </a:lnTo>
                <a:lnTo>
                  <a:pt x="100" y="2"/>
                </a:lnTo>
                <a:lnTo>
                  <a:pt x="98" y="0"/>
                </a:lnTo>
                <a:lnTo>
                  <a:pt x="95" y="2"/>
                </a:lnTo>
                <a:lnTo>
                  <a:pt x="2" y="9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1" name="Freeform 219"/>
          <p:cNvSpPr/>
          <p:nvPr userDrawn="1"/>
        </p:nvSpPr>
        <p:spPr bwMode="auto">
          <a:xfrm>
            <a:off x="5621338" y="5546725"/>
            <a:ext cx="223837" cy="25400"/>
          </a:xfrm>
          <a:custGeom>
            <a:avLst/>
            <a:gdLst>
              <a:gd name="T0" fmla="*/ 2147483646 w 141"/>
              <a:gd name="T1" fmla="*/ 0 h 16"/>
              <a:gd name="T2" fmla="*/ 2147483646 w 141"/>
              <a:gd name="T3" fmla="*/ 0 h 16"/>
              <a:gd name="T4" fmla="*/ 2147483646 w 141"/>
              <a:gd name="T5" fmla="*/ 2147483646 h 16"/>
              <a:gd name="T6" fmla="*/ 0 w 141"/>
              <a:gd name="T7" fmla="*/ 2147483646 h 16"/>
              <a:gd name="T8" fmla="*/ 0 w 141"/>
              <a:gd name="T9" fmla="*/ 2147483646 h 16"/>
              <a:gd name="T10" fmla="*/ 0 w 141"/>
              <a:gd name="T11" fmla="*/ 2147483646 h 16"/>
              <a:gd name="T12" fmla="*/ 2147483646 w 141"/>
              <a:gd name="T13" fmla="*/ 2147483646 h 16"/>
              <a:gd name="T14" fmla="*/ 2147483646 w 141"/>
              <a:gd name="T15" fmla="*/ 2147483646 h 16"/>
              <a:gd name="T16" fmla="*/ 2147483646 w 141"/>
              <a:gd name="T17" fmla="*/ 2147483646 h 16"/>
              <a:gd name="T18" fmla="*/ 2147483646 w 141"/>
              <a:gd name="T19" fmla="*/ 2147483646 h 16"/>
              <a:gd name="T20" fmla="*/ 2147483646 w 141"/>
              <a:gd name="T21" fmla="*/ 2147483646 h 16"/>
              <a:gd name="T22" fmla="*/ 2147483646 w 141"/>
              <a:gd name="T23" fmla="*/ 2147483646 h 16"/>
              <a:gd name="T24" fmla="*/ 2147483646 w 141"/>
              <a:gd name="T25" fmla="*/ 2147483646 h 16"/>
              <a:gd name="T26" fmla="*/ 2147483646 w 141"/>
              <a:gd name="T27" fmla="*/ 2147483646 h 16"/>
              <a:gd name="T28" fmla="*/ 2147483646 w 141"/>
              <a:gd name="T29" fmla="*/ 2147483646 h 16"/>
              <a:gd name="T30" fmla="*/ 2147483646 w 141"/>
              <a:gd name="T31" fmla="*/ 2147483646 h 16"/>
              <a:gd name="T32" fmla="*/ 2147483646 w 141"/>
              <a:gd name="T33" fmla="*/ 0 h 1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6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4"/>
                </a:lnTo>
                <a:lnTo>
                  <a:pt x="2" y="8"/>
                </a:lnTo>
                <a:lnTo>
                  <a:pt x="5" y="9"/>
                </a:lnTo>
                <a:lnTo>
                  <a:pt x="137" y="16"/>
                </a:lnTo>
                <a:lnTo>
                  <a:pt x="140" y="16"/>
                </a:lnTo>
                <a:lnTo>
                  <a:pt x="141" y="12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2" name="Freeform 220"/>
          <p:cNvSpPr/>
          <p:nvPr userDrawn="1"/>
        </p:nvSpPr>
        <p:spPr bwMode="auto">
          <a:xfrm>
            <a:off x="5600700" y="5565775"/>
            <a:ext cx="217488" cy="69850"/>
          </a:xfrm>
          <a:custGeom>
            <a:avLst/>
            <a:gdLst>
              <a:gd name="T0" fmla="*/ 2147483646 w 137"/>
              <a:gd name="T1" fmla="*/ 0 h 44"/>
              <a:gd name="T2" fmla="*/ 2147483646 w 137"/>
              <a:gd name="T3" fmla="*/ 0 h 44"/>
              <a:gd name="T4" fmla="*/ 2147483646 w 137"/>
              <a:gd name="T5" fmla="*/ 0 h 44"/>
              <a:gd name="T6" fmla="*/ 0 w 137"/>
              <a:gd name="T7" fmla="*/ 2147483646 h 44"/>
              <a:gd name="T8" fmla="*/ 0 w 137"/>
              <a:gd name="T9" fmla="*/ 2147483646 h 44"/>
              <a:gd name="T10" fmla="*/ 0 w 137"/>
              <a:gd name="T11" fmla="*/ 2147483646 h 44"/>
              <a:gd name="T12" fmla="*/ 0 w 137"/>
              <a:gd name="T13" fmla="*/ 2147483646 h 44"/>
              <a:gd name="T14" fmla="*/ 2147483646 w 137"/>
              <a:gd name="T15" fmla="*/ 2147483646 h 44"/>
              <a:gd name="T16" fmla="*/ 2147483646 w 137"/>
              <a:gd name="T17" fmla="*/ 2147483646 h 44"/>
              <a:gd name="T18" fmla="*/ 2147483646 w 137"/>
              <a:gd name="T19" fmla="*/ 2147483646 h 44"/>
              <a:gd name="T20" fmla="*/ 2147483646 w 137"/>
              <a:gd name="T21" fmla="*/ 2147483646 h 44"/>
              <a:gd name="T22" fmla="*/ 2147483646 w 137"/>
              <a:gd name="T23" fmla="*/ 2147483646 h 44"/>
              <a:gd name="T24" fmla="*/ 2147483646 w 137"/>
              <a:gd name="T25" fmla="*/ 2147483646 h 44"/>
              <a:gd name="T26" fmla="*/ 2147483646 w 137"/>
              <a:gd name="T27" fmla="*/ 2147483646 h 44"/>
              <a:gd name="T28" fmla="*/ 2147483646 w 137"/>
              <a:gd name="T29" fmla="*/ 2147483646 h 44"/>
              <a:gd name="T30" fmla="*/ 2147483646 w 137"/>
              <a:gd name="T31" fmla="*/ 2147483646 h 44"/>
              <a:gd name="T32" fmla="*/ 2147483646 w 137"/>
              <a:gd name="T33" fmla="*/ 0 h 4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4">
                <a:moveTo>
                  <a:pt x="6" y="0"/>
                </a:moveTo>
                <a:lnTo>
                  <a:pt x="6" y="0"/>
                </a:lnTo>
                <a:lnTo>
                  <a:pt x="3" y="0"/>
                </a:lnTo>
                <a:lnTo>
                  <a:pt x="0" y="4"/>
                </a:lnTo>
                <a:lnTo>
                  <a:pt x="0" y="7"/>
                </a:lnTo>
                <a:lnTo>
                  <a:pt x="3" y="9"/>
                </a:lnTo>
                <a:lnTo>
                  <a:pt x="132" y="44"/>
                </a:lnTo>
                <a:lnTo>
                  <a:pt x="135" y="44"/>
                </a:lnTo>
                <a:lnTo>
                  <a:pt x="137" y="41"/>
                </a:lnTo>
                <a:lnTo>
                  <a:pt x="137" y="37"/>
                </a:lnTo>
                <a:lnTo>
                  <a:pt x="134" y="36"/>
                </a:lnTo>
                <a:lnTo>
                  <a:pt x="6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3" name="Freeform 221"/>
          <p:cNvSpPr/>
          <p:nvPr userDrawn="1"/>
        </p:nvSpPr>
        <p:spPr bwMode="auto">
          <a:xfrm>
            <a:off x="5578475" y="5581650"/>
            <a:ext cx="190500" cy="120650"/>
          </a:xfrm>
          <a:custGeom>
            <a:avLst/>
            <a:gdLst>
              <a:gd name="T0" fmla="*/ 2147483646 w 120"/>
              <a:gd name="T1" fmla="*/ 2147483646 h 76"/>
              <a:gd name="T2" fmla="*/ 2147483646 w 120"/>
              <a:gd name="T3" fmla="*/ 2147483646 h 76"/>
              <a:gd name="T4" fmla="*/ 2147483646 w 120"/>
              <a:gd name="T5" fmla="*/ 0 h 76"/>
              <a:gd name="T6" fmla="*/ 0 w 120"/>
              <a:gd name="T7" fmla="*/ 2147483646 h 76"/>
              <a:gd name="T8" fmla="*/ 0 w 120"/>
              <a:gd name="T9" fmla="*/ 2147483646 h 76"/>
              <a:gd name="T10" fmla="*/ 0 w 120"/>
              <a:gd name="T11" fmla="*/ 2147483646 h 76"/>
              <a:gd name="T12" fmla="*/ 0 w 120"/>
              <a:gd name="T13" fmla="*/ 2147483646 h 76"/>
              <a:gd name="T14" fmla="*/ 2147483646 w 120"/>
              <a:gd name="T15" fmla="*/ 2147483646 h 76"/>
              <a:gd name="T16" fmla="*/ 2147483646 w 120"/>
              <a:gd name="T17" fmla="*/ 2147483646 h 76"/>
              <a:gd name="T18" fmla="*/ 2147483646 w 120"/>
              <a:gd name="T19" fmla="*/ 2147483646 h 76"/>
              <a:gd name="T20" fmla="*/ 2147483646 w 120"/>
              <a:gd name="T21" fmla="*/ 2147483646 h 76"/>
              <a:gd name="T22" fmla="*/ 2147483646 w 120"/>
              <a:gd name="T23" fmla="*/ 2147483646 h 76"/>
              <a:gd name="T24" fmla="*/ 2147483646 w 120"/>
              <a:gd name="T25" fmla="*/ 2147483646 h 76"/>
              <a:gd name="T26" fmla="*/ 2147483646 w 120"/>
              <a:gd name="T27" fmla="*/ 2147483646 h 76"/>
              <a:gd name="T28" fmla="*/ 2147483646 w 120"/>
              <a:gd name="T29" fmla="*/ 2147483646 h 76"/>
              <a:gd name="T30" fmla="*/ 2147483646 w 120"/>
              <a:gd name="T31" fmla="*/ 2147483646 h 76"/>
              <a:gd name="T32" fmla="*/ 2147483646 w 120"/>
              <a:gd name="T33" fmla="*/ 2147483646 h 7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0" h="76">
                <a:moveTo>
                  <a:pt x="6" y="2"/>
                </a:moveTo>
                <a:lnTo>
                  <a:pt x="6" y="2"/>
                </a:lnTo>
                <a:lnTo>
                  <a:pt x="3" y="0"/>
                </a:lnTo>
                <a:lnTo>
                  <a:pt x="0" y="3"/>
                </a:lnTo>
                <a:lnTo>
                  <a:pt x="0" y="7"/>
                </a:lnTo>
                <a:lnTo>
                  <a:pt x="1" y="10"/>
                </a:lnTo>
                <a:lnTo>
                  <a:pt x="114" y="76"/>
                </a:lnTo>
                <a:lnTo>
                  <a:pt x="117" y="76"/>
                </a:lnTo>
                <a:lnTo>
                  <a:pt x="120" y="74"/>
                </a:lnTo>
                <a:lnTo>
                  <a:pt x="120" y="71"/>
                </a:lnTo>
                <a:lnTo>
                  <a:pt x="119" y="68"/>
                </a:lnTo>
                <a:lnTo>
                  <a:pt x="6" y="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4" name="Freeform 222"/>
          <p:cNvSpPr/>
          <p:nvPr userDrawn="1"/>
        </p:nvSpPr>
        <p:spPr bwMode="auto">
          <a:xfrm>
            <a:off x="5575300" y="5241925"/>
            <a:ext cx="114300" cy="200025"/>
          </a:xfrm>
          <a:custGeom>
            <a:avLst/>
            <a:gdLst>
              <a:gd name="T0" fmla="*/ 2147483646 w 72"/>
              <a:gd name="T1" fmla="*/ 2147483646 h 126"/>
              <a:gd name="T2" fmla="*/ 2147483646 w 72"/>
              <a:gd name="T3" fmla="*/ 2147483646 h 126"/>
              <a:gd name="T4" fmla="*/ 0 w 72"/>
              <a:gd name="T5" fmla="*/ 2147483646 h 126"/>
              <a:gd name="T6" fmla="*/ 2147483646 w 72"/>
              <a:gd name="T7" fmla="*/ 2147483646 h 126"/>
              <a:gd name="T8" fmla="*/ 2147483646 w 72"/>
              <a:gd name="T9" fmla="*/ 2147483646 h 126"/>
              <a:gd name="T10" fmla="*/ 2147483646 w 72"/>
              <a:gd name="T11" fmla="*/ 2147483646 h 126"/>
              <a:gd name="T12" fmla="*/ 2147483646 w 72"/>
              <a:gd name="T13" fmla="*/ 2147483646 h 126"/>
              <a:gd name="T14" fmla="*/ 2147483646 w 72"/>
              <a:gd name="T15" fmla="*/ 2147483646 h 126"/>
              <a:gd name="T16" fmla="*/ 2147483646 w 72"/>
              <a:gd name="T17" fmla="*/ 2147483646 h 126"/>
              <a:gd name="T18" fmla="*/ 2147483646 w 72"/>
              <a:gd name="T19" fmla="*/ 2147483646 h 126"/>
              <a:gd name="T20" fmla="*/ 2147483646 w 72"/>
              <a:gd name="T21" fmla="*/ 2147483646 h 126"/>
              <a:gd name="T22" fmla="*/ 2147483646 w 72"/>
              <a:gd name="T23" fmla="*/ 2147483646 h 126"/>
              <a:gd name="T24" fmla="*/ 2147483646 w 72"/>
              <a:gd name="T25" fmla="*/ 2147483646 h 126"/>
              <a:gd name="T26" fmla="*/ 2147483646 w 72"/>
              <a:gd name="T27" fmla="*/ 2147483646 h 126"/>
              <a:gd name="T28" fmla="*/ 2147483646 w 72"/>
              <a:gd name="T29" fmla="*/ 0 h 126"/>
              <a:gd name="T30" fmla="*/ 2147483646 w 72"/>
              <a:gd name="T31" fmla="*/ 2147483646 h 126"/>
              <a:gd name="T32" fmla="*/ 2147483646 w 72"/>
              <a:gd name="T33" fmla="*/ 2147483646 h 1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2" h="126">
                <a:moveTo>
                  <a:pt x="2" y="119"/>
                </a:moveTo>
                <a:lnTo>
                  <a:pt x="2" y="119"/>
                </a:lnTo>
                <a:lnTo>
                  <a:pt x="0" y="124"/>
                </a:lnTo>
                <a:lnTo>
                  <a:pt x="3" y="126"/>
                </a:lnTo>
                <a:lnTo>
                  <a:pt x="6" y="126"/>
                </a:lnTo>
                <a:lnTo>
                  <a:pt x="8" y="124"/>
                </a:lnTo>
                <a:lnTo>
                  <a:pt x="71" y="7"/>
                </a:lnTo>
                <a:lnTo>
                  <a:pt x="72" y="4"/>
                </a:lnTo>
                <a:lnTo>
                  <a:pt x="69" y="2"/>
                </a:lnTo>
                <a:lnTo>
                  <a:pt x="66" y="0"/>
                </a:lnTo>
                <a:lnTo>
                  <a:pt x="64" y="4"/>
                </a:lnTo>
                <a:lnTo>
                  <a:pt x="2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5" name="Freeform 223"/>
          <p:cNvSpPr/>
          <p:nvPr userDrawn="1"/>
        </p:nvSpPr>
        <p:spPr bwMode="auto">
          <a:xfrm>
            <a:off x="5538788" y="5221288"/>
            <a:ext cx="79375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2147483646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0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29"/>
                </a:moveTo>
                <a:lnTo>
                  <a:pt x="0" y="129"/>
                </a:lnTo>
                <a:lnTo>
                  <a:pt x="2" y="134"/>
                </a:lnTo>
                <a:lnTo>
                  <a:pt x="4" y="135"/>
                </a:lnTo>
                <a:lnTo>
                  <a:pt x="7" y="135"/>
                </a:lnTo>
                <a:lnTo>
                  <a:pt x="10" y="132"/>
                </a:lnTo>
                <a:lnTo>
                  <a:pt x="50" y="7"/>
                </a:lnTo>
                <a:lnTo>
                  <a:pt x="50" y="2"/>
                </a:lnTo>
                <a:lnTo>
                  <a:pt x="47" y="0"/>
                </a:lnTo>
                <a:lnTo>
                  <a:pt x="44" y="0"/>
                </a:lnTo>
                <a:lnTo>
                  <a:pt x="42" y="4"/>
                </a:lnTo>
                <a:lnTo>
                  <a:pt x="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6" name="Freeform 224"/>
          <p:cNvSpPr/>
          <p:nvPr userDrawn="1"/>
        </p:nvSpPr>
        <p:spPr bwMode="auto">
          <a:xfrm>
            <a:off x="5513388" y="5224463"/>
            <a:ext cx="31750" cy="225425"/>
          </a:xfrm>
          <a:custGeom>
            <a:avLst/>
            <a:gdLst>
              <a:gd name="T0" fmla="*/ 0 w 20"/>
              <a:gd name="T1" fmla="*/ 2147483646 h 142"/>
              <a:gd name="T2" fmla="*/ 0 w 20"/>
              <a:gd name="T3" fmla="*/ 2147483646 h 142"/>
              <a:gd name="T4" fmla="*/ 0 w 20"/>
              <a:gd name="T5" fmla="*/ 2147483646 h 142"/>
              <a:gd name="T6" fmla="*/ 2147483646 w 20"/>
              <a:gd name="T7" fmla="*/ 2147483646 h 142"/>
              <a:gd name="T8" fmla="*/ 2147483646 w 20"/>
              <a:gd name="T9" fmla="*/ 2147483646 h 142"/>
              <a:gd name="T10" fmla="*/ 2147483646 w 20"/>
              <a:gd name="T11" fmla="*/ 2147483646 h 142"/>
              <a:gd name="T12" fmla="*/ 2147483646 w 20"/>
              <a:gd name="T13" fmla="*/ 2147483646 h 142"/>
              <a:gd name="T14" fmla="*/ 2147483646 w 20"/>
              <a:gd name="T15" fmla="*/ 2147483646 h 142"/>
              <a:gd name="T16" fmla="*/ 2147483646 w 20"/>
              <a:gd name="T17" fmla="*/ 2147483646 h 142"/>
              <a:gd name="T18" fmla="*/ 2147483646 w 20"/>
              <a:gd name="T19" fmla="*/ 2147483646 h 142"/>
              <a:gd name="T20" fmla="*/ 2147483646 w 20"/>
              <a:gd name="T21" fmla="*/ 2147483646 h 142"/>
              <a:gd name="T22" fmla="*/ 2147483646 w 20"/>
              <a:gd name="T23" fmla="*/ 0 h 142"/>
              <a:gd name="T24" fmla="*/ 2147483646 w 20"/>
              <a:gd name="T25" fmla="*/ 0 h 142"/>
              <a:gd name="T26" fmla="*/ 2147483646 w 20"/>
              <a:gd name="T27" fmla="*/ 0 h 142"/>
              <a:gd name="T28" fmla="*/ 2147483646 w 20"/>
              <a:gd name="T29" fmla="*/ 2147483646 h 142"/>
              <a:gd name="T30" fmla="*/ 2147483646 w 20"/>
              <a:gd name="T31" fmla="*/ 2147483646 h 142"/>
              <a:gd name="T32" fmla="*/ 0 w 20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0" h="142">
                <a:moveTo>
                  <a:pt x="0" y="137"/>
                </a:moveTo>
                <a:lnTo>
                  <a:pt x="0" y="137"/>
                </a:lnTo>
                <a:lnTo>
                  <a:pt x="0" y="140"/>
                </a:lnTo>
                <a:lnTo>
                  <a:pt x="4" y="142"/>
                </a:lnTo>
                <a:lnTo>
                  <a:pt x="7" y="140"/>
                </a:lnTo>
                <a:lnTo>
                  <a:pt x="8" y="137"/>
                </a:lnTo>
                <a:lnTo>
                  <a:pt x="20" y="5"/>
                </a:lnTo>
                <a:lnTo>
                  <a:pt x="18" y="2"/>
                </a:lnTo>
                <a:lnTo>
                  <a:pt x="15" y="0"/>
                </a:lnTo>
                <a:lnTo>
                  <a:pt x="12" y="2"/>
                </a:lnTo>
                <a:lnTo>
                  <a:pt x="10" y="3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7" name="Freeform 225"/>
          <p:cNvSpPr/>
          <p:nvPr userDrawn="1"/>
        </p:nvSpPr>
        <p:spPr bwMode="auto">
          <a:xfrm>
            <a:off x="5462588" y="5241925"/>
            <a:ext cx="44450" cy="222250"/>
          </a:xfrm>
          <a:custGeom>
            <a:avLst/>
            <a:gdLst>
              <a:gd name="T0" fmla="*/ 2147483646 w 28"/>
              <a:gd name="T1" fmla="*/ 2147483646 h 140"/>
              <a:gd name="T2" fmla="*/ 2147483646 w 28"/>
              <a:gd name="T3" fmla="*/ 2147483646 h 140"/>
              <a:gd name="T4" fmla="*/ 2147483646 w 28"/>
              <a:gd name="T5" fmla="*/ 2147483646 h 140"/>
              <a:gd name="T6" fmla="*/ 2147483646 w 28"/>
              <a:gd name="T7" fmla="*/ 2147483646 h 140"/>
              <a:gd name="T8" fmla="*/ 2147483646 w 28"/>
              <a:gd name="T9" fmla="*/ 2147483646 h 140"/>
              <a:gd name="T10" fmla="*/ 2147483646 w 28"/>
              <a:gd name="T11" fmla="*/ 2147483646 h 140"/>
              <a:gd name="T12" fmla="*/ 2147483646 w 28"/>
              <a:gd name="T13" fmla="*/ 2147483646 h 140"/>
              <a:gd name="T14" fmla="*/ 2147483646 w 28"/>
              <a:gd name="T15" fmla="*/ 2147483646 h 140"/>
              <a:gd name="T16" fmla="*/ 2147483646 w 28"/>
              <a:gd name="T17" fmla="*/ 2147483646 h 140"/>
              <a:gd name="T18" fmla="*/ 2147483646 w 28"/>
              <a:gd name="T19" fmla="*/ 2147483646 h 140"/>
              <a:gd name="T20" fmla="*/ 2147483646 w 28"/>
              <a:gd name="T21" fmla="*/ 2147483646 h 140"/>
              <a:gd name="T22" fmla="*/ 2147483646 w 28"/>
              <a:gd name="T23" fmla="*/ 0 h 140"/>
              <a:gd name="T24" fmla="*/ 2147483646 w 28"/>
              <a:gd name="T25" fmla="*/ 0 h 140"/>
              <a:gd name="T26" fmla="*/ 2147483646 w 28"/>
              <a:gd name="T27" fmla="*/ 0 h 140"/>
              <a:gd name="T28" fmla="*/ 2147483646 w 28"/>
              <a:gd name="T29" fmla="*/ 2147483646 h 140"/>
              <a:gd name="T30" fmla="*/ 0 w 28"/>
              <a:gd name="T31" fmla="*/ 2147483646 h 140"/>
              <a:gd name="T32" fmla="*/ 2147483646 w 28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8" h="140">
                <a:moveTo>
                  <a:pt x="20" y="137"/>
                </a:moveTo>
                <a:lnTo>
                  <a:pt x="20" y="137"/>
                </a:lnTo>
                <a:lnTo>
                  <a:pt x="21" y="140"/>
                </a:lnTo>
                <a:lnTo>
                  <a:pt x="24" y="140"/>
                </a:lnTo>
                <a:lnTo>
                  <a:pt x="28" y="139"/>
                </a:lnTo>
                <a:lnTo>
                  <a:pt x="28" y="135"/>
                </a:lnTo>
                <a:lnTo>
                  <a:pt x="10" y="4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5"/>
                </a:lnTo>
                <a:lnTo>
                  <a:pt x="2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8" name="Freeform 226"/>
          <p:cNvSpPr/>
          <p:nvPr userDrawn="1"/>
        </p:nvSpPr>
        <p:spPr bwMode="auto">
          <a:xfrm>
            <a:off x="4211638" y="5900738"/>
            <a:ext cx="161925" cy="163512"/>
          </a:xfrm>
          <a:custGeom>
            <a:avLst/>
            <a:gdLst>
              <a:gd name="T0" fmla="*/ 2147483646 w 102"/>
              <a:gd name="T1" fmla="*/ 2147483646 h 103"/>
              <a:gd name="T2" fmla="*/ 2147483646 w 102"/>
              <a:gd name="T3" fmla="*/ 2147483646 h 103"/>
              <a:gd name="T4" fmla="*/ 2147483646 w 102"/>
              <a:gd name="T5" fmla="*/ 2147483646 h 103"/>
              <a:gd name="T6" fmla="*/ 2147483646 w 102"/>
              <a:gd name="T7" fmla="*/ 2147483646 h 103"/>
              <a:gd name="T8" fmla="*/ 2147483646 w 102"/>
              <a:gd name="T9" fmla="*/ 2147483646 h 103"/>
              <a:gd name="T10" fmla="*/ 2147483646 w 102"/>
              <a:gd name="T11" fmla="*/ 2147483646 h 103"/>
              <a:gd name="T12" fmla="*/ 2147483646 w 102"/>
              <a:gd name="T13" fmla="*/ 2147483646 h 103"/>
              <a:gd name="T14" fmla="*/ 2147483646 w 102"/>
              <a:gd name="T15" fmla="*/ 2147483646 h 103"/>
              <a:gd name="T16" fmla="*/ 2147483646 w 102"/>
              <a:gd name="T17" fmla="*/ 2147483646 h 103"/>
              <a:gd name="T18" fmla="*/ 2147483646 w 102"/>
              <a:gd name="T19" fmla="*/ 2147483646 h 103"/>
              <a:gd name="T20" fmla="*/ 2147483646 w 102"/>
              <a:gd name="T21" fmla="*/ 2147483646 h 103"/>
              <a:gd name="T22" fmla="*/ 2147483646 w 102"/>
              <a:gd name="T23" fmla="*/ 2147483646 h 103"/>
              <a:gd name="T24" fmla="*/ 2147483646 w 102"/>
              <a:gd name="T25" fmla="*/ 2147483646 h 103"/>
              <a:gd name="T26" fmla="*/ 2147483646 w 102"/>
              <a:gd name="T27" fmla="*/ 2147483646 h 103"/>
              <a:gd name="T28" fmla="*/ 2147483646 w 102"/>
              <a:gd name="T29" fmla="*/ 2147483646 h 103"/>
              <a:gd name="T30" fmla="*/ 2147483646 w 102"/>
              <a:gd name="T31" fmla="*/ 2147483646 h 103"/>
              <a:gd name="T32" fmla="*/ 2147483646 w 102"/>
              <a:gd name="T33" fmla="*/ 2147483646 h 103"/>
              <a:gd name="T34" fmla="*/ 0 w 102"/>
              <a:gd name="T35" fmla="*/ 2147483646 h 103"/>
              <a:gd name="T36" fmla="*/ 0 w 102"/>
              <a:gd name="T37" fmla="*/ 2147483646 h 103"/>
              <a:gd name="T38" fmla="*/ 0 w 102"/>
              <a:gd name="T39" fmla="*/ 2147483646 h 103"/>
              <a:gd name="T40" fmla="*/ 0 w 102"/>
              <a:gd name="T41" fmla="*/ 2147483646 h 103"/>
              <a:gd name="T42" fmla="*/ 2147483646 w 102"/>
              <a:gd name="T43" fmla="*/ 2147483646 h 103"/>
              <a:gd name="T44" fmla="*/ 2147483646 w 102"/>
              <a:gd name="T45" fmla="*/ 2147483646 h 103"/>
              <a:gd name="T46" fmla="*/ 2147483646 w 102"/>
              <a:gd name="T47" fmla="*/ 2147483646 h 103"/>
              <a:gd name="T48" fmla="*/ 2147483646 w 102"/>
              <a:gd name="T49" fmla="*/ 2147483646 h 103"/>
              <a:gd name="T50" fmla="*/ 2147483646 w 102"/>
              <a:gd name="T51" fmla="*/ 2147483646 h 103"/>
              <a:gd name="T52" fmla="*/ 2147483646 w 102"/>
              <a:gd name="T53" fmla="*/ 2147483646 h 103"/>
              <a:gd name="T54" fmla="*/ 2147483646 w 102"/>
              <a:gd name="T55" fmla="*/ 0 h 103"/>
              <a:gd name="T56" fmla="*/ 2147483646 w 102"/>
              <a:gd name="T57" fmla="*/ 0 h 103"/>
              <a:gd name="T58" fmla="*/ 2147483646 w 102"/>
              <a:gd name="T59" fmla="*/ 2147483646 h 103"/>
              <a:gd name="T60" fmla="*/ 2147483646 w 102"/>
              <a:gd name="T61" fmla="*/ 2147483646 h 103"/>
              <a:gd name="T62" fmla="*/ 2147483646 w 102"/>
              <a:gd name="T63" fmla="*/ 2147483646 h 103"/>
              <a:gd name="T64" fmla="*/ 2147483646 w 102"/>
              <a:gd name="T65" fmla="*/ 2147483646 h 103"/>
              <a:gd name="T66" fmla="*/ 2147483646 w 102"/>
              <a:gd name="T67" fmla="*/ 2147483646 h 103"/>
              <a:gd name="T68" fmla="*/ 2147483646 w 102"/>
              <a:gd name="T69" fmla="*/ 2147483646 h 103"/>
              <a:gd name="T70" fmla="*/ 2147483646 w 102"/>
              <a:gd name="T71" fmla="*/ 2147483646 h 103"/>
              <a:gd name="T72" fmla="*/ 2147483646 w 102"/>
              <a:gd name="T73" fmla="*/ 2147483646 h 103"/>
              <a:gd name="T74" fmla="*/ 2147483646 w 102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2" h="103">
                <a:moveTo>
                  <a:pt x="102" y="52"/>
                </a:moveTo>
                <a:lnTo>
                  <a:pt x="102" y="52"/>
                </a:lnTo>
                <a:lnTo>
                  <a:pt x="102" y="63"/>
                </a:lnTo>
                <a:lnTo>
                  <a:pt x="98" y="72"/>
                </a:lnTo>
                <a:lnTo>
                  <a:pt x="94" y="80"/>
                </a:lnTo>
                <a:lnTo>
                  <a:pt x="87" y="88"/>
                </a:lnTo>
                <a:lnTo>
                  <a:pt x="79" y="95"/>
                </a:lnTo>
                <a:lnTo>
                  <a:pt x="71" y="100"/>
                </a:lnTo>
                <a:lnTo>
                  <a:pt x="61" y="103"/>
                </a:lnTo>
                <a:lnTo>
                  <a:pt x="50" y="103"/>
                </a:lnTo>
                <a:lnTo>
                  <a:pt x="40" y="103"/>
                </a:lnTo>
                <a:lnTo>
                  <a:pt x="31" y="100"/>
                </a:lnTo>
                <a:lnTo>
                  <a:pt x="23" y="95"/>
                </a:lnTo>
                <a:lnTo>
                  <a:pt x="15" y="88"/>
                </a:lnTo>
                <a:lnTo>
                  <a:pt x="8" y="80"/>
                </a:lnTo>
                <a:lnTo>
                  <a:pt x="3" y="72"/>
                </a:lnTo>
                <a:lnTo>
                  <a:pt x="0" y="63"/>
                </a:lnTo>
                <a:lnTo>
                  <a:pt x="0" y="52"/>
                </a:lnTo>
                <a:lnTo>
                  <a:pt x="0" y="42"/>
                </a:lnTo>
                <a:lnTo>
                  <a:pt x="3" y="32"/>
                </a:lnTo>
                <a:lnTo>
                  <a:pt x="8" y="23"/>
                </a:lnTo>
                <a:lnTo>
                  <a:pt x="15" y="16"/>
                </a:lnTo>
                <a:lnTo>
                  <a:pt x="23" y="10"/>
                </a:lnTo>
                <a:lnTo>
                  <a:pt x="31" y="5"/>
                </a:lnTo>
                <a:lnTo>
                  <a:pt x="40" y="2"/>
                </a:lnTo>
                <a:lnTo>
                  <a:pt x="50" y="0"/>
                </a:lnTo>
                <a:lnTo>
                  <a:pt x="61" y="2"/>
                </a:lnTo>
                <a:lnTo>
                  <a:pt x="71" y="5"/>
                </a:lnTo>
                <a:lnTo>
                  <a:pt x="79" y="10"/>
                </a:lnTo>
                <a:lnTo>
                  <a:pt x="87" y="16"/>
                </a:lnTo>
                <a:lnTo>
                  <a:pt x="94" y="23"/>
                </a:lnTo>
                <a:lnTo>
                  <a:pt x="98" y="32"/>
                </a:lnTo>
                <a:lnTo>
                  <a:pt x="102" y="42"/>
                </a:lnTo>
                <a:lnTo>
                  <a:pt x="102" y="5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39" name="Freeform 227"/>
          <p:cNvSpPr/>
          <p:nvPr userDrawn="1"/>
        </p:nvSpPr>
        <p:spPr bwMode="auto">
          <a:xfrm>
            <a:off x="4237038" y="6273800"/>
            <a:ext cx="104775" cy="104775"/>
          </a:xfrm>
          <a:custGeom>
            <a:avLst/>
            <a:gdLst>
              <a:gd name="T0" fmla="*/ 2147483646 w 66"/>
              <a:gd name="T1" fmla="*/ 2147483646 h 66"/>
              <a:gd name="T2" fmla="*/ 2147483646 w 66"/>
              <a:gd name="T3" fmla="*/ 2147483646 h 66"/>
              <a:gd name="T4" fmla="*/ 2147483646 w 66"/>
              <a:gd name="T5" fmla="*/ 2147483646 h 66"/>
              <a:gd name="T6" fmla="*/ 2147483646 w 66"/>
              <a:gd name="T7" fmla="*/ 2147483646 h 66"/>
              <a:gd name="T8" fmla="*/ 2147483646 w 66"/>
              <a:gd name="T9" fmla="*/ 2147483646 h 66"/>
              <a:gd name="T10" fmla="*/ 2147483646 w 66"/>
              <a:gd name="T11" fmla="*/ 2147483646 h 66"/>
              <a:gd name="T12" fmla="*/ 2147483646 w 66"/>
              <a:gd name="T13" fmla="*/ 2147483646 h 66"/>
              <a:gd name="T14" fmla="*/ 2147483646 w 66"/>
              <a:gd name="T15" fmla="*/ 2147483646 h 66"/>
              <a:gd name="T16" fmla="*/ 2147483646 w 66"/>
              <a:gd name="T17" fmla="*/ 2147483646 h 66"/>
              <a:gd name="T18" fmla="*/ 2147483646 w 66"/>
              <a:gd name="T19" fmla="*/ 2147483646 h 66"/>
              <a:gd name="T20" fmla="*/ 2147483646 w 66"/>
              <a:gd name="T21" fmla="*/ 2147483646 h 66"/>
              <a:gd name="T22" fmla="*/ 2147483646 w 66"/>
              <a:gd name="T23" fmla="*/ 2147483646 h 66"/>
              <a:gd name="T24" fmla="*/ 2147483646 w 66"/>
              <a:gd name="T25" fmla="*/ 2147483646 h 66"/>
              <a:gd name="T26" fmla="*/ 2147483646 w 66"/>
              <a:gd name="T27" fmla="*/ 2147483646 h 66"/>
              <a:gd name="T28" fmla="*/ 2147483646 w 66"/>
              <a:gd name="T29" fmla="*/ 2147483646 h 66"/>
              <a:gd name="T30" fmla="*/ 2147483646 w 66"/>
              <a:gd name="T31" fmla="*/ 2147483646 h 66"/>
              <a:gd name="T32" fmla="*/ 2147483646 w 66"/>
              <a:gd name="T33" fmla="*/ 2147483646 h 66"/>
              <a:gd name="T34" fmla="*/ 2147483646 w 66"/>
              <a:gd name="T35" fmla="*/ 2147483646 h 66"/>
              <a:gd name="T36" fmla="*/ 0 w 66"/>
              <a:gd name="T37" fmla="*/ 2147483646 h 66"/>
              <a:gd name="T38" fmla="*/ 0 w 66"/>
              <a:gd name="T39" fmla="*/ 2147483646 h 66"/>
              <a:gd name="T40" fmla="*/ 2147483646 w 66"/>
              <a:gd name="T41" fmla="*/ 2147483646 h 66"/>
              <a:gd name="T42" fmla="*/ 2147483646 w 66"/>
              <a:gd name="T43" fmla="*/ 2147483646 h 66"/>
              <a:gd name="T44" fmla="*/ 2147483646 w 66"/>
              <a:gd name="T45" fmla="*/ 2147483646 h 66"/>
              <a:gd name="T46" fmla="*/ 2147483646 w 66"/>
              <a:gd name="T47" fmla="*/ 2147483646 h 66"/>
              <a:gd name="T48" fmla="*/ 2147483646 w 66"/>
              <a:gd name="T49" fmla="*/ 2147483646 h 66"/>
              <a:gd name="T50" fmla="*/ 2147483646 w 66"/>
              <a:gd name="T51" fmla="*/ 2147483646 h 66"/>
              <a:gd name="T52" fmla="*/ 2147483646 w 66"/>
              <a:gd name="T53" fmla="*/ 2147483646 h 66"/>
              <a:gd name="T54" fmla="*/ 2147483646 w 66"/>
              <a:gd name="T55" fmla="*/ 0 h 66"/>
              <a:gd name="T56" fmla="*/ 2147483646 w 66"/>
              <a:gd name="T57" fmla="*/ 0 h 66"/>
              <a:gd name="T58" fmla="*/ 2147483646 w 66"/>
              <a:gd name="T59" fmla="*/ 2147483646 h 66"/>
              <a:gd name="T60" fmla="*/ 2147483646 w 66"/>
              <a:gd name="T61" fmla="*/ 2147483646 h 66"/>
              <a:gd name="T62" fmla="*/ 2147483646 w 66"/>
              <a:gd name="T63" fmla="*/ 2147483646 h 66"/>
              <a:gd name="T64" fmla="*/ 2147483646 w 66"/>
              <a:gd name="T65" fmla="*/ 2147483646 h 66"/>
              <a:gd name="T66" fmla="*/ 2147483646 w 66"/>
              <a:gd name="T67" fmla="*/ 2147483646 h 66"/>
              <a:gd name="T68" fmla="*/ 2147483646 w 66"/>
              <a:gd name="T69" fmla="*/ 2147483646 h 66"/>
              <a:gd name="T70" fmla="*/ 2147483646 w 66"/>
              <a:gd name="T71" fmla="*/ 2147483646 h 66"/>
              <a:gd name="T72" fmla="*/ 2147483646 w 66"/>
              <a:gd name="T73" fmla="*/ 2147483646 h 66"/>
              <a:gd name="T74" fmla="*/ 2147483646 w 66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6">
                <a:moveTo>
                  <a:pt x="66" y="32"/>
                </a:moveTo>
                <a:lnTo>
                  <a:pt x="66" y="32"/>
                </a:lnTo>
                <a:lnTo>
                  <a:pt x="65" y="38"/>
                </a:lnTo>
                <a:lnTo>
                  <a:pt x="63" y="45"/>
                </a:lnTo>
                <a:lnTo>
                  <a:pt x="60" y="51"/>
                </a:lnTo>
                <a:lnTo>
                  <a:pt x="57" y="56"/>
                </a:lnTo>
                <a:lnTo>
                  <a:pt x="52" y="59"/>
                </a:lnTo>
                <a:lnTo>
                  <a:pt x="45" y="62"/>
                </a:lnTo>
                <a:lnTo>
                  <a:pt x="41" y="64"/>
                </a:lnTo>
                <a:lnTo>
                  <a:pt x="33" y="66"/>
                </a:lnTo>
                <a:lnTo>
                  <a:pt x="26" y="64"/>
                </a:lnTo>
                <a:lnTo>
                  <a:pt x="21" y="62"/>
                </a:lnTo>
                <a:lnTo>
                  <a:pt x="15" y="59"/>
                </a:lnTo>
                <a:lnTo>
                  <a:pt x="10" y="56"/>
                </a:lnTo>
                <a:lnTo>
                  <a:pt x="7" y="51"/>
                </a:lnTo>
                <a:lnTo>
                  <a:pt x="4" y="45"/>
                </a:lnTo>
                <a:lnTo>
                  <a:pt x="2" y="38"/>
                </a:lnTo>
                <a:lnTo>
                  <a:pt x="0" y="32"/>
                </a:lnTo>
                <a:lnTo>
                  <a:pt x="2" y="25"/>
                </a:lnTo>
                <a:lnTo>
                  <a:pt x="4" y="19"/>
                </a:lnTo>
                <a:lnTo>
                  <a:pt x="7" y="14"/>
                </a:lnTo>
                <a:lnTo>
                  <a:pt x="10" y="9"/>
                </a:lnTo>
                <a:lnTo>
                  <a:pt x="15" y="6"/>
                </a:lnTo>
                <a:lnTo>
                  <a:pt x="21" y="3"/>
                </a:lnTo>
                <a:lnTo>
                  <a:pt x="26" y="1"/>
                </a:lnTo>
                <a:lnTo>
                  <a:pt x="33" y="0"/>
                </a:lnTo>
                <a:lnTo>
                  <a:pt x="41" y="1"/>
                </a:lnTo>
                <a:lnTo>
                  <a:pt x="45" y="3"/>
                </a:lnTo>
                <a:lnTo>
                  <a:pt x="52" y="6"/>
                </a:lnTo>
                <a:lnTo>
                  <a:pt x="57" y="9"/>
                </a:lnTo>
                <a:lnTo>
                  <a:pt x="60" y="14"/>
                </a:lnTo>
                <a:lnTo>
                  <a:pt x="63" y="19"/>
                </a:lnTo>
                <a:lnTo>
                  <a:pt x="65" y="25"/>
                </a:lnTo>
                <a:lnTo>
                  <a:pt x="66" y="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0" name="Freeform 228"/>
          <p:cNvSpPr/>
          <p:nvPr userDrawn="1"/>
        </p:nvSpPr>
        <p:spPr bwMode="auto">
          <a:xfrm>
            <a:off x="4278313" y="6040438"/>
            <a:ext cx="23812" cy="246062"/>
          </a:xfrm>
          <a:custGeom>
            <a:avLst/>
            <a:gdLst>
              <a:gd name="T0" fmla="*/ 2147483646 w 15"/>
              <a:gd name="T1" fmla="*/ 2147483646 h 155"/>
              <a:gd name="T2" fmla="*/ 2147483646 w 15"/>
              <a:gd name="T3" fmla="*/ 2147483646 h 155"/>
              <a:gd name="T4" fmla="*/ 2147483646 w 15"/>
              <a:gd name="T5" fmla="*/ 2147483646 h 155"/>
              <a:gd name="T6" fmla="*/ 2147483646 w 15"/>
              <a:gd name="T7" fmla="*/ 2147483646 h 155"/>
              <a:gd name="T8" fmla="*/ 2147483646 w 15"/>
              <a:gd name="T9" fmla="*/ 2147483646 h 155"/>
              <a:gd name="T10" fmla="*/ 2147483646 w 15"/>
              <a:gd name="T11" fmla="*/ 2147483646 h 155"/>
              <a:gd name="T12" fmla="*/ 2147483646 w 15"/>
              <a:gd name="T13" fmla="*/ 2147483646 h 155"/>
              <a:gd name="T14" fmla="*/ 2147483646 w 15"/>
              <a:gd name="T15" fmla="*/ 2147483646 h 155"/>
              <a:gd name="T16" fmla="*/ 2147483646 w 15"/>
              <a:gd name="T17" fmla="*/ 2147483646 h 155"/>
              <a:gd name="T18" fmla="*/ 2147483646 w 15"/>
              <a:gd name="T19" fmla="*/ 2147483646 h 155"/>
              <a:gd name="T20" fmla="*/ 2147483646 w 15"/>
              <a:gd name="T21" fmla="*/ 2147483646 h 155"/>
              <a:gd name="T22" fmla="*/ 0 w 15"/>
              <a:gd name="T23" fmla="*/ 2147483646 h 155"/>
              <a:gd name="T24" fmla="*/ 0 w 15"/>
              <a:gd name="T25" fmla="*/ 2147483646 h 155"/>
              <a:gd name="T26" fmla="*/ 0 w 15"/>
              <a:gd name="T27" fmla="*/ 2147483646 h 155"/>
              <a:gd name="T28" fmla="*/ 2147483646 w 15"/>
              <a:gd name="T29" fmla="*/ 2147483646 h 155"/>
              <a:gd name="T30" fmla="*/ 2147483646 w 15"/>
              <a:gd name="T31" fmla="*/ 2147483646 h 155"/>
              <a:gd name="T32" fmla="*/ 2147483646 w 15"/>
              <a:gd name="T33" fmla="*/ 0 h 155"/>
              <a:gd name="T34" fmla="*/ 2147483646 w 15"/>
              <a:gd name="T35" fmla="*/ 0 h 155"/>
              <a:gd name="T36" fmla="*/ 2147483646 w 15"/>
              <a:gd name="T37" fmla="*/ 0 h 155"/>
              <a:gd name="T38" fmla="*/ 2147483646 w 15"/>
              <a:gd name="T39" fmla="*/ 0 h 155"/>
              <a:gd name="T40" fmla="*/ 2147483646 w 15"/>
              <a:gd name="T41" fmla="*/ 0 h 155"/>
              <a:gd name="T42" fmla="*/ 2147483646 w 15"/>
              <a:gd name="T43" fmla="*/ 2147483646 h 155"/>
              <a:gd name="T44" fmla="*/ 2147483646 w 15"/>
              <a:gd name="T45" fmla="*/ 2147483646 h 155"/>
              <a:gd name="T46" fmla="*/ 2147483646 w 15"/>
              <a:gd name="T47" fmla="*/ 2147483646 h 155"/>
              <a:gd name="T48" fmla="*/ 2147483646 w 15"/>
              <a:gd name="T49" fmla="*/ 2147483646 h 15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5" h="155">
                <a:moveTo>
                  <a:pt x="15" y="147"/>
                </a:moveTo>
                <a:lnTo>
                  <a:pt x="15" y="147"/>
                </a:lnTo>
                <a:lnTo>
                  <a:pt x="15" y="150"/>
                </a:lnTo>
                <a:lnTo>
                  <a:pt x="13" y="152"/>
                </a:lnTo>
                <a:lnTo>
                  <a:pt x="10" y="153"/>
                </a:lnTo>
                <a:lnTo>
                  <a:pt x="8" y="155"/>
                </a:lnTo>
                <a:lnTo>
                  <a:pt x="5" y="153"/>
                </a:lnTo>
                <a:lnTo>
                  <a:pt x="3" y="152"/>
                </a:lnTo>
                <a:lnTo>
                  <a:pt x="2" y="150"/>
                </a:lnTo>
                <a:lnTo>
                  <a:pt x="0" y="147"/>
                </a:lnTo>
                <a:lnTo>
                  <a:pt x="0" y="7"/>
                </a:lnTo>
                <a:lnTo>
                  <a:pt x="2" y="4"/>
                </a:lnTo>
                <a:lnTo>
                  <a:pt x="3" y="2"/>
                </a:lnTo>
                <a:lnTo>
                  <a:pt x="5" y="0"/>
                </a:lnTo>
                <a:lnTo>
                  <a:pt x="8" y="0"/>
                </a:lnTo>
                <a:lnTo>
                  <a:pt x="10" y="0"/>
                </a:lnTo>
                <a:lnTo>
                  <a:pt x="13" y="2"/>
                </a:lnTo>
                <a:lnTo>
                  <a:pt x="15" y="4"/>
                </a:lnTo>
                <a:lnTo>
                  <a:pt x="15" y="7"/>
                </a:lnTo>
                <a:lnTo>
                  <a:pt x="15" y="14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1" name="Freeform 229"/>
          <p:cNvSpPr/>
          <p:nvPr userDrawn="1"/>
        </p:nvSpPr>
        <p:spPr bwMode="auto">
          <a:xfrm>
            <a:off x="4210050" y="5703888"/>
            <a:ext cx="65088" cy="220662"/>
          </a:xfrm>
          <a:custGeom>
            <a:avLst/>
            <a:gdLst>
              <a:gd name="T0" fmla="*/ 2147483646 w 41"/>
              <a:gd name="T1" fmla="*/ 2147483646 h 139"/>
              <a:gd name="T2" fmla="*/ 2147483646 w 41"/>
              <a:gd name="T3" fmla="*/ 2147483646 h 139"/>
              <a:gd name="T4" fmla="*/ 2147483646 w 41"/>
              <a:gd name="T5" fmla="*/ 2147483646 h 139"/>
              <a:gd name="T6" fmla="*/ 2147483646 w 41"/>
              <a:gd name="T7" fmla="*/ 2147483646 h 139"/>
              <a:gd name="T8" fmla="*/ 2147483646 w 41"/>
              <a:gd name="T9" fmla="*/ 2147483646 h 139"/>
              <a:gd name="T10" fmla="*/ 2147483646 w 41"/>
              <a:gd name="T11" fmla="*/ 2147483646 h 139"/>
              <a:gd name="T12" fmla="*/ 2147483646 w 41"/>
              <a:gd name="T13" fmla="*/ 2147483646 h 139"/>
              <a:gd name="T14" fmla="*/ 2147483646 w 41"/>
              <a:gd name="T15" fmla="*/ 2147483646 h 139"/>
              <a:gd name="T16" fmla="*/ 0 w 41"/>
              <a:gd name="T17" fmla="*/ 2147483646 h 139"/>
              <a:gd name="T18" fmla="*/ 0 w 41"/>
              <a:gd name="T19" fmla="*/ 2147483646 h 139"/>
              <a:gd name="T20" fmla="*/ 0 w 41"/>
              <a:gd name="T21" fmla="*/ 2147483646 h 139"/>
              <a:gd name="T22" fmla="*/ 2147483646 w 41"/>
              <a:gd name="T23" fmla="*/ 0 h 139"/>
              <a:gd name="T24" fmla="*/ 2147483646 w 41"/>
              <a:gd name="T25" fmla="*/ 0 h 139"/>
              <a:gd name="T26" fmla="*/ 2147483646 w 41"/>
              <a:gd name="T27" fmla="*/ 0 h 139"/>
              <a:gd name="T28" fmla="*/ 2147483646 w 41"/>
              <a:gd name="T29" fmla="*/ 0 h 139"/>
              <a:gd name="T30" fmla="*/ 2147483646 w 41"/>
              <a:gd name="T31" fmla="*/ 2147483646 h 139"/>
              <a:gd name="T32" fmla="*/ 2147483646 w 41"/>
              <a:gd name="T33" fmla="*/ 2147483646 h 13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1" h="139">
                <a:moveTo>
                  <a:pt x="41" y="132"/>
                </a:moveTo>
                <a:lnTo>
                  <a:pt x="41" y="132"/>
                </a:lnTo>
                <a:lnTo>
                  <a:pt x="40" y="135"/>
                </a:lnTo>
                <a:lnTo>
                  <a:pt x="38" y="139"/>
                </a:lnTo>
                <a:lnTo>
                  <a:pt x="33" y="137"/>
                </a:lnTo>
                <a:lnTo>
                  <a:pt x="32" y="135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9" y="3"/>
                </a:lnTo>
                <a:lnTo>
                  <a:pt x="41" y="13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2" name="Freeform 230"/>
          <p:cNvSpPr/>
          <p:nvPr userDrawn="1"/>
        </p:nvSpPr>
        <p:spPr bwMode="auto">
          <a:xfrm>
            <a:off x="4283075" y="5686425"/>
            <a:ext cx="20638" cy="223838"/>
          </a:xfrm>
          <a:custGeom>
            <a:avLst/>
            <a:gdLst>
              <a:gd name="T0" fmla="*/ 2147483646 w 13"/>
              <a:gd name="T1" fmla="*/ 2147483646 h 141"/>
              <a:gd name="T2" fmla="*/ 2147483646 w 13"/>
              <a:gd name="T3" fmla="*/ 2147483646 h 141"/>
              <a:gd name="T4" fmla="*/ 2147483646 w 13"/>
              <a:gd name="T5" fmla="*/ 2147483646 h 141"/>
              <a:gd name="T6" fmla="*/ 2147483646 w 13"/>
              <a:gd name="T7" fmla="*/ 2147483646 h 141"/>
              <a:gd name="T8" fmla="*/ 2147483646 w 13"/>
              <a:gd name="T9" fmla="*/ 2147483646 h 141"/>
              <a:gd name="T10" fmla="*/ 2147483646 w 13"/>
              <a:gd name="T11" fmla="*/ 2147483646 h 141"/>
              <a:gd name="T12" fmla="*/ 2147483646 w 13"/>
              <a:gd name="T13" fmla="*/ 2147483646 h 141"/>
              <a:gd name="T14" fmla="*/ 0 w 13"/>
              <a:gd name="T15" fmla="*/ 2147483646 h 141"/>
              <a:gd name="T16" fmla="*/ 2147483646 w 13"/>
              <a:gd name="T17" fmla="*/ 2147483646 h 141"/>
              <a:gd name="T18" fmla="*/ 2147483646 w 13"/>
              <a:gd name="T19" fmla="*/ 2147483646 h 141"/>
              <a:gd name="T20" fmla="*/ 2147483646 w 13"/>
              <a:gd name="T21" fmla="*/ 2147483646 h 141"/>
              <a:gd name="T22" fmla="*/ 2147483646 w 13"/>
              <a:gd name="T23" fmla="*/ 0 h 141"/>
              <a:gd name="T24" fmla="*/ 2147483646 w 13"/>
              <a:gd name="T25" fmla="*/ 0 h 141"/>
              <a:gd name="T26" fmla="*/ 2147483646 w 13"/>
              <a:gd name="T27" fmla="*/ 0 h 141"/>
              <a:gd name="T28" fmla="*/ 2147483646 w 13"/>
              <a:gd name="T29" fmla="*/ 2147483646 h 141"/>
              <a:gd name="T30" fmla="*/ 2147483646 w 13"/>
              <a:gd name="T31" fmla="*/ 2147483646 h 141"/>
              <a:gd name="T32" fmla="*/ 2147483646 w 13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1">
                <a:moveTo>
                  <a:pt x="10" y="138"/>
                </a:moveTo>
                <a:lnTo>
                  <a:pt x="10" y="138"/>
                </a:lnTo>
                <a:lnTo>
                  <a:pt x="8" y="141"/>
                </a:lnTo>
                <a:lnTo>
                  <a:pt x="5" y="141"/>
                </a:lnTo>
                <a:lnTo>
                  <a:pt x="2" y="140"/>
                </a:lnTo>
                <a:lnTo>
                  <a:pt x="0" y="137"/>
                </a:lnTo>
                <a:lnTo>
                  <a:pt x="4" y="5"/>
                </a:lnTo>
                <a:lnTo>
                  <a:pt x="5" y="2"/>
                </a:lnTo>
                <a:lnTo>
                  <a:pt x="8" y="0"/>
                </a:lnTo>
                <a:lnTo>
                  <a:pt x="12" y="2"/>
                </a:lnTo>
                <a:lnTo>
                  <a:pt x="13" y="5"/>
                </a:lnTo>
                <a:lnTo>
                  <a:pt x="10" y="13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3" name="Freeform 231"/>
          <p:cNvSpPr/>
          <p:nvPr userDrawn="1"/>
        </p:nvSpPr>
        <p:spPr bwMode="auto">
          <a:xfrm>
            <a:off x="4138613" y="5727700"/>
            <a:ext cx="111125" cy="201613"/>
          </a:xfrm>
          <a:custGeom>
            <a:avLst/>
            <a:gdLst>
              <a:gd name="T0" fmla="*/ 2147483646 w 70"/>
              <a:gd name="T1" fmla="*/ 2147483646 h 127"/>
              <a:gd name="T2" fmla="*/ 2147483646 w 70"/>
              <a:gd name="T3" fmla="*/ 2147483646 h 127"/>
              <a:gd name="T4" fmla="*/ 2147483646 w 70"/>
              <a:gd name="T5" fmla="*/ 2147483646 h 127"/>
              <a:gd name="T6" fmla="*/ 2147483646 w 70"/>
              <a:gd name="T7" fmla="*/ 2147483646 h 127"/>
              <a:gd name="T8" fmla="*/ 2147483646 w 70"/>
              <a:gd name="T9" fmla="*/ 2147483646 h 127"/>
              <a:gd name="T10" fmla="*/ 2147483646 w 70"/>
              <a:gd name="T11" fmla="*/ 2147483646 h 127"/>
              <a:gd name="T12" fmla="*/ 2147483646 w 70"/>
              <a:gd name="T13" fmla="*/ 2147483646 h 127"/>
              <a:gd name="T14" fmla="*/ 2147483646 w 70"/>
              <a:gd name="T15" fmla="*/ 2147483646 h 127"/>
              <a:gd name="T16" fmla="*/ 0 w 70"/>
              <a:gd name="T17" fmla="*/ 2147483646 h 127"/>
              <a:gd name="T18" fmla="*/ 0 w 70"/>
              <a:gd name="T19" fmla="*/ 2147483646 h 127"/>
              <a:gd name="T20" fmla="*/ 0 w 70"/>
              <a:gd name="T21" fmla="*/ 2147483646 h 127"/>
              <a:gd name="T22" fmla="*/ 2147483646 w 70"/>
              <a:gd name="T23" fmla="*/ 0 h 127"/>
              <a:gd name="T24" fmla="*/ 2147483646 w 70"/>
              <a:gd name="T25" fmla="*/ 0 h 127"/>
              <a:gd name="T26" fmla="*/ 2147483646 w 70"/>
              <a:gd name="T27" fmla="*/ 0 h 127"/>
              <a:gd name="T28" fmla="*/ 2147483646 w 70"/>
              <a:gd name="T29" fmla="*/ 0 h 127"/>
              <a:gd name="T30" fmla="*/ 2147483646 w 70"/>
              <a:gd name="T31" fmla="*/ 2147483646 h 127"/>
              <a:gd name="T32" fmla="*/ 2147483646 w 70"/>
              <a:gd name="T33" fmla="*/ 2147483646 h 12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0" h="127">
                <a:moveTo>
                  <a:pt x="70" y="120"/>
                </a:moveTo>
                <a:lnTo>
                  <a:pt x="70" y="120"/>
                </a:lnTo>
                <a:lnTo>
                  <a:pt x="70" y="124"/>
                </a:lnTo>
                <a:lnTo>
                  <a:pt x="67" y="125"/>
                </a:lnTo>
                <a:lnTo>
                  <a:pt x="64" y="127"/>
                </a:lnTo>
                <a:lnTo>
                  <a:pt x="62" y="12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4" y="0"/>
                </a:lnTo>
                <a:lnTo>
                  <a:pt x="8" y="3"/>
                </a:lnTo>
                <a:lnTo>
                  <a:pt x="70" y="12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4" name="Freeform 232"/>
          <p:cNvSpPr/>
          <p:nvPr userDrawn="1"/>
        </p:nvSpPr>
        <p:spPr bwMode="auto">
          <a:xfrm>
            <a:off x="4314825" y="5699125"/>
            <a:ext cx="60325" cy="219075"/>
          </a:xfrm>
          <a:custGeom>
            <a:avLst/>
            <a:gdLst>
              <a:gd name="T0" fmla="*/ 2147483646 w 38"/>
              <a:gd name="T1" fmla="*/ 2147483646 h 138"/>
              <a:gd name="T2" fmla="*/ 2147483646 w 38"/>
              <a:gd name="T3" fmla="*/ 2147483646 h 138"/>
              <a:gd name="T4" fmla="*/ 2147483646 w 38"/>
              <a:gd name="T5" fmla="*/ 2147483646 h 138"/>
              <a:gd name="T6" fmla="*/ 2147483646 w 38"/>
              <a:gd name="T7" fmla="*/ 2147483646 h 138"/>
              <a:gd name="T8" fmla="*/ 2147483646 w 38"/>
              <a:gd name="T9" fmla="*/ 2147483646 h 138"/>
              <a:gd name="T10" fmla="*/ 2147483646 w 38"/>
              <a:gd name="T11" fmla="*/ 2147483646 h 138"/>
              <a:gd name="T12" fmla="*/ 0 w 38"/>
              <a:gd name="T13" fmla="*/ 2147483646 h 138"/>
              <a:gd name="T14" fmla="*/ 0 w 38"/>
              <a:gd name="T15" fmla="*/ 2147483646 h 138"/>
              <a:gd name="T16" fmla="*/ 2147483646 w 38"/>
              <a:gd name="T17" fmla="*/ 2147483646 h 138"/>
              <a:gd name="T18" fmla="*/ 2147483646 w 38"/>
              <a:gd name="T19" fmla="*/ 2147483646 h 138"/>
              <a:gd name="T20" fmla="*/ 2147483646 w 38"/>
              <a:gd name="T21" fmla="*/ 0 h 138"/>
              <a:gd name="T22" fmla="*/ 2147483646 w 38"/>
              <a:gd name="T23" fmla="*/ 0 h 138"/>
              <a:gd name="T24" fmla="*/ 2147483646 w 38"/>
              <a:gd name="T25" fmla="*/ 0 h 138"/>
              <a:gd name="T26" fmla="*/ 2147483646 w 38"/>
              <a:gd name="T27" fmla="*/ 0 h 138"/>
              <a:gd name="T28" fmla="*/ 2147483646 w 38"/>
              <a:gd name="T29" fmla="*/ 2147483646 h 138"/>
              <a:gd name="T30" fmla="*/ 2147483646 w 38"/>
              <a:gd name="T31" fmla="*/ 2147483646 h 138"/>
              <a:gd name="T32" fmla="*/ 2147483646 w 38"/>
              <a:gd name="T33" fmla="*/ 2147483646 h 13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8" h="138">
                <a:moveTo>
                  <a:pt x="8" y="133"/>
                </a:moveTo>
                <a:lnTo>
                  <a:pt x="8" y="133"/>
                </a:lnTo>
                <a:lnTo>
                  <a:pt x="6" y="137"/>
                </a:lnTo>
                <a:lnTo>
                  <a:pt x="3" y="138"/>
                </a:lnTo>
                <a:lnTo>
                  <a:pt x="0" y="135"/>
                </a:lnTo>
                <a:lnTo>
                  <a:pt x="0" y="132"/>
                </a:lnTo>
                <a:lnTo>
                  <a:pt x="30" y="3"/>
                </a:lnTo>
                <a:lnTo>
                  <a:pt x="32" y="0"/>
                </a:lnTo>
                <a:lnTo>
                  <a:pt x="35" y="0"/>
                </a:lnTo>
                <a:lnTo>
                  <a:pt x="38" y="2"/>
                </a:lnTo>
                <a:lnTo>
                  <a:pt x="38" y="5"/>
                </a:lnTo>
                <a:lnTo>
                  <a:pt x="8" y="13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5" name="Freeform 233"/>
          <p:cNvSpPr/>
          <p:nvPr userDrawn="1"/>
        </p:nvSpPr>
        <p:spPr bwMode="auto">
          <a:xfrm>
            <a:off x="4092575" y="5773738"/>
            <a:ext cx="134938" cy="182562"/>
          </a:xfrm>
          <a:custGeom>
            <a:avLst/>
            <a:gdLst>
              <a:gd name="T0" fmla="*/ 2147483646 w 85"/>
              <a:gd name="T1" fmla="*/ 2147483646 h 115"/>
              <a:gd name="T2" fmla="*/ 2147483646 w 85"/>
              <a:gd name="T3" fmla="*/ 2147483646 h 115"/>
              <a:gd name="T4" fmla="*/ 2147483646 w 85"/>
              <a:gd name="T5" fmla="*/ 2147483646 h 115"/>
              <a:gd name="T6" fmla="*/ 2147483646 w 85"/>
              <a:gd name="T7" fmla="*/ 2147483646 h 115"/>
              <a:gd name="T8" fmla="*/ 2147483646 w 85"/>
              <a:gd name="T9" fmla="*/ 2147483646 h 115"/>
              <a:gd name="T10" fmla="*/ 2147483646 w 85"/>
              <a:gd name="T11" fmla="*/ 2147483646 h 115"/>
              <a:gd name="T12" fmla="*/ 2147483646 w 85"/>
              <a:gd name="T13" fmla="*/ 2147483646 h 115"/>
              <a:gd name="T14" fmla="*/ 2147483646 w 85"/>
              <a:gd name="T15" fmla="*/ 2147483646 h 115"/>
              <a:gd name="T16" fmla="*/ 0 w 85"/>
              <a:gd name="T17" fmla="*/ 2147483646 h 115"/>
              <a:gd name="T18" fmla="*/ 0 w 85"/>
              <a:gd name="T19" fmla="*/ 2147483646 h 115"/>
              <a:gd name="T20" fmla="*/ 0 w 85"/>
              <a:gd name="T21" fmla="*/ 2147483646 h 115"/>
              <a:gd name="T22" fmla="*/ 2147483646 w 85"/>
              <a:gd name="T23" fmla="*/ 0 h 115"/>
              <a:gd name="T24" fmla="*/ 2147483646 w 85"/>
              <a:gd name="T25" fmla="*/ 0 h 115"/>
              <a:gd name="T26" fmla="*/ 2147483646 w 85"/>
              <a:gd name="T27" fmla="*/ 0 h 115"/>
              <a:gd name="T28" fmla="*/ 2147483646 w 85"/>
              <a:gd name="T29" fmla="*/ 0 h 115"/>
              <a:gd name="T30" fmla="*/ 2147483646 w 85"/>
              <a:gd name="T31" fmla="*/ 2147483646 h 115"/>
              <a:gd name="T32" fmla="*/ 2147483646 w 85"/>
              <a:gd name="T33" fmla="*/ 2147483646 h 11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" h="115">
                <a:moveTo>
                  <a:pt x="85" y="109"/>
                </a:moveTo>
                <a:lnTo>
                  <a:pt x="85" y="109"/>
                </a:lnTo>
                <a:lnTo>
                  <a:pt x="85" y="112"/>
                </a:lnTo>
                <a:lnTo>
                  <a:pt x="83" y="115"/>
                </a:lnTo>
                <a:lnTo>
                  <a:pt x="80" y="115"/>
                </a:lnTo>
                <a:lnTo>
                  <a:pt x="77" y="114"/>
                </a:lnTo>
                <a:lnTo>
                  <a:pt x="0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8" y="1"/>
                </a:lnTo>
                <a:lnTo>
                  <a:pt x="85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6" name="Freeform 234"/>
          <p:cNvSpPr/>
          <p:nvPr userDrawn="1"/>
        </p:nvSpPr>
        <p:spPr bwMode="auto">
          <a:xfrm>
            <a:off x="4051300" y="5829300"/>
            <a:ext cx="171450" cy="155575"/>
          </a:xfrm>
          <a:custGeom>
            <a:avLst/>
            <a:gdLst>
              <a:gd name="T0" fmla="*/ 2147483646 w 108"/>
              <a:gd name="T1" fmla="*/ 2147483646 h 98"/>
              <a:gd name="T2" fmla="*/ 2147483646 w 108"/>
              <a:gd name="T3" fmla="*/ 2147483646 h 98"/>
              <a:gd name="T4" fmla="*/ 2147483646 w 108"/>
              <a:gd name="T5" fmla="*/ 2147483646 h 98"/>
              <a:gd name="T6" fmla="*/ 2147483646 w 108"/>
              <a:gd name="T7" fmla="*/ 2147483646 h 98"/>
              <a:gd name="T8" fmla="*/ 2147483646 w 108"/>
              <a:gd name="T9" fmla="*/ 2147483646 h 98"/>
              <a:gd name="T10" fmla="*/ 2147483646 w 108"/>
              <a:gd name="T11" fmla="*/ 2147483646 h 98"/>
              <a:gd name="T12" fmla="*/ 2147483646 w 108"/>
              <a:gd name="T13" fmla="*/ 2147483646 h 98"/>
              <a:gd name="T14" fmla="*/ 2147483646 w 108"/>
              <a:gd name="T15" fmla="*/ 2147483646 h 98"/>
              <a:gd name="T16" fmla="*/ 2147483646 w 108"/>
              <a:gd name="T17" fmla="*/ 2147483646 h 98"/>
              <a:gd name="T18" fmla="*/ 2147483646 w 108"/>
              <a:gd name="T19" fmla="*/ 2147483646 h 98"/>
              <a:gd name="T20" fmla="*/ 0 w 108"/>
              <a:gd name="T21" fmla="*/ 2147483646 h 98"/>
              <a:gd name="T22" fmla="*/ 2147483646 w 108"/>
              <a:gd name="T23" fmla="*/ 2147483646 h 98"/>
              <a:gd name="T24" fmla="*/ 2147483646 w 108"/>
              <a:gd name="T25" fmla="*/ 2147483646 h 98"/>
              <a:gd name="T26" fmla="*/ 2147483646 w 108"/>
              <a:gd name="T27" fmla="*/ 2147483646 h 98"/>
              <a:gd name="T28" fmla="*/ 2147483646 w 108"/>
              <a:gd name="T29" fmla="*/ 0 h 98"/>
              <a:gd name="T30" fmla="*/ 2147483646 w 108"/>
              <a:gd name="T31" fmla="*/ 2147483646 h 98"/>
              <a:gd name="T32" fmla="*/ 2147483646 w 108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" h="98">
                <a:moveTo>
                  <a:pt x="106" y="90"/>
                </a:moveTo>
                <a:lnTo>
                  <a:pt x="106" y="90"/>
                </a:lnTo>
                <a:lnTo>
                  <a:pt x="108" y="93"/>
                </a:lnTo>
                <a:lnTo>
                  <a:pt x="106" y="97"/>
                </a:lnTo>
                <a:lnTo>
                  <a:pt x="103" y="98"/>
                </a:lnTo>
                <a:lnTo>
                  <a:pt x="100" y="97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6" y="9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7" name="Freeform 235"/>
          <p:cNvSpPr/>
          <p:nvPr userDrawn="1"/>
        </p:nvSpPr>
        <p:spPr bwMode="auto">
          <a:xfrm>
            <a:off x="4021138" y="5905500"/>
            <a:ext cx="198437" cy="107950"/>
          </a:xfrm>
          <a:custGeom>
            <a:avLst/>
            <a:gdLst>
              <a:gd name="T0" fmla="*/ 2147483646 w 125"/>
              <a:gd name="T1" fmla="*/ 2147483646 h 68"/>
              <a:gd name="T2" fmla="*/ 2147483646 w 125"/>
              <a:gd name="T3" fmla="*/ 2147483646 h 68"/>
              <a:gd name="T4" fmla="*/ 2147483646 w 125"/>
              <a:gd name="T5" fmla="*/ 2147483646 h 68"/>
              <a:gd name="T6" fmla="*/ 2147483646 w 125"/>
              <a:gd name="T7" fmla="*/ 2147483646 h 68"/>
              <a:gd name="T8" fmla="*/ 2147483646 w 125"/>
              <a:gd name="T9" fmla="*/ 2147483646 h 68"/>
              <a:gd name="T10" fmla="*/ 2147483646 w 125"/>
              <a:gd name="T11" fmla="*/ 2147483646 h 68"/>
              <a:gd name="T12" fmla="*/ 2147483646 w 125"/>
              <a:gd name="T13" fmla="*/ 2147483646 h 68"/>
              <a:gd name="T14" fmla="*/ 2147483646 w 125"/>
              <a:gd name="T15" fmla="*/ 2147483646 h 68"/>
              <a:gd name="T16" fmla="*/ 2147483646 w 125"/>
              <a:gd name="T17" fmla="*/ 2147483646 h 68"/>
              <a:gd name="T18" fmla="*/ 2147483646 w 125"/>
              <a:gd name="T19" fmla="*/ 2147483646 h 68"/>
              <a:gd name="T20" fmla="*/ 0 w 125"/>
              <a:gd name="T21" fmla="*/ 2147483646 h 68"/>
              <a:gd name="T22" fmla="*/ 2147483646 w 125"/>
              <a:gd name="T23" fmla="*/ 2147483646 h 68"/>
              <a:gd name="T24" fmla="*/ 2147483646 w 125"/>
              <a:gd name="T25" fmla="*/ 2147483646 h 68"/>
              <a:gd name="T26" fmla="*/ 2147483646 w 125"/>
              <a:gd name="T27" fmla="*/ 2147483646 h 68"/>
              <a:gd name="T28" fmla="*/ 2147483646 w 125"/>
              <a:gd name="T29" fmla="*/ 0 h 68"/>
              <a:gd name="T30" fmla="*/ 2147483646 w 125"/>
              <a:gd name="T31" fmla="*/ 0 h 68"/>
              <a:gd name="T32" fmla="*/ 2147483646 w 125"/>
              <a:gd name="T33" fmla="*/ 2147483646 h 6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5" h="68">
                <a:moveTo>
                  <a:pt x="123" y="60"/>
                </a:moveTo>
                <a:lnTo>
                  <a:pt x="123" y="60"/>
                </a:lnTo>
                <a:lnTo>
                  <a:pt x="125" y="63"/>
                </a:lnTo>
                <a:lnTo>
                  <a:pt x="125" y="66"/>
                </a:lnTo>
                <a:lnTo>
                  <a:pt x="123" y="68"/>
                </a:lnTo>
                <a:lnTo>
                  <a:pt x="120" y="68"/>
                </a:lnTo>
                <a:lnTo>
                  <a:pt x="3" y="8"/>
                </a:lnTo>
                <a:lnTo>
                  <a:pt x="0" y="7"/>
                </a:lnTo>
                <a:lnTo>
                  <a:pt x="1" y="3"/>
                </a:lnTo>
                <a:lnTo>
                  <a:pt x="3" y="0"/>
                </a:lnTo>
                <a:lnTo>
                  <a:pt x="6" y="0"/>
                </a:lnTo>
                <a:lnTo>
                  <a:pt x="123" y="6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8" name="Freeform 236"/>
          <p:cNvSpPr/>
          <p:nvPr userDrawn="1"/>
        </p:nvSpPr>
        <p:spPr bwMode="auto">
          <a:xfrm>
            <a:off x="4337050" y="5735638"/>
            <a:ext cx="117475" cy="195262"/>
          </a:xfrm>
          <a:custGeom>
            <a:avLst/>
            <a:gdLst>
              <a:gd name="T0" fmla="*/ 2147483646 w 74"/>
              <a:gd name="T1" fmla="*/ 2147483646 h 123"/>
              <a:gd name="T2" fmla="*/ 2147483646 w 74"/>
              <a:gd name="T3" fmla="*/ 2147483646 h 123"/>
              <a:gd name="T4" fmla="*/ 2147483646 w 74"/>
              <a:gd name="T5" fmla="*/ 2147483646 h 123"/>
              <a:gd name="T6" fmla="*/ 2147483646 w 74"/>
              <a:gd name="T7" fmla="*/ 2147483646 h 123"/>
              <a:gd name="T8" fmla="*/ 2147483646 w 74"/>
              <a:gd name="T9" fmla="*/ 2147483646 h 123"/>
              <a:gd name="T10" fmla="*/ 2147483646 w 74"/>
              <a:gd name="T11" fmla="*/ 2147483646 h 123"/>
              <a:gd name="T12" fmla="*/ 0 w 74"/>
              <a:gd name="T13" fmla="*/ 2147483646 h 123"/>
              <a:gd name="T14" fmla="*/ 2147483646 w 74"/>
              <a:gd name="T15" fmla="*/ 2147483646 h 123"/>
              <a:gd name="T16" fmla="*/ 2147483646 w 74"/>
              <a:gd name="T17" fmla="*/ 2147483646 h 123"/>
              <a:gd name="T18" fmla="*/ 2147483646 w 74"/>
              <a:gd name="T19" fmla="*/ 2147483646 h 123"/>
              <a:gd name="T20" fmla="*/ 2147483646 w 74"/>
              <a:gd name="T21" fmla="*/ 0 h 123"/>
              <a:gd name="T22" fmla="*/ 2147483646 w 74"/>
              <a:gd name="T23" fmla="*/ 0 h 123"/>
              <a:gd name="T24" fmla="*/ 2147483646 w 74"/>
              <a:gd name="T25" fmla="*/ 0 h 123"/>
              <a:gd name="T26" fmla="*/ 2147483646 w 74"/>
              <a:gd name="T27" fmla="*/ 0 h 123"/>
              <a:gd name="T28" fmla="*/ 2147483646 w 74"/>
              <a:gd name="T29" fmla="*/ 2147483646 h 123"/>
              <a:gd name="T30" fmla="*/ 2147483646 w 74"/>
              <a:gd name="T31" fmla="*/ 2147483646 h 123"/>
              <a:gd name="T32" fmla="*/ 2147483646 w 74"/>
              <a:gd name="T33" fmla="*/ 2147483646 h 1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3">
                <a:moveTo>
                  <a:pt x="8" y="122"/>
                </a:moveTo>
                <a:lnTo>
                  <a:pt x="8" y="122"/>
                </a:lnTo>
                <a:lnTo>
                  <a:pt x="6" y="123"/>
                </a:lnTo>
                <a:lnTo>
                  <a:pt x="3" y="123"/>
                </a:lnTo>
                <a:lnTo>
                  <a:pt x="0" y="120"/>
                </a:lnTo>
                <a:lnTo>
                  <a:pt x="2" y="117"/>
                </a:lnTo>
                <a:lnTo>
                  <a:pt x="66" y="1"/>
                </a:lnTo>
                <a:lnTo>
                  <a:pt x="69" y="0"/>
                </a:lnTo>
                <a:lnTo>
                  <a:pt x="72" y="0"/>
                </a:lnTo>
                <a:lnTo>
                  <a:pt x="74" y="3"/>
                </a:lnTo>
                <a:lnTo>
                  <a:pt x="74" y="6"/>
                </a:lnTo>
                <a:lnTo>
                  <a:pt x="8" y="12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49" name="Freeform 237"/>
          <p:cNvSpPr/>
          <p:nvPr userDrawn="1"/>
        </p:nvSpPr>
        <p:spPr bwMode="auto">
          <a:xfrm>
            <a:off x="4362450" y="5783263"/>
            <a:ext cx="147638" cy="176212"/>
          </a:xfrm>
          <a:custGeom>
            <a:avLst/>
            <a:gdLst>
              <a:gd name="T0" fmla="*/ 2147483646 w 93"/>
              <a:gd name="T1" fmla="*/ 2147483646 h 111"/>
              <a:gd name="T2" fmla="*/ 2147483646 w 93"/>
              <a:gd name="T3" fmla="*/ 2147483646 h 111"/>
              <a:gd name="T4" fmla="*/ 2147483646 w 93"/>
              <a:gd name="T5" fmla="*/ 2147483646 h 111"/>
              <a:gd name="T6" fmla="*/ 2147483646 w 93"/>
              <a:gd name="T7" fmla="*/ 2147483646 h 111"/>
              <a:gd name="T8" fmla="*/ 2147483646 w 93"/>
              <a:gd name="T9" fmla="*/ 2147483646 h 111"/>
              <a:gd name="T10" fmla="*/ 2147483646 w 93"/>
              <a:gd name="T11" fmla="*/ 2147483646 h 111"/>
              <a:gd name="T12" fmla="*/ 0 w 93"/>
              <a:gd name="T13" fmla="*/ 2147483646 h 111"/>
              <a:gd name="T14" fmla="*/ 0 w 93"/>
              <a:gd name="T15" fmla="*/ 2147483646 h 111"/>
              <a:gd name="T16" fmla="*/ 2147483646 w 93"/>
              <a:gd name="T17" fmla="*/ 2147483646 h 111"/>
              <a:gd name="T18" fmla="*/ 2147483646 w 93"/>
              <a:gd name="T19" fmla="*/ 2147483646 h 111"/>
              <a:gd name="T20" fmla="*/ 2147483646 w 93"/>
              <a:gd name="T21" fmla="*/ 0 h 111"/>
              <a:gd name="T22" fmla="*/ 2147483646 w 93"/>
              <a:gd name="T23" fmla="*/ 0 h 111"/>
              <a:gd name="T24" fmla="*/ 2147483646 w 93"/>
              <a:gd name="T25" fmla="*/ 0 h 111"/>
              <a:gd name="T26" fmla="*/ 2147483646 w 93"/>
              <a:gd name="T27" fmla="*/ 0 h 111"/>
              <a:gd name="T28" fmla="*/ 2147483646 w 93"/>
              <a:gd name="T29" fmla="*/ 2147483646 h 111"/>
              <a:gd name="T30" fmla="*/ 2147483646 w 93"/>
              <a:gd name="T31" fmla="*/ 2147483646 h 111"/>
              <a:gd name="T32" fmla="*/ 2147483646 w 93"/>
              <a:gd name="T33" fmla="*/ 2147483646 h 11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3" h="111">
                <a:moveTo>
                  <a:pt x="8" y="109"/>
                </a:moveTo>
                <a:lnTo>
                  <a:pt x="8" y="109"/>
                </a:lnTo>
                <a:lnTo>
                  <a:pt x="5" y="111"/>
                </a:lnTo>
                <a:lnTo>
                  <a:pt x="2" y="109"/>
                </a:lnTo>
                <a:lnTo>
                  <a:pt x="0" y="106"/>
                </a:lnTo>
                <a:lnTo>
                  <a:pt x="0" y="103"/>
                </a:lnTo>
                <a:lnTo>
                  <a:pt x="85" y="2"/>
                </a:lnTo>
                <a:lnTo>
                  <a:pt x="89" y="0"/>
                </a:lnTo>
                <a:lnTo>
                  <a:pt x="92" y="0"/>
                </a:lnTo>
                <a:lnTo>
                  <a:pt x="93" y="3"/>
                </a:lnTo>
                <a:lnTo>
                  <a:pt x="92" y="7"/>
                </a:lnTo>
                <a:lnTo>
                  <a:pt x="8" y="10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0" name="Freeform 238"/>
          <p:cNvSpPr/>
          <p:nvPr userDrawn="1"/>
        </p:nvSpPr>
        <p:spPr bwMode="auto">
          <a:xfrm>
            <a:off x="4365625" y="5846763"/>
            <a:ext cx="184150" cy="141287"/>
          </a:xfrm>
          <a:custGeom>
            <a:avLst/>
            <a:gdLst>
              <a:gd name="T0" fmla="*/ 2147483646 w 116"/>
              <a:gd name="T1" fmla="*/ 2147483646 h 89"/>
              <a:gd name="T2" fmla="*/ 2147483646 w 116"/>
              <a:gd name="T3" fmla="*/ 2147483646 h 89"/>
              <a:gd name="T4" fmla="*/ 2147483646 w 116"/>
              <a:gd name="T5" fmla="*/ 2147483646 h 89"/>
              <a:gd name="T6" fmla="*/ 2147483646 w 116"/>
              <a:gd name="T7" fmla="*/ 2147483646 h 89"/>
              <a:gd name="T8" fmla="*/ 2147483646 w 116"/>
              <a:gd name="T9" fmla="*/ 2147483646 h 89"/>
              <a:gd name="T10" fmla="*/ 2147483646 w 116"/>
              <a:gd name="T11" fmla="*/ 2147483646 h 89"/>
              <a:gd name="T12" fmla="*/ 0 w 116"/>
              <a:gd name="T13" fmla="*/ 2147483646 h 89"/>
              <a:gd name="T14" fmla="*/ 2147483646 w 116"/>
              <a:gd name="T15" fmla="*/ 2147483646 h 89"/>
              <a:gd name="T16" fmla="*/ 2147483646 w 116"/>
              <a:gd name="T17" fmla="*/ 0 h 89"/>
              <a:gd name="T18" fmla="*/ 2147483646 w 116"/>
              <a:gd name="T19" fmla="*/ 0 h 89"/>
              <a:gd name="T20" fmla="*/ 2147483646 w 116"/>
              <a:gd name="T21" fmla="*/ 0 h 89"/>
              <a:gd name="T22" fmla="*/ 2147483646 w 116"/>
              <a:gd name="T23" fmla="*/ 2147483646 h 89"/>
              <a:gd name="T24" fmla="*/ 2147483646 w 116"/>
              <a:gd name="T25" fmla="*/ 2147483646 h 89"/>
              <a:gd name="T26" fmla="*/ 2147483646 w 116"/>
              <a:gd name="T27" fmla="*/ 2147483646 h 89"/>
              <a:gd name="T28" fmla="*/ 2147483646 w 116"/>
              <a:gd name="T29" fmla="*/ 2147483646 h 89"/>
              <a:gd name="T30" fmla="*/ 2147483646 w 116"/>
              <a:gd name="T31" fmla="*/ 2147483646 h 89"/>
              <a:gd name="T32" fmla="*/ 2147483646 w 116"/>
              <a:gd name="T33" fmla="*/ 2147483646 h 8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6" h="89">
                <a:moveTo>
                  <a:pt x="8" y="89"/>
                </a:moveTo>
                <a:lnTo>
                  <a:pt x="8" y="89"/>
                </a:lnTo>
                <a:lnTo>
                  <a:pt x="5" y="89"/>
                </a:lnTo>
                <a:lnTo>
                  <a:pt x="1" y="87"/>
                </a:lnTo>
                <a:lnTo>
                  <a:pt x="0" y="84"/>
                </a:lnTo>
                <a:lnTo>
                  <a:pt x="3" y="81"/>
                </a:lnTo>
                <a:lnTo>
                  <a:pt x="107" y="0"/>
                </a:lnTo>
                <a:lnTo>
                  <a:pt x="112" y="0"/>
                </a:lnTo>
                <a:lnTo>
                  <a:pt x="114" y="2"/>
                </a:lnTo>
                <a:lnTo>
                  <a:pt x="116" y="5"/>
                </a:lnTo>
                <a:lnTo>
                  <a:pt x="114" y="8"/>
                </a:lnTo>
                <a:lnTo>
                  <a:pt x="8" y="8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1" name="Freeform 239"/>
          <p:cNvSpPr/>
          <p:nvPr userDrawn="1"/>
        </p:nvSpPr>
        <p:spPr bwMode="auto">
          <a:xfrm>
            <a:off x="4362450" y="5913438"/>
            <a:ext cx="206375" cy="100012"/>
          </a:xfrm>
          <a:custGeom>
            <a:avLst/>
            <a:gdLst>
              <a:gd name="T0" fmla="*/ 2147483646 w 130"/>
              <a:gd name="T1" fmla="*/ 2147483646 h 63"/>
              <a:gd name="T2" fmla="*/ 2147483646 w 130"/>
              <a:gd name="T3" fmla="*/ 2147483646 h 63"/>
              <a:gd name="T4" fmla="*/ 2147483646 w 130"/>
              <a:gd name="T5" fmla="*/ 2147483646 h 63"/>
              <a:gd name="T6" fmla="*/ 0 w 130"/>
              <a:gd name="T7" fmla="*/ 2147483646 h 63"/>
              <a:gd name="T8" fmla="*/ 0 w 130"/>
              <a:gd name="T9" fmla="*/ 2147483646 h 63"/>
              <a:gd name="T10" fmla="*/ 0 w 130"/>
              <a:gd name="T11" fmla="*/ 2147483646 h 63"/>
              <a:gd name="T12" fmla="*/ 0 w 130"/>
              <a:gd name="T13" fmla="*/ 2147483646 h 63"/>
              <a:gd name="T14" fmla="*/ 2147483646 w 130"/>
              <a:gd name="T15" fmla="*/ 2147483646 h 63"/>
              <a:gd name="T16" fmla="*/ 2147483646 w 130"/>
              <a:gd name="T17" fmla="*/ 0 h 63"/>
              <a:gd name="T18" fmla="*/ 2147483646 w 130"/>
              <a:gd name="T19" fmla="*/ 0 h 63"/>
              <a:gd name="T20" fmla="*/ 2147483646 w 130"/>
              <a:gd name="T21" fmla="*/ 0 h 63"/>
              <a:gd name="T22" fmla="*/ 2147483646 w 130"/>
              <a:gd name="T23" fmla="*/ 2147483646 h 63"/>
              <a:gd name="T24" fmla="*/ 2147483646 w 130"/>
              <a:gd name="T25" fmla="*/ 2147483646 h 63"/>
              <a:gd name="T26" fmla="*/ 2147483646 w 130"/>
              <a:gd name="T27" fmla="*/ 2147483646 h 63"/>
              <a:gd name="T28" fmla="*/ 2147483646 w 130"/>
              <a:gd name="T29" fmla="*/ 2147483646 h 63"/>
              <a:gd name="T30" fmla="*/ 2147483646 w 130"/>
              <a:gd name="T31" fmla="*/ 2147483646 h 63"/>
              <a:gd name="T32" fmla="*/ 2147483646 w 130"/>
              <a:gd name="T33" fmla="*/ 2147483646 h 6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3">
                <a:moveTo>
                  <a:pt x="7" y="63"/>
                </a:moveTo>
                <a:lnTo>
                  <a:pt x="7" y="63"/>
                </a:lnTo>
                <a:lnTo>
                  <a:pt x="3" y="63"/>
                </a:lnTo>
                <a:lnTo>
                  <a:pt x="0" y="61"/>
                </a:lnTo>
                <a:lnTo>
                  <a:pt x="0" y="58"/>
                </a:lnTo>
                <a:lnTo>
                  <a:pt x="3" y="55"/>
                </a:lnTo>
                <a:lnTo>
                  <a:pt x="124" y="0"/>
                </a:lnTo>
                <a:lnTo>
                  <a:pt x="127" y="0"/>
                </a:lnTo>
                <a:lnTo>
                  <a:pt x="130" y="2"/>
                </a:lnTo>
                <a:lnTo>
                  <a:pt x="130" y="5"/>
                </a:lnTo>
                <a:lnTo>
                  <a:pt x="127" y="8"/>
                </a:lnTo>
                <a:lnTo>
                  <a:pt x="7" y="6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2" name="Freeform 240"/>
          <p:cNvSpPr/>
          <p:nvPr userDrawn="1"/>
        </p:nvSpPr>
        <p:spPr bwMode="auto">
          <a:xfrm>
            <a:off x="2938463" y="5632450"/>
            <a:ext cx="160337" cy="161925"/>
          </a:xfrm>
          <a:custGeom>
            <a:avLst/>
            <a:gdLst>
              <a:gd name="T0" fmla="*/ 2147483646 w 101"/>
              <a:gd name="T1" fmla="*/ 2147483646 h 102"/>
              <a:gd name="T2" fmla="*/ 2147483646 w 101"/>
              <a:gd name="T3" fmla="*/ 2147483646 h 102"/>
              <a:gd name="T4" fmla="*/ 2147483646 w 101"/>
              <a:gd name="T5" fmla="*/ 2147483646 h 102"/>
              <a:gd name="T6" fmla="*/ 0 w 101"/>
              <a:gd name="T7" fmla="*/ 2147483646 h 102"/>
              <a:gd name="T8" fmla="*/ 0 w 101"/>
              <a:gd name="T9" fmla="*/ 2147483646 h 102"/>
              <a:gd name="T10" fmla="*/ 0 w 101"/>
              <a:gd name="T11" fmla="*/ 2147483646 h 102"/>
              <a:gd name="T12" fmla="*/ 2147483646 w 101"/>
              <a:gd name="T13" fmla="*/ 2147483646 h 102"/>
              <a:gd name="T14" fmla="*/ 2147483646 w 101"/>
              <a:gd name="T15" fmla="*/ 2147483646 h 102"/>
              <a:gd name="T16" fmla="*/ 2147483646 w 101"/>
              <a:gd name="T17" fmla="*/ 2147483646 h 102"/>
              <a:gd name="T18" fmla="*/ 2147483646 w 101"/>
              <a:gd name="T19" fmla="*/ 2147483646 h 102"/>
              <a:gd name="T20" fmla="*/ 2147483646 w 101"/>
              <a:gd name="T21" fmla="*/ 2147483646 h 102"/>
              <a:gd name="T22" fmla="*/ 2147483646 w 101"/>
              <a:gd name="T23" fmla="*/ 2147483646 h 102"/>
              <a:gd name="T24" fmla="*/ 2147483646 w 101"/>
              <a:gd name="T25" fmla="*/ 2147483646 h 102"/>
              <a:gd name="T26" fmla="*/ 2147483646 w 101"/>
              <a:gd name="T27" fmla="*/ 2147483646 h 102"/>
              <a:gd name="T28" fmla="*/ 2147483646 w 101"/>
              <a:gd name="T29" fmla="*/ 2147483646 h 102"/>
              <a:gd name="T30" fmla="*/ 2147483646 w 101"/>
              <a:gd name="T31" fmla="*/ 2147483646 h 102"/>
              <a:gd name="T32" fmla="*/ 2147483646 w 101"/>
              <a:gd name="T33" fmla="*/ 2147483646 h 102"/>
              <a:gd name="T34" fmla="*/ 2147483646 w 101"/>
              <a:gd name="T35" fmla="*/ 2147483646 h 102"/>
              <a:gd name="T36" fmla="*/ 2147483646 w 101"/>
              <a:gd name="T37" fmla="*/ 2147483646 h 102"/>
              <a:gd name="T38" fmla="*/ 2147483646 w 101"/>
              <a:gd name="T39" fmla="*/ 2147483646 h 102"/>
              <a:gd name="T40" fmla="*/ 2147483646 w 101"/>
              <a:gd name="T41" fmla="*/ 2147483646 h 102"/>
              <a:gd name="T42" fmla="*/ 2147483646 w 101"/>
              <a:gd name="T43" fmla="*/ 2147483646 h 102"/>
              <a:gd name="T44" fmla="*/ 2147483646 w 101"/>
              <a:gd name="T45" fmla="*/ 2147483646 h 102"/>
              <a:gd name="T46" fmla="*/ 2147483646 w 101"/>
              <a:gd name="T47" fmla="*/ 2147483646 h 102"/>
              <a:gd name="T48" fmla="*/ 2147483646 w 101"/>
              <a:gd name="T49" fmla="*/ 2147483646 h 102"/>
              <a:gd name="T50" fmla="*/ 2147483646 w 101"/>
              <a:gd name="T51" fmla="*/ 2147483646 h 102"/>
              <a:gd name="T52" fmla="*/ 2147483646 w 101"/>
              <a:gd name="T53" fmla="*/ 2147483646 h 102"/>
              <a:gd name="T54" fmla="*/ 2147483646 w 101"/>
              <a:gd name="T55" fmla="*/ 2147483646 h 102"/>
              <a:gd name="T56" fmla="*/ 2147483646 w 101"/>
              <a:gd name="T57" fmla="*/ 2147483646 h 102"/>
              <a:gd name="T58" fmla="*/ 2147483646 w 101"/>
              <a:gd name="T59" fmla="*/ 2147483646 h 102"/>
              <a:gd name="T60" fmla="*/ 2147483646 w 101"/>
              <a:gd name="T61" fmla="*/ 0 h 102"/>
              <a:gd name="T62" fmla="*/ 2147483646 w 101"/>
              <a:gd name="T63" fmla="*/ 0 h 102"/>
              <a:gd name="T64" fmla="*/ 2147483646 w 101"/>
              <a:gd name="T65" fmla="*/ 0 h 102"/>
              <a:gd name="T66" fmla="*/ 2147483646 w 101"/>
              <a:gd name="T67" fmla="*/ 2147483646 h 102"/>
              <a:gd name="T68" fmla="*/ 2147483646 w 101"/>
              <a:gd name="T69" fmla="*/ 2147483646 h 102"/>
              <a:gd name="T70" fmla="*/ 2147483646 w 101"/>
              <a:gd name="T71" fmla="*/ 2147483646 h 102"/>
              <a:gd name="T72" fmla="*/ 2147483646 w 101"/>
              <a:gd name="T73" fmla="*/ 2147483646 h 102"/>
              <a:gd name="T74" fmla="*/ 2147483646 w 101"/>
              <a:gd name="T75" fmla="*/ 2147483646 h 102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1" h="102">
                <a:moveTo>
                  <a:pt x="6" y="24"/>
                </a:moveTo>
                <a:lnTo>
                  <a:pt x="6" y="24"/>
                </a:lnTo>
                <a:lnTo>
                  <a:pt x="1" y="34"/>
                </a:lnTo>
                <a:lnTo>
                  <a:pt x="0" y="44"/>
                </a:lnTo>
                <a:lnTo>
                  <a:pt x="0" y="53"/>
                </a:lnTo>
                <a:lnTo>
                  <a:pt x="0" y="63"/>
                </a:lnTo>
                <a:lnTo>
                  <a:pt x="5" y="73"/>
                </a:lnTo>
                <a:lnTo>
                  <a:pt x="10" y="81"/>
                </a:lnTo>
                <a:lnTo>
                  <a:pt x="16" y="89"/>
                </a:lnTo>
                <a:lnTo>
                  <a:pt x="24" y="95"/>
                </a:lnTo>
                <a:lnTo>
                  <a:pt x="34" y="98"/>
                </a:lnTo>
                <a:lnTo>
                  <a:pt x="43" y="102"/>
                </a:lnTo>
                <a:lnTo>
                  <a:pt x="53" y="102"/>
                </a:lnTo>
                <a:lnTo>
                  <a:pt x="63" y="100"/>
                </a:lnTo>
                <a:lnTo>
                  <a:pt x="72" y="97"/>
                </a:lnTo>
                <a:lnTo>
                  <a:pt x="80" y="92"/>
                </a:lnTo>
                <a:lnTo>
                  <a:pt x="88" y="85"/>
                </a:lnTo>
                <a:lnTo>
                  <a:pt x="95" y="77"/>
                </a:lnTo>
                <a:lnTo>
                  <a:pt x="98" y="68"/>
                </a:lnTo>
                <a:lnTo>
                  <a:pt x="101" y="58"/>
                </a:lnTo>
                <a:lnTo>
                  <a:pt x="101" y="48"/>
                </a:lnTo>
                <a:lnTo>
                  <a:pt x="100" y="39"/>
                </a:lnTo>
                <a:lnTo>
                  <a:pt x="96" y="29"/>
                </a:lnTo>
                <a:lnTo>
                  <a:pt x="92" y="20"/>
                </a:lnTo>
                <a:lnTo>
                  <a:pt x="85" y="13"/>
                </a:lnTo>
                <a:lnTo>
                  <a:pt x="77" y="7"/>
                </a:lnTo>
                <a:lnTo>
                  <a:pt x="67" y="2"/>
                </a:lnTo>
                <a:lnTo>
                  <a:pt x="58" y="0"/>
                </a:lnTo>
                <a:lnTo>
                  <a:pt x="48" y="0"/>
                </a:lnTo>
                <a:lnTo>
                  <a:pt x="38" y="0"/>
                </a:lnTo>
                <a:lnTo>
                  <a:pt x="29" y="5"/>
                </a:lnTo>
                <a:lnTo>
                  <a:pt x="19" y="10"/>
                </a:lnTo>
                <a:lnTo>
                  <a:pt x="13" y="16"/>
                </a:lnTo>
                <a:lnTo>
                  <a:pt x="6" y="2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3" name="Freeform 241"/>
          <p:cNvSpPr/>
          <p:nvPr userDrawn="1"/>
        </p:nvSpPr>
        <p:spPr bwMode="auto">
          <a:xfrm>
            <a:off x="2792413" y="5956300"/>
            <a:ext cx="104775" cy="103188"/>
          </a:xfrm>
          <a:custGeom>
            <a:avLst/>
            <a:gdLst>
              <a:gd name="T0" fmla="*/ 2147483646 w 66"/>
              <a:gd name="T1" fmla="*/ 2147483646 h 65"/>
              <a:gd name="T2" fmla="*/ 2147483646 w 66"/>
              <a:gd name="T3" fmla="*/ 2147483646 h 65"/>
              <a:gd name="T4" fmla="*/ 2147483646 w 66"/>
              <a:gd name="T5" fmla="*/ 2147483646 h 65"/>
              <a:gd name="T6" fmla="*/ 0 w 66"/>
              <a:gd name="T7" fmla="*/ 2147483646 h 65"/>
              <a:gd name="T8" fmla="*/ 0 w 66"/>
              <a:gd name="T9" fmla="*/ 2147483646 h 65"/>
              <a:gd name="T10" fmla="*/ 2147483646 w 66"/>
              <a:gd name="T11" fmla="*/ 2147483646 h 65"/>
              <a:gd name="T12" fmla="*/ 2147483646 w 66"/>
              <a:gd name="T13" fmla="*/ 2147483646 h 65"/>
              <a:gd name="T14" fmla="*/ 2147483646 w 66"/>
              <a:gd name="T15" fmla="*/ 2147483646 h 65"/>
              <a:gd name="T16" fmla="*/ 2147483646 w 66"/>
              <a:gd name="T17" fmla="*/ 2147483646 h 65"/>
              <a:gd name="T18" fmla="*/ 2147483646 w 66"/>
              <a:gd name="T19" fmla="*/ 2147483646 h 65"/>
              <a:gd name="T20" fmla="*/ 2147483646 w 66"/>
              <a:gd name="T21" fmla="*/ 2147483646 h 65"/>
              <a:gd name="T22" fmla="*/ 2147483646 w 66"/>
              <a:gd name="T23" fmla="*/ 2147483646 h 65"/>
              <a:gd name="T24" fmla="*/ 2147483646 w 66"/>
              <a:gd name="T25" fmla="*/ 2147483646 h 65"/>
              <a:gd name="T26" fmla="*/ 2147483646 w 66"/>
              <a:gd name="T27" fmla="*/ 2147483646 h 65"/>
              <a:gd name="T28" fmla="*/ 2147483646 w 66"/>
              <a:gd name="T29" fmla="*/ 2147483646 h 65"/>
              <a:gd name="T30" fmla="*/ 2147483646 w 66"/>
              <a:gd name="T31" fmla="*/ 2147483646 h 65"/>
              <a:gd name="T32" fmla="*/ 2147483646 w 66"/>
              <a:gd name="T33" fmla="*/ 2147483646 h 65"/>
              <a:gd name="T34" fmla="*/ 2147483646 w 66"/>
              <a:gd name="T35" fmla="*/ 2147483646 h 65"/>
              <a:gd name="T36" fmla="*/ 2147483646 w 66"/>
              <a:gd name="T37" fmla="*/ 2147483646 h 65"/>
              <a:gd name="T38" fmla="*/ 2147483646 w 66"/>
              <a:gd name="T39" fmla="*/ 2147483646 h 65"/>
              <a:gd name="T40" fmla="*/ 2147483646 w 66"/>
              <a:gd name="T41" fmla="*/ 2147483646 h 65"/>
              <a:gd name="T42" fmla="*/ 2147483646 w 66"/>
              <a:gd name="T43" fmla="*/ 2147483646 h 65"/>
              <a:gd name="T44" fmla="*/ 2147483646 w 66"/>
              <a:gd name="T45" fmla="*/ 2147483646 h 65"/>
              <a:gd name="T46" fmla="*/ 2147483646 w 66"/>
              <a:gd name="T47" fmla="*/ 2147483646 h 65"/>
              <a:gd name="T48" fmla="*/ 2147483646 w 66"/>
              <a:gd name="T49" fmla="*/ 2147483646 h 65"/>
              <a:gd name="T50" fmla="*/ 2147483646 w 66"/>
              <a:gd name="T51" fmla="*/ 2147483646 h 65"/>
              <a:gd name="T52" fmla="*/ 2147483646 w 66"/>
              <a:gd name="T53" fmla="*/ 2147483646 h 65"/>
              <a:gd name="T54" fmla="*/ 2147483646 w 66"/>
              <a:gd name="T55" fmla="*/ 2147483646 h 65"/>
              <a:gd name="T56" fmla="*/ 2147483646 w 66"/>
              <a:gd name="T57" fmla="*/ 2147483646 h 65"/>
              <a:gd name="T58" fmla="*/ 2147483646 w 66"/>
              <a:gd name="T59" fmla="*/ 2147483646 h 65"/>
              <a:gd name="T60" fmla="*/ 2147483646 w 66"/>
              <a:gd name="T61" fmla="*/ 0 h 65"/>
              <a:gd name="T62" fmla="*/ 2147483646 w 66"/>
              <a:gd name="T63" fmla="*/ 0 h 65"/>
              <a:gd name="T64" fmla="*/ 2147483646 w 66"/>
              <a:gd name="T65" fmla="*/ 0 h 65"/>
              <a:gd name="T66" fmla="*/ 2147483646 w 66"/>
              <a:gd name="T67" fmla="*/ 2147483646 h 65"/>
              <a:gd name="T68" fmla="*/ 2147483646 w 66"/>
              <a:gd name="T69" fmla="*/ 2147483646 h 65"/>
              <a:gd name="T70" fmla="*/ 2147483646 w 66"/>
              <a:gd name="T71" fmla="*/ 2147483646 h 65"/>
              <a:gd name="T72" fmla="*/ 2147483646 w 66"/>
              <a:gd name="T73" fmla="*/ 2147483646 h 65"/>
              <a:gd name="T74" fmla="*/ 2147483646 w 66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6" h="65">
                <a:moveTo>
                  <a:pt x="5" y="17"/>
                </a:moveTo>
                <a:lnTo>
                  <a:pt x="5" y="17"/>
                </a:lnTo>
                <a:lnTo>
                  <a:pt x="2" y="21"/>
                </a:lnTo>
                <a:lnTo>
                  <a:pt x="0" y="28"/>
                </a:lnTo>
                <a:lnTo>
                  <a:pt x="0" y="34"/>
                </a:lnTo>
                <a:lnTo>
                  <a:pt x="2" y="41"/>
                </a:lnTo>
                <a:lnTo>
                  <a:pt x="3" y="47"/>
                </a:lnTo>
                <a:lnTo>
                  <a:pt x="7" y="52"/>
                </a:lnTo>
                <a:lnTo>
                  <a:pt x="11" y="57"/>
                </a:lnTo>
                <a:lnTo>
                  <a:pt x="16" y="60"/>
                </a:lnTo>
                <a:lnTo>
                  <a:pt x="23" y="63"/>
                </a:lnTo>
                <a:lnTo>
                  <a:pt x="29" y="65"/>
                </a:lnTo>
                <a:lnTo>
                  <a:pt x="36" y="65"/>
                </a:lnTo>
                <a:lnTo>
                  <a:pt x="40" y="65"/>
                </a:lnTo>
                <a:lnTo>
                  <a:pt x="47" y="62"/>
                </a:lnTo>
                <a:lnTo>
                  <a:pt x="52" y="58"/>
                </a:lnTo>
                <a:lnTo>
                  <a:pt x="56" y="55"/>
                </a:lnTo>
                <a:lnTo>
                  <a:pt x="61" y="49"/>
                </a:lnTo>
                <a:lnTo>
                  <a:pt x="65" y="44"/>
                </a:lnTo>
                <a:lnTo>
                  <a:pt x="66" y="37"/>
                </a:lnTo>
                <a:lnTo>
                  <a:pt x="66" y="31"/>
                </a:lnTo>
                <a:lnTo>
                  <a:pt x="65" y="25"/>
                </a:lnTo>
                <a:lnTo>
                  <a:pt x="63" y="18"/>
                </a:lnTo>
                <a:lnTo>
                  <a:pt x="60" y="13"/>
                </a:lnTo>
                <a:lnTo>
                  <a:pt x="55" y="8"/>
                </a:lnTo>
                <a:lnTo>
                  <a:pt x="50" y="5"/>
                </a:lnTo>
                <a:lnTo>
                  <a:pt x="44" y="2"/>
                </a:lnTo>
                <a:lnTo>
                  <a:pt x="37" y="0"/>
                </a:lnTo>
                <a:lnTo>
                  <a:pt x="31" y="0"/>
                </a:lnTo>
                <a:lnTo>
                  <a:pt x="26" y="0"/>
                </a:lnTo>
                <a:lnTo>
                  <a:pt x="19" y="4"/>
                </a:lnTo>
                <a:lnTo>
                  <a:pt x="15" y="7"/>
                </a:lnTo>
                <a:lnTo>
                  <a:pt x="10" y="10"/>
                </a:lnTo>
                <a:lnTo>
                  <a:pt x="5" y="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4" name="Freeform 242"/>
          <p:cNvSpPr/>
          <p:nvPr userDrawn="1"/>
        </p:nvSpPr>
        <p:spPr bwMode="auto">
          <a:xfrm>
            <a:off x="2859088" y="5761038"/>
            <a:ext cx="138112" cy="214312"/>
          </a:xfrm>
          <a:custGeom>
            <a:avLst/>
            <a:gdLst>
              <a:gd name="T0" fmla="*/ 2147483646 w 87"/>
              <a:gd name="T1" fmla="*/ 2147483646 h 135"/>
              <a:gd name="T2" fmla="*/ 2147483646 w 87"/>
              <a:gd name="T3" fmla="*/ 2147483646 h 135"/>
              <a:gd name="T4" fmla="*/ 0 w 87"/>
              <a:gd name="T5" fmla="*/ 2147483646 h 135"/>
              <a:gd name="T6" fmla="*/ 0 w 87"/>
              <a:gd name="T7" fmla="*/ 2147483646 h 135"/>
              <a:gd name="T8" fmla="*/ 2147483646 w 87"/>
              <a:gd name="T9" fmla="*/ 2147483646 h 135"/>
              <a:gd name="T10" fmla="*/ 2147483646 w 87"/>
              <a:gd name="T11" fmla="*/ 2147483646 h 135"/>
              <a:gd name="T12" fmla="*/ 2147483646 w 87"/>
              <a:gd name="T13" fmla="*/ 2147483646 h 135"/>
              <a:gd name="T14" fmla="*/ 2147483646 w 87"/>
              <a:gd name="T15" fmla="*/ 2147483646 h 135"/>
              <a:gd name="T16" fmla="*/ 2147483646 w 87"/>
              <a:gd name="T17" fmla="*/ 2147483646 h 135"/>
              <a:gd name="T18" fmla="*/ 2147483646 w 87"/>
              <a:gd name="T19" fmla="*/ 2147483646 h 135"/>
              <a:gd name="T20" fmla="*/ 2147483646 w 87"/>
              <a:gd name="T21" fmla="*/ 2147483646 h 135"/>
              <a:gd name="T22" fmla="*/ 2147483646 w 87"/>
              <a:gd name="T23" fmla="*/ 2147483646 h 135"/>
              <a:gd name="T24" fmla="*/ 2147483646 w 87"/>
              <a:gd name="T25" fmla="*/ 2147483646 h 135"/>
              <a:gd name="T26" fmla="*/ 2147483646 w 87"/>
              <a:gd name="T27" fmla="*/ 2147483646 h 135"/>
              <a:gd name="T28" fmla="*/ 2147483646 w 87"/>
              <a:gd name="T29" fmla="*/ 2147483646 h 135"/>
              <a:gd name="T30" fmla="*/ 2147483646 w 87"/>
              <a:gd name="T31" fmla="*/ 2147483646 h 135"/>
              <a:gd name="T32" fmla="*/ 2147483646 w 87"/>
              <a:gd name="T33" fmla="*/ 2147483646 h 135"/>
              <a:gd name="T34" fmla="*/ 2147483646 w 87"/>
              <a:gd name="T35" fmla="*/ 2147483646 h 135"/>
              <a:gd name="T36" fmla="*/ 2147483646 w 87"/>
              <a:gd name="T37" fmla="*/ 2147483646 h 135"/>
              <a:gd name="T38" fmla="*/ 2147483646 w 87"/>
              <a:gd name="T39" fmla="*/ 2147483646 h 135"/>
              <a:gd name="T40" fmla="*/ 2147483646 w 87"/>
              <a:gd name="T41" fmla="*/ 0 h 135"/>
              <a:gd name="T42" fmla="*/ 2147483646 w 87"/>
              <a:gd name="T43" fmla="*/ 0 h 135"/>
              <a:gd name="T44" fmla="*/ 2147483646 w 87"/>
              <a:gd name="T45" fmla="*/ 2147483646 h 135"/>
              <a:gd name="T46" fmla="*/ 2147483646 w 87"/>
              <a:gd name="T47" fmla="*/ 2147483646 h 135"/>
              <a:gd name="T48" fmla="*/ 2147483646 w 87"/>
              <a:gd name="T49" fmla="*/ 2147483646 h 135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87" h="135">
                <a:moveTo>
                  <a:pt x="2" y="123"/>
                </a:moveTo>
                <a:lnTo>
                  <a:pt x="2" y="123"/>
                </a:lnTo>
                <a:lnTo>
                  <a:pt x="0" y="127"/>
                </a:lnTo>
                <a:lnTo>
                  <a:pt x="0" y="130"/>
                </a:lnTo>
                <a:lnTo>
                  <a:pt x="2" y="131"/>
                </a:lnTo>
                <a:lnTo>
                  <a:pt x="3" y="133"/>
                </a:lnTo>
                <a:lnTo>
                  <a:pt x="6" y="135"/>
                </a:lnTo>
                <a:lnTo>
                  <a:pt x="10" y="135"/>
                </a:lnTo>
                <a:lnTo>
                  <a:pt x="11" y="133"/>
                </a:lnTo>
                <a:lnTo>
                  <a:pt x="13" y="131"/>
                </a:lnTo>
                <a:lnTo>
                  <a:pt x="85" y="11"/>
                </a:lnTo>
                <a:lnTo>
                  <a:pt x="87" y="8"/>
                </a:lnTo>
                <a:lnTo>
                  <a:pt x="87" y="6"/>
                </a:lnTo>
                <a:lnTo>
                  <a:pt x="85" y="3"/>
                </a:lnTo>
                <a:lnTo>
                  <a:pt x="84" y="1"/>
                </a:lnTo>
                <a:lnTo>
                  <a:pt x="80" y="0"/>
                </a:lnTo>
                <a:lnTo>
                  <a:pt x="77" y="0"/>
                </a:lnTo>
                <a:lnTo>
                  <a:pt x="76" y="1"/>
                </a:lnTo>
                <a:lnTo>
                  <a:pt x="72" y="3"/>
                </a:lnTo>
                <a:lnTo>
                  <a:pt x="2" y="12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5" name="Freeform 243"/>
          <p:cNvSpPr/>
          <p:nvPr userDrawn="1"/>
        </p:nvSpPr>
        <p:spPr bwMode="auto">
          <a:xfrm>
            <a:off x="3065463" y="5510213"/>
            <a:ext cx="163512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0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0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3" h="103">
                <a:moveTo>
                  <a:pt x="2" y="97"/>
                </a:moveTo>
                <a:lnTo>
                  <a:pt x="2" y="97"/>
                </a:lnTo>
                <a:lnTo>
                  <a:pt x="0" y="100"/>
                </a:lnTo>
                <a:lnTo>
                  <a:pt x="2" y="103"/>
                </a:lnTo>
                <a:lnTo>
                  <a:pt x="5" y="103"/>
                </a:lnTo>
                <a:lnTo>
                  <a:pt x="8" y="103"/>
                </a:lnTo>
                <a:lnTo>
                  <a:pt x="102" y="8"/>
                </a:lnTo>
                <a:lnTo>
                  <a:pt x="103" y="5"/>
                </a:lnTo>
                <a:lnTo>
                  <a:pt x="102" y="2"/>
                </a:lnTo>
                <a:lnTo>
                  <a:pt x="98" y="0"/>
                </a:lnTo>
                <a:lnTo>
                  <a:pt x="95" y="2"/>
                </a:lnTo>
                <a:lnTo>
                  <a:pt x="2" y="9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6" name="Freeform 244"/>
          <p:cNvSpPr/>
          <p:nvPr userDrawn="1"/>
        </p:nvSpPr>
        <p:spPr bwMode="auto">
          <a:xfrm>
            <a:off x="3052763" y="5456238"/>
            <a:ext cx="117475" cy="196850"/>
          </a:xfrm>
          <a:custGeom>
            <a:avLst/>
            <a:gdLst>
              <a:gd name="T0" fmla="*/ 0 w 74"/>
              <a:gd name="T1" fmla="*/ 2147483646 h 124"/>
              <a:gd name="T2" fmla="*/ 0 w 74"/>
              <a:gd name="T3" fmla="*/ 2147483646 h 124"/>
              <a:gd name="T4" fmla="*/ 0 w 74"/>
              <a:gd name="T5" fmla="*/ 2147483646 h 124"/>
              <a:gd name="T6" fmla="*/ 2147483646 w 74"/>
              <a:gd name="T7" fmla="*/ 2147483646 h 124"/>
              <a:gd name="T8" fmla="*/ 2147483646 w 74"/>
              <a:gd name="T9" fmla="*/ 2147483646 h 124"/>
              <a:gd name="T10" fmla="*/ 2147483646 w 74"/>
              <a:gd name="T11" fmla="*/ 2147483646 h 124"/>
              <a:gd name="T12" fmla="*/ 2147483646 w 74"/>
              <a:gd name="T13" fmla="*/ 2147483646 h 124"/>
              <a:gd name="T14" fmla="*/ 2147483646 w 74"/>
              <a:gd name="T15" fmla="*/ 2147483646 h 124"/>
              <a:gd name="T16" fmla="*/ 2147483646 w 74"/>
              <a:gd name="T17" fmla="*/ 2147483646 h 124"/>
              <a:gd name="T18" fmla="*/ 2147483646 w 74"/>
              <a:gd name="T19" fmla="*/ 2147483646 h 124"/>
              <a:gd name="T20" fmla="*/ 2147483646 w 74"/>
              <a:gd name="T21" fmla="*/ 2147483646 h 124"/>
              <a:gd name="T22" fmla="*/ 2147483646 w 74"/>
              <a:gd name="T23" fmla="*/ 0 h 124"/>
              <a:gd name="T24" fmla="*/ 2147483646 w 74"/>
              <a:gd name="T25" fmla="*/ 0 h 124"/>
              <a:gd name="T26" fmla="*/ 2147483646 w 74"/>
              <a:gd name="T27" fmla="*/ 0 h 124"/>
              <a:gd name="T28" fmla="*/ 2147483646 w 74"/>
              <a:gd name="T29" fmla="*/ 0 h 124"/>
              <a:gd name="T30" fmla="*/ 2147483646 w 74"/>
              <a:gd name="T31" fmla="*/ 2147483646 h 124"/>
              <a:gd name="T32" fmla="*/ 0 w 74"/>
              <a:gd name="T33" fmla="*/ 2147483646 h 1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4" h="124">
                <a:moveTo>
                  <a:pt x="0" y="118"/>
                </a:moveTo>
                <a:lnTo>
                  <a:pt x="0" y="118"/>
                </a:lnTo>
                <a:lnTo>
                  <a:pt x="0" y="121"/>
                </a:lnTo>
                <a:lnTo>
                  <a:pt x="2" y="124"/>
                </a:lnTo>
                <a:lnTo>
                  <a:pt x="5" y="124"/>
                </a:lnTo>
                <a:lnTo>
                  <a:pt x="8" y="123"/>
                </a:lnTo>
                <a:lnTo>
                  <a:pt x="73" y="7"/>
                </a:lnTo>
                <a:lnTo>
                  <a:pt x="74" y="2"/>
                </a:lnTo>
                <a:lnTo>
                  <a:pt x="71" y="0"/>
                </a:lnTo>
                <a:lnTo>
                  <a:pt x="68" y="0"/>
                </a:lnTo>
                <a:lnTo>
                  <a:pt x="66" y="2"/>
                </a:lnTo>
                <a:lnTo>
                  <a:pt x="0" y="11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7" name="Freeform 245"/>
          <p:cNvSpPr/>
          <p:nvPr userDrawn="1"/>
        </p:nvSpPr>
        <p:spPr bwMode="auto">
          <a:xfrm>
            <a:off x="3086100" y="5568950"/>
            <a:ext cx="193675" cy="122238"/>
          </a:xfrm>
          <a:custGeom>
            <a:avLst/>
            <a:gdLst>
              <a:gd name="T0" fmla="*/ 2147483646 w 122"/>
              <a:gd name="T1" fmla="*/ 2147483646 h 77"/>
              <a:gd name="T2" fmla="*/ 2147483646 w 122"/>
              <a:gd name="T3" fmla="*/ 2147483646 h 77"/>
              <a:gd name="T4" fmla="*/ 0 w 122"/>
              <a:gd name="T5" fmla="*/ 2147483646 h 77"/>
              <a:gd name="T6" fmla="*/ 0 w 122"/>
              <a:gd name="T7" fmla="*/ 2147483646 h 77"/>
              <a:gd name="T8" fmla="*/ 0 w 122"/>
              <a:gd name="T9" fmla="*/ 2147483646 h 77"/>
              <a:gd name="T10" fmla="*/ 0 w 122"/>
              <a:gd name="T11" fmla="*/ 2147483646 h 77"/>
              <a:gd name="T12" fmla="*/ 2147483646 w 122"/>
              <a:gd name="T13" fmla="*/ 2147483646 h 77"/>
              <a:gd name="T14" fmla="*/ 2147483646 w 122"/>
              <a:gd name="T15" fmla="*/ 2147483646 h 77"/>
              <a:gd name="T16" fmla="*/ 2147483646 w 122"/>
              <a:gd name="T17" fmla="*/ 2147483646 h 77"/>
              <a:gd name="T18" fmla="*/ 2147483646 w 122"/>
              <a:gd name="T19" fmla="*/ 2147483646 h 77"/>
              <a:gd name="T20" fmla="*/ 2147483646 w 122"/>
              <a:gd name="T21" fmla="*/ 2147483646 h 77"/>
              <a:gd name="T22" fmla="*/ 2147483646 w 122"/>
              <a:gd name="T23" fmla="*/ 2147483646 h 77"/>
              <a:gd name="T24" fmla="*/ 2147483646 w 122"/>
              <a:gd name="T25" fmla="*/ 2147483646 h 77"/>
              <a:gd name="T26" fmla="*/ 2147483646 w 122"/>
              <a:gd name="T27" fmla="*/ 2147483646 h 77"/>
              <a:gd name="T28" fmla="*/ 2147483646 w 122"/>
              <a:gd name="T29" fmla="*/ 0 h 77"/>
              <a:gd name="T30" fmla="*/ 2147483646 w 122"/>
              <a:gd name="T31" fmla="*/ 0 h 77"/>
              <a:gd name="T32" fmla="*/ 2147483646 w 122"/>
              <a:gd name="T33" fmla="*/ 2147483646 h 7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7">
                <a:moveTo>
                  <a:pt x="2" y="69"/>
                </a:moveTo>
                <a:lnTo>
                  <a:pt x="2" y="69"/>
                </a:lnTo>
                <a:lnTo>
                  <a:pt x="0" y="72"/>
                </a:lnTo>
                <a:lnTo>
                  <a:pt x="0" y="76"/>
                </a:lnTo>
                <a:lnTo>
                  <a:pt x="3" y="77"/>
                </a:lnTo>
                <a:lnTo>
                  <a:pt x="7" y="77"/>
                </a:lnTo>
                <a:lnTo>
                  <a:pt x="119" y="8"/>
                </a:lnTo>
                <a:lnTo>
                  <a:pt x="122" y="5"/>
                </a:lnTo>
                <a:lnTo>
                  <a:pt x="121" y="2"/>
                </a:lnTo>
                <a:lnTo>
                  <a:pt x="119" y="0"/>
                </a:lnTo>
                <a:lnTo>
                  <a:pt x="114" y="0"/>
                </a:lnTo>
                <a:lnTo>
                  <a:pt x="2" y="6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8" name="Freeform 246"/>
          <p:cNvSpPr/>
          <p:nvPr userDrawn="1"/>
        </p:nvSpPr>
        <p:spPr bwMode="auto">
          <a:xfrm>
            <a:off x="3025775" y="5429250"/>
            <a:ext cx="76200" cy="214313"/>
          </a:xfrm>
          <a:custGeom>
            <a:avLst/>
            <a:gdLst>
              <a:gd name="T0" fmla="*/ 0 w 48"/>
              <a:gd name="T1" fmla="*/ 2147483646 h 135"/>
              <a:gd name="T2" fmla="*/ 0 w 48"/>
              <a:gd name="T3" fmla="*/ 2147483646 h 135"/>
              <a:gd name="T4" fmla="*/ 0 w 48"/>
              <a:gd name="T5" fmla="*/ 2147483646 h 135"/>
              <a:gd name="T6" fmla="*/ 2147483646 w 48"/>
              <a:gd name="T7" fmla="*/ 2147483646 h 135"/>
              <a:gd name="T8" fmla="*/ 2147483646 w 48"/>
              <a:gd name="T9" fmla="*/ 2147483646 h 135"/>
              <a:gd name="T10" fmla="*/ 2147483646 w 48"/>
              <a:gd name="T11" fmla="*/ 2147483646 h 135"/>
              <a:gd name="T12" fmla="*/ 2147483646 w 48"/>
              <a:gd name="T13" fmla="*/ 2147483646 h 135"/>
              <a:gd name="T14" fmla="*/ 2147483646 w 48"/>
              <a:gd name="T15" fmla="*/ 2147483646 h 135"/>
              <a:gd name="T16" fmla="*/ 2147483646 w 48"/>
              <a:gd name="T17" fmla="*/ 2147483646 h 135"/>
              <a:gd name="T18" fmla="*/ 2147483646 w 48"/>
              <a:gd name="T19" fmla="*/ 2147483646 h 135"/>
              <a:gd name="T20" fmla="*/ 2147483646 w 48"/>
              <a:gd name="T21" fmla="*/ 2147483646 h 135"/>
              <a:gd name="T22" fmla="*/ 2147483646 w 48"/>
              <a:gd name="T23" fmla="*/ 0 h 135"/>
              <a:gd name="T24" fmla="*/ 2147483646 w 48"/>
              <a:gd name="T25" fmla="*/ 0 h 135"/>
              <a:gd name="T26" fmla="*/ 2147483646 w 48"/>
              <a:gd name="T27" fmla="*/ 0 h 135"/>
              <a:gd name="T28" fmla="*/ 2147483646 w 48"/>
              <a:gd name="T29" fmla="*/ 0 h 135"/>
              <a:gd name="T30" fmla="*/ 2147483646 w 48"/>
              <a:gd name="T31" fmla="*/ 2147483646 h 135"/>
              <a:gd name="T32" fmla="*/ 0 w 48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48" h="135">
                <a:moveTo>
                  <a:pt x="0" y="128"/>
                </a:moveTo>
                <a:lnTo>
                  <a:pt x="0" y="128"/>
                </a:lnTo>
                <a:lnTo>
                  <a:pt x="0" y="131"/>
                </a:lnTo>
                <a:lnTo>
                  <a:pt x="3" y="135"/>
                </a:lnTo>
                <a:lnTo>
                  <a:pt x="6" y="135"/>
                </a:lnTo>
                <a:lnTo>
                  <a:pt x="8" y="131"/>
                </a:lnTo>
                <a:lnTo>
                  <a:pt x="48" y="4"/>
                </a:lnTo>
                <a:lnTo>
                  <a:pt x="48" y="1"/>
                </a:lnTo>
                <a:lnTo>
                  <a:pt x="45" y="0"/>
                </a:lnTo>
                <a:lnTo>
                  <a:pt x="41" y="0"/>
                </a:lnTo>
                <a:lnTo>
                  <a:pt x="40" y="3"/>
                </a:lnTo>
                <a:lnTo>
                  <a:pt x="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59" name="Freeform 247"/>
          <p:cNvSpPr/>
          <p:nvPr userDrawn="1"/>
        </p:nvSpPr>
        <p:spPr bwMode="auto">
          <a:xfrm>
            <a:off x="3089275" y="5630863"/>
            <a:ext cx="206375" cy="96837"/>
          </a:xfrm>
          <a:custGeom>
            <a:avLst/>
            <a:gdLst>
              <a:gd name="T0" fmla="*/ 2147483646 w 130"/>
              <a:gd name="T1" fmla="*/ 2147483646 h 61"/>
              <a:gd name="T2" fmla="*/ 2147483646 w 130"/>
              <a:gd name="T3" fmla="*/ 2147483646 h 61"/>
              <a:gd name="T4" fmla="*/ 0 w 130"/>
              <a:gd name="T5" fmla="*/ 2147483646 h 61"/>
              <a:gd name="T6" fmla="*/ 0 w 130"/>
              <a:gd name="T7" fmla="*/ 2147483646 h 61"/>
              <a:gd name="T8" fmla="*/ 0 w 130"/>
              <a:gd name="T9" fmla="*/ 2147483646 h 61"/>
              <a:gd name="T10" fmla="*/ 0 w 130"/>
              <a:gd name="T11" fmla="*/ 2147483646 h 61"/>
              <a:gd name="T12" fmla="*/ 2147483646 w 130"/>
              <a:gd name="T13" fmla="*/ 2147483646 h 61"/>
              <a:gd name="T14" fmla="*/ 2147483646 w 130"/>
              <a:gd name="T15" fmla="*/ 2147483646 h 61"/>
              <a:gd name="T16" fmla="*/ 2147483646 w 130"/>
              <a:gd name="T17" fmla="*/ 2147483646 h 61"/>
              <a:gd name="T18" fmla="*/ 2147483646 w 130"/>
              <a:gd name="T19" fmla="*/ 2147483646 h 61"/>
              <a:gd name="T20" fmla="*/ 2147483646 w 130"/>
              <a:gd name="T21" fmla="*/ 2147483646 h 61"/>
              <a:gd name="T22" fmla="*/ 2147483646 w 130"/>
              <a:gd name="T23" fmla="*/ 2147483646 h 61"/>
              <a:gd name="T24" fmla="*/ 2147483646 w 130"/>
              <a:gd name="T25" fmla="*/ 2147483646 h 61"/>
              <a:gd name="T26" fmla="*/ 2147483646 w 130"/>
              <a:gd name="T27" fmla="*/ 2147483646 h 61"/>
              <a:gd name="T28" fmla="*/ 2147483646 w 130"/>
              <a:gd name="T29" fmla="*/ 0 h 61"/>
              <a:gd name="T30" fmla="*/ 2147483646 w 130"/>
              <a:gd name="T31" fmla="*/ 0 h 61"/>
              <a:gd name="T32" fmla="*/ 2147483646 w 130"/>
              <a:gd name="T33" fmla="*/ 2147483646 h 6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61">
                <a:moveTo>
                  <a:pt x="3" y="53"/>
                </a:moveTo>
                <a:lnTo>
                  <a:pt x="3" y="53"/>
                </a:lnTo>
                <a:lnTo>
                  <a:pt x="0" y="56"/>
                </a:lnTo>
                <a:lnTo>
                  <a:pt x="0" y="59"/>
                </a:lnTo>
                <a:lnTo>
                  <a:pt x="3" y="61"/>
                </a:lnTo>
                <a:lnTo>
                  <a:pt x="6" y="61"/>
                </a:lnTo>
                <a:lnTo>
                  <a:pt x="128" y="8"/>
                </a:lnTo>
                <a:lnTo>
                  <a:pt x="130" y="6"/>
                </a:lnTo>
                <a:lnTo>
                  <a:pt x="130" y="3"/>
                </a:lnTo>
                <a:lnTo>
                  <a:pt x="128" y="0"/>
                </a:lnTo>
                <a:lnTo>
                  <a:pt x="125" y="0"/>
                </a:lnTo>
                <a:lnTo>
                  <a:pt x="3" y="53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0" name="Freeform 248"/>
          <p:cNvSpPr/>
          <p:nvPr userDrawn="1"/>
        </p:nvSpPr>
        <p:spPr bwMode="auto">
          <a:xfrm>
            <a:off x="3081338" y="5699125"/>
            <a:ext cx="219075" cy="55563"/>
          </a:xfrm>
          <a:custGeom>
            <a:avLst/>
            <a:gdLst>
              <a:gd name="T0" fmla="*/ 2147483646 w 138"/>
              <a:gd name="T1" fmla="*/ 2147483646 h 35"/>
              <a:gd name="T2" fmla="*/ 2147483646 w 138"/>
              <a:gd name="T3" fmla="*/ 2147483646 h 35"/>
              <a:gd name="T4" fmla="*/ 0 w 138"/>
              <a:gd name="T5" fmla="*/ 2147483646 h 35"/>
              <a:gd name="T6" fmla="*/ 0 w 138"/>
              <a:gd name="T7" fmla="*/ 2147483646 h 35"/>
              <a:gd name="T8" fmla="*/ 0 w 138"/>
              <a:gd name="T9" fmla="*/ 2147483646 h 35"/>
              <a:gd name="T10" fmla="*/ 0 w 138"/>
              <a:gd name="T11" fmla="*/ 2147483646 h 35"/>
              <a:gd name="T12" fmla="*/ 2147483646 w 138"/>
              <a:gd name="T13" fmla="*/ 2147483646 h 35"/>
              <a:gd name="T14" fmla="*/ 2147483646 w 138"/>
              <a:gd name="T15" fmla="*/ 2147483646 h 35"/>
              <a:gd name="T16" fmla="*/ 2147483646 w 138"/>
              <a:gd name="T17" fmla="*/ 2147483646 h 35"/>
              <a:gd name="T18" fmla="*/ 2147483646 w 138"/>
              <a:gd name="T19" fmla="*/ 2147483646 h 35"/>
              <a:gd name="T20" fmla="*/ 2147483646 w 138"/>
              <a:gd name="T21" fmla="*/ 2147483646 h 35"/>
              <a:gd name="T22" fmla="*/ 2147483646 w 138"/>
              <a:gd name="T23" fmla="*/ 2147483646 h 35"/>
              <a:gd name="T24" fmla="*/ 2147483646 w 138"/>
              <a:gd name="T25" fmla="*/ 2147483646 h 35"/>
              <a:gd name="T26" fmla="*/ 2147483646 w 138"/>
              <a:gd name="T27" fmla="*/ 2147483646 h 35"/>
              <a:gd name="T28" fmla="*/ 2147483646 w 138"/>
              <a:gd name="T29" fmla="*/ 2147483646 h 35"/>
              <a:gd name="T30" fmla="*/ 2147483646 w 138"/>
              <a:gd name="T31" fmla="*/ 0 h 35"/>
              <a:gd name="T32" fmla="*/ 2147483646 w 138"/>
              <a:gd name="T33" fmla="*/ 2147483646 h 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8" h="35">
                <a:moveTo>
                  <a:pt x="3" y="26"/>
                </a:moveTo>
                <a:lnTo>
                  <a:pt x="3" y="26"/>
                </a:lnTo>
                <a:lnTo>
                  <a:pt x="0" y="29"/>
                </a:lnTo>
                <a:lnTo>
                  <a:pt x="0" y="32"/>
                </a:lnTo>
                <a:lnTo>
                  <a:pt x="2" y="35"/>
                </a:lnTo>
                <a:lnTo>
                  <a:pt x="5" y="35"/>
                </a:lnTo>
                <a:lnTo>
                  <a:pt x="135" y="10"/>
                </a:lnTo>
                <a:lnTo>
                  <a:pt x="138" y="8"/>
                </a:lnTo>
                <a:lnTo>
                  <a:pt x="138" y="5"/>
                </a:lnTo>
                <a:lnTo>
                  <a:pt x="137" y="2"/>
                </a:lnTo>
                <a:lnTo>
                  <a:pt x="133" y="0"/>
                </a:lnTo>
                <a:lnTo>
                  <a:pt x="3" y="2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1" name="Freeform 249"/>
          <p:cNvSpPr/>
          <p:nvPr userDrawn="1"/>
        </p:nvSpPr>
        <p:spPr bwMode="auto">
          <a:xfrm>
            <a:off x="3065463" y="5765800"/>
            <a:ext cx="222250" cy="30163"/>
          </a:xfrm>
          <a:custGeom>
            <a:avLst/>
            <a:gdLst>
              <a:gd name="T0" fmla="*/ 2147483646 w 140"/>
              <a:gd name="T1" fmla="*/ 0 h 19"/>
              <a:gd name="T2" fmla="*/ 2147483646 w 140"/>
              <a:gd name="T3" fmla="*/ 0 h 19"/>
              <a:gd name="T4" fmla="*/ 2147483646 w 140"/>
              <a:gd name="T5" fmla="*/ 2147483646 h 19"/>
              <a:gd name="T6" fmla="*/ 0 w 140"/>
              <a:gd name="T7" fmla="*/ 2147483646 h 19"/>
              <a:gd name="T8" fmla="*/ 0 w 140"/>
              <a:gd name="T9" fmla="*/ 2147483646 h 19"/>
              <a:gd name="T10" fmla="*/ 0 w 140"/>
              <a:gd name="T11" fmla="*/ 2147483646 h 19"/>
              <a:gd name="T12" fmla="*/ 2147483646 w 140"/>
              <a:gd name="T13" fmla="*/ 2147483646 h 19"/>
              <a:gd name="T14" fmla="*/ 2147483646 w 140"/>
              <a:gd name="T15" fmla="*/ 2147483646 h 19"/>
              <a:gd name="T16" fmla="*/ 2147483646 w 140"/>
              <a:gd name="T17" fmla="*/ 2147483646 h 19"/>
              <a:gd name="T18" fmla="*/ 2147483646 w 140"/>
              <a:gd name="T19" fmla="*/ 2147483646 h 19"/>
              <a:gd name="T20" fmla="*/ 2147483646 w 140"/>
              <a:gd name="T21" fmla="*/ 2147483646 h 19"/>
              <a:gd name="T22" fmla="*/ 2147483646 w 140"/>
              <a:gd name="T23" fmla="*/ 2147483646 h 19"/>
              <a:gd name="T24" fmla="*/ 2147483646 w 140"/>
              <a:gd name="T25" fmla="*/ 2147483646 h 19"/>
              <a:gd name="T26" fmla="*/ 2147483646 w 140"/>
              <a:gd name="T27" fmla="*/ 2147483646 h 19"/>
              <a:gd name="T28" fmla="*/ 2147483646 w 140"/>
              <a:gd name="T29" fmla="*/ 2147483646 h 19"/>
              <a:gd name="T30" fmla="*/ 2147483646 w 140"/>
              <a:gd name="T31" fmla="*/ 2147483646 h 19"/>
              <a:gd name="T32" fmla="*/ 2147483646 w 140"/>
              <a:gd name="T33" fmla="*/ 0 h 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19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5"/>
                </a:lnTo>
                <a:lnTo>
                  <a:pt x="2" y="8"/>
                </a:lnTo>
                <a:lnTo>
                  <a:pt x="5" y="10"/>
                </a:lnTo>
                <a:lnTo>
                  <a:pt x="135" y="19"/>
                </a:lnTo>
                <a:lnTo>
                  <a:pt x="139" y="18"/>
                </a:lnTo>
                <a:lnTo>
                  <a:pt x="140" y="14"/>
                </a:lnTo>
                <a:lnTo>
                  <a:pt x="139" y="11"/>
                </a:lnTo>
                <a:lnTo>
                  <a:pt x="135" y="10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2" name="Freeform 250"/>
          <p:cNvSpPr/>
          <p:nvPr userDrawn="1"/>
        </p:nvSpPr>
        <p:spPr bwMode="auto">
          <a:xfrm>
            <a:off x="2994025" y="5418138"/>
            <a:ext cx="20638" cy="225425"/>
          </a:xfrm>
          <a:custGeom>
            <a:avLst/>
            <a:gdLst>
              <a:gd name="T0" fmla="*/ 0 w 13"/>
              <a:gd name="T1" fmla="*/ 2147483646 h 142"/>
              <a:gd name="T2" fmla="*/ 0 w 13"/>
              <a:gd name="T3" fmla="*/ 2147483646 h 142"/>
              <a:gd name="T4" fmla="*/ 2147483646 w 13"/>
              <a:gd name="T5" fmla="*/ 2147483646 h 142"/>
              <a:gd name="T6" fmla="*/ 2147483646 w 13"/>
              <a:gd name="T7" fmla="*/ 2147483646 h 142"/>
              <a:gd name="T8" fmla="*/ 2147483646 w 13"/>
              <a:gd name="T9" fmla="*/ 2147483646 h 142"/>
              <a:gd name="T10" fmla="*/ 2147483646 w 13"/>
              <a:gd name="T11" fmla="*/ 2147483646 h 142"/>
              <a:gd name="T12" fmla="*/ 2147483646 w 13"/>
              <a:gd name="T13" fmla="*/ 2147483646 h 142"/>
              <a:gd name="T14" fmla="*/ 2147483646 w 13"/>
              <a:gd name="T15" fmla="*/ 2147483646 h 142"/>
              <a:gd name="T16" fmla="*/ 2147483646 w 13"/>
              <a:gd name="T17" fmla="*/ 2147483646 h 142"/>
              <a:gd name="T18" fmla="*/ 2147483646 w 13"/>
              <a:gd name="T19" fmla="*/ 2147483646 h 142"/>
              <a:gd name="T20" fmla="*/ 2147483646 w 13"/>
              <a:gd name="T21" fmla="*/ 2147483646 h 142"/>
              <a:gd name="T22" fmla="*/ 2147483646 w 13"/>
              <a:gd name="T23" fmla="*/ 0 h 142"/>
              <a:gd name="T24" fmla="*/ 2147483646 w 13"/>
              <a:gd name="T25" fmla="*/ 0 h 142"/>
              <a:gd name="T26" fmla="*/ 2147483646 w 13"/>
              <a:gd name="T27" fmla="*/ 0 h 142"/>
              <a:gd name="T28" fmla="*/ 2147483646 w 13"/>
              <a:gd name="T29" fmla="*/ 2147483646 h 142"/>
              <a:gd name="T30" fmla="*/ 2147483646 w 13"/>
              <a:gd name="T31" fmla="*/ 2147483646 h 142"/>
              <a:gd name="T32" fmla="*/ 0 w 13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" h="142">
                <a:moveTo>
                  <a:pt x="0" y="137"/>
                </a:moveTo>
                <a:lnTo>
                  <a:pt x="0" y="137"/>
                </a:lnTo>
                <a:lnTo>
                  <a:pt x="2" y="140"/>
                </a:lnTo>
                <a:lnTo>
                  <a:pt x="5" y="142"/>
                </a:lnTo>
                <a:lnTo>
                  <a:pt x="8" y="140"/>
                </a:lnTo>
                <a:lnTo>
                  <a:pt x="10" y="138"/>
                </a:lnTo>
                <a:lnTo>
                  <a:pt x="13" y="5"/>
                </a:lnTo>
                <a:lnTo>
                  <a:pt x="13" y="2"/>
                </a:lnTo>
                <a:lnTo>
                  <a:pt x="10" y="0"/>
                </a:lnTo>
                <a:lnTo>
                  <a:pt x="7" y="2"/>
                </a:lnTo>
                <a:lnTo>
                  <a:pt x="5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3" name="Freeform 251"/>
          <p:cNvSpPr/>
          <p:nvPr userDrawn="1"/>
        </p:nvSpPr>
        <p:spPr bwMode="auto">
          <a:xfrm>
            <a:off x="2930525" y="5430838"/>
            <a:ext cx="46038" cy="222250"/>
          </a:xfrm>
          <a:custGeom>
            <a:avLst/>
            <a:gdLst>
              <a:gd name="T0" fmla="*/ 2147483646 w 29"/>
              <a:gd name="T1" fmla="*/ 2147483646 h 140"/>
              <a:gd name="T2" fmla="*/ 2147483646 w 29"/>
              <a:gd name="T3" fmla="*/ 2147483646 h 140"/>
              <a:gd name="T4" fmla="*/ 2147483646 w 29"/>
              <a:gd name="T5" fmla="*/ 2147483646 h 140"/>
              <a:gd name="T6" fmla="*/ 2147483646 w 29"/>
              <a:gd name="T7" fmla="*/ 2147483646 h 140"/>
              <a:gd name="T8" fmla="*/ 2147483646 w 29"/>
              <a:gd name="T9" fmla="*/ 2147483646 h 140"/>
              <a:gd name="T10" fmla="*/ 2147483646 w 29"/>
              <a:gd name="T11" fmla="*/ 2147483646 h 140"/>
              <a:gd name="T12" fmla="*/ 2147483646 w 29"/>
              <a:gd name="T13" fmla="*/ 2147483646 h 140"/>
              <a:gd name="T14" fmla="*/ 2147483646 w 29"/>
              <a:gd name="T15" fmla="*/ 2147483646 h 140"/>
              <a:gd name="T16" fmla="*/ 2147483646 w 29"/>
              <a:gd name="T17" fmla="*/ 2147483646 h 140"/>
              <a:gd name="T18" fmla="*/ 2147483646 w 29"/>
              <a:gd name="T19" fmla="*/ 2147483646 h 140"/>
              <a:gd name="T20" fmla="*/ 2147483646 w 29"/>
              <a:gd name="T21" fmla="*/ 0 h 140"/>
              <a:gd name="T22" fmla="*/ 2147483646 w 29"/>
              <a:gd name="T23" fmla="*/ 0 h 140"/>
              <a:gd name="T24" fmla="*/ 2147483646 w 29"/>
              <a:gd name="T25" fmla="*/ 0 h 140"/>
              <a:gd name="T26" fmla="*/ 2147483646 w 29"/>
              <a:gd name="T27" fmla="*/ 0 h 140"/>
              <a:gd name="T28" fmla="*/ 0 w 29"/>
              <a:gd name="T29" fmla="*/ 2147483646 h 140"/>
              <a:gd name="T30" fmla="*/ 0 w 29"/>
              <a:gd name="T31" fmla="*/ 2147483646 h 140"/>
              <a:gd name="T32" fmla="*/ 2147483646 w 29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9" h="140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0"/>
                </a:lnTo>
                <a:lnTo>
                  <a:pt x="27" y="139"/>
                </a:lnTo>
                <a:lnTo>
                  <a:pt x="29" y="135"/>
                </a:lnTo>
                <a:lnTo>
                  <a:pt x="8" y="3"/>
                </a:lnTo>
                <a:lnTo>
                  <a:pt x="6" y="0"/>
                </a:lnTo>
                <a:lnTo>
                  <a:pt x="3" y="0"/>
                </a:lnTo>
                <a:lnTo>
                  <a:pt x="0" y="2"/>
                </a:lnTo>
                <a:lnTo>
                  <a:pt x="0" y="5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4" name="Freeform 252"/>
          <p:cNvSpPr/>
          <p:nvPr userDrawn="1"/>
        </p:nvSpPr>
        <p:spPr bwMode="auto">
          <a:xfrm>
            <a:off x="2863850" y="5467350"/>
            <a:ext cx="92075" cy="209550"/>
          </a:xfrm>
          <a:custGeom>
            <a:avLst/>
            <a:gdLst>
              <a:gd name="T0" fmla="*/ 2147483646 w 58"/>
              <a:gd name="T1" fmla="*/ 2147483646 h 132"/>
              <a:gd name="T2" fmla="*/ 2147483646 w 58"/>
              <a:gd name="T3" fmla="*/ 2147483646 h 132"/>
              <a:gd name="T4" fmla="*/ 2147483646 w 58"/>
              <a:gd name="T5" fmla="*/ 2147483646 h 132"/>
              <a:gd name="T6" fmla="*/ 2147483646 w 58"/>
              <a:gd name="T7" fmla="*/ 2147483646 h 132"/>
              <a:gd name="T8" fmla="*/ 2147483646 w 58"/>
              <a:gd name="T9" fmla="*/ 2147483646 h 132"/>
              <a:gd name="T10" fmla="*/ 2147483646 w 58"/>
              <a:gd name="T11" fmla="*/ 2147483646 h 132"/>
              <a:gd name="T12" fmla="*/ 2147483646 w 58"/>
              <a:gd name="T13" fmla="*/ 2147483646 h 132"/>
              <a:gd name="T14" fmla="*/ 2147483646 w 58"/>
              <a:gd name="T15" fmla="*/ 2147483646 h 132"/>
              <a:gd name="T16" fmla="*/ 2147483646 w 58"/>
              <a:gd name="T17" fmla="*/ 2147483646 h 132"/>
              <a:gd name="T18" fmla="*/ 2147483646 w 58"/>
              <a:gd name="T19" fmla="*/ 2147483646 h 132"/>
              <a:gd name="T20" fmla="*/ 2147483646 w 58"/>
              <a:gd name="T21" fmla="*/ 0 h 132"/>
              <a:gd name="T22" fmla="*/ 2147483646 w 58"/>
              <a:gd name="T23" fmla="*/ 0 h 132"/>
              <a:gd name="T24" fmla="*/ 2147483646 w 58"/>
              <a:gd name="T25" fmla="*/ 0 h 132"/>
              <a:gd name="T26" fmla="*/ 2147483646 w 58"/>
              <a:gd name="T27" fmla="*/ 0 h 132"/>
              <a:gd name="T28" fmla="*/ 0 w 58"/>
              <a:gd name="T29" fmla="*/ 2147483646 h 132"/>
              <a:gd name="T30" fmla="*/ 0 w 58"/>
              <a:gd name="T31" fmla="*/ 2147483646 h 132"/>
              <a:gd name="T32" fmla="*/ 2147483646 w 58"/>
              <a:gd name="T33" fmla="*/ 2147483646 h 13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8" h="132">
                <a:moveTo>
                  <a:pt x="50" y="128"/>
                </a:moveTo>
                <a:lnTo>
                  <a:pt x="50" y="128"/>
                </a:lnTo>
                <a:lnTo>
                  <a:pt x="52" y="132"/>
                </a:lnTo>
                <a:lnTo>
                  <a:pt x="57" y="132"/>
                </a:lnTo>
                <a:lnTo>
                  <a:pt x="58" y="128"/>
                </a:lnTo>
                <a:lnTo>
                  <a:pt x="58" y="125"/>
                </a:lnTo>
                <a:lnTo>
                  <a:pt x="8" y="3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50" y="12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5" name="Freeform 253"/>
          <p:cNvSpPr/>
          <p:nvPr userDrawn="1"/>
        </p:nvSpPr>
        <p:spPr bwMode="auto">
          <a:xfrm>
            <a:off x="2813050" y="5513388"/>
            <a:ext cx="133350" cy="188912"/>
          </a:xfrm>
          <a:custGeom>
            <a:avLst/>
            <a:gdLst>
              <a:gd name="T0" fmla="*/ 2147483646 w 84"/>
              <a:gd name="T1" fmla="*/ 2147483646 h 119"/>
              <a:gd name="T2" fmla="*/ 2147483646 w 84"/>
              <a:gd name="T3" fmla="*/ 2147483646 h 119"/>
              <a:gd name="T4" fmla="*/ 2147483646 w 84"/>
              <a:gd name="T5" fmla="*/ 2147483646 h 119"/>
              <a:gd name="T6" fmla="*/ 2147483646 w 84"/>
              <a:gd name="T7" fmla="*/ 2147483646 h 119"/>
              <a:gd name="T8" fmla="*/ 2147483646 w 84"/>
              <a:gd name="T9" fmla="*/ 2147483646 h 119"/>
              <a:gd name="T10" fmla="*/ 2147483646 w 84"/>
              <a:gd name="T11" fmla="*/ 2147483646 h 119"/>
              <a:gd name="T12" fmla="*/ 2147483646 w 84"/>
              <a:gd name="T13" fmla="*/ 2147483646 h 119"/>
              <a:gd name="T14" fmla="*/ 2147483646 w 84"/>
              <a:gd name="T15" fmla="*/ 2147483646 h 119"/>
              <a:gd name="T16" fmla="*/ 2147483646 w 84"/>
              <a:gd name="T17" fmla="*/ 2147483646 h 119"/>
              <a:gd name="T18" fmla="*/ 2147483646 w 84"/>
              <a:gd name="T19" fmla="*/ 2147483646 h 119"/>
              <a:gd name="T20" fmla="*/ 2147483646 w 84"/>
              <a:gd name="T21" fmla="*/ 0 h 119"/>
              <a:gd name="T22" fmla="*/ 2147483646 w 84"/>
              <a:gd name="T23" fmla="*/ 0 h 119"/>
              <a:gd name="T24" fmla="*/ 2147483646 w 84"/>
              <a:gd name="T25" fmla="*/ 0 h 119"/>
              <a:gd name="T26" fmla="*/ 2147483646 w 84"/>
              <a:gd name="T27" fmla="*/ 0 h 119"/>
              <a:gd name="T28" fmla="*/ 0 w 84"/>
              <a:gd name="T29" fmla="*/ 2147483646 h 119"/>
              <a:gd name="T30" fmla="*/ 0 w 84"/>
              <a:gd name="T31" fmla="*/ 2147483646 h 119"/>
              <a:gd name="T32" fmla="*/ 2147483646 w 84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4" h="119">
                <a:moveTo>
                  <a:pt x="76" y="115"/>
                </a:moveTo>
                <a:lnTo>
                  <a:pt x="76" y="115"/>
                </a:lnTo>
                <a:lnTo>
                  <a:pt x="79" y="119"/>
                </a:lnTo>
                <a:lnTo>
                  <a:pt x="82" y="117"/>
                </a:lnTo>
                <a:lnTo>
                  <a:pt x="84" y="114"/>
                </a:lnTo>
                <a:lnTo>
                  <a:pt x="84" y="111"/>
                </a:lnTo>
                <a:lnTo>
                  <a:pt x="8" y="1"/>
                </a:lnTo>
                <a:lnTo>
                  <a:pt x="5" y="0"/>
                </a:lnTo>
                <a:lnTo>
                  <a:pt x="2" y="0"/>
                </a:lnTo>
                <a:lnTo>
                  <a:pt x="0" y="3"/>
                </a:lnTo>
                <a:lnTo>
                  <a:pt x="0" y="6"/>
                </a:lnTo>
                <a:lnTo>
                  <a:pt x="76" y="11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6" name="Freeform 254"/>
          <p:cNvSpPr/>
          <p:nvPr userDrawn="1"/>
        </p:nvSpPr>
        <p:spPr bwMode="auto">
          <a:xfrm>
            <a:off x="1411288" y="5160963"/>
            <a:ext cx="163512" cy="163512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2147483646 w 103"/>
              <a:gd name="T13" fmla="*/ 2147483646 h 103"/>
              <a:gd name="T14" fmla="*/ 2147483646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0 w 103"/>
              <a:gd name="T41" fmla="*/ 2147483646 h 103"/>
              <a:gd name="T42" fmla="*/ 0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0 h 103"/>
              <a:gd name="T60" fmla="*/ 2147483646 w 103"/>
              <a:gd name="T61" fmla="*/ 0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2147483646 h 103"/>
              <a:gd name="T68" fmla="*/ 2147483646 w 103"/>
              <a:gd name="T69" fmla="*/ 2147483646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100" y="34"/>
                </a:moveTo>
                <a:lnTo>
                  <a:pt x="100" y="34"/>
                </a:lnTo>
                <a:lnTo>
                  <a:pt x="102" y="45"/>
                </a:lnTo>
                <a:lnTo>
                  <a:pt x="103" y="55"/>
                </a:lnTo>
                <a:lnTo>
                  <a:pt x="102" y="64"/>
                </a:lnTo>
                <a:lnTo>
                  <a:pt x="97" y="74"/>
                </a:lnTo>
                <a:lnTo>
                  <a:pt x="92" y="82"/>
                </a:lnTo>
                <a:lnTo>
                  <a:pt x="85" y="90"/>
                </a:lnTo>
                <a:lnTo>
                  <a:pt x="77" y="95"/>
                </a:lnTo>
                <a:lnTo>
                  <a:pt x="68" y="100"/>
                </a:lnTo>
                <a:lnTo>
                  <a:pt x="58" y="103"/>
                </a:lnTo>
                <a:lnTo>
                  <a:pt x="48" y="103"/>
                </a:lnTo>
                <a:lnTo>
                  <a:pt x="39" y="101"/>
                </a:lnTo>
                <a:lnTo>
                  <a:pt x="29" y="98"/>
                </a:lnTo>
                <a:lnTo>
                  <a:pt x="21" y="93"/>
                </a:lnTo>
                <a:lnTo>
                  <a:pt x="13" y="85"/>
                </a:lnTo>
                <a:lnTo>
                  <a:pt x="7" y="77"/>
                </a:lnTo>
                <a:lnTo>
                  <a:pt x="3" y="69"/>
                </a:lnTo>
                <a:lnTo>
                  <a:pt x="0" y="58"/>
                </a:lnTo>
                <a:lnTo>
                  <a:pt x="0" y="48"/>
                </a:lnTo>
                <a:lnTo>
                  <a:pt x="2" y="38"/>
                </a:lnTo>
                <a:lnTo>
                  <a:pt x="5" y="29"/>
                </a:lnTo>
                <a:lnTo>
                  <a:pt x="10" y="21"/>
                </a:lnTo>
                <a:lnTo>
                  <a:pt x="16" y="13"/>
                </a:lnTo>
                <a:lnTo>
                  <a:pt x="24" y="8"/>
                </a:lnTo>
                <a:lnTo>
                  <a:pt x="34" y="3"/>
                </a:lnTo>
                <a:lnTo>
                  <a:pt x="44" y="0"/>
                </a:lnTo>
                <a:lnTo>
                  <a:pt x="55" y="0"/>
                </a:lnTo>
                <a:lnTo>
                  <a:pt x="65" y="1"/>
                </a:lnTo>
                <a:lnTo>
                  <a:pt x="73" y="5"/>
                </a:lnTo>
                <a:lnTo>
                  <a:pt x="82" y="10"/>
                </a:lnTo>
                <a:lnTo>
                  <a:pt x="89" y="18"/>
                </a:lnTo>
                <a:lnTo>
                  <a:pt x="95" y="26"/>
                </a:lnTo>
                <a:lnTo>
                  <a:pt x="100" y="3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7" name="Freeform 255"/>
          <p:cNvSpPr/>
          <p:nvPr userDrawn="1"/>
        </p:nvSpPr>
        <p:spPr bwMode="auto">
          <a:xfrm>
            <a:off x="1552575" y="5514975"/>
            <a:ext cx="101600" cy="103188"/>
          </a:xfrm>
          <a:custGeom>
            <a:avLst/>
            <a:gdLst>
              <a:gd name="T0" fmla="*/ 2147483646 w 64"/>
              <a:gd name="T1" fmla="*/ 2147483646 h 65"/>
              <a:gd name="T2" fmla="*/ 2147483646 w 64"/>
              <a:gd name="T3" fmla="*/ 2147483646 h 65"/>
              <a:gd name="T4" fmla="*/ 2147483646 w 64"/>
              <a:gd name="T5" fmla="*/ 2147483646 h 65"/>
              <a:gd name="T6" fmla="*/ 2147483646 w 64"/>
              <a:gd name="T7" fmla="*/ 2147483646 h 65"/>
              <a:gd name="T8" fmla="*/ 2147483646 w 64"/>
              <a:gd name="T9" fmla="*/ 2147483646 h 65"/>
              <a:gd name="T10" fmla="*/ 2147483646 w 64"/>
              <a:gd name="T11" fmla="*/ 2147483646 h 65"/>
              <a:gd name="T12" fmla="*/ 2147483646 w 64"/>
              <a:gd name="T13" fmla="*/ 2147483646 h 65"/>
              <a:gd name="T14" fmla="*/ 2147483646 w 64"/>
              <a:gd name="T15" fmla="*/ 2147483646 h 65"/>
              <a:gd name="T16" fmla="*/ 2147483646 w 64"/>
              <a:gd name="T17" fmla="*/ 2147483646 h 65"/>
              <a:gd name="T18" fmla="*/ 2147483646 w 64"/>
              <a:gd name="T19" fmla="*/ 2147483646 h 65"/>
              <a:gd name="T20" fmla="*/ 2147483646 w 64"/>
              <a:gd name="T21" fmla="*/ 2147483646 h 65"/>
              <a:gd name="T22" fmla="*/ 2147483646 w 64"/>
              <a:gd name="T23" fmla="*/ 2147483646 h 65"/>
              <a:gd name="T24" fmla="*/ 2147483646 w 64"/>
              <a:gd name="T25" fmla="*/ 2147483646 h 65"/>
              <a:gd name="T26" fmla="*/ 2147483646 w 64"/>
              <a:gd name="T27" fmla="*/ 2147483646 h 65"/>
              <a:gd name="T28" fmla="*/ 2147483646 w 64"/>
              <a:gd name="T29" fmla="*/ 2147483646 h 65"/>
              <a:gd name="T30" fmla="*/ 2147483646 w 64"/>
              <a:gd name="T31" fmla="*/ 2147483646 h 65"/>
              <a:gd name="T32" fmla="*/ 2147483646 w 64"/>
              <a:gd name="T33" fmla="*/ 2147483646 h 65"/>
              <a:gd name="T34" fmla="*/ 2147483646 w 64"/>
              <a:gd name="T35" fmla="*/ 2147483646 h 65"/>
              <a:gd name="T36" fmla="*/ 2147483646 w 64"/>
              <a:gd name="T37" fmla="*/ 2147483646 h 65"/>
              <a:gd name="T38" fmla="*/ 2147483646 w 64"/>
              <a:gd name="T39" fmla="*/ 2147483646 h 65"/>
              <a:gd name="T40" fmla="*/ 0 w 64"/>
              <a:gd name="T41" fmla="*/ 2147483646 h 65"/>
              <a:gd name="T42" fmla="*/ 0 w 64"/>
              <a:gd name="T43" fmla="*/ 2147483646 h 65"/>
              <a:gd name="T44" fmla="*/ 2147483646 w 64"/>
              <a:gd name="T45" fmla="*/ 2147483646 h 65"/>
              <a:gd name="T46" fmla="*/ 2147483646 w 64"/>
              <a:gd name="T47" fmla="*/ 2147483646 h 65"/>
              <a:gd name="T48" fmla="*/ 2147483646 w 64"/>
              <a:gd name="T49" fmla="*/ 2147483646 h 65"/>
              <a:gd name="T50" fmla="*/ 2147483646 w 64"/>
              <a:gd name="T51" fmla="*/ 2147483646 h 65"/>
              <a:gd name="T52" fmla="*/ 2147483646 w 64"/>
              <a:gd name="T53" fmla="*/ 2147483646 h 65"/>
              <a:gd name="T54" fmla="*/ 2147483646 w 64"/>
              <a:gd name="T55" fmla="*/ 2147483646 h 65"/>
              <a:gd name="T56" fmla="*/ 2147483646 w 64"/>
              <a:gd name="T57" fmla="*/ 2147483646 h 65"/>
              <a:gd name="T58" fmla="*/ 2147483646 w 64"/>
              <a:gd name="T59" fmla="*/ 0 h 65"/>
              <a:gd name="T60" fmla="*/ 2147483646 w 64"/>
              <a:gd name="T61" fmla="*/ 0 h 65"/>
              <a:gd name="T62" fmla="*/ 2147483646 w 64"/>
              <a:gd name="T63" fmla="*/ 0 h 65"/>
              <a:gd name="T64" fmla="*/ 2147483646 w 64"/>
              <a:gd name="T65" fmla="*/ 2147483646 h 65"/>
              <a:gd name="T66" fmla="*/ 2147483646 w 64"/>
              <a:gd name="T67" fmla="*/ 2147483646 h 65"/>
              <a:gd name="T68" fmla="*/ 2147483646 w 64"/>
              <a:gd name="T69" fmla="*/ 2147483646 h 65"/>
              <a:gd name="T70" fmla="*/ 2147483646 w 64"/>
              <a:gd name="T71" fmla="*/ 2147483646 h 65"/>
              <a:gd name="T72" fmla="*/ 2147483646 w 64"/>
              <a:gd name="T73" fmla="*/ 2147483646 h 65"/>
              <a:gd name="T74" fmla="*/ 2147483646 w 64"/>
              <a:gd name="T75" fmla="*/ 2147483646 h 65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5">
                <a:moveTo>
                  <a:pt x="62" y="21"/>
                </a:moveTo>
                <a:lnTo>
                  <a:pt x="62" y="21"/>
                </a:lnTo>
                <a:lnTo>
                  <a:pt x="64" y="28"/>
                </a:lnTo>
                <a:lnTo>
                  <a:pt x="64" y="34"/>
                </a:lnTo>
                <a:lnTo>
                  <a:pt x="64" y="41"/>
                </a:lnTo>
                <a:lnTo>
                  <a:pt x="61" y="45"/>
                </a:lnTo>
                <a:lnTo>
                  <a:pt x="58" y="52"/>
                </a:lnTo>
                <a:lnTo>
                  <a:pt x="54" y="57"/>
                </a:lnTo>
                <a:lnTo>
                  <a:pt x="50" y="60"/>
                </a:lnTo>
                <a:lnTo>
                  <a:pt x="43" y="63"/>
                </a:lnTo>
                <a:lnTo>
                  <a:pt x="37" y="65"/>
                </a:lnTo>
                <a:lnTo>
                  <a:pt x="30" y="65"/>
                </a:lnTo>
                <a:lnTo>
                  <a:pt x="24" y="63"/>
                </a:lnTo>
                <a:lnTo>
                  <a:pt x="17" y="61"/>
                </a:lnTo>
                <a:lnTo>
                  <a:pt x="13" y="58"/>
                </a:lnTo>
                <a:lnTo>
                  <a:pt x="8" y="53"/>
                </a:lnTo>
                <a:lnTo>
                  <a:pt x="5" y="49"/>
                </a:lnTo>
                <a:lnTo>
                  <a:pt x="1" y="42"/>
                </a:lnTo>
                <a:lnTo>
                  <a:pt x="0" y="36"/>
                </a:lnTo>
                <a:lnTo>
                  <a:pt x="0" y="29"/>
                </a:lnTo>
                <a:lnTo>
                  <a:pt x="1" y="24"/>
                </a:lnTo>
                <a:lnTo>
                  <a:pt x="3" y="18"/>
                </a:lnTo>
                <a:lnTo>
                  <a:pt x="6" y="13"/>
                </a:lnTo>
                <a:lnTo>
                  <a:pt x="11" y="8"/>
                </a:lnTo>
                <a:lnTo>
                  <a:pt x="16" y="4"/>
                </a:lnTo>
                <a:lnTo>
                  <a:pt x="22" y="2"/>
                </a:lnTo>
                <a:lnTo>
                  <a:pt x="27" y="0"/>
                </a:lnTo>
                <a:lnTo>
                  <a:pt x="33" y="0"/>
                </a:lnTo>
                <a:lnTo>
                  <a:pt x="40" y="0"/>
                </a:lnTo>
                <a:lnTo>
                  <a:pt x="46" y="4"/>
                </a:lnTo>
                <a:lnTo>
                  <a:pt x="51" y="7"/>
                </a:lnTo>
                <a:lnTo>
                  <a:pt x="56" y="10"/>
                </a:lnTo>
                <a:lnTo>
                  <a:pt x="61" y="15"/>
                </a:lnTo>
                <a:lnTo>
                  <a:pt x="62" y="2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8" name="Freeform 256"/>
          <p:cNvSpPr/>
          <p:nvPr userDrawn="1"/>
        </p:nvSpPr>
        <p:spPr bwMode="auto">
          <a:xfrm>
            <a:off x="1501775" y="5295900"/>
            <a:ext cx="96838" cy="231775"/>
          </a:xfrm>
          <a:custGeom>
            <a:avLst/>
            <a:gdLst>
              <a:gd name="T0" fmla="*/ 2147483646 w 61"/>
              <a:gd name="T1" fmla="*/ 2147483646 h 146"/>
              <a:gd name="T2" fmla="*/ 2147483646 w 61"/>
              <a:gd name="T3" fmla="*/ 2147483646 h 146"/>
              <a:gd name="T4" fmla="*/ 2147483646 w 61"/>
              <a:gd name="T5" fmla="*/ 2147483646 h 146"/>
              <a:gd name="T6" fmla="*/ 2147483646 w 61"/>
              <a:gd name="T7" fmla="*/ 2147483646 h 146"/>
              <a:gd name="T8" fmla="*/ 2147483646 w 61"/>
              <a:gd name="T9" fmla="*/ 2147483646 h 146"/>
              <a:gd name="T10" fmla="*/ 2147483646 w 61"/>
              <a:gd name="T11" fmla="*/ 2147483646 h 146"/>
              <a:gd name="T12" fmla="*/ 2147483646 w 61"/>
              <a:gd name="T13" fmla="*/ 2147483646 h 146"/>
              <a:gd name="T14" fmla="*/ 2147483646 w 61"/>
              <a:gd name="T15" fmla="*/ 2147483646 h 146"/>
              <a:gd name="T16" fmla="*/ 2147483646 w 61"/>
              <a:gd name="T17" fmla="*/ 2147483646 h 146"/>
              <a:gd name="T18" fmla="*/ 2147483646 w 61"/>
              <a:gd name="T19" fmla="*/ 2147483646 h 146"/>
              <a:gd name="T20" fmla="*/ 2147483646 w 61"/>
              <a:gd name="T21" fmla="*/ 2147483646 h 146"/>
              <a:gd name="T22" fmla="*/ 2147483646 w 61"/>
              <a:gd name="T23" fmla="*/ 2147483646 h 146"/>
              <a:gd name="T24" fmla="*/ 2147483646 w 61"/>
              <a:gd name="T25" fmla="*/ 2147483646 h 146"/>
              <a:gd name="T26" fmla="*/ 2147483646 w 61"/>
              <a:gd name="T27" fmla="*/ 2147483646 h 146"/>
              <a:gd name="T28" fmla="*/ 0 w 61"/>
              <a:gd name="T29" fmla="*/ 2147483646 h 146"/>
              <a:gd name="T30" fmla="*/ 2147483646 w 61"/>
              <a:gd name="T31" fmla="*/ 2147483646 h 146"/>
              <a:gd name="T32" fmla="*/ 2147483646 w 61"/>
              <a:gd name="T33" fmla="*/ 2147483646 h 146"/>
              <a:gd name="T34" fmla="*/ 2147483646 w 61"/>
              <a:gd name="T35" fmla="*/ 0 h 146"/>
              <a:gd name="T36" fmla="*/ 2147483646 w 61"/>
              <a:gd name="T37" fmla="*/ 0 h 146"/>
              <a:gd name="T38" fmla="*/ 2147483646 w 61"/>
              <a:gd name="T39" fmla="*/ 0 h 146"/>
              <a:gd name="T40" fmla="*/ 2147483646 w 61"/>
              <a:gd name="T41" fmla="*/ 0 h 146"/>
              <a:gd name="T42" fmla="*/ 2147483646 w 61"/>
              <a:gd name="T43" fmla="*/ 0 h 146"/>
              <a:gd name="T44" fmla="*/ 2147483646 w 61"/>
              <a:gd name="T45" fmla="*/ 2147483646 h 146"/>
              <a:gd name="T46" fmla="*/ 2147483646 w 61"/>
              <a:gd name="T47" fmla="*/ 2147483646 h 146"/>
              <a:gd name="T48" fmla="*/ 2147483646 w 61"/>
              <a:gd name="T49" fmla="*/ 2147483646 h 14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61" h="146">
                <a:moveTo>
                  <a:pt x="61" y="137"/>
                </a:moveTo>
                <a:lnTo>
                  <a:pt x="61" y="137"/>
                </a:lnTo>
                <a:lnTo>
                  <a:pt x="61" y="140"/>
                </a:lnTo>
                <a:lnTo>
                  <a:pt x="61" y="143"/>
                </a:lnTo>
                <a:lnTo>
                  <a:pt x="59" y="145"/>
                </a:lnTo>
                <a:lnTo>
                  <a:pt x="56" y="146"/>
                </a:lnTo>
                <a:lnTo>
                  <a:pt x="53" y="146"/>
                </a:lnTo>
                <a:lnTo>
                  <a:pt x="51" y="146"/>
                </a:lnTo>
                <a:lnTo>
                  <a:pt x="48" y="145"/>
                </a:lnTo>
                <a:lnTo>
                  <a:pt x="48" y="142"/>
                </a:lnTo>
                <a:lnTo>
                  <a:pt x="1" y="10"/>
                </a:lnTo>
                <a:lnTo>
                  <a:pt x="0" y="6"/>
                </a:lnTo>
                <a:lnTo>
                  <a:pt x="1" y="5"/>
                </a:lnTo>
                <a:lnTo>
                  <a:pt x="3" y="2"/>
                </a:lnTo>
                <a:lnTo>
                  <a:pt x="4" y="0"/>
                </a:lnTo>
                <a:lnTo>
                  <a:pt x="8" y="0"/>
                </a:lnTo>
                <a:lnTo>
                  <a:pt x="11" y="0"/>
                </a:lnTo>
                <a:lnTo>
                  <a:pt x="12" y="2"/>
                </a:lnTo>
                <a:lnTo>
                  <a:pt x="14" y="5"/>
                </a:lnTo>
                <a:lnTo>
                  <a:pt x="61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69" name="Freeform 257"/>
          <p:cNvSpPr/>
          <p:nvPr userDrawn="1"/>
        </p:nvSpPr>
        <p:spPr bwMode="auto">
          <a:xfrm>
            <a:off x="1325563" y="5002213"/>
            <a:ext cx="130175" cy="192087"/>
          </a:xfrm>
          <a:custGeom>
            <a:avLst/>
            <a:gdLst>
              <a:gd name="T0" fmla="*/ 2147483646 w 82"/>
              <a:gd name="T1" fmla="*/ 2147483646 h 121"/>
              <a:gd name="T2" fmla="*/ 2147483646 w 82"/>
              <a:gd name="T3" fmla="*/ 2147483646 h 121"/>
              <a:gd name="T4" fmla="*/ 2147483646 w 82"/>
              <a:gd name="T5" fmla="*/ 2147483646 h 121"/>
              <a:gd name="T6" fmla="*/ 2147483646 w 82"/>
              <a:gd name="T7" fmla="*/ 2147483646 h 121"/>
              <a:gd name="T8" fmla="*/ 2147483646 w 82"/>
              <a:gd name="T9" fmla="*/ 2147483646 h 121"/>
              <a:gd name="T10" fmla="*/ 2147483646 w 82"/>
              <a:gd name="T11" fmla="*/ 2147483646 h 121"/>
              <a:gd name="T12" fmla="*/ 2147483646 w 82"/>
              <a:gd name="T13" fmla="*/ 2147483646 h 121"/>
              <a:gd name="T14" fmla="*/ 2147483646 w 82"/>
              <a:gd name="T15" fmla="*/ 2147483646 h 121"/>
              <a:gd name="T16" fmla="*/ 0 w 82"/>
              <a:gd name="T17" fmla="*/ 2147483646 h 121"/>
              <a:gd name="T18" fmla="*/ 0 w 82"/>
              <a:gd name="T19" fmla="*/ 2147483646 h 121"/>
              <a:gd name="T20" fmla="*/ 0 w 82"/>
              <a:gd name="T21" fmla="*/ 2147483646 h 121"/>
              <a:gd name="T22" fmla="*/ 2147483646 w 82"/>
              <a:gd name="T23" fmla="*/ 2147483646 h 121"/>
              <a:gd name="T24" fmla="*/ 2147483646 w 82"/>
              <a:gd name="T25" fmla="*/ 2147483646 h 121"/>
              <a:gd name="T26" fmla="*/ 2147483646 w 82"/>
              <a:gd name="T27" fmla="*/ 2147483646 h 121"/>
              <a:gd name="T28" fmla="*/ 2147483646 w 82"/>
              <a:gd name="T29" fmla="*/ 0 h 121"/>
              <a:gd name="T30" fmla="*/ 2147483646 w 82"/>
              <a:gd name="T31" fmla="*/ 2147483646 h 121"/>
              <a:gd name="T32" fmla="*/ 2147483646 w 82"/>
              <a:gd name="T33" fmla="*/ 2147483646 h 12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21">
                <a:moveTo>
                  <a:pt x="80" y="114"/>
                </a:moveTo>
                <a:lnTo>
                  <a:pt x="80" y="114"/>
                </a:lnTo>
                <a:lnTo>
                  <a:pt x="82" y="118"/>
                </a:lnTo>
                <a:lnTo>
                  <a:pt x="78" y="121"/>
                </a:lnTo>
                <a:lnTo>
                  <a:pt x="75" y="121"/>
                </a:lnTo>
                <a:lnTo>
                  <a:pt x="74" y="119"/>
                </a:lnTo>
                <a:lnTo>
                  <a:pt x="0" y="8"/>
                </a:lnTo>
                <a:lnTo>
                  <a:pt x="0" y="5"/>
                </a:lnTo>
                <a:lnTo>
                  <a:pt x="1" y="2"/>
                </a:lnTo>
                <a:lnTo>
                  <a:pt x="4" y="0"/>
                </a:lnTo>
                <a:lnTo>
                  <a:pt x="8" y="3"/>
                </a:lnTo>
                <a:lnTo>
                  <a:pt x="80" y="11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0" name="Freeform 258"/>
          <p:cNvSpPr/>
          <p:nvPr userDrawn="1"/>
        </p:nvSpPr>
        <p:spPr bwMode="auto">
          <a:xfrm>
            <a:off x="1393825" y="4960938"/>
            <a:ext cx="79375" cy="215900"/>
          </a:xfrm>
          <a:custGeom>
            <a:avLst/>
            <a:gdLst>
              <a:gd name="T0" fmla="*/ 2147483646 w 50"/>
              <a:gd name="T1" fmla="*/ 2147483646 h 136"/>
              <a:gd name="T2" fmla="*/ 2147483646 w 50"/>
              <a:gd name="T3" fmla="*/ 2147483646 h 136"/>
              <a:gd name="T4" fmla="*/ 2147483646 w 50"/>
              <a:gd name="T5" fmla="*/ 2147483646 h 136"/>
              <a:gd name="T6" fmla="*/ 2147483646 w 50"/>
              <a:gd name="T7" fmla="*/ 2147483646 h 136"/>
              <a:gd name="T8" fmla="*/ 2147483646 w 50"/>
              <a:gd name="T9" fmla="*/ 2147483646 h 136"/>
              <a:gd name="T10" fmla="*/ 2147483646 w 50"/>
              <a:gd name="T11" fmla="*/ 2147483646 h 136"/>
              <a:gd name="T12" fmla="*/ 2147483646 w 50"/>
              <a:gd name="T13" fmla="*/ 2147483646 h 136"/>
              <a:gd name="T14" fmla="*/ 2147483646 w 50"/>
              <a:gd name="T15" fmla="*/ 2147483646 h 136"/>
              <a:gd name="T16" fmla="*/ 0 w 50"/>
              <a:gd name="T17" fmla="*/ 2147483646 h 136"/>
              <a:gd name="T18" fmla="*/ 0 w 50"/>
              <a:gd name="T19" fmla="*/ 2147483646 h 136"/>
              <a:gd name="T20" fmla="*/ 0 w 50"/>
              <a:gd name="T21" fmla="*/ 2147483646 h 136"/>
              <a:gd name="T22" fmla="*/ 2147483646 w 50"/>
              <a:gd name="T23" fmla="*/ 0 h 136"/>
              <a:gd name="T24" fmla="*/ 2147483646 w 50"/>
              <a:gd name="T25" fmla="*/ 0 h 136"/>
              <a:gd name="T26" fmla="*/ 2147483646 w 50"/>
              <a:gd name="T27" fmla="*/ 0 h 136"/>
              <a:gd name="T28" fmla="*/ 2147483646 w 50"/>
              <a:gd name="T29" fmla="*/ 0 h 136"/>
              <a:gd name="T30" fmla="*/ 2147483646 w 50"/>
              <a:gd name="T31" fmla="*/ 2147483646 h 136"/>
              <a:gd name="T32" fmla="*/ 2147483646 w 50"/>
              <a:gd name="T33" fmla="*/ 2147483646 h 1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6">
                <a:moveTo>
                  <a:pt x="50" y="129"/>
                </a:moveTo>
                <a:lnTo>
                  <a:pt x="50" y="129"/>
                </a:lnTo>
                <a:lnTo>
                  <a:pt x="50" y="132"/>
                </a:lnTo>
                <a:lnTo>
                  <a:pt x="47" y="136"/>
                </a:lnTo>
                <a:lnTo>
                  <a:pt x="43" y="136"/>
                </a:lnTo>
                <a:lnTo>
                  <a:pt x="40" y="132"/>
                </a:lnTo>
                <a:lnTo>
                  <a:pt x="0" y="5"/>
                </a:lnTo>
                <a:lnTo>
                  <a:pt x="0" y="2"/>
                </a:lnTo>
                <a:lnTo>
                  <a:pt x="3" y="0"/>
                </a:lnTo>
                <a:lnTo>
                  <a:pt x="6" y="0"/>
                </a:lnTo>
                <a:lnTo>
                  <a:pt x="8" y="4"/>
                </a:lnTo>
                <a:lnTo>
                  <a:pt x="50" y="12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1" name="Freeform 259"/>
          <p:cNvSpPr/>
          <p:nvPr userDrawn="1"/>
        </p:nvSpPr>
        <p:spPr bwMode="auto">
          <a:xfrm>
            <a:off x="1263650" y="5048250"/>
            <a:ext cx="168275" cy="158750"/>
          </a:xfrm>
          <a:custGeom>
            <a:avLst/>
            <a:gdLst>
              <a:gd name="T0" fmla="*/ 2147483646 w 106"/>
              <a:gd name="T1" fmla="*/ 2147483646 h 100"/>
              <a:gd name="T2" fmla="*/ 2147483646 w 106"/>
              <a:gd name="T3" fmla="*/ 2147483646 h 100"/>
              <a:gd name="T4" fmla="*/ 2147483646 w 106"/>
              <a:gd name="T5" fmla="*/ 2147483646 h 100"/>
              <a:gd name="T6" fmla="*/ 2147483646 w 106"/>
              <a:gd name="T7" fmla="*/ 2147483646 h 100"/>
              <a:gd name="T8" fmla="*/ 2147483646 w 106"/>
              <a:gd name="T9" fmla="*/ 2147483646 h 100"/>
              <a:gd name="T10" fmla="*/ 2147483646 w 106"/>
              <a:gd name="T11" fmla="*/ 2147483646 h 100"/>
              <a:gd name="T12" fmla="*/ 2147483646 w 106"/>
              <a:gd name="T13" fmla="*/ 2147483646 h 100"/>
              <a:gd name="T14" fmla="*/ 2147483646 w 106"/>
              <a:gd name="T15" fmla="*/ 2147483646 h 100"/>
              <a:gd name="T16" fmla="*/ 2147483646 w 106"/>
              <a:gd name="T17" fmla="*/ 2147483646 h 100"/>
              <a:gd name="T18" fmla="*/ 2147483646 w 106"/>
              <a:gd name="T19" fmla="*/ 2147483646 h 100"/>
              <a:gd name="T20" fmla="*/ 0 w 106"/>
              <a:gd name="T21" fmla="*/ 2147483646 h 100"/>
              <a:gd name="T22" fmla="*/ 2147483646 w 106"/>
              <a:gd name="T23" fmla="*/ 2147483646 h 100"/>
              <a:gd name="T24" fmla="*/ 2147483646 w 106"/>
              <a:gd name="T25" fmla="*/ 2147483646 h 100"/>
              <a:gd name="T26" fmla="*/ 2147483646 w 106"/>
              <a:gd name="T27" fmla="*/ 2147483646 h 100"/>
              <a:gd name="T28" fmla="*/ 2147483646 w 106"/>
              <a:gd name="T29" fmla="*/ 0 h 100"/>
              <a:gd name="T30" fmla="*/ 2147483646 w 106"/>
              <a:gd name="T31" fmla="*/ 2147483646 h 100"/>
              <a:gd name="T32" fmla="*/ 2147483646 w 106"/>
              <a:gd name="T33" fmla="*/ 2147483646 h 10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6" h="100">
                <a:moveTo>
                  <a:pt x="105" y="92"/>
                </a:moveTo>
                <a:lnTo>
                  <a:pt x="105" y="92"/>
                </a:lnTo>
                <a:lnTo>
                  <a:pt x="106" y="95"/>
                </a:lnTo>
                <a:lnTo>
                  <a:pt x="105" y="98"/>
                </a:lnTo>
                <a:lnTo>
                  <a:pt x="103" y="100"/>
                </a:lnTo>
                <a:lnTo>
                  <a:pt x="100" y="98"/>
                </a:lnTo>
                <a:lnTo>
                  <a:pt x="2" y="8"/>
                </a:lnTo>
                <a:lnTo>
                  <a:pt x="0" y="5"/>
                </a:lnTo>
                <a:lnTo>
                  <a:pt x="2" y="2"/>
                </a:lnTo>
                <a:lnTo>
                  <a:pt x="5" y="0"/>
                </a:lnTo>
                <a:lnTo>
                  <a:pt x="8" y="2"/>
                </a:lnTo>
                <a:lnTo>
                  <a:pt x="105" y="92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2" name="Freeform 260"/>
          <p:cNvSpPr/>
          <p:nvPr userDrawn="1"/>
        </p:nvSpPr>
        <p:spPr bwMode="auto">
          <a:xfrm>
            <a:off x="1465263" y="4946650"/>
            <a:ext cx="38100" cy="223838"/>
          </a:xfrm>
          <a:custGeom>
            <a:avLst/>
            <a:gdLst>
              <a:gd name="T0" fmla="*/ 2147483646 w 24"/>
              <a:gd name="T1" fmla="*/ 2147483646 h 141"/>
              <a:gd name="T2" fmla="*/ 2147483646 w 24"/>
              <a:gd name="T3" fmla="*/ 2147483646 h 141"/>
              <a:gd name="T4" fmla="*/ 2147483646 w 24"/>
              <a:gd name="T5" fmla="*/ 2147483646 h 141"/>
              <a:gd name="T6" fmla="*/ 2147483646 w 24"/>
              <a:gd name="T7" fmla="*/ 2147483646 h 141"/>
              <a:gd name="T8" fmla="*/ 2147483646 w 24"/>
              <a:gd name="T9" fmla="*/ 2147483646 h 141"/>
              <a:gd name="T10" fmla="*/ 2147483646 w 24"/>
              <a:gd name="T11" fmla="*/ 2147483646 h 141"/>
              <a:gd name="T12" fmla="*/ 2147483646 w 24"/>
              <a:gd name="T13" fmla="*/ 2147483646 h 141"/>
              <a:gd name="T14" fmla="*/ 2147483646 w 24"/>
              <a:gd name="T15" fmla="*/ 2147483646 h 141"/>
              <a:gd name="T16" fmla="*/ 0 w 24"/>
              <a:gd name="T17" fmla="*/ 2147483646 h 141"/>
              <a:gd name="T18" fmla="*/ 0 w 24"/>
              <a:gd name="T19" fmla="*/ 2147483646 h 141"/>
              <a:gd name="T20" fmla="*/ 2147483646 w 24"/>
              <a:gd name="T21" fmla="*/ 2147483646 h 141"/>
              <a:gd name="T22" fmla="*/ 2147483646 w 24"/>
              <a:gd name="T23" fmla="*/ 0 h 141"/>
              <a:gd name="T24" fmla="*/ 2147483646 w 24"/>
              <a:gd name="T25" fmla="*/ 0 h 141"/>
              <a:gd name="T26" fmla="*/ 2147483646 w 24"/>
              <a:gd name="T27" fmla="*/ 0 h 141"/>
              <a:gd name="T28" fmla="*/ 2147483646 w 24"/>
              <a:gd name="T29" fmla="*/ 2147483646 h 141"/>
              <a:gd name="T30" fmla="*/ 2147483646 w 24"/>
              <a:gd name="T31" fmla="*/ 2147483646 h 141"/>
              <a:gd name="T32" fmla="*/ 2147483646 w 24"/>
              <a:gd name="T33" fmla="*/ 2147483646 h 141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4" h="141">
                <a:moveTo>
                  <a:pt x="24" y="136"/>
                </a:moveTo>
                <a:lnTo>
                  <a:pt x="24" y="136"/>
                </a:lnTo>
                <a:lnTo>
                  <a:pt x="23" y="140"/>
                </a:lnTo>
                <a:lnTo>
                  <a:pt x="19" y="141"/>
                </a:lnTo>
                <a:lnTo>
                  <a:pt x="16" y="141"/>
                </a:lnTo>
                <a:lnTo>
                  <a:pt x="14" y="138"/>
                </a:lnTo>
                <a:lnTo>
                  <a:pt x="0" y="6"/>
                </a:lnTo>
                <a:lnTo>
                  <a:pt x="2" y="1"/>
                </a:lnTo>
                <a:lnTo>
                  <a:pt x="5" y="0"/>
                </a:lnTo>
                <a:lnTo>
                  <a:pt x="8" y="1"/>
                </a:lnTo>
                <a:lnTo>
                  <a:pt x="10" y="5"/>
                </a:lnTo>
                <a:lnTo>
                  <a:pt x="24" y="13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3" name="Freeform 261"/>
          <p:cNvSpPr/>
          <p:nvPr userDrawn="1"/>
        </p:nvSpPr>
        <p:spPr bwMode="auto">
          <a:xfrm>
            <a:off x="1235075" y="5106988"/>
            <a:ext cx="187325" cy="134937"/>
          </a:xfrm>
          <a:custGeom>
            <a:avLst/>
            <a:gdLst>
              <a:gd name="T0" fmla="*/ 2147483646 w 118"/>
              <a:gd name="T1" fmla="*/ 2147483646 h 85"/>
              <a:gd name="T2" fmla="*/ 2147483646 w 118"/>
              <a:gd name="T3" fmla="*/ 2147483646 h 85"/>
              <a:gd name="T4" fmla="*/ 2147483646 w 118"/>
              <a:gd name="T5" fmla="*/ 2147483646 h 85"/>
              <a:gd name="T6" fmla="*/ 2147483646 w 118"/>
              <a:gd name="T7" fmla="*/ 2147483646 h 85"/>
              <a:gd name="T8" fmla="*/ 2147483646 w 118"/>
              <a:gd name="T9" fmla="*/ 2147483646 h 85"/>
              <a:gd name="T10" fmla="*/ 2147483646 w 118"/>
              <a:gd name="T11" fmla="*/ 2147483646 h 85"/>
              <a:gd name="T12" fmla="*/ 2147483646 w 118"/>
              <a:gd name="T13" fmla="*/ 2147483646 h 85"/>
              <a:gd name="T14" fmla="*/ 2147483646 w 118"/>
              <a:gd name="T15" fmla="*/ 2147483646 h 85"/>
              <a:gd name="T16" fmla="*/ 2147483646 w 118"/>
              <a:gd name="T17" fmla="*/ 2147483646 h 85"/>
              <a:gd name="T18" fmla="*/ 2147483646 w 118"/>
              <a:gd name="T19" fmla="*/ 2147483646 h 85"/>
              <a:gd name="T20" fmla="*/ 0 w 118"/>
              <a:gd name="T21" fmla="*/ 2147483646 h 85"/>
              <a:gd name="T22" fmla="*/ 0 w 118"/>
              <a:gd name="T23" fmla="*/ 2147483646 h 85"/>
              <a:gd name="T24" fmla="*/ 0 w 118"/>
              <a:gd name="T25" fmla="*/ 2147483646 h 85"/>
              <a:gd name="T26" fmla="*/ 0 w 118"/>
              <a:gd name="T27" fmla="*/ 2147483646 h 85"/>
              <a:gd name="T28" fmla="*/ 2147483646 w 118"/>
              <a:gd name="T29" fmla="*/ 0 h 85"/>
              <a:gd name="T30" fmla="*/ 2147483646 w 118"/>
              <a:gd name="T31" fmla="*/ 2147483646 h 85"/>
              <a:gd name="T32" fmla="*/ 2147483646 w 118"/>
              <a:gd name="T33" fmla="*/ 2147483646 h 8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8" h="85">
                <a:moveTo>
                  <a:pt x="116" y="77"/>
                </a:moveTo>
                <a:lnTo>
                  <a:pt x="116" y="77"/>
                </a:lnTo>
                <a:lnTo>
                  <a:pt x="118" y="80"/>
                </a:lnTo>
                <a:lnTo>
                  <a:pt x="118" y="84"/>
                </a:lnTo>
                <a:lnTo>
                  <a:pt x="114" y="85"/>
                </a:lnTo>
                <a:lnTo>
                  <a:pt x="111" y="84"/>
                </a:lnTo>
                <a:lnTo>
                  <a:pt x="2" y="8"/>
                </a:lnTo>
                <a:lnTo>
                  <a:pt x="0" y="5"/>
                </a:lnTo>
                <a:lnTo>
                  <a:pt x="0" y="2"/>
                </a:lnTo>
                <a:lnTo>
                  <a:pt x="4" y="0"/>
                </a:lnTo>
                <a:lnTo>
                  <a:pt x="7" y="2"/>
                </a:lnTo>
                <a:lnTo>
                  <a:pt x="116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4" name="Freeform 262"/>
          <p:cNvSpPr/>
          <p:nvPr userDrawn="1"/>
        </p:nvSpPr>
        <p:spPr bwMode="auto">
          <a:xfrm>
            <a:off x="1217613" y="5176838"/>
            <a:ext cx="206375" cy="93662"/>
          </a:xfrm>
          <a:custGeom>
            <a:avLst/>
            <a:gdLst>
              <a:gd name="T0" fmla="*/ 2147483646 w 130"/>
              <a:gd name="T1" fmla="*/ 2147483646 h 59"/>
              <a:gd name="T2" fmla="*/ 2147483646 w 130"/>
              <a:gd name="T3" fmla="*/ 2147483646 h 59"/>
              <a:gd name="T4" fmla="*/ 2147483646 w 130"/>
              <a:gd name="T5" fmla="*/ 2147483646 h 59"/>
              <a:gd name="T6" fmla="*/ 2147483646 w 130"/>
              <a:gd name="T7" fmla="*/ 2147483646 h 59"/>
              <a:gd name="T8" fmla="*/ 2147483646 w 130"/>
              <a:gd name="T9" fmla="*/ 2147483646 h 59"/>
              <a:gd name="T10" fmla="*/ 2147483646 w 130"/>
              <a:gd name="T11" fmla="*/ 2147483646 h 59"/>
              <a:gd name="T12" fmla="*/ 2147483646 w 130"/>
              <a:gd name="T13" fmla="*/ 2147483646 h 59"/>
              <a:gd name="T14" fmla="*/ 2147483646 w 130"/>
              <a:gd name="T15" fmla="*/ 2147483646 h 59"/>
              <a:gd name="T16" fmla="*/ 2147483646 w 130"/>
              <a:gd name="T17" fmla="*/ 2147483646 h 59"/>
              <a:gd name="T18" fmla="*/ 2147483646 w 130"/>
              <a:gd name="T19" fmla="*/ 2147483646 h 59"/>
              <a:gd name="T20" fmla="*/ 0 w 130"/>
              <a:gd name="T21" fmla="*/ 2147483646 h 59"/>
              <a:gd name="T22" fmla="*/ 0 w 130"/>
              <a:gd name="T23" fmla="*/ 2147483646 h 59"/>
              <a:gd name="T24" fmla="*/ 0 w 130"/>
              <a:gd name="T25" fmla="*/ 2147483646 h 59"/>
              <a:gd name="T26" fmla="*/ 0 w 130"/>
              <a:gd name="T27" fmla="*/ 2147483646 h 59"/>
              <a:gd name="T28" fmla="*/ 2147483646 w 130"/>
              <a:gd name="T29" fmla="*/ 0 h 59"/>
              <a:gd name="T30" fmla="*/ 2147483646 w 130"/>
              <a:gd name="T31" fmla="*/ 0 h 59"/>
              <a:gd name="T32" fmla="*/ 2147483646 w 130"/>
              <a:gd name="T33" fmla="*/ 2147483646 h 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0" h="59">
                <a:moveTo>
                  <a:pt x="129" y="51"/>
                </a:moveTo>
                <a:lnTo>
                  <a:pt x="129" y="51"/>
                </a:lnTo>
                <a:lnTo>
                  <a:pt x="130" y="53"/>
                </a:lnTo>
                <a:lnTo>
                  <a:pt x="130" y="56"/>
                </a:lnTo>
                <a:lnTo>
                  <a:pt x="129" y="59"/>
                </a:lnTo>
                <a:lnTo>
                  <a:pt x="124" y="59"/>
                </a:lnTo>
                <a:lnTo>
                  <a:pt x="2" y="8"/>
                </a:lnTo>
                <a:lnTo>
                  <a:pt x="0" y="4"/>
                </a:lnTo>
                <a:lnTo>
                  <a:pt x="0" y="1"/>
                </a:lnTo>
                <a:lnTo>
                  <a:pt x="2" y="0"/>
                </a:lnTo>
                <a:lnTo>
                  <a:pt x="5" y="0"/>
                </a:lnTo>
                <a:lnTo>
                  <a:pt x="129" y="5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5" name="Freeform 263"/>
          <p:cNvSpPr/>
          <p:nvPr userDrawn="1"/>
        </p:nvSpPr>
        <p:spPr bwMode="auto">
          <a:xfrm>
            <a:off x="1212850" y="5257800"/>
            <a:ext cx="222250" cy="41275"/>
          </a:xfrm>
          <a:custGeom>
            <a:avLst/>
            <a:gdLst>
              <a:gd name="T0" fmla="*/ 2147483646 w 140"/>
              <a:gd name="T1" fmla="*/ 2147483646 h 26"/>
              <a:gd name="T2" fmla="*/ 2147483646 w 140"/>
              <a:gd name="T3" fmla="*/ 2147483646 h 26"/>
              <a:gd name="T4" fmla="*/ 2147483646 w 140"/>
              <a:gd name="T5" fmla="*/ 2147483646 h 26"/>
              <a:gd name="T6" fmla="*/ 2147483646 w 140"/>
              <a:gd name="T7" fmla="*/ 2147483646 h 26"/>
              <a:gd name="T8" fmla="*/ 2147483646 w 140"/>
              <a:gd name="T9" fmla="*/ 2147483646 h 26"/>
              <a:gd name="T10" fmla="*/ 2147483646 w 140"/>
              <a:gd name="T11" fmla="*/ 2147483646 h 26"/>
              <a:gd name="T12" fmla="*/ 2147483646 w 140"/>
              <a:gd name="T13" fmla="*/ 2147483646 h 26"/>
              <a:gd name="T14" fmla="*/ 2147483646 w 140"/>
              <a:gd name="T15" fmla="*/ 2147483646 h 26"/>
              <a:gd name="T16" fmla="*/ 2147483646 w 140"/>
              <a:gd name="T17" fmla="*/ 2147483646 h 26"/>
              <a:gd name="T18" fmla="*/ 2147483646 w 140"/>
              <a:gd name="T19" fmla="*/ 2147483646 h 26"/>
              <a:gd name="T20" fmla="*/ 2147483646 w 140"/>
              <a:gd name="T21" fmla="*/ 2147483646 h 26"/>
              <a:gd name="T22" fmla="*/ 0 w 140"/>
              <a:gd name="T23" fmla="*/ 2147483646 h 26"/>
              <a:gd name="T24" fmla="*/ 0 w 140"/>
              <a:gd name="T25" fmla="*/ 2147483646 h 26"/>
              <a:gd name="T26" fmla="*/ 0 w 140"/>
              <a:gd name="T27" fmla="*/ 2147483646 h 26"/>
              <a:gd name="T28" fmla="*/ 2147483646 w 140"/>
              <a:gd name="T29" fmla="*/ 0 h 26"/>
              <a:gd name="T30" fmla="*/ 2147483646 w 140"/>
              <a:gd name="T31" fmla="*/ 0 h 26"/>
              <a:gd name="T32" fmla="*/ 2147483646 w 140"/>
              <a:gd name="T33" fmla="*/ 2147483646 h 2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0" h="26">
                <a:moveTo>
                  <a:pt x="135" y="16"/>
                </a:moveTo>
                <a:lnTo>
                  <a:pt x="135" y="16"/>
                </a:lnTo>
                <a:lnTo>
                  <a:pt x="138" y="18"/>
                </a:lnTo>
                <a:lnTo>
                  <a:pt x="140" y="21"/>
                </a:lnTo>
                <a:lnTo>
                  <a:pt x="138" y="24"/>
                </a:lnTo>
                <a:lnTo>
                  <a:pt x="135" y="26"/>
                </a:lnTo>
                <a:lnTo>
                  <a:pt x="5" y="8"/>
                </a:lnTo>
                <a:lnTo>
                  <a:pt x="1" y="6"/>
                </a:lnTo>
                <a:lnTo>
                  <a:pt x="0" y="3"/>
                </a:lnTo>
                <a:lnTo>
                  <a:pt x="1" y="0"/>
                </a:lnTo>
                <a:lnTo>
                  <a:pt x="5" y="0"/>
                </a:lnTo>
                <a:lnTo>
                  <a:pt x="135" y="1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6" name="Freeform 264"/>
          <p:cNvSpPr/>
          <p:nvPr userDrawn="1"/>
        </p:nvSpPr>
        <p:spPr bwMode="auto">
          <a:xfrm>
            <a:off x="1516063" y="4956175"/>
            <a:ext cx="50800" cy="222250"/>
          </a:xfrm>
          <a:custGeom>
            <a:avLst/>
            <a:gdLst>
              <a:gd name="T0" fmla="*/ 2147483646 w 32"/>
              <a:gd name="T1" fmla="*/ 2147483646 h 140"/>
              <a:gd name="T2" fmla="*/ 2147483646 w 32"/>
              <a:gd name="T3" fmla="*/ 2147483646 h 140"/>
              <a:gd name="T4" fmla="*/ 2147483646 w 32"/>
              <a:gd name="T5" fmla="*/ 2147483646 h 140"/>
              <a:gd name="T6" fmla="*/ 2147483646 w 32"/>
              <a:gd name="T7" fmla="*/ 2147483646 h 140"/>
              <a:gd name="T8" fmla="*/ 2147483646 w 32"/>
              <a:gd name="T9" fmla="*/ 2147483646 h 140"/>
              <a:gd name="T10" fmla="*/ 2147483646 w 32"/>
              <a:gd name="T11" fmla="*/ 2147483646 h 140"/>
              <a:gd name="T12" fmla="*/ 0 w 32"/>
              <a:gd name="T13" fmla="*/ 2147483646 h 140"/>
              <a:gd name="T14" fmla="*/ 0 w 32"/>
              <a:gd name="T15" fmla="*/ 2147483646 h 140"/>
              <a:gd name="T16" fmla="*/ 2147483646 w 32"/>
              <a:gd name="T17" fmla="*/ 2147483646 h 140"/>
              <a:gd name="T18" fmla="*/ 2147483646 w 32"/>
              <a:gd name="T19" fmla="*/ 2147483646 h 140"/>
              <a:gd name="T20" fmla="*/ 2147483646 w 32"/>
              <a:gd name="T21" fmla="*/ 0 h 140"/>
              <a:gd name="T22" fmla="*/ 2147483646 w 32"/>
              <a:gd name="T23" fmla="*/ 0 h 140"/>
              <a:gd name="T24" fmla="*/ 2147483646 w 32"/>
              <a:gd name="T25" fmla="*/ 0 h 140"/>
              <a:gd name="T26" fmla="*/ 2147483646 w 32"/>
              <a:gd name="T27" fmla="*/ 0 h 140"/>
              <a:gd name="T28" fmla="*/ 2147483646 w 32"/>
              <a:gd name="T29" fmla="*/ 2147483646 h 140"/>
              <a:gd name="T30" fmla="*/ 2147483646 w 32"/>
              <a:gd name="T31" fmla="*/ 2147483646 h 140"/>
              <a:gd name="T32" fmla="*/ 2147483646 w 32"/>
              <a:gd name="T33" fmla="*/ 2147483646 h 14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32" h="140">
                <a:moveTo>
                  <a:pt x="8" y="135"/>
                </a:moveTo>
                <a:lnTo>
                  <a:pt x="8" y="135"/>
                </a:lnTo>
                <a:lnTo>
                  <a:pt x="7" y="139"/>
                </a:lnTo>
                <a:lnTo>
                  <a:pt x="3" y="140"/>
                </a:lnTo>
                <a:lnTo>
                  <a:pt x="0" y="137"/>
                </a:lnTo>
                <a:lnTo>
                  <a:pt x="0" y="134"/>
                </a:lnTo>
                <a:lnTo>
                  <a:pt x="23" y="3"/>
                </a:lnTo>
                <a:lnTo>
                  <a:pt x="24" y="0"/>
                </a:lnTo>
                <a:lnTo>
                  <a:pt x="28" y="0"/>
                </a:lnTo>
                <a:lnTo>
                  <a:pt x="31" y="2"/>
                </a:lnTo>
                <a:lnTo>
                  <a:pt x="32" y="5"/>
                </a:lnTo>
                <a:lnTo>
                  <a:pt x="8" y="135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7" name="Freeform 265"/>
          <p:cNvSpPr/>
          <p:nvPr userDrawn="1"/>
        </p:nvSpPr>
        <p:spPr bwMode="auto">
          <a:xfrm>
            <a:off x="1546225" y="4981575"/>
            <a:ext cx="87313" cy="212725"/>
          </a:xfrm>
          <a:custGeom>
            <a:avLst/>
            <a:gdLst>
              <a:gd name="T0" fmla="*/ 2147483646 w 55"/>
              <a:gd name="T1" fmla="*/ 2147483646 h 134"/>
              <a:gd name="T2" fmla="*/ 2147483646 w 55"/>
              <a:gd name="T3" fmla="*/ 2147483646 h 134"/>
              <a:gd name="T4" fmla="*/ 2147483646 w 55"/>
              <a:gd name="T5" fmla="*/ 2147483646 h 134"/>
              <a:gd name="T6" fmla="*/ 2147483646 w 55"/>
              <a:gd name="T7" fmla="*/ 2147483646 h 134"/>
              <a:gd name="T8" fmla="*/ 2147483646 w 55"/>
              <a:gd name="T9" fmla="*/ 2147483646 h 134"/>
              <a:gd name="T10" fmla="*/ 2147483646 w 55"/>
              <a:gd name="T11" fmla="*/ 2147483646 h 134"/>
              <a:gd name="T12" fmla="*/ 2147483646 w 55"/>
              <a:gd name="T13" fmla="*/ 2147483646 h 134"/>
              <a:gd name="T14" fmla="*/ 0 w 55"/>
              <a:gd name="T15" fmla="*/ 2147483646 h 134"/>
              <a:gd name="T16" fmla="*/ 2147483646 w 55"/>
              <a:gd name="T17" fmla="*/ 2147483646 h 134"/>
              <a:gd name="T18" fmla="*/ 2147483646 w 55"/>
              <a:gd name="T19" fmla="*/ 2147483646 h 134"/>
              <a:gd name="T20" fmla="*/ 2147483646 w 55"/>
              <a:gd name="T21" fmla="*/ 0 h 134"/>
              <a:gd name="T22" fmla="*/ 2147483646 w 55"/>
              <a:gd name="T23" fmla="*/ 0 h 134"/>
              <a:gd name="T24" fmla="*/ 2147483646 w 55"/>
              <a:gd name="T25" fmla="*/ 0 h 134"/>
              <a:gd name="T26" fmla="*/ 2147483646 w 55"/>
              <a:gd name="T27" fmla="*/ 0 h 134"/>
              <a:gd name="T28" fmla="*/ 2147483646 w 55"/>
              <a:gd name="T29" fmla="*/ 2147483646 h 134"/>
              <a:gd name="T30" fmla="*/ 2147483646 w 55"/>
              <a:gd name="T31" fmla="*/ 2147483646 h 134"/>
              <a:gd name="T32" fmla="*/ 2147483646 w 55"/>
              <a:gd name="T33" fmla="*/ 2147483646 h 13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5" h="134">
                <a:moveTo>
                  <a:pt x="10" y="131"/>
                </a:moveTo>
                <a:lnTo>
                  <a:pt x="10" y="131"/>
                </a:lnTo>
                <a:lnTo>
                  <a:pt x="7" y="134"/>
                </a:lnTo>
                <a:lnTo>
                  <a:pt x="4" y="134"/>
                </a:lnTo>
                <a:lnTo>
                  <a:pt x="2" y="132"/>
                </a:lnTo>
                <a:lnTo>
                  <a:pt x="0" y="127"/>
                </a:lnTo>
                <a:lnTo>
                  <a:pt x="47" y="4"/>
                </a:lnTo>
                <a:lnTo>
                  <a:pt x="49" y="0"/>
                </a:lnTo>
                <a:lnTo>
                  <a:pt x="54" y="0"/>
                </a:lnTo>
                <a:lnTo>
                  <a:pt x="55" y="4"/>
                </a:lnTo>
                <a:lnTo>
                  <a:pt x="55" y="7"/>
                </a:lnTo>
                <a:lnTo>
                  <a:pt x="10" y="13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8" name="Freeform 266"/>
          <p:cNvSpPr/>
          <p:nvPr userDrawn="1"/>
        </p:nvSpPr>
        <p:spPr bwMode="auto">
          <a:xfrm>
            <a:off x="1562100" y="5030788"/>
            <a:ext cx="130175" cy="188912"/>
          </a:xfrm>
          <a:custGeom>
            <a:avLst/>
            <a:gdLst>
              <a:gd name="T0" fmla="*/ 2147483646 w 82"/>
              <a:gd name="T1" fmla="*/ 2147483646 h 119"/>
              <a:gd name="T2" fmla="*/ 2147483646 w 82"/>
              <a:gd name="T3" fmla="*/ 2147483646 h 119"/>
              <a:gd name="T4" fmla="*/ 2147483646 w 82"/>
              <a:gd name="T5" fmla="*/ 2147483646 h 119"/>
              <a:gd name="T6" fmla="*/ 2147483646 w 82"/>
              <a:gd name="T7" fmla="*/ 2147483646 h 119"/>
              <a:gd name="T8" fmla="*/ 2147483646 w 82"/>
              <a:gd name="T9" fmla="*/ 2147483646 h 119"/>
              <a:gd name="T10" fmla="*/ 2147483646 w 82"/>
              <a:gd name="T11" fmla="*/ 2147483646 h 119"/>
              <a:gd name="T12" fmla="*/ 0 w 82"/>
              <a:gd name="T13" fmla="*/ 2147483646 h 119"/>
              <a:gd name="T14" fmla="*/ 0 w 82"/>
              <a:gd name="T15" fmla="*/ 2147483646 h 119"/>
              <a:gd name="T16" fmla="*/ 2147483646 w 82"/>
              <a:gd name="T17" fmla="*/ 2147483646 h 119"/>
              <a:gd name="T18" fmla="*/ 2147483646 w 82"/>
              <a:gd name="T19" fmla="*/ 2147483646 h 119"/>
              <a:gd name="T20" fmla="*/ 2147483646 w 82"/>
              <a:gd name="T21" fmla="*/ 0 h 119"/>
              <a:gd name="T22" fmla="*/ 2147483646 w 82"/>
              <a:gd name="T23" fmla="*/ 2147483646 h 119"/>
              <a:gd name="T24" fmla="*/ 2147483646 w 82"/>
              <a:gd name="T25" fmla="*/ 2147483646 h 119"/>
              <a:gd name="T26" fmla="*/ 2147483646 w 82"/>
              <a:gd name="T27" fmla="*/ 2147483646 h 119"/>
              <a:gd name="T28" fmla="*/ 2147483646 w 82"/>
              <a:gd name="T29" fmla="*/ 2147483646 h 119"/>
              <a:gd name="T30" fmla="*/ 2147483646 w 82"/>
              <a:gd name="T31" fmla="*/ 2147483646 h 119"/>
              <a:gd name="T32" fmla="*/ 2147483646 w 82"/>
              <a:gd name="T33" fmla="*/ 2147483646 h 11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2" h="119">
                <a:moveTo>
                  <a:pt x="8" y="117"/>
                </a:moveTo>
                <a:lnTo>
                  <a:pt x="8" y="117"/>
                </a:lnTo>
                <a:lnTo>
                  <a:pt x="5" y="119"/>
                </a:lnTo>
                <a:lnTo>
                  <a:pt x="2" y="119"/>
                </a:lnTo>
                <a:lnTo>
                  <a:pt x="0" y="116"/>
                </a:lnTo>
                <a:lnTo>
                  <a:pt x="0" y="112"/>
                </a:lnTo>
                <a:lnTo>
                  <a:pt x="74" y="1"/>
                </a:lnTo>
                <a:lnTo>
                  <a:pt x="77" y="0"/>
                </a:lnTo>
                <a:lnTo>
                  <a:pt x="81" y="1"/>
                </a:lnTo>
                <a:lnTo>
                  <a:pt x="82" y="3"/>
                </a:lnTo>
                <a:lnTo>
                  <a:pt x="81" y="6"/>
                </a:lnTo>
                <a:lnTo>
                  <a:pt x="8" y="11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79" name="Freeform 267"/>
          <p:cNvSpPr/>
          <p:nvPr userDrawn="1"/>
        </p:nvSpPr>
        <p:spPr bwMode="auto">
          <a:xfrm>
            <a:off x="1566863" y="5086350"/>
            <a:ext cx="166687" cy="161925"/>
          </a:xfrm>
          <a:custGeom>
            <a:avLst/>
            <a:gdLst>
              <a:gd name="T0" fmla="*/ 2147483646 w 105"/>
              <a:gd name="T1" fmla="*/ 2147483646 h 102"/>
              <a:gd name="T2" fmla="*/ 2147483646 w 105"/>
              <a:gd name="T3" fmla="*/ 2147483646 h 102"/>
              <a:gd name="T4" fmla="*/ 2147483646 w 105"/>
              <a:gd name="T5" fmla="*/ 2147483646 h 102"/>
              <a:gd name="T6" fmla="*/ 2147483646 w 105"/>
              <a:gd name="T7" fmla="*/ 2147483646 h 102"/>
              <a:gd name="T8" fmla="*/ 2147483646 w 105"/>
              <a:gd name="T9" fmla="*/ 2147483646 h 102"/>
              <a:gd name="T10" fmla="*/ 2147483646 w 105"/>
              <a:gd name="T11" fmla="*/ 2147483646 h 102"/>
              <a:gd name="T12" fmla="*/ 0 w 105"/>
              <a:gd name="T13" fmla="*/ 2147483646 h 102"/>
              <a:gd name="T14" fmla="*/ 2147483646 w 105"/>
              <a:gd name="T15" fmla="*/ 2147483646 h 102"/>
              <a:gd name="T16" fmla="*/ 2147483646 w 105"/>
              <a:gd name="T17" fmla="*/ 0 h 102"/>
              <a:gd name="T18" fmla="*/ 2147483646 w 105"/>
              <a:gd name="T19" fmla="*/ 0 h 102"/>
              <a:gd name="T20" fmla="*/ 2147483646 w 105"/>
              <a:gd name="T21" fmla="*/ 0 h 102"/>
              <a:gd name="T22" fmla="*/ 2147483646 w 105"/>
              <a:gd name="T23" fmla="*/ 0 h 102"/>
              <a:gd name="T24" fmla="*/ 2147483646 w 105"/>
              <a:gd name="T25" fmla="*/ 0 h 102"/>
              <a:gd name="T26" fmla="*/ 2147483646 w 105"/>
              <a:gd name="T27" fmla="*/ 0 h 102"/>
              <a:gd name="T28" fmla="*/ 2147483646 w 105"/>
              <a:gd name="T29" fmla="*/ 2147483646 h 102"/>
              <a:gd name="T30" fmla="*/ 2147483646 w 105"/>
              <a:gd name="T31" fmla="*/ 2147483646 h 102"/>
              <a:gd name="T32" fmla="*/ 2147483646 w 105"/>
              <a:gd name="T33" fmla="*/ 2147483646 h 10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5" h="102">
                <a:moveTo>
                  <a:pt x="8" y="100"/>
                </a:moveTo>
                <a:lnTo>
                  <a:pt x="8" y="100"/>
                </a:lnTo>
                <a:lnTo>
                  <a:pt x="5" y="102"/>
                </a:lnTo>
                <a:lnTo>
                  <a:pt x="2" y="100"/>
                </a:lnTo>
                <a:lnTo>
                  <a:pt x="0" y="97"/>
                </a:lnTo>
                <a:lnTo>
                  <a:pt x="2" y="93"/>
                </a:lnTo>
                <a:lnTo>
                  <a:pt x="97" y="0"/>
                </a:lnTo>
                <a:lnTo>
                  <a:pt x="100" y="0"/>
                </a:lnTo>
                <a:lnTo>
                  <a:pt x="103" y="0"/>
                </a:lnTo>
                <a:lnTo>
                  <a:pt x="105" y="3"/>
                </a:lnTo>
                <a:lnTo>
                  <a:pt x="103" y="7"/>
                </a:lnTo>
                <a:lnTo>
                  <a:pt x="8" y="10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0" name="Freeform 268"/>
          <p:cNvSpPr/>
          <p:nvPr userDrawn="1"/>
        </p:nvSpPr>
        <p:spPr bwMode="auto">
          <a:xfrm>
            <a:off x="257175" y="4733925"/>
            <a:ext cx="163513" cy="163513"/>
          </a:xfrm>
          <a:custGeom>
            <a:avLst/>
            <a:gdLst>
              <a:gd name="T0" fmla="*/ 2147483646 w 103"/>
              <a:gd name="T1" fmla="*/ 2147483646 h 103"/>
              <a:gd name="T2" fmla="*/ 2147483646 w 103"/>
              <a:gd name="T3" fmla="*/ 2147483646 h 103"/>
              <a:gd name="T4" fmla="*/ 2147483646 w 103"/>
              <a:gd name="T5" fmla="*/ 2147483646 h 103"/>
              <a:gd name="T6" fmla="*/ 2147483646 w 103"/>
              <a:gd name="T7" fmla="*/ 2147483646 h 103"/>
              <a:gd name="T8" fmla="*/ 2147483646 w 103"/>
              <a:gd name="T9" fmla="*/ 2147483646 h 103"/>
              <a:gd name="T10" fmla="*/ 2147483646 w 103"/>
              <a:gd name="T11" fmla="*/ 2147483646 h 103"/>
              <a:gd name="T12" fmla="*/ 0 w 103"/>
              <a:gd name="T13" fmla="*/ 2147483646 h 103"/>
              <a:gd name="T14" fmla="*/ 0 w 103"/>
              <a:gd name="T15" fmla="*/ 2147483646 h 103"/>
              <a:gd name="T16" fmla="*/ 2147483646 w 103"/>
              <a:gd name="T17" fmla="*/ 2147483646 h 103"/>
              <a:gd name="T18" fmla="*/ 2147483646 w 103"/>
              <a:gd name="T19" fmla="*/ 2147483646 h 103"/>
              <a:gd name="T20" fmla="*/ 2147483646 w 103"/>
              <a:gd name="T21" fmla="*/ 2147483646 h 103"/>
              <a:gd name="T22" fmla="*/ 2147483646 w 103"/>
              <a:gd name="T23" fmla="*/ 2147483646 h 103"/>
              <a:gd name="T24" fmla="*/ 2147483646 w 103"/>
              <a:gd name="T25" fmla="*/ 2147483646 h 103"/>
              <a:gd name="T26" fmla="*/ 2147483646 w 103"/>
              <a:gd name="T27" fmla="*/ 2147483646 h 103"/>
              <a:gd name="T28" fmla="*/ 2147483646 w 103"/>
              <a:gd name="T29" fmla="*/ 2147483646 h 103"/>
              <a:gd name="T30" fmla="*/ 2147483646 w 103"/>
              <a:gd name="T31" fmla="*/ 2147483646 h 103"/>
              <a:gd name="T32" fmla="*/ 2147483646 w 103"/>
              <a:gd name="T33" fmla="*/ 2147483646 h 103"/>
              <a:gd name="T34" fmla="*/ 2147483646 w 103"/>
              <a:gd name="T35" fmla="*/ 2147483646 h 103"/>
              <a:gd name="T36" fmla="*/ 2147483646 w 103"/>
              <a:gd name="T37" fmla="*/ 2147483646 h 103"/>
              <a:gd name="T38" fmla="*/ 2147483646 w 103"/>
              <a:gd name="T39" fmla="*/ 2147483646 h 103"/>
              <a:gd name="T40" fmla="*/ 2147483646 w 103"/>
              <a:gd name="T41" fmla="*/ 2147483646 h 103"/>
              <a:gd name="T42" fmla="*/ 2147483646 w 103"/>
              <a:gd name="T43" fmla="*/ 2147483646 h 103"/>
              <a:gd name="T44" fmla="*/ 2147483646 w 103"/>
              <a:gd name="T45" fmla="*/ 2147483646 h 103"/>
              <a:gd name="T46" fmla="*/ 2147483646 w 103"/>
              <a:gd name="T47" fmla="*/ 2147483646 h 103"/>
              <a:gd name="T48" fmla="*/ 2147483646 w 103"/>
              <a:gd name="T49" fmla="*/ 2147483646 h 103"/>
              <a:gd name="T50" fmla="*/ 2147483646 w 103"/>
              <a:gd name="T51" fmla="*/ 2147483646 h 103"/>
              <a:gd name="T52" fmla="*/ 2147483646 w 103"/>
              <a:gd name="T53" fmla="*/ 2147483646 h 103"/>
              <a:gd name="T54" fmla="*/ 2147483646 w 103"/>
              <a:gd name="T55" fmla="*/ 2147483646 h 103"/>
              <a:gd name="T56" fmla="*/ 2147483646 w 103"/>
              <a:gd name="T57" fmla="*/ 2147483646 h 103"/>
              <a:gd name="T58" fmla="*/ 2147483646 w 103"/>
              <a:gd name="T59" fmla="*/ 2147483646 h 103"/>
              <a:gd name="T60" fmla="*/ 2147483646 w 103"/>
              <a:gd name="T61" fmla="*/ 2147483646 h 103"/>
              <a:gd name="T62" fmla="*/ 2147483646 w 103"/>
              <a:gd name="T63" fmla="*/ 2147483646 h 103"/>
              <a:gd name="T64" fmla="*/ 2147483646 w 103"/>
              <a:gd name="T65" fmla="*/ 2147483646 h 103"/>
              <a:gd name="T66" fmla="*/ 2147483646 w 103"/>
              <a:gd name="T67" fmla="*/ 0 h 103"/>
              <a:gd name="T68" fmla="*/ 2147483646 w 103"/>
              <a:gd name="T69" fmla="*/ 0 h 103"/>
              <a:gd name="T70" fmla="*/ 2147483646 w 103"/>
              <a:gd name="T71" fmla="*/ 2147483646 h 103"/>
              <a:gd name="T72" fmla="*/ 2147483646 w 103"/>
              <a:gd name="T73" fmla="*/ 2147483646 h 103"/>
              <a:gd name="T74" fmla="*/ 2147483646 w 103"/>
              <a:gd name="T75" fmla="*/ 2147483646 h 103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103" h="103">
                <a:moveTo>
                  <a:pt x="25" y="8"/>
                </a:moveTo>
                <a:lnTo>
                  <a:pt x="25" y="8"/>
                </a:lnTo>
                <a:lnTo>
                  <a:pt x="15" y="15"/>
                </a:lnTo>
                <a:lnTo>
                  <a:pt x="8" y="23"/>
                </a:lnTo>
                <a:lnTo>
                  <a:pt x="4" y="31"/>
                </a:lnTo>
                <a:lnTo>
                  <a:pt x="2" y="41"/>
                </a:lnTo>
                <a:lnTo>
                  <a:pt x="0" y="50"/>
                </a:lnTo>
                <a:lnTo>
                  <a:pt x="0" y="60"/>
                </a:lnTo>
                <a:lnTo>
                  <a:pt x="4" y="70"/>
                </a:lnTo>
                <a:lnTo>
                  <a:pt x="8" y="79"/>
                </a:lnTo>
                <a:lnTo>
                  <a:pt x="15" y="87"/>
                </a:lnTo>
                <a:lnTo>
                  <a:pt x="23" y="94"/>
                </a:lnTo>
                <a:lnTo>
                  <a:pt x="31" y="98"/>
                </a:lnTo>
                <a:lnTo>
                  <a:pt x="41" y="102"/>
                </a:lnTo>
                <a:lnTo>
                  <a:pt x="50" y="103"/>
                </a:lnTo>
                <a:lnTo>
                  <a:pt x="60" y="102"/>
                </a:lnTo>
                <a:lnTo>
                  <a:pt x="70" y="100"/>
                </a:lnTo>
                <a:lnTo>
                  <a:pt x="79" y="95"/>
                </a:lnTo>
                <a:lnTo>
                  <a:pt x="87" y="89"/>
                </a:lnTo>
                <a:lnTo>
                  <a:pt x="94" y="81"/>
                </a:lnTo>
                <a:lnTo>
                  <a:pt x="99" y="71"/>
                </a:lnTo>
                <a:lnTo>
                  <a:pt x="102" y="63"/>
                </a:lnTo>
                <a:lnTo>
                  <a:pt x="103" y="53"/>
                </a:lnTo>
                <a:lnTo>
                  <a:pt x="102" y="42"/>
                </a:lnTo>
                <a:lnTo>
                  <a:pt x="99" y="33"/>
                </a:lnTo>
                <a:lnTo>
                  <a:pt x="95" y="25"/>
                </a:lnTo>
                <a:lnTo>
                  <a:pt x="89" y="15"/>
                </a:lnTo>
                <a:lnTo>
                  <a:pt x="81" y="8"/>
                </a:lnTo>
                <a:lnTo>
                  <a:pt x="71" y="4"/>
                </a:lnTo>
                <a:lnTo>
                  <a:pt x="63" y="2"/>
                </a:lnTo>
                <a:lnTo>
                  <a:pt x="52" y="0"/>
                </a:lnTo>
                <a:lnTo>
                  <a:pt x="42" y="0"/>
                </a:lnTo>
                <a:lnTo>
                  <a:pt x="33" y="4"/>
                </a:lnTo>
                <a:lnTo>
                  <a:pt x="25" y="8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1" name="Freeform 269"/>
          <p:cNvSpPr/>
          <p:nvPr userDrawn="1"/>
        </p:nvSpPr>
        <p:spPr bwMode="auto">
          <a:xfrm>
            <a:off x="0" y="4948238"/>
            <a:ext cx="101600" cy="104775"/>
          </a:xfrm>
          <a:custGeom>
            <a:avLst/>
            <a:gdLst>
              <a:gd name="T0" fmla="*/ 2147483646 w 64"/>
              <a:gd name="T1" fmla="*/ 2147483646 h 66"/>
              <a:gd name="T2" fmla="*/ 2147483646 w 64"/>
              <a:gd name="T3" fmla="*/ 2147483646 h 66"/>
              <a:gd name="T4" fmla="*/ 2147483646 w 64"/>
              <a:gd name="T5" fmla="*/ 2147483646 h 66"/>
              <a:gd name="T6" fmla="*/ 2147483646 w 64"/>
              <a:gd name="T7" fmla="*/ 2147483646 h 66"/>
              <a:gd name="T8" fmla="*/ 2147483646 w 64"/>
              <a:gd name="T9" fmla="*/ 2147483646 h 66"/>
              <a:gd name="T10" fmla="*/ 2147483646 w 64"/>
              <a:gd name="T11" fmla="*/ 2147483646 h 66"/>
              <a:gd name="T12" fmla="*/ 0 w 64"/>
              <a:gd name="T13" fmla="*/ 2147483646 h 66"/>
              <a:gd name="T14" fmla="*/ 0 w 64"/>
              <a:gd name="T15" fmla="*/ 2147483646 h 66"/>
              <a:gd name="T16" fmla="*/ 2147483646 w 64"/>
              <a:gd name="T17" fmla="*/ 2147483646 h 66"/>
              <a:gd name="T18" fmla="*/ 2147483646 w 64"/>
              <a:gd name="T19" fmla="*/ 2147483646 h 66"/>
              <a:gd name="T20" fmla="*/ 2147483646 w 64"/>
              <a:gd name="T21" fmla="*/ 2147483646 h 66"/>
              <a:gd name="T22" fmla="*/ 2147483646 w 64"/>
              <a:gd name="T23" fmla="*/ 2147483646 h 66"/>
              <a:gd name="T24" fmla="*/ 2147483646 w 64"/>
              <a:gd name="T25" fmla="*/ 2147483646 h 66"/>
              <a:gd name="T26" fmla="*/ 2147483646 w 64"/>
              <a:gd name="T27" fmla="*/ 2147483646 h 66"/>
              <a:gd name="T28" fmla="*/ 2147483646 w 64"/>
              <a:gd name="T29" fmla="*/ 2147483646 h 66"/>
              <a:gd name="T30" fmla="*/ 2147483646 w 64"/>
              <a:gd name="T31" fmla="*/ 2147483646 h 66"/>
              <a:gd name="T32" fmla="*/ 2147483646 w 64"/>
              <a:gd name="T33" fmla="*/ 2147483646 h 66"/>
              <a:gd name="T34" fmla="*/ 2147483646 w 64"/>
              <a:gd name="T35" fmla="*/ 2147483646 h 66"/>
              <a:gd name="T36" fmla="*/ 2147483646 w 64"/>
              <a:gd name="T37" fmla="*/ 2147483646 h 66"/>
              <a:gd name="T38" fmla="*/ 2147483646 w 64"/>
              <a:gd name="T39" fmla="*/ 2147483646 h 66"/>
              <a:gd name="T40" fmla="*/ 2147483646 w 64"/>
              <a:gd name="T41" fmla="*/ 2147483646 h 66"/>
              <a:gd name="T42" fmla="*/ 2147483646 w 64"/>
              <a:gd name="T43" fmla="*/ 2147483646 h 66"/>
              <a:gd name="T44" fmla="*/ 2147483646 w 64"/>
              <a:gd name="T45" fmla="*/ 2147483646 h 66"/>
              <a:gd name="T46" fmla="*/ 2147483646 w 64"/>
              <a:gd name="T47" fmla="*/ 2147483646 h 66"/>
              <a:gd name="T48" fmla="*/ 2147483646 w 64"/>
              <a:gd name="T49" fmla="*/ 2147483646 h 66"/>
              <a:gd name="T50" fmla="*/ 2147483646 w 64"/>
              <a:gd name="T51" fmla="*/ 2147483646 h 66"/>
              <a:gd name="T52" fmla="*/ 2147483646 w 64"/>
              <a:gd name="T53" fmla="*/ 2147483646 h 66"/>
              <a:gd name="T54" fmla="*/ 2147483646 w 64"/>
              <a:gd name="T55" fmla="*/ 2147483646 h 66"/>
              <a:gd name="T56" fmla="*/ 2147483646 w 64"/>
              <a:gd name="T57" fmla="*/ 2147483646 h 66"/>
              <a:gd name="T58" fmla="*/ 2147483646 w 64"/>
              <a:gd name="T59" fmla="*/ 2147483646 h 66"/>
              <a:gd name="T60" fmla="*/ 2147483646 w 64"/>
              <a:gd name="T61" fmla="*/ 2147483646 h 66"/>
              <a:gd name="T62" fmla="*/ 2147483646 w 64"/>
              <a:gd name="T63" fmla="*/ 2147483646 h 66"/>
              <a:gd name="T64" fmla="*/ 2147483646 w 64"/>
              <a:gd name="T65" fmla="*/ 2147483646 h 66"/>
              <a:gd name="T66" fmla="*/ 2147483646 w 64"/>
              <a:gd name="T67" fmla="*/ 0 h 66"/>
              <a:gd name="T68" fmla="*/ 2147483646 w 64"/>
              <a:gd name="T69" fmla="*/ 2147483646 h 66"/>
              <a:gd name="T70" fmla="*/ 2147483646 w 64"/>
              <a:gd name="T71" fmla="*/ 2147483646 h 66"/>
              <a:gd name="T72" fmla="*/ 2147483646 w 64"/>
              <a:gd name="T73" fmla="*/ 2147483646 h 66"/>
              <a:gd name="T74" fmla="*/ 2147483646 w 64"/>
              <a:gd name="T75" fmla="*/ 2147483646 h 6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64" h="66">
                <a:moveTo>
                  <a:pt x="14" y="7"/>
                </a:moveTo>
                <a:lnTo>
                  <a:pt x="14" y="7"/>
                </a:lnTo>
                <a:lnTo>
                  <a:pt x="10" y="10"/>
                </a:lnTo>
                <a:lnTo>
                  <a:pt x="6" y="15"/>
                </a:lnTo>
                <a:lnTo>
                  <a:pt x="3" y="21"/>
                </a:lnTo>
                <a:lnTo>
                  <a:pt x="2" y="26"/>
                </a:lnTo>
                <a:lnTo>
                  <a:pt x="0" y="33"/>
                </a:lnTo>
                <a:lnTo>
                  <a:pt x="0" y="39"/>
                </a:lnTo>
                <a:lnTo>
                  <a:pt x="2" y="45"/>
                </a:lnTo>
                <a:lnTo>
                  <a:pt x="5" y="52"/>
                </a:lnTo>
                <a:lnTo>
                  <a:pt x="10" y="57"/>
                </a:lnTo>
                <a:lnTo>
                  <a:pt x="14" y="60"/>
                </a:lnTo>
                <a:lnTo>
                  <a:pt x="19" y="63"/>
                </a:lnTo>
                <a:lnTo>
                  <a:pt x="26" y="65"/>
                </a:lnTo>
                <a:lnTo>
                  <a:pt x="32" y="66"/>
                </a:lnTo>
                <a:lnTo>
                  <a:pt x="39" y="66"/>
                </a:lnTo>
                <a:lnTo>
                  <a:pt x="43" y="65"/>
                </a:lnTo>
                <a:lnTo>
                  <a:pt x="50" y="62"/>
                </a:lnTo>
                <a:lnTo>
                  <a:pt x="55" y="57"/>
                </a:lnTo>
                <a:lnTo>
                  <a:pt x="59" y="52"/>
                </a:lnTo>
                <a:lnTo>
                  <a:pt x="63" y="47"/>
                </a:lnTo>
                <a:lnTo>
                  <a:pt x="64" y="41"/>
                </a:lnTo>
                <a:lnTo>
                  <a:pt x="64" y="34"/>
                </a:lnTo>
                <a:lnTo>
                  <a:pt x="64" y="28"/>
                </a:lnTo>
                <a:lnTo>
                  <a:pt x="63" y="21"/>
                </a:lnTo>
                <a:lnTo>
                  <a:pt x="59" y="17"/>
                </a:lnTo>
                <a:lnTo>
                  <a:pt x="56" y="12"/>
                </a:lnTo>
                <a:lnTo>
                  <a:pt x="51" y="7"/>
                </a:lnTo>
                <a:lnTo>
                  <a:pt x="45" y="4"/>
                </a:lnTo>
                <a:lnTo>
                  <a:pt x="40" y="2"/>
                </a:lnTo>
                <a:lnTo>
                  <a:pt x="34" y="0"/>
                </a:lnTo>
                <a:lnTo>
                  <a:pt x="27" y="2"/>
                </a:lnTo>
                <a:lnTo>
                  <a:pt x="21" y="4"/>
                </a:lnTo>
                <a:lnTo>
                  <a:pt x="14" y="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2" name="Freeform 270"/>
          <p:cNvSpPr/>
          <p:nvPr userDrawn="1"/>
        </p:nvSpPr>
        <p:spPr bwMode="auto">
          <a:xfrm>
            <a:off x="84138" y="4841875"/>
            <a:ext cx="209550" cy="142875"/>
          </a:xfrm>
          <a:custGeom>
            <a:avLst/>
            <a:gdLst>
              <a:gd name="T0" fmla="*/ 2147483646 w 132"/>
              <a:gd name="T1" fmla="*/ 2147483646 h 90"/>
              <a:gd name="T2" fmla="*/ 2147483646 w 132"/>
              <a:gd name="T3" fmla="*/ 2147483646 h 90"/>
              <a:gd name="T4" fmla="*/ 0 w 132"/>
              <a:gd name="T5" fmla="*/ 2147483646 h 90"/>
              <a:gd name="T6" fmla="*/ 0 w 132"/>
              <a:gd name="T7" fmla="*/ 2147483646 h 90"/>
              <a:gd name="T8" fmla="*/ 0 w 132"/>
              <a:gd name="T9" fmla="*/ 2147483646 h 90"/>
              <a:gd name="T10" fmla="*/ 0 w 132"/>
              <a:gd name="T11" fmla="*/ 2147483646 h 90"/>
              <a:gd name="T12" fmla="*/ 0 w 132"/>
              <a:gd name="T13" fmla="*/ 2147483646 h 90"/>
              <a:gd name="T14" fmla="*/ 0 w 132"/>
              <a:gd name="T15" fmla="*/ 2147483646 h 90"/>
              <a:gd name="T16" fmla="*/ 2147483646 w 132"/>
              <a:gd name="T17" fmla="*/ 2147483646 h 90"/>
              <a:gd name="T18" fmla="*/ 2147483646 w 132"/>
              <a:gd name="T19" fmla="*/ 2147483646 h 90"/>
              <a:gd name="T20" fmla="*/ 2147483646 w 132"/>
              <a:gd name="T21" fmla="*/ 2147483646 h 90"/>
              <a:gd name="T22" fmla="*/ 2147483646 w 132"/>
              <a:gd name="T23" fmla="*/ 2147483646 h 90"/>
              <a:gd name="T24" fmla="*/ 2147483646 w 132"/>
              <a:gd name="T25" fmla="*/ 2147483646 h 90"/>
              <a:gd name="T26" fmla="*/ 2147483646 w 132"/>
              <a:gd name="T27" fmla="*/ 2147483646 h 90"/>
              <a:gd name="T28" fmla="*/ 2147483646 w 132"/>
              <a:gd name="T29" fmla="*/ 2147483646 h 90"/>
              <a:gd name="T30" fmla="*/ 2147483646 w 132"/>
              <a:gd name="T31" fmla="*/ 2147483646 h 90"/>
              <a:gd name="T32" fmla="*/ 2147483646 w 132"/>
              <a:gd name="T33" fmla="*/ 2147483646 h 90"/>
              <a:gd name="T34" fmla="*/ 2147483646 w 132"/>
              <a:gd name="T35" fmla="*/ 2147483646 h 90"/>
              <a:gd name="T36" fmla="*/ 2147483646 w 132"/>
              <a:gd name="T37" fmla="*/ 2147483646 h 90"/>
              <a:gd name="T38" fmla="*/ 2147483646 w 132"/>
              <a:gd name="T39" fmla="*/ 2147483646 h 90"/>
              <a:gd name="T40" fmla="*/ 2147483646 w 132"/>
              <a:gd name="T41" fmla="*/ 2147483646 h 90"/>
              <a:gd name="T42" fmla="*/ 2147483646 w 132"/>
              <a:gd name="T43" fmla="*/ 0 h 90"/>
              <a:gd name="T44" fmla="*/ 2147483646 w 132"/>
              <a:gd name="T45" fmla="*/ 0 h 90"/>
              <a:gd name="T46" fmla="*/ 2147483646 w 132"/>
              <a:gd name="T47" fmla="*/ 2147483646 h 90"/>
              <a:gd name="T48" fmla="*/ 2147483646 w 132"/>
              <a:gd name="T49" fmla="*/ 2147483646 h 9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132" h="90">
                <a:moveTo>
                  <a:pt x="3" y="77"/>
                </a:moveTo>
                <a:lnTo>
                  <a:pt x="3" y="77"/>
                </a:lnTo>
                <a:lnTo>
                  <a:pt x="0" y="79"/>
                </a:lnTo>
                <a:lnTo>
                  <a:pt x="0" y="82"/>
                </a:lnTo>
                <a:lnTo>
                  <a:pt x="0" y="84"/>
                </a:lnTo>
                <a:lnTo>
                  <a:pt x="0" y="87"/>
                </a:lnTo>
                <a:lnTo>
                  <a:pt x="3" y="88"/>
                </a:lnTo>
                <a:lnTo>
                  <a:pt x="5" y="90"/>
                </a:lnTo>
                <a:lnTo>
                  <a:pt x="8" y="90"/>
                </a:lnTo>
                <a:lnTo>
                  <a:pt x="10" y="88"/>
                </a:lnTo>
                <a:lnTo>
                  <a:pt x="129" y="14"/>
                </a:lnTo>
                <a:lnTo>
                  <a:pt x="130" y="11"/>
                </a:lnTo>
                <a:lnTo>
                  <a:pt x="132" y="10"/>
                </a:lnTo>
                <a:lnTo>
                  <a:pt x="132" y="6"/>
                </a:lnTo>
                <a:lnTo>
                  <a:pt x="130" y="3"/>
                </a:lnTo>
                <a:lnTo>
                  <a:pt x="129" y="2"/>
                </a:lnTo>
                <a:lnTo>
                  <a:pt x="125" y="0"/>
                </a:lnTo>
                <a:lnTo>
                  <a:pt x="124" y="0"/>
                </a:lnTo>
                <a:lnTo>
                  <a:pt x="121" y="2"/>
                </a:lnTo>
                <a:lnTo>
                  <a:pt x="3" y="7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3" name="Freeform 271"/>
          <p:cNvSpPr/>
          <p:nvPr userDrawn="1"/>
        </p:nvSpPr>
        <p:spPr bwMode="auto">
          <a:xfrm>
            <a:off x="400050" y="4727575"/>
            <a:ext cx="215900" cy="77788"/>
          </a:xfrm>
          <a:custGeom>
            <a:avLst/>
            <a:gdLst>
              <a:gd name="T0" fmla="*/ 2147483646 w 136"/>
              <a:gd name="T1" fmla="*/ 2147483646 h 49"/>
              <a:gd name="T2" fmla="*/ 2147483646 w 136"/>
              <a:gd name="T3" fmla="*/ 2147483646 h 49"/>
              <a:gd name="T4" fmla="*/ 2147483646 w 136"/>
              <a:gd name="T5" fmla="*/ 2147483646 h 49"/>
              <a:gd name="T6" fmla="*/ 0 w 136"/>
              <a:gd name="T7" fmla="*/ 2147483646 h 49"/>
              <a:gd name="T8" fmla="*/ 0 w 136"/>
              <a:gd name="T9" fmla="*/ 2147483646 h 49"/>
              <a:gd name="T10" fmla="*/ 0 w 136"/>
              <a:gd name="T11" fmla="*/ 2147483646 h 49"/>
              <a:gd name="T12" fmla="*/ 2147483646 w 136"/>
              <a:gd name="T13" fmla="*/ 2147483646 h 49"/>
              <a:gd name="T14" fmla="*/ 2147483646 w 136"/>
              <a:gd name="T15" fmla="*/ 2147483646 h 49"/>
              <a:gd name="T16" fmla="*/ 2147483646 w 136"/>
              <a:gd name="T17" fmla="*/ 2147483646 h 49"/>
              <a:gd name="T18" fmla="*/ 2147483646 w 136"/>
              <a:gd name="T19" fmla="*/ 2147483646 h 49"/>
              <a:gd name="T20" fmla="*/ 2147483646 w 136"/>
              <a:gd name="T21" fmla="*/ 2147483646 h 49"/>
              <a:gd name="T22" fmla="*/ 2147483646 w 136"/>
              <a:gd name="T23" fmla="*/ 2147483646 h 49"/>
              <a:gd name="T24" fmla="*/ 2147483646 w 136"/>
              <a:gd name="T25" fmla="*/ 2147483646 h 49"/>
              <a:gd name="T26" fmla="*/ 2147483646 w 136"/>
              <a:gd name="T27" fmla="*/ 2147483646 h 49"/>
              <a:gd name="T28" fmla="*/ 2147483646 w 136"/>
              <a:gd name="T29" fmla="*/ 0 h 49"/>
              <a:gd name="T30" fmla="*/ 2147483646 w 136"/>
              <a:gd name="T31" fmla="*/ 0 h 49"/>
              <a:gd name="T32" fmla="*/ 2147483646 w 136"/>
              <a:gd name="T33" fmla="*/ 2147483646 h 4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6" h="49">
                <a:moveTo>
                  <a:pt x="4" y="41"/>
                </a:moveTo>
                <a:lnTo>
                  <a:pt x="4" y="41"/>
                </a:lnTo>
                <a:lnTo>
                  <a:pt x="2" y="43"/>
                </a:lnTo>
                <a:lnTo>
                  <a:pt x="0" y="46"/>
                </a:lnTo>
                <a:lnTo>
                  <a:pt x="4" y="49"/>
                </a:lnTo>
                <a:lnTo>
                  <a:pt x="7" y="49"/>
                </a:lnTo>
                <a:lnTo>
                  <a:pt x="132" y="8"/>
                </a:lnTo>
                <a:lnTo>
                  <a:pt x="136" y="4"/>
                </a:lnTo>
                <a:lnTo>
                  <a:pt x="136" y="1"/>
                </a:lnTo>
                <a:lnTo>
                  <a:pt x="134" y="0"/>
                </a:lnTo>
                <a:lnTo>
                  <a:pt x="129" y="0"/>
                </a:lnTo>
                <a:lnTo>
                  <a:pt x="4" y="4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4" name="Freeform 272"/>
          <p:cNvSpPr/>
          <p:nvPr userDrawn="1"/>
        </p:nvSpPr>
        <p:spPr bwMode="auto">
          <a:xfrm>
            <a:off x="398463" y="4649788"/>
            <a:ext cx="188912" cy="130175"/>
          </a:xfrm>
          <a:custGeom>
            <a:avLst/>
            <a:gdLst>
              <a:gd name="T0" fmla="*/ 2147483646 w 119"/>
              <a:gd name="T1" fmla="*/ 2147483646 h 82"/>
              <a:gd name="T2" fmla="*/ 2147483646 w 119"/>
              <a:gd name="T3" fmla="*/ 2147483646 h 82"/>
              <a:gd name="T4" fmla="*/ 0 w 119"/>
              <a:gd name="T5" fmla="*/ 2147483646 h 82"/>
              <a:gd name="T6" fmla="*/ 2147483646 w 119"/>
              <a:gd name="T7" fmla="*/ 2147483646 h 82"/>
              <a:gd name="T8" fmla="*/ 2147483646 w 119"/>
              <a:gd name="T9" fmla="*/ 2147483646 h 82"/>
              <a:gd name="T10" fmla="*/ 2147483646 w 119"/>
              <a:gd name="T11" fmla="*/ 2147483646 h 82"/>
              <a:gd name="T12" fmla="*/ 2147483646 w 119"/>
              <a:gd name="T13" fmla="*/ 2147483646 h 82"/>
              <a:gd name="T14" fmla="*/ 2147483646 w 119"/>
              <a:gd name="T15" fmla="*/ 2147483646 h 82"/>
              <a:gd name="T16" fmla="*/ 2147483646 w 119"/>
              <a:gd name="T17" fmla="*/ 2147483646 h 82"/>
              <a:gd name="T18" fmla="*/ 2147483646 w 119"/>
              <a:gd name="T19" fmla="*/ 2147483646 h 82"/>
              <a:gd name="T20" fmla="*/ 2147483646 w 119"/>
              <a:gd name="T21" fmla="*/ 2147483646 h 82"/>
              <a:gd name="T22" fmla="*/ 2147483646 w 119"/>
              <a:gd name="T23" fmla="*/ 2147483646 h 82"/>
              <a:gd name="T24" fmla="*/ 2147483646 w 119"/>
              <a:gd name="T25" fmla="*/ 2147483646 h 82"/>
              <a:gd name="T26" fmla="*/ 2147483646 w 119"/>
              <a:gd name="T27" fmla="*/ 2147483646 h 82"/>
              <a:gd name="T28" fmla="*/ 2147483646 w 119"/>
              <a:gd name="T29" fmla="*/ 0 h 82"/>
              <a:gd name="T30" fmla="*/ 2147483646 w 119"/>
              <a:gd name="T31" fmla="*/ 0 h 82"/>
              <a:gd name="T32" fmla="*/ 2147483646 w 119"/>
              <a:gd name="T33" fmla="*/ 2147483646 h 8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19" h="82">
                <a:moveTo>
                  <a:pt x="1" y="74"/>
                </a:moveTo>
                <a:lnTo>
                  <a:pt x="1" y="74"/>
                </a:lnTo>
                <a:lnTo>
                  <a:pt x="0" y="78"/>
                </a:lnTo>
                <a:lnTo>
                  <a:pt x="1" y="81"/>
                </a:lnTo>
                <a:lnTo>
                  <a:pt x="3" y="82"/>
                </a:lnTo>
                <a:lnTo>
                  <a:pt x="6" y="82"/>
                </a:lnTo>
                <a:lnTo>
                  <a:pt x="117" y="8"/>
                </a:lnTo>
                <a:lnTo>
                  <a:pt x="119" y="5"/>
                </a:lnTo>
                <a:lnTo>
                  <a:pt x="119" y="2"/>
                </a:lnTo>
                <a:lnTo>
                  <a:pt x="116" y="0"/>
                </a:lnTo>
                <a:lnTo>
                  <a:pt x="112" y="0"/>
                </a:lnTo>
                <a:lnTo>
                  <a:pt x="1" y="74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5" name="Freeform 273"/>
          <p:cNvSpPr/>
          <p:nvPr userDrawn="1"/>
        </p:nvSpPr>
        <p:spPr bwMode="auto">
          <a:xfrm>
            <a:off x="411163" y="4799013"/>
            <a:ext cx="223837" cy="31750"/>
          </a:xfrm>
          <a:custGeom>
            <a:avLst/>
            <a:gdLst>
              <a:gd name="T0" fmla="*/ 2147483646 w 141"/>
              <a:gd name="T1" fmla="*/ 2147483646 h 20"/>
              <a:gd name="T2" fmla="*/ 2147483646 w 141"/>
              <a:gd name="T3" fmla="*/ 2147483646 h 20"/>
              <a:gd name="T4" fmla="*/ 0 w 141"/>
              <a:gd name="T5" fmla="*/ 2147483646 h 20"/>
              <a:gd name="T6" fmla="*/ 0 w 141"/>
              <a:gd name="T7" fmla="*/ 2147483646 h 20"/>
              <a:gd name="T8" fmla="*/ 0 w 141"/>
              <a:gd name="T9" fmla="*/ 2147483646 h 20"/>
              <a:gd name="T10" fmla="*/ 0 w 141"/>
              <a:gd name="T11" fmla="*/ 2147483646 h 20"/>
              <a:gd name="T12" fmla="*/ 2147483646 w 141"/>
              <a:gd name="T13" fmla="*/ 2147483646 h 20"/>
              <a:gd name="T14" fmla="*/ 2147483646 w 141"/>
              <a:gd name="T15" fmla="*/ 2147483646 h 20"/>
              <a:gd name="T16" fmla="*/ 2147483646 w 141"/>
              <a:gd name="T17" fmla="*/ 2147483646 h 20"/>
              <a:gd name="T18" fmla="*/ 2147483646 w 141"/>
              <a:gd name="T19" fmla="*/ 2147483646 h 20"/>
              <a:gd name="T20" fmla="*/ 2147483646 w 141"/>
              <a:gd name="T21" fmla="*/ 2147483646 h 20"/>
              <a:gd name="T22" fmla="*/ 2147483646 w 141"/>
              <a:gd name="T23" fmla="*/ 2147483646 h 20"/>
              <a:gd name="T24" fmla="*/ 2147483646 w 141"/>
              <a:gd name="T25" fmla="*/ 2147483646 h 20"/>
              <a:gd name="T26" fmla="*/ 2147483646 w 141"/>
              <a:gd name="T27" fmla="*/ 2147483646 h 20"/>
              <a:gd name="T28" fmla="*/ 2147483646 w 141"/>
              <a:gd name="T29" fmla="*/ 2147483646 h 20"/>
              <a:gd name="T30" fmla="*/ 2147483646 w 141"/>
              <a:gd name="T31" fmla="*/ 0 h 20"/>
              <a:gd name="T32" fmla="*/ 2147483646 w 141"/>
              <a:gd name="T33" fmla="*/ 2147483646 h 2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20">
                <a:moveTo>
                  <a:pt x="3" y="11"/>
                </a:moveTo>
                <a:lnTo>
                  <a:pt x="3" y="11"/>
                </a:lnTo>
                <a:lnTo>
                  <a:pt x="0" y="12"/>
                </a:lnTo>
                <a:lnTo>
                  <a:pt x="0" y="16"/>
                </a:lnTo>
                <a:lnTo>
                  <a:pt x="2" y="19"/>
                </a:lnTo>
                <a:lnTo>
                  <a:pt x="5" y="20"/>
                </a:lnTo>
                <a:lnTo>
                  <a:pt x="137" y="9"/>
                </a:lnTo>
                <a:lnTo>
                  <a:pt x="140" y="8"/>
                </a:lnTo>
                <a:lnTo>
                  <a:pt x="141" y="4"/>
                </a:lnTo>
                <a:lnTo>
                  <a:pt x="140" y="1"/>
                </a:lnTo>
                <a:lnTo>
                  <a:pt x="137" y="0"/>
                </a:lnTo>
                <a:lnTo>
                  <a:pt x="3" y="11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6" name="Freeform 274"/>
          <p:cNvSpPr/>
          <p:nvPr userDrawn="1"/>
        </p:nvSpPr>
        <p:spPr bwMode="auto">
          <a:xfrm>
            <a:off x="377825" y="4594225"/>
            <a:ext cx="160338" cy="165100"/>
          </a:xfrm>
          <a:custGeom>
            <a:avLst/>
            <a:gdLst>
              <a:gd name="T0" fmla="*/ 2147483646 w 101"/>
              <a:gd name="T1" fmla="*/ 2147483646 h 104"/>
              <a:gd name="T2" fmla="*/ 2147483646 w 101"/>
              <a:gd name="T3" fmla="*/ 2147483646 h 104"/>
              <a:gd name="T4" fmla="*/ 0 w 101"/>
              <a:gd name="T5" fmla="*/ 2147483646 h 104"/>
              <a:gd name="T6" fmla="*/ 2147483646 w 101"/>
              <a:gd name="T7" fmla="*/ 2147483646 h 104"/>
              <a:gd name="T8" fmla="*/ 2147483646 w 101"/>
              <a:gd name="T9" fmla="*/ 2147483646 h 104"/>
              <a:gd name="T10" fmla="*/ 2147483646 w 101"/>
              <a:gd name="T11" fmla="*/ 2147483646 h 104"/>
              <a:gd name="T12" fmla="*/ 2147483646 w 101"/>
              <a:gd name="T13" fmla="*/ 2147483646 h 104"/>
              <a:gd name="T14" fmla="*/ 2147483646 w 101"/>
              <a:gd name="T15" fmla="*/ 2147483646 h 104"/>
              <a:gd name="T16" fmla="*/ 2147483646 w 101"/>
              <a:gd name="T17" fmla="*/ 2147483646 h 104"/>
              <a:gd name="T18" fmla="*/ 2147483646 w 101"/>
              <a:gd name="T19" fmla="*/ 2147483646 h 104"/>
              <a:gd name="T20" fmla="*/ 2147483646 w 101"/>
              <a:gd name="T21" fmla="*/ 2147483646 h 104"/>
              <a:gd name="T22" fmla="*/ 2147483646 w 101"/>
              <a:gd name="T23" fmla="*/ 2147483646 h 104"/>
              <a:gd name="T24" fmla="*/ 2147483646 w 101"/>
              <a:gd name="T25" fmla="*/ 2147483646 h 104"/>
              <a:gd name="T26" fmla="*/ 2147483646 w 101"/>
              <a:gd name="T27" fmla="*/ 2147483646 h 104"/>
              <a:gd name="T28" fmla="*/ 2147483646 w 101"/>
              <a:gd name="T29" fmla="*/ 0 h 104"/>
              <a:gd name="T30" fmla="*/ 2147483646 w 101"/>
              <a:gd name="T31" fmla="*/ 2147483646 h 104"/>
              <a:gd name="T32" fmla="*/ 2147483646 w 101"/>
              <a:gd name="T33" fmla="*/ 2147483646 h 10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1" h="104">
                <a:moveTo>
                  <a:pt x="2" y="96"/>
                </a:moveTo>
                <a:lnTo>
                  <a:pt x="2" y="96"/>
                </a:lnTo>
                <a:lnTo>
                  <a:pt x="0" y="100"/>
                </a:lnTo>
                <a:lnTo>
                  <a:pt x="2" y="103"/>
                </a:lnTo>
                <a:lnTo>
                  <a:pt x="5" y="104"/>
                </a:lnTo>
                <a:lnTo>
                  <a:pt x="8" y="103"/>
                </a:lnTo>
                <a:lnTo>
                  <a:pt x="100" y="8"/>
                </a:lnTo>
                <a:lnTo>
                  <a:pt x="101" y="5"/>
                </a:lnTo>
                <a:lnTo>
                  <a:pt x="100" y="2"/>
                </a:lnTo>
                <a:lnTo>
                  <a:pt x="96" y="0"/>
                </a:lnTo>
                <a:lnTo>
                  <a:pt x="93" y="2"/>
                </a:lnTo>
                <a:lnTo>
                  <a:pt x="2" y="96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7" name="Freeform 275"/>
          <p:cNvSpPr/>
          <p:nvPr userDrawn="1"/>
        </p:nvSpPr>
        <p:spPr bwMode="auto">
          <a:xfrm>
            <a:off x="398463" y="4849813"/>
            <a:ext cx="223837" cy="26987"/>
          </a:xfrm>
          <a:custGeom>
            <a:avLst/>
            <a:gdLst>
              <a:gd name="T0" fmla="*/ 2147483646 w 141"/>
              <a:gd name="T1" fmla="*/ 0 h 17"/>
              <a:gd name="T2" fmla="*/ 2147483646 w 141"/>
              <a:gd name="T3" fmla="*/ 0 h 17"/>
              <a:gd name="T4" fmla="*/ 2147483646 w 141"/>
              <a:gd name="T5" fmla="*/ 2147483646 h 17"/>
              <a:gd name="T6" fmla="*/ 0 w 141"/>
              <a:gd name="T7" fmla="*/ 2147483646 h 17"/>
              <a:gd name="T8" fmla="*/ 0 w 141"/>
              <a:gd name="T9" fmla="*/ 2147483646 h 17"/>
              <a:gd name="T10" fmla="*/ 0 w 141"/>
              <a:gd name="T11" fmla="*/ 2147483646 h 17"/>
              <a:gd name="T12" fmla="*/ 0 w 141"/>
              <a:gd name="T13" fmla="*/ 2147483646 h 17"/>
              <a:gd name="T14" fmla="*/ 2147483646 w 141"/>
              <a:gd name="T15" fmla="*/ 2147483646 h 17"/>
              <a:gd name="T16" fmla="*/ 2147483646 w 141"/>
              <a:gd name="T17" fmla="*/ 2147483646 h 17"/>
              <a:gd name="T18" fmla="*/ 2147483646 w 141"/>
              <a:gd name="T19" fmla="*/ 2147483646 h 17"/>
              <a:gd name="T20" fmla="*/ 2147483646 w 141"/>
              <a:gd name="T21" fmla="*/ 2147483646 h 17"/>
              <a:gd name="T22" fmla="*/ 2147483646 w 141"/>
              <a:gd name="T23" fmla="*/ 2147483646 h 17"/>
              <a:gd name="T24" fmla="*/ 2147483646 w 141"/>
              <a:gd name="T25" fmla="*/ 2147483646 h 17"/>
              <a:gd name="T26" fmla="*/ 2147483646 w 141"/>
              <a:gd name="T27" fmla="*/ 2147483646 h 17"/>
              <a:gd name="T28" fmla="*/ 2147483646 w 141"/>
              <a:gd name="T29" fmla="*/ 2147483646 h 17"/>
              <a:gd name="T30" fmla="*/ 2147483646 w 141"/>
              <a:gd name="T31" fmla="*/ 2147483646 h 17"/>
              <a:gd name="T32" fmla="*/ 2147483646 w 141"/>
              <a:gd name="T33" fmla="*/ 0 h 17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41" h="17">
                <a:moveTo>
                  <a:pt x="5" y="0"/>
                </a:moveTo>
                <a:lnTo>
                  <a:pt x="5" y="0"/>
                </a:lnTo>
                <a:lnTo>
                  <a:pt x="1" y="1"/>
                </a:lnTo>
                <a:lnTo>
                  <a:pt x="0" y="5"/>
                </a:lnTo>
                <a:lnTo>
                  <a:pt x="0" y="8"/>
                </a:lnTo>
                <a:lnTo>
                  <a:pt x="3" y="9"/>
                </a:lnTo>
                <a:lnTo>
                  <a:pt x="137" y="17"/>
                </a:lnTo>
                <a:lnTo>
                  <a:pt x="140" y="16"/>
                </a:lnTo>
                <a:lnTo>
                  <a:pt x="141" y="13"/>
                </a:lnTo>
                <a:lnTo>
                  <a:pt x="140" y="9"/>
                </a:lnTo>
                <a:lnTo>
                  <a:pt x="137" y="8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8" name="Freeform 276"/>
          <p:cNvSpPr/>
          <p:nvPr userDrawn="1"/>
        </p:nvSpPr>
        <p:spPr bwMode="auto">
          <a:xfrm>
            <a:off x="377825" y="4870450"/>
            <a:ext cx="217488" cy="71438"/>
          </a:xfrm>
          <a:custGeom>
            <a:avLst/>
            <a:gdLst>
              <a:gd name="T0" fmla="*/ 2147483646 w 137"/>
              <a:gd name="T1" fmla="*/ 0 h 45"/>
              <a:gd name="T2" fmla="*/ 2147483646 w 137"/>
              <a:gd name="T3" fmla="*/ 0 h 45"/>
              <a:gd name="T4" fmla="*/ 2147483646 w 137"/>
              <a:gd name="T5" fmla="*/ 2147483646 h 45"/>
              <a:gd name="T6" fmla="*/ 0 w 137"/>
              <a:gd name="T7" fmla="*/ 2147483646 h 45"/>
              <a:gd name="T8" fmla="*/ 0 w 137"/>
              <a:gd name="T9" fmla="*/ 2147483646 h 45"/>
              <a:gd name="T10" fmla="*/ 0 w 137"/>
              <a:gd name="T11" fmla="*/ 2147483646 h 45"/>
              <a:gd name="T12" fmla="*/ 0 w 137"/>
              <a:gd name="T13" fmla="*/ 2147483646 h 45"/>
              <a:gd name="T14" fmla="*/ 2147483646 w 137"/>
              <a:gd name="T15" fmla="*/ 2147483646 h 45"/>
              <a:gd name="T16" fmla="*/ 2147483646 w 137"/>
              <a:gd name="T17" fmla="*/ 2147483646 h 45"/>
              <a:gd name="T18" fmla="*/ 2147483646 w 137"/>
              <a:gd name="T19" fmla="*/ 2147483646 h 45"/>
              <a:gd name="T20" fmla="*/ 2147483646 w 137"/>
              <a:gd name="T21" fmla="*/ 2147483646 h 45"/>
              <a:gd name="T22" fmla="*/ 2147483646 w 137"/>
              <a:gd name="T23" fmla="*/ 2147483646 h 45"/>
              <a:gd name="T24" fmla="*/ 2147483646 w 137"/>
              <a:gd name="T25" fmla="*/ 2147483646 h 45"/>
              <a:gd name="T26" fmla="*/ 2147483646 w 137"/>
              <a:gd name="T27" fmla="*/ 2147483646 h 45"/>
              <a:gd name="T28" fmla="*/ 2147483646 w 137"/>
              <a:gd name="T29" fmla="*/ 2147483646 h 45"/>
              <a:gd name="T30" fmla="*/ 2147483646 w 137"/>
              <a:gd name="T31" fmla="*/ 2147483646 h 45"/>
              <a:gd name="T32" fmla="*/ 2147483646 w 137"/>
              <a:gd name="T33" fmla="*/ 0 h 4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37" h="45">
                <a:moveTo>
                  <a:pt x="5" y="0"/>
                </a:moveTo>
                <a:lnTo>
                  <a:pt x="5" y="0"/>
                </a:lnTo>
                <a:lnTo>
                  <a:pt x="2" y="1"/>
                </a:lnTo>
                <a:lnTo>
                  <a:pt x="0" y="3"/>
                </a:lnTo>
                <a:lnTo>
                  <a:pt x="0" y="8"/>
                </a:lnTo>
                <a:lnTo>
                  <a:pt x="3" y="9"/>
                </a:lnTo>
                <a:lnTo>
                  <a:pt x="132" y="45"/>
                </a:lnTo>
                <a:lnTo>
                  <a:pt x="135" y="43"/>
                </a:lnTo>
                <a:lnTo>
                  <a:pt x="137" y="41"/>
                </a:lnTo>
                <a:lnTo>
                  <a:pt x="137" y="38"/>
                </a:lnTo>
                <a:lnTo>
                  <a:pt x="133" y="35"/>
                </a:lnTo>
                <a:lnTo>
                  <a:pt x="5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89" name="Freeform 277"/>
          <p:cNvSpPr/>
          <p:nvPr userDrawn="1"/>
        </p:nvSpPr>
        <p:spPr bwMode="auto">
          <a:xfrm>
            <a:off x="352425" y="4887913"/>
            <a:ext cx="193675" cy="119062"/>
          </a:xfrm>
          <a:custGeom>
            <a:avLst/>
            <a:gdLst>
              <a:gd name="T0" fmla="*/ 2147483646 w 122"/>
              <a:gd name="T1" fmla="*/ 0 h 75"/>
              <a:gd name="T2" fmla="*/ 2147483646 w 122"/>
              <a:gd name="T3" fmla="*/ 0 h 75"/>
              <a:gd name="T4" fmla="*/ 2147483646 w 122"/>
              <a:gd name="T5" fmla="*/ 0 h 75"/>
              <a:gd name="T6" fmla="*/ 2147483646 w 122"/>
              <a:gd name="T7" fmla="*/ 2147483646 h 75"/>
              <a:gd name="T8" fmla="*/ 2147483646 w 122"/>
              <a:gd name="T9" fmla="*/ 2147483646 h 75"/>
              <a:gd name="T10" fmla="*/ 2147483646 w 122"/>
              <a:gd name="T11" fmla="*/ 2147483646 h 75"/>
              <a:gd name="T12" fmla="*/ 0 w 122"/>
              <a:gd name="T13" fmla="*/ 2147483646 h 75"/>
              <a:gd name="T14" fmla="*/ 2147483646 w 122"/>
              <a:gd name="T15" fmla="*/ 2147483646 h 75"/>
              <a:gd name="T16" fmla="*/ 2147483646 w 122"/>
              <a:gd name="T17" fmla="*/ 2147483646 h 75"/>
              <a:gd name="T18" fmla="*/ 2147483646 w 122"/>
              <a:gd name="T19" fmla="*/ 2147483646 h 75"/>
              <a:gd name="T20" fmla="*/ 2147483646 w 122"/>
              <a:gd name="T21" fmla="*/ 2147483646 h 75"/>
              <a:gd name="T22" fmla="*/ 2147483646 w 122"/>
              <a:gd name="T23" fmla="*/ 2147483646 h 75"/>
              <a:gd name="T24" fmla="*/ 2147483646 w 122"/>
              <a:gd name="T25" fmla="*/ 2147483646 h 75"/>
              <a:gd name="T26" fmla="*/ 2147483646 w 122"/>
              <a:gd name="T27" fmla="*/ 2147483646 h 75"/>
              <a:gd name="T28" fmla="*/ 2147483646 w 122"/>
              <a:gd name="T29" fmla="*/ 2147483646 h 75"/>
              <a:gd name="T30" fmla="*/ 2147483646 w 122"/>
              <a:gd name="T31" fmla="*/ 2147483646 h 75"/>
              <a:gd name="T32" fmla="*/ 2147483646 w 122"/>
              <a:gd name="T33" fmla="*/ 0 h 7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22" h="75">
                <a:moveTo>
                  <a:pt x="8" y="0"/>
                </a:moveTo>
                <a:lnTo>
                  <a:pt x="8" y="0"/>
                </a:lnTo>
                <a:lnTo>
                  <a:pt x="3" y="0"/>
                </a:lnTo>
                <a:lnTo>
                  <a:pt x="2" y="1"/>
                </a:lnTo>
                <a:lnTo>
                  <a:pt x="0" y="5"/>
                </a:lnTo>
                <a:lnTo>
                  <a:pt x="3" y="8"/>
                </a:lnTo>
                <a:lnTo>
                  <a:pt x="116" y="75"/>
                </a:lnTo>
                <a:lnTo>
                  <a:pt x="119" y="75"/>
                </a:lnTo>
                <a:lnTo>
                  <a:pt x="122" y="74"/>
                </a:lnTo>
                <a:lnTo>
                  <a:pt x="122" y="69"/>
                </a:lnTo>
                <a:lnTo>
                  <a:pt x="121" y="67"/>
                </a:lnTo>
                <a:lnTo>
                  <a:pt x="8" y="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0" name="Freeform 278"/>
          <p:cNvSpPr/>
          <p:nvPr userDrawn="1"/>
        </p:nvSpPr>
        <p:spPr bwMode="auto">
          <a:xfrm>
            <a:off x="352425" y="4548188"/>
            <a:ext cx="112713" cy="198437"/>
          </a:xfrm>
          <a:custGeom>
            <a:avLst/>
            <a:gdLst>
              <a:gd name="T0" fmla="*/ 0 w 71"/>
              <a:gd name="T1" fmla="*/ 2147483646 h 125"/>
              <a:gd name="T2" fmla="*/ 0 w 71"/>
              <a:gd name="T3" fmla="*/ 2147483646 h 125"/>
              <a:gd name="T4" fmla="*/ 0 w 71"/>
              <a:gd name="T5" fmla="*/ 2147483646 h 125"/>
              <a:gd name="T6" fmla="*/ 2147483646 w 71"/>
              <a:gd name="T7" fmla="*/ 2147483646 h 125"/>
              <a:gd name="T8" fmla="*/ 2147483646 w 71"/>
              <a:gd name="T9" fmla="*/ 2147483646 h 125"/>
              <a:gd name="T10" fmla="*/ 2147483646 w 71"/>
              <a:gd name="T11" fmla="*/ 2147483646 h 125"/>
              <a:gd name="T12" fmla="*/ 2147483646 w 71"/>
              <a:gd name="T13" fmla="*/ 2147483646 h 125"/>
              <a:gd name="T14" fmla="*/ 2147483646 w 71"/>
              <a:gd name="T15" fmla="*/ 2147483646 h 125"/>
              <a:gd name="T16" fmla="*/ 2147483646 w 71"/>
              <a:gd name="T17" fmla="*/ 2147483646 h 125"/>
              <a:gd name="T18" fmla="*/ 2147483646 w 71"/>
              <a:gd name="T19" fmla="*/ 2147483646 h 125"/>
              <a:gd name="T20" fmla="*/ 2147483646 w 71"/>
              <a:gd name="T21" fmla="*/ 2147483646 h 125"/>
              <a:gd name="T22" fmla="*/ 2147483646 w 71"/>
              <a:gd name="T23" fmla="*/ 0 h 125"/>
              <a:gd name="T24" fmla="*/ 2147483646 w 71"/>
              <a:gd name="T25" fmla="*/ 0 h 125"/>
              <a:gd name="T26" fmla="*/ 2147483646 w 71"/>
              <a:gd name="T27" fmla="*/ 0 h 125"/>
              <a:gd name="T28" fmla="*/ 2147483646 w 71"/>
              <a:gd name="T29" fmla="*/ 0 h 125"/>
              <a:gd name="T30" fmla="*/ 2147483646 w 71"/>
              <a:gd name="T31" fmla="*/ 2147483646 h 125"/>
              <a:gd name="T32" fmla="*/ 0 w 71"/>
              <a:gd name="T33" fmla="*/ 2147483646 h 12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71" h="125">
                <a:moveTo>
                  <a:pt x="0" y="119"/>
                </a:moveTo>
                <a:lnTo>
                  <a:pt x="0" y="119"/>
                </a:lnTo>
                <a:lnTo>
                  <a:pt x="0" y="122"/>
                </a:lnTo>
                <a:lnTo>
                  <a:pt x="2" y="125"/>
                </a:lnTo>
                <a:lnTo>
                  <a:pt x="5" y="125"/>
                </a:lnTo>
                <a:lnTo>
                  <a:pt x="8" y="124"/>
                </a:lnTo>
                <a:lnTo>
                  <a:pt x="71" y="6"/>
                </a:lnTo>
                <a:lnTo>
                  <a:pt x="71" y="3"/>
                </a:lnTo>
                <a:lnTo>
                  <a:pt x="69" y="0"/>
                </a:lnTo>
                <a:lnTo>
                  <a:pt x="66" y="0"/>
                </a:lnTo>
                <a:lnTo>
                  <a:pt x="63" y="2"/>
                </a:lnTo>
                <a:lnTo>
                  <a:pt x="0" y="119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1" name="Freeform 279"/>
          <p:cNvSpPr/>
          <p:nvPr userDrawn="1"/>
        </p:nvSpPr>
        <p:spPr bwMode="auto">
          <a:xfrm>
            <a:off x="315913" y="4525963"/>
            <a:ext cx="79375" cy="214312"/>
          </a:xfrm>
          <a:custGeom>
            <a:avLst/>
            <a:gdLst>
              <a:gd name="T0" fmla="*/ 0 w 50"/>
              <a:gd name="T1" fmla="*/ 2147483646 h 135"/>
              <a:gd name="T2" fmla="*/ 0 w 50"/>
              <a:gd name="T3" fmla="*/ 2147483646 h 135"/>
              <a:gd name="T4" fmla="*/ 0 w 50"/>
              <a:gd name="T5" fmla="*/ 2147483646 h 135"/>
              <a:gd name="T6" fmla="*/ 2147483646 w 50"/>
              <a:gd name="T7" fmla="*/ 2147483646 h 135"/>
              <a:gd name="T8" fmla="*/ 2147483646 w 50"/>
              <a:gd name="T9" fmla="*/ 2147483646 h 135"/>
              <a:gd name="T10" fmla="*/ 2147483646 w 50"/>
              <a:gd name="T11" fmla="*/ 2147483646 h 135"/>
              <a:gd name="T12" fmla="*/ 2147483646 w 50"/>
              <a:gd name="T13" fmla="*/ 2147483646 h 135"/>
              <a:gd name="T14" fmla="*/ 2147483646 w 50"/>
              <a:gd name="T15" fmla="*/ 2147483646 h 135"/>
              <a:gd name="T16" fmla="*/ 2147483646 w 50"/>
              <a:gd name="T17" fmla="*/ 2147483646 h 135"/>
              <a:gd name="T18" fmla="*/ 2147483646 w 50"/>
              <a:gd name="T19" fmla="*/ 2147483646 h 135"/>
              <a:gd name="T20" fmla="*/ 2147483646 w 50"/>
              <a:gd name="T21" fmla="*/ 2147483646 h 135"/>
              <a:gd name="T22" fmla="*/ 2147483646 w 50"/>
              <a:gd name="T23" fmla="*/ 0 h 135"/>
              <a:gd name="T24" fmla="*/ 2147483646 w 50"/>
              <a:gd name="T25" fmla="*/ 0 h 135"/>
              <a:gd name="T26" fmla="*/ 2147483646 w 50"/>
              <a:gd name="T27" fmla="*/ 0 h 135"/>
              <a:gd name="T28" fmla="*/ 2147483646 w 50"/>
              <a:gd name="T29" fmla="*/ 2147483646 h 135"/>
              <a:gd name="T30" fmla="*/ 2147483646 w 50"/>
              <a:gd name="T31" fmla="*/ 2147483646 h 135"/>
              <a:gd name="T32" fmla="*/ 0 w 50"/>
              <a:gd name="T33" fmla="*/ 2147483646 h 135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50" h="135">
                <a:moveTo>
                  <a:pt x="0" y="130"/>
                </a:moveTo>
                <a:lnTo>
                  <a:pt x="0" y="130"/>
                </a:lnTo>
                <a:lnTo>
                  <a:pt x="0" y="133"/>
                </a:lnTo>
                <a:lnTo>
                  <a:pt x="4" y="135"/>
                </a:lnTo>
                <a:lnTo>
                  <a:pt x="7" y="135"/>
                </a:lnTo>
                <a:lnTo>
                  <a:pt x="8" y="133"/>
                </a:lnTo>
                <a:lnTo>
                  <a:pt x="50" y="6"/>
                </a:lnTo>
                <a:lnTo>
                  <a:pt x="50" y="3"/>
                </a:lnTo>
                <a:lnTo>
                  <a:pt x="47" y="0"/>
                </a:lnTo>
                <a:lnTo>
                  <a:pt x="44" y="1"/>
                </a:lnTo>
                <a:lnTo>
                  <a:pt x="42" y="3"/>
                </a:lnTo>
                <a:lnTo>
                  <a:pt x="0" y="130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2" name="Freeform 280"/>
          <p:cNvSpPr/>
          <p:nvPr userDrawn="1"/>
        </p:nvSpPr>
        <p:spPr bwMode="auto">
          <a:xfrm>
            <a:off x="288925" y="4527550"/>
            <a:ext cx="30163" cy="225425"/>
          </a:xfrm>
          <a:custGeom>
            <a:avLst/>
            <a:gdLst>
              <a:gd name="T0" fmla="*/ 0 w 19"/>
              <a:gd name="T1" fmla="*/ 2147483646 h 142"/>
              <a:gd name="T2" fmla="*/ 0 w 19"/>
              <a:gd name="T3" fmla="*/ 2147483646 h 142"/>
              <a:gd name="T4" fmla="*/ 2147483646 w 19"/>
              <a:gd name="T5" fmla="*/ 2147483646 h 142"/>
              <a:gd name="T6" fmla="*/ 2147483646 w 19"/>
              <a:gd name="T7" fmla="*/ 2147483646 h 142"/>
              <a:gd name="T8" fmla="*/ 2147483646 w 19"/>
              <a:gd name="T9" fmla="*/ 2147483646 h 142"/>
              <a:gd name="T10" fmla="*/ 2147483646 w 19"/>
              <a:gd name="T11" fmla="*/ 2147483646 h 142"/>
              <a:gd name="T12" fmla="*/ 2147483646 w 19"/>
              <a:gd name="T13" fmla="*/ 2147483646 h 142"/>
              <a:gd name="T14" fmla="*/ 2147483646 w 19"/>
              <a:gd name="T15" fmla="*/ 2147483646 h 142"/>
              <a:gd name="T16" fmla="*/ 2147483646 w 19"/>
              <a:gd name="T17" fmla="*/ 2147483646 h 142"/>
              <a:gd name="T18" fmla="*/ 2147483646 w 19"/>
              <a:gd name="T19" fmla="*/ 2147483646 h 142"/>
              <a:gd name="T20" fmla="*/ 2147483646 w 19"/>
              <a:gd name="T21" fmla="*/ 2147483646 h 142"/>
              <a:gd name="T22" fmla="*/ 2147483646 w 19"/>
              <a:gd name="T23" fmla="*/ 0 h 142"/>
              <a:gd name="T24" fmla="*/ 2147483646 w 19"/>
              <a:gd name="T25" fmla="*/ 0 h 142"/>
              <a:gd name="T26" fmla="*/ 2147483646 w 19"/>
              <a:gd name="T27" fmla="*/ 0 h 142"/>
              <a:gd name="T28" fmla="*/ 2147483646 w 19"/>
              <a:gd name="T29" fmla="*/ 2147483646 h 142"/>
              <a:gd name="T30" fmla="*/ 2147483646 w 19"/>
              <a:gd name="T31" fmla="*/ 2147483646 h 142"/>
              <a:gd name="T32" fmla="*/ 0 w 19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9" h="142">
                <a:moveTo>
                  <a:pt x="0" y="137"/>
                </a:moveTo>
                <a:lnTo>
                  <a:pt x="0" y="137"/>
                </a:lnTo>
                <a:lnTo>
                  <a:pt x="1" y="140"/>
                </a:lnTo>
                <a:lnTo>
                  <a:pt x="5" y="142"/>
                </a:lnTo>
                <a:lnTo>
                  <a:pt x="8" y="142"/>
                </a:lnTo>
                <a:lnTo>
                  <a:pt x="9" y="138"/>
                </a:lnTo>
                <a:lnTo>
                  <a:pt x="19" y="5"/>
                </a:lnTo>
                <a:lnTo>
                  <a:pt x="19" y="2"/>
                </a:lnTo>
                <a:lnTo>
                  <a:pt x="16" y="0"/>
                </a:lnTo>
                <a:lnTo>
                  <a:pt x="13" y="2"/>
                </a:lnTo>
                <a:lnTo>
                  <a:pt x="11" y="5"/>
                </a:lnTo>
                <a:lnTo>
                  <a:pt x="0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3" name="Freeform 281"/>
          <p:cNvSpPr/>
          <p:nvPr userDrawn="1"/>
        </p:nvSpPr>
        <p:spPr bwMode="auto">
          <a:xfrm>
            <a:off x="239713" y="4545013"/>
            <a:ext cx="42862" cy="225425"/>
          </a:xfrm>
          <a:custGeom>
            <a:avLst/>
            <a:gdLst>
              <a:gd name="T0" fmla="*/ 2147483646 w 27"/>
              <a:gd name="T1" fmla="*/ 2147483646 h 142"/>
              <a:gd name="T2" fmla="*/ 2147483646 w 27"/>
              <a:gd name="T3" fmla="*/ 2147483646 h 142"/>
              <a:gd name="T4" fmla="*/ 2147483646 w 27"/>
              <a:gd name="T5" fmla="*/ 2147483646 h 142"/>
              <a:gd name="T6" fmla="*/ 2147483646 w 27"/>
              <a:gd name="T7" fmla="*/ 2147483646 h 142"/>
              <a:gd name="T8" fmla="*/ 2147483646 w 27"/>
              <a:gd name="T9" fmla="*/ 2147483646 h 142"/>
              <a:gd name="T10" fmla="*/ 2147483646 w 27"/>
              <a:gd name="T11" fmla="*/ 2147483646 h 142"/>
              <a:gd name="T12" fmla="*/ 2147483646 w 27"/>
              <a:gd name="T13" fmla="*/ 2147483646 h 142"/>
              <a:gd name="T14" fmla="*/ 2147483646 w 27"/>
              <a:gd name="T15" fmla="*/ 2147483646 h 142"/>
              <a:gd name="T16" fmla="*/ 2147483646 w 27"/>
              <a:gd name="T17" fmla="*/ 2147483646 h 142"/>
              <a:gd name="T18" fmla="*/ 2147483646 w 27"/>
              <a:gd name="T19" fmla="*/ 2147483646 h 142"/>
              <a:gd name="T20" fmla="*/ 2147483646 w 27"/>
              <a:gd name="T21" fmla="*/ 2147483646 h 142"/>
              <a:gd name="T22" fmla="*/ 2147483646 w 27"/>
              <a:gd name="T23" fmla="*/ 0 h 142"/>
              <a:gd name="T24" fmla="*/ 2147483646 w 27"/>
              <a:gd name="T25" fmla="*/ 0 h 142"/>
              <a:gd name="T26" fmla="*/ 2147483646 w 27"/>
              <a:gd name="T27" fmla="*/ 0 h 142"/>
              <a:gd name="T28" fmla="*/ 2147483646 w 27"/>
              <a:gd name="T29" fmla="*/ 2147483646 h 142"/>
              <a:gd name="T30" fmla="*/ 0 w 27"/>
              <a:gd name="T31" fmla="*/ 2147483646 h 142"/>
              <a:gd name="T32" fmla="*/ 2147483646 w 27"/>
              <a:gd name="T33" fmla="*/ 2147483646 h 142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27" h="142">
                <a:moveTo>
                  <a:pt x="19" y="137"/>
                </a:moveTo>
                <a:lnTo>
                  <a:pt x="19" y="137"/>
                </a:lnTo>
                <a:lnTo>
                  <a:pt x="21" y="140"/>
                </a:lnTo>
                <a:lnTo>
                  <a:pt x="24" y="142"/>
                </a:lnTo>
                <a:lnTo>
                  <a:pt x="27" y="140"/>
                </a:lnTo>
                <a:lnTo>
                  <a:pt x="27" y="137"/>
                </a:lnTo>
                <a:lnTo>
                  <a:pt x="10" y="5"/>
                </a:lnTo>
                <a:lnTo>
                  <a:pt x="8" y="2"/>
                </a:lnTo>
                <a:lnTo>
                  <a:pt x="5" y="0"/>
                </a:lnTo>
                <a:lnTo>
                  <a:pt x="2" y="2"/>
                </a:lnTo>
                <a:lnTo>
                  <a:pt x="0" y="7"/>
                </a:lnTo>
                <a:lnTo>
                  <a:pt x="19" y="137"/>
                </a:lnTo>
                <a:close/>
              </a:path>
            </a:pathLst>
          </a:custGeom>
          <a:solidFill>
            <a:srgbClr val="91CFA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1294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GB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295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altLang="en-US" smtClean="0"/>
              <a:t>Click to edit Master text styles</a:t>
            </a:r>
            <a:endParaRPr lang="en-GB" altLang="en-US" smtClean="0"/>
          </a:p>
          <a:p>
            <a:pPr lvl="1"/>
            <a:r>
              <a:rPr lang="en-GB" altLang="en-US" smtClean="0"/>
              <a:t>Second level</a:t>
            </a:r>
            <a:endParaRPr lang="en-GB" altLang="en-US" smtClean="0"/>
          </a:p>
          <a:p>
            <a:pPr lvl="2"/>
            <a:r>
              <a:rPr lang="en-GB" altLang="en-US" smtClean="0"/>
              <a:t>Third level</a:t>
            </a:r>
            <a:endParaRPr lang="en-GB" altLang="en-US" smtClean="0"/>
          </a:p>
          <a:p>
            <a:pPr lvl="3"/>
            <a:r>
              <a:rPr lang="en-GB" altLang="en-US" smtClean="0"/>
              <a:t>Fourth level</a:t>
            </a:r>
            <a:endParaRPr lang="en-GB" altLang="en-US" smtClean="0"/>
          </a:p>
          <a:p>
            <a:pPr lvl="4"/>
            <a:r>
              <a:rPr lang="en-GB" altLang="en-US" smtClean="0"/>
              <a:t>Fifth level</a:t>
            </a:r>
            <a:endParaRPr lang="en-GB" altLang="en-US" smtClean="0"/>
          </a:p>
        </p:txBody>
      </p:sp>
      <p:sp>
        <p:nvSpPr>
          <p:cNvPr id="2" name="Rectangle 4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C27037-6C93-43DC-947E-E083CEF181E8}" type="slidenum">
              <a:rPr lang="en-GB" altLang="en-US">
                <a:solidFill>
                  <a:srgbClr val="000000"/>
                </a:solidFill>
              </a:rPr>
            </a:fld>
            <a:endParaRPr lang="en-GB" altLang="en-US">
              <a:solidFill>
                <a:srgbClr val="000000"/>
              </a:solidFill>
            </a:endParaRPr>
          </a:p>
        </p:txBody>
      </p:sp>
      <p:sp>
        <p:nvSpPr>
          <p:cNvPr id="1299" name="AutoShape 8"/>
          <p:cNvSpPr>
            <a:spLocks noChangeAspect="1" noChangeArrowheads="1"/>
          </p:cNvSpPr>
          <p:nvPr userDrawn="1"/>
        </p:nvSpPr>
        <p:spPr bwMode="auto">
          <a:xfrm>
            <a:off x="0" y="3690938"/>
            <a:ext cx="9144000" cy="316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914400"/>
            <a:ext cx="8001000" cy="22098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8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6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 HÔN NHÂN VÀ GIA ĐÌNH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04800" y="-22412"/>
            <a:ext cx="8534400" cy="7921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***CÁC TRƯỜNG HỢP CẤM KẾT HÔN</a:t>
            </a:r>
            <a:endParaRPr lang="en-US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</p:nvPr>
        </p:nvGraphicFramePr>
        <p:xfrm>
          <a:off x="228600" y="914400"/>
          <a:ext cx="8763000" cy="594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***HÔN </a:t>
            </a:r>
            <a:r>
              <a:rPr lang="en-US" sz="3200" b="1" dirty="0">
                <a:solidFill>
                  <a:srgbClr val="0070C0"/>
                </a:solidFill>
              </a:rPr>
              <a:t>NHÂN GIỮA NHỮNG NGƯỜI CÙNG GIỚI TÍNH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800"/>
            <a:ext cx="4735513" cy="4724400"/>
          </a:xfrm>
        </p:spPr>
      </p:pic>
      <p:sp>
        <p:nvSpPr>
          <p:cNvPr id="5" name="Content Placeholder 4"/>
          <p:cNvSpPr>
            <a:spLocks noGrp="1"/>
          </p:cNvSpPr>
          <p:nvPr>
            <p:ph sz="quarter" idx="4294967295"/>
          </p:nvPr>
        </p:nvSpPr>
        <p:spPr>
          <a:xfrm>
            <a:off x="4899837" y="1828800"/>
            <a:ext cx="4267200" cy="47244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Nhà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nước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không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thừa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nhận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hôn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giữa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những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người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cùng</a:t>
            </a:r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4000" b="1" dirty="0" err="1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tính</a:t>
            </a:r>
            <a:endParaRPr lang="en-US" sz="4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4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533400"/>
            <a:ext cx="8305800" cy="487362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</a:rPr>
              <a:t>Thẩm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quyền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đăng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ký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kết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hôn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3600" b="1" dirty="0" smtClean="0"/>
          </a:p>
          <a:p>
            <a:pPr marL="0" indent="0" algn="just">
              <a:buNone/>
            </a:pPr>
            <a:r>
              <a:rPr lang="en-US" sz="3600" b="1" dirty="0" err="1" smtClean="0"/>
              <a:t>Ủy</a:t>
            </a:r>
            <a:r>
              <a:rPr lang="en-US" sz="3600" b="1" dirty="0" smtClean="0"/>
              <a:t> </a:t>
            </a:r>
            <a:r>
              <a:rPr lang="en-US" sz="3600" b="1" dirty="0"/>
              <a:t>ban </a:t>
            </a:r>
            <a:r>
              <a:rPr lang="en-US" sz="3600" b="1" dirty="0" err="1"/>
              <a:t>nhân</a:t>
            </a:r>
            <a:r>
              <a:rPr lang="en-US" sz="3600" b="1" dirty="0"/>
              <a:t> </a:t>
            </a:r>
            <a:r>
              <a:rPr lang="en-US" sz="3600" b="1" dirty="0" err="1"/>
              <a:t>dân</a:t>
            </a:r>
            <a:r>
              <a:rPr lang="en-US" sz="3600" b="1" dirty="0"/>
              <a:t> </a:t>
            </a:r>
            <a:r>
              <a:rPr lang="en-US" sz="3600" b="1" dirty="0" err="1"/>
              <a:t>cấp</a:t>
            </a:r>
            <a:r>
              <a:rPr lang="en-US" sz="3600" b="1" dirty="0"/>
              <a:t> </a:t>
            </a:r>
            <a:r>
              <a:rPr lang="en-US" sz="3600" b="1" dirty="0" err="1" smtClean="0"/>
              <a:t>xã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nơi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cư</a:t>
            </a:r>
            <a:r>
              <a:rPr lang="en-US" sz="3600" b="1" dirty="0" smtClean="0"/>
              <a:t> </a:t>
            </a:r>
            <a:r>
              <a:rPr lang="en-US" sz="3600" b="1" dirty="0" err="1"/>
              <a:t>trú</a:t>
            </a:r>
            <a:r>
              <a:rPr lang="en-US" sz="3600" b="1" dirty="0"/>
              <a:t> </a:t>
            </a:r>
            <a:r>
              <a:rPr lang="en-US" sz="3600" b="1" dirty="0" err="1"/>
              <a:t>của</a:t>
            </a:r>
            <a:r>
              <a:rPr lang="en-US" sz="3600" b="1" dirty="0"/>
              <a:t> </a:t>
            </a:r>
            <a:r>
              <a:rPr lang="en-US" sz="3600" b="1" dirty="0" err="1"/>
              <a:t>một</a:t>
            </a:r>
            <a:r>
              <a:rPr lang="en-US" sz="3600" b="1" dirty="0"/>
              <a:t> </a:t>
            </a:r>
            <a:r>
              <a:rPr lang="en-US" sz="3600" b="1" dirty="0" err="1"/>
              <a:t>trong</a:t>
            </a:r>
            <a:r>
              <a:rPr lang="en-US" sz="3600" b="1" dirty="0"/>
              <a:t> </a:t>
            </a:r>
            <a:r>
              <a:rPr lang="en-US" sz="3600" b="1" dirty="0" err="1"/>
              <a:t>hai</a:t>
            </a:r>
            <a:r>
              <a:rPr lang="en-US" sz="3600" b="1" dirty="0"/>
              <a:t> </a:t>
            </a:r>
            <a:r>
              <a:rPr lang="en-US" sz="3600" b="1" dirty="0" err="1"/>
              <a:t>bên</a:t>
            </a:r>
            <a:r>
              <a:rPr lang="en-US" sz="3600" b="1" dirty="0"/>
              <a:t> </a:t>
            </a:r>
            <a:r>
              <a:rPr lang="en-US" sz="3600" b="1" dirty="0" err="1" smtClean="0"/>
              <a:t>nam</a:t>
            </a:r>
            <a:r>
              <a:rPr lang="en-US" sz="3600" b="1" dirty="0"/>
              <a:t>, </a:t>
            </a:r>
            <a:r>
              <a:rPr lang="en-US" sz="3600" b="1" dirty="0" err="1"/>
              <a:t>nữ</a:t>
            </a:r>
            <a:r>
              <a:rPr lang="en-US" sz="3600" b="1" dirty="0"/>
              <a:t> </a:t>
            </a:r>
            <a:r>
              <a:rPr lang="en-US" sz="3600" b="1" dirty="0" err="1"/>
              <a:t>thực</a:t>
            </a:r>
            <a:r>
              <a:rPr lang="en-US" sz="3600" b="1" dirty="0"/>
              <a:t> </a:t>
            </a:r>
            <a:r>
              <a:rPr lang="en-US" sz="3600" b="1" dirty="0" err="1"/>
              <a:t>hiện</a:t>
            </a:r>
            <a:r>
              <a:rPr lang="en-US" sz="3600" b="1" dirty="0"/>
              <a:t> </a:t>
            </a:r>
            <a:r>
              <a:rPr lang="en-US" sz="3600" b="1" dirty="0" err="1" smtClean="0"/>
              <a:t>đăng</a:t>
            </a:r>
            <a:r>
              <a:rPr lang="en-US" sz="3600" b="1" dirty="0" smtClean="0"/>
              <a:t> </a:t>
            </a:r>
            <a:r>
              <a:rPr lang="en-US" sz="3600" b="1" dirty="0" err="1"/>
              <a:t>ký</a:t>
            </a:r>
            <a:r>
              <a:rPr lang="en-US" sz="3600" b="1" dirty="0"/>
              <a:t> </a:t>
            </a:r>
            <a:r>
              <a:rPr lang="en-US" sz="3600" b="1" dirty="0" err="1"/>
              <a:t>kết</a:t>
            </a:r>
            <a:r>
              <a:rPr lang="en-US" sz="3600" b="1" dirty="0"/>
              <a:t> </a:t>
            </a:r>
            <a:r>
              <a:rPr lang="en-US" sz="3600" b="1" dirty="0" err="1" smtClean="0"/>
              <a:t>hôn</a:t>
            </a:r>
            <a:r>
              <a:rPr lang="en-US" sz="3600" b="1" dirty="0" smtClean="0"/>
              <a:t>.</a:t>
            </a:r>
            <a:endParaRPr lang="en-US" sz="3600" b="1" dirty="0" smtClean="0"/>
          </a:p>
          <a:p>
            <a:pPr marL="0" indent="0" algn="just">
              <a:buNone/>
            </a:pPr>
            <a:endParaRPr lang="en-US" sz="3600" b="1" dirty="0">
              <a:solidFill>
                <a:srgbClr val="3333CC"/>
              </a:solidFill>
              <a:latin typeface="VNI-Times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05072"/>
            <a:ext cx="5943600" cy="2852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001000" cy="1143000"/>
          </a:xfrm>
        </p:spPr>
        <p:txBody>
          <a:bodyPr>
            <a:noAutofit/>
          </a:bodyPr>
          <a:lstStyle/>
          <a:p>
            <a:r>
              <a:rPr lang="en-US" sz="3200" b="1" smtClean="0">
                <a:solidFill>
                  <a:srgbClr val="FF0000"/>
                </a:solidFill>
              </a:rPr>
              <a:t>2.2. QUAN HỆ GIỮA VỢ VÀ CHỒNG</a:t>
            </a:r>
            <a:endParaRPr lang="en-US" sz="3200" b="1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600200"/>
            <a:ext cx="7467600" cy="4873625"/>
          </a:xfrm>
        </p:spPr>
        <p:txBody>
          <a:bodyPr/>
          <a:lstStyle/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</a:rPr>
              <a:t>a. Quan hệ nhân thân</a:t>
            </a:r>
            <a:endParaRPr lang="en-US" sz="3200" b="1" smtClean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200" b="1" smtClean="0">
                <a:solidFill>
                  <a:srgbClr val="0070C0"/>
                </a:solidFill>
              </a:rPr>
              <a:t>b. Quan hệ tài sản</a:t>
            </a:r>
            <a:endParaRPr lang="en-US" sz="3200" b="1" smtClean="0">
              <a:solidFill>
                <a:srgbClr val="0070C0"/>
              </a:solidFill>
            </a:endParaRPr>
          </a:p>
          <a:p>
            <a:pPr marL="457200" indent="-457200">
              <a:buAutoNum type="alphaLcPeriod"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1363" y="1480033"/>
            <a:ext cx="4139694" cy="566831"/>
            <a:chOff x="38" y="24840"/>
            <a:chExt cx="3703141" cy="662400"/>
          </a:xfrm>
          <a:solidFill>
            <a:srgbClr val="00589A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0" name="Rectangle 39"/>
            <p:cNvSpPr/>
            <p:nvPr/>
          </p:nvSpPr>
          <p:spPr>
            <a:xfrm>
              <a:off x="38" y="24840"/>
              <a:ext cx="3703141" cy="662400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38" y="24840"/>
              <a:ext cx="3703141" cy="662400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TÀI SẢN CHUNG</a:t>
              </a:r>
              <a:endParaRPr lang="en-US" sz="23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91363" y="2142434"/>
            <a:ext cx="4139694" cy="3862582"/>
            <a:chOff x="38" y="687240"/>
            <a:chExt cx="3703141" cy="4545719"/>
          </a:xfrm>
        </p:grpSpPr>
        <p:sp>
          <p:nvSpPr>
            <p:cNvPr id="38" name="Rectangle 37"/>
            <p:cNvSpPr/>
            <p:nvPr/>
          </p:nvSpPr>
          <p:spPr>
            <a:xfrm>
              <a:off x="38" y="687240"/>
              <a:ext cx="3703141" cy="45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Rectangle 38"/>
            <p:cNvSpPr/>
            <p:nvPr/>
          </p:nvSpPr>
          <p:spPr>
            <a:xfrm>
              <a:off x="38" y="687241"/>
              <a:ext cx="3703141" cy="39645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thu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vợ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chồng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phát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sinh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kỳ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hôn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i="1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altLang="en-US" sz="2000" i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:</a:t>
              </a:r>
              <a:endParaRPr lang="en-US" sz="2000" i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lao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Do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hoạt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động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xuất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kinh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doanh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Những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thu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nhập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hợp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pháp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khác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thừa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hoặc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tăng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cho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VC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thỏa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thuận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là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chung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612944" y="1480033"/>
            <a:ext cx="4139694" cy="566831"/>
            <a:chOff x="4221619" y="24840"/>
            <a:chExt cx="3703141" cy="662400"/>
          </a:xfrm>
          <a:solidFill>
            <a:srgbClr val="00589A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6" name="Rectangle 35"/>
            <p:cNvSpPr/>
            <p:nvPr/>
          </p:nvSpPr>
          <p:spPr>
            <a:xfrm>
              <a:off x="4221619" y="24840"/>
              <a:ext cx="3703141" cy="662400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1">
              <a:scrgbClr r="0" g="0" b="0"/>
            </a:lnRef>
            <a:fillRef idx="3">
              <a:scrgbClr r="0" g="0" b="0"/>
            </a:fillRef>
            <a:effectRef idx="3">
              <a:scrgbClr r="0" g="0" b="0"/>
            </a:effectRef>
            <a:fontRef idx="minor">
              <a:schemeClr val="lt1"/>
            </a:fontRef>
          </p:style>
        </p:sp>
        <p:sp>
          <p:nvSpPr>
            <p:cNvPr id="37" name="Rectangle 36"/>
            <p:cNvSpPr/>
            <p:nvPr/>
          </p:nvSpPr>
          <p:spPr>
            <a:xfrm>
              <a:off x="4221619" y="24840"/>
              <a:ext cx="3703141" cy="662400"/>
            </a:xfrm>
            <a:prstGeom prst="rect">
              <a:avLst/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3576" tIns="93472" rIns="163576" bIns="93472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300" b="1" kern="1200" dirty="0">
                  <a:latin typeface="Arial" panose="020B0604020202020204" pitchFamily="34" charset="0"/>
                  <a:cs typeface="Arial" panose="020B0604020202020204" pitchFamily="34" charset="0"/>
                </a:rPr>
                <a:t>TÀI SẢN RIÊNG</a:t>
              </a:r>
              <a:endParaRPr lang="en-US" sz="2300" b="1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612944" y="2142434"/>
            <a:ext cx="4139694" cy="3862582"/>
            <a:chOff x="4221619" y="687240"/>
            <a:chExt cx="3703141" cy="4864694"/>
          </a:xfrm>
        </p:grpSpPr>
        <p:sp>
          <p:nvSpPr>
            <p:cNvPr id="34" name="Rectangle 33"/>
            <p:cNvSpPr/>
            <p:nvPr/>
          </p:nvSpPr>
          <p:spPr>
            <a:xfrm>
              <a:off x="4221619" y="687240"/>
              <a:ext cx="3703141" cy="4864694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90000"/>
              </a:schemeClr>
            </a:solidFill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5" name="Rectangle 34"/>
            <p:cNvSpPr/>
            <p:nvPr/>
          </p:nvSpPr>
          <p:spPr>
            <a:xfrm>
              <a:off x="4221619" y="687240"/>
              <a:ext cx="3703141" cy="48646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2682" tIns="122682" rIns="163576" bIns="184023" numCol="1" spcCol="1270" anchor="t" anchorCtr="0">
              <a:noAutofit/>
            </a:bodyPr>
            <a:lstStyle/>
            <a:p>
              <a:pPr marL="342900" lvl="1" indent="-3429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có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trước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khi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kết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hôn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endParaRPr 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thừa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kế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riêng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tặng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cho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riêng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trong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thời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kỳ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hôn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; </a:t>
              </a:r>
              <a:endParaRPr lang="en-US" alt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được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chia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riêng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cho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vợ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chồng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theo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quy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định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của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Luật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hôn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nhân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và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gia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cs typeface="Arial" panose="020B0604020202020204" pitchFamily="34" charset="0"/>
                </a:rPr>
                <a:t>đình</a:t>
              </a:r>
              <a:r>
                <a:rPr lang="en-US" altLang="en-US" sz="2000" kern="1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en-US" sz="20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28600" lvl="1" indent="-228600" algn="l" defTabSz="1022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hình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thành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từ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tài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sản</a:t>
              </a:r>
              <a:r>
                <a:rPr lang="en-US" altLang="en-US" sz="2000" kern="1200" dirty="0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 </a:t>
              </a:r>
              <a:r>
                <a:rPr lang="en-US" altLang="en-US" sz="2000" kern="1200" dirty="0" err="1"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riêng</a:t>
              </a:r>
              <a:endParaRPr lang="en-US" altLang="en-US" sz="2000" kern="12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639762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III. LY HÔN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838200"/>
            <a:ext cx="7467600" cy="48815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1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Khái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niệm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Quyền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yêu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cầu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giải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quyết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hôn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3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Các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trường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hợp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hôn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4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Căn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cứ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hôn</a:t>
            </a:r>
            <a:endParaRPr lang="en-US" sz="2800" b="1" dirty="0" smtClean="0"/>
          </a:p>
          <a:p>
            <a:pPr marL="0" indent="0">
              <a:buNone/>
            </a:pPr>
            <a:r>
              <a:rPr lang="en-US" sz="2800" b="1" dirty="0"/>
              <a:t>5</a:t>
            </a:r>
            <a:r>
              <a:rPr lang="en-US" sz="2800" b="1" dirty="0" smtClean="0"/>
              <a:t>. </a:t>
            </a:r>
            <a:r>
              <a:rPr lang="en-US" sz="2800" b="1" dirty="0" err="1" smtClean="0"/>
              <a:t>Hậu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quả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pháp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lý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của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việc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ly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hôn</a:t>
            </a:r>
            <a:endParaRPr lang="en-US" sz="2800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05324"/>
            <a:ext cx="4168061" cy="2352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18" y="3352800"/>
            <a:ext cx="4953000" cy="33261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sp>
        <p:nvSpPr>
          <p:cNvPr id="6" name="Content Placeholder 5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None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 </a:t>
            </a:r>
            <a:r>
              <a:rPr lang="en-US" alt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hôn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dứt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err="1">
                <a:latin typeface="Arial" panose="020B0604020202020204" pitchFamily="34" charset="0"/>
                <a:cs typeface="Arial" panose="020B0604020202020204" pitchFamily="34" charset="0"/>
              </a:rPr>
              <a:t>hôn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nhân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theo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ý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89456" y="1283368"/>
          <a:ext cx="8373263" cy="49377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508362"/>
                <a:gridCol w="6864901"/>
              </a:tblGrid>
              <a:tr h="3612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LY</a:t>
                      </a:r>
                      <a:r>
                        <a:rPr lang="en-US" baseline="0" dirty="0"/>
                        <a:t> HÔN</a:t>
                      </a:r>
                      <a:endParaRPr lang="en-US" dirty="0"/>
                    </a:p>
                  </a:txBody>
                  <a:tcPr>
                    <a:solidFill>
                      <a:srgbClr val="00589A"/>
                    </a:solidFill>
                  </a:tcPr>
                </a:tc>
                <a:tc hMerge="1">
                  <a:tcPr/>
                </a:tc>
              </a:tr>
              <a:tr h="632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>
                          <a:solidFill>
                            <a:schemeClr val="tx1"/>
                          </a:solidFill>
                        </a:rPr>
                        <a:t>Quyền yêu</a:t>
                      </a:r>
                      <a:r>
                        <a:rPr lang="en-US" b="1" i="0" baseline="0">
                          <a:solidFill>
                            <a:schemeClr val="tx1"/>
                          </a:solidFill>
                        </a:rPr>
                        <a:t> cầu</a:t>
                      </a:r>
                      <a:endParaRPr lang="en-US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+mj-lt"/>
                        <a:buAutoNum type="arabicPeriod"/>
                        <a:defRPr/>
                      </a:pPr>
                      <a:r>
                        <a:rPr lang="vi-VN" sz="1800" i="0" dirty="0"/>
                        <a:t>Vợ, chồng hoặc cả hai người</a:t>
                      </a:r>
                      <a:endParaRPr lang="en-US" sz="1800" i="0" dirty="0"/>
                    </a:p>
                    <a:p>
                      <a:pPr marL="342900" indent="-342900" algn="just">
                        <a:buFont typeface="+mj-lt"/>
                        <a:buAutoNum type="arabicPeriod"/>
                        <a:defRPr/>
                      </a:pPr>
                      <a:r>
                        <a:rPr lang="vi-VN" sz="1800" i="0" dirty="0"/>
                        <a:t>Cha, mẹ, người thân thích khác </a:t>
                      </a:r>
                      <a:endParaRPr lang="en-US" sz="1800" i="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2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i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Hình</a:t>
                      </a:r>
                      <a:r>
                        <a:rPr lang="en-US" sz="1800" b="1" i="0" baseline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 thức</a:t>
                      </a:r>
                      <a:endParaRPr lang="en-US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pt-BR" sz="1800" dirty="0"/>
                        <a:t>Thuận</a:t>
                      </a:r>
                      <a:r>
                        <a:rPr lang="pt-BR" sz="1800" baseline="0" dirty="0"/>
                        <a:t> tình ly hôn</a:t>
                      </a:r>
                      <a:endParaRPr lang="pt-BR" sz="1800" baseline="0" dirty="0"/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defRPr/>
                      </a:pPr>
                      <a:r>
                        <a:rPr lang="pt-BR" sz="1800" baseline="0" dirty="0">
                          <a:cs typeface="Times New Roman" panose="02020603050405020304" pitchFamily="18" charset="0"/>
                        </a:rPr>
                        <a:t>Đơn phương ly hôn</a:t>
                      </a:r>
                      <a:endParaRPr lang="en-US" sz="1800" dirty="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321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>
                          <a:solidFill>
                            <a:schemeClr val="tx1"/>
                          </a:solidFill>
                        </a:rPr>
                        <a:t>Cơ</a:t>
                      </a:r>
                      <a:r>
                        <a:rPr lang="en-US" b="1" i="0" baseline="0">
                          <a:solidFill>
                            <a:schemeClr val="tx1"/>
                          </a:solidFill>
                        </a:rPr>
                        <a:t> quan giải quyết</a:t>
                      </a:r>
                      <a:endParaRPr lang="en-US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>
                          <a:cs typeface="Times New Roman" panose="02020603050405020304" pitchFamily="18" charset="0"/>
                        </a:rPr>
                        <a:t>Tòa</a:t>
                      </a:r>
                      <a:r>
                        <a:rPr lang="en-US" sz="1800" baseline="0">
                          <a:cs typeface="Times New Roman" panose="02020603050405020304" pitchFamily="18" charset="0"/>
                        </a:rPr>
                        <a:t> án nhân dân cấp huyện</a:t>
                      </a:r>
                      <a:endParaRPr lang="en-US" sz="1800" baseline="0"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 baseline="0">
                          <a:cs typeface="Times New Roman" panose="02020603050405020304" pitchFamily="18" charset="0"/>
                        </a:rPr>
                        <a:t>Tòa án nhân dân cấp tỉnh</a:t>
                      </a:r>
                      <a:endParaRPr lang="en-US" sz="1800"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144497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b="1" i="0">
                          <a:solidFill>
                            <a:schemeClr val="tx1"/>
                          </a:solidFill>
                        </a:rPr>
                        <a:t>Căn</a:t>
                      </a:r>
                      <a:r>
                        <a:rPr lang="en-US" b="1" i="0" baseline="0">
                          <a:solidFill>
                            <a:schemeClr val="tx1"/>
                          </a:solidFill>
                        </a:rPr>
                        <a:t> cứ giải quyết</a:t>
                      </a:r>
                      <a:endParaRPr lang="en-US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/>
                        <a:t>Tình trạng trầm trọng, đời sống chung không thể kéo dài, mục đích của hôn nhân không đạt được.</a:t>
                      </a:r>
                      <a:endParaRPr lang="en-US" sz="1800"/>
                    </a:p>
                    <a:p>
                      <a:pPr marL="45720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/>
                        <a:t>Vợ hoặc chồng của người bị TA tuyên bố là mất tích xin ly hôn.</a:t>
                      </a:r>
                      <a:endParaRPr lang="en-US" sz="1800"/>
                    </a:p>
                    <a:p>
                      <a:pPr marL="45720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/>
                        <a:t>Thuận tình ly hôn.</a:t>
                      </a:r>
                      <a:endParaRPr lang="en-US" sz="1800"/>
                    </a:p>
                    <a:p>
                      <a:pPr marL="457200" indent="-45720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800"/>
                        <a:t>Bạo lực gia đình</a:t>
                      </a:r>
                      <a:endParaRPr lang="en-US" sz="1800"/>
                    </a:p>
                  </a:txBody>
                  <a:tcPr/>
                </a:tc>
              </a:tr>
              <a:tr h="1174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b="1" i="0">
                          <a:solidFill>
                            <a:schemeClr val="tx1"/>
                          </a:solidFill>
                        </a:rPr>
                        <a:t>Nguyên</a:t>
                      </a:r>
                      <a:r>
                        <a:rPr lang="en-US" b="1" i="0" baseline="0">
                          <a:solidFill>
                            <a:schemeClr val="tx1"/>
                          </a:solidFill>
                        </a:rPr>
                        <a:t> tắc giải quyết</a:t>
                      </a:r>
                      <a:endParaRPr lang="en-US" b="1" i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Vợ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thai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hoặc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đang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nuôi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con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dưới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12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tháng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tuổi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thì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chồng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có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quyền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yêu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cầu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xin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hôn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endParaRPr lang="en-US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Khuyến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khích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việc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hòa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ở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cơ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sở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alt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514350" indent="-514350">
                        <a:buAutoNum type="arabicPeriod"/>
                      </a:pP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ly</a:t>
                      </a:r>
                      <a:r>
                        <a:rPr lang="en-US" alt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hôn</a:t>
                      </a:r>
                      <a:r>
                        <a:rPr lang="en-US" alt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khi</a:t>
                      </a:r>
                      <a:r>
                        <a:rPr lang="en-US" altLang="en-US" sz="18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mục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đích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của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hôn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nhân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đạt</a:t>
                      </a:r>
                      <a:r>
                        <a:rPr lang="en-US" alt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en-US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3B9456-433C-4532-B5BF-8DCBCE8F8E72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302053 – PHÁP LUẬT ĐẠI CƯƠNG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2C746670-9F1F-4BE4-B8B9-EA92794EBF79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09434" y="1282889"/>
          <a:ext cx="8333948" cy="4954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279"/>
                <a:gridCol w="6832669"/>
              </a:tblGrid>
              <a:tr h="470329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dirty="0" err="1">
                          <a:solidFill>
                            <a:schemeClr val="bg1"/>
                          </a:solidFill>
                        </a:rPr>
                        <a:t>Hậu</a:t>
                      </a:r>
                      <a:r>
                        <a:rPr lang="en-US" sz="2400" b="1" i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i="0" baseline="0" dirty="0" err="1">
                          <a:solidFill>
                            <a:schemeClr val="bg1"/>
                          </a:solidFill>
                        </a:rPr>
                        <a:t>quả</a:t>
                      </a:r>
                      <a:r>
                        <a:rPr lang="en-US" sz="2400" b="1" i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i="0" baseline="0" dirty="0" err="1">
                          <a:solidFill>
                            <a:schemeClr val="bg1"/>
                          </a:solidFill>
                        </a:rPr>
                        <a:t>pháp</a:t>
                      </a:r>
                      <a:r>
                        <a:rPr lang="en-US" sz="2400" b="1" i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i="0" baseline="0" dirty="0" err="1">
                          <a:solidFill>
                            <a:schemeClr val="bg1"/>
                          </a:solidFill>
                        </a:rPr>
                        <a:t>lý</a:t>
                      </a:r>
                      <a:endParaRPr lang="en-US" sz="2400" b="1" i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66B3"/>
                    </a:solidFill>
                  </a:tcPr>
                </a:tc>
                <a:tc hMerge="1">
                  <a:tcPr/>
                </a:tc>
              </a:tr>
              <a:tr h="72117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 Quan hệ vợ</a:t>
                      </a:r>
                      <a:r>
                        <a:rPr lang="en-US" sz="2000" b="1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chồng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Quan</a:t>
                      </a:r>
                      <a:r>
                        <a:rPr lang="en-US" sz="2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hệ vợ chồng giữa các bên chấm dứt kể từ ngày quyết định/bản án của TAND có hiệu lực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97538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 Phân chia tài sản</a:t>
                      </a:r>
                      <a:endParaRPr lang="en-US" sz="20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Theo thỏa thuận của các bên</a:t>
                      </a:r>
                      <a:endParaRPr lang="en-US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Tòa án giải quyết (nếu không thỏa thuận được)</a:t>
                      </a:r>
                      <a:endParaRPr lang="en-US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Tài sản riêng của bên nào thì thuộc quyền sở hữu của bên đó</a:t>
                      </a:r>
                      <a:endParaRPr lang="en-US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Tài</a:t>
                      </a:r>
                      <a:r>
                        <a:rPr lang="en-US" sz="20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sản chung về nguyên tắc chia đôi </a:t>
                      </a:r>
                      <a:r>
                        <a:rPr lang="en-US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nhưng có xem xét hoàn cảnh của mỗi bên, tình trạng tài sản, công sức đóng góp của mỗi bên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178725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 Vấn đề chăm sóc, nuôi dưỡng, giáo dục con chưa thành niên</a:t>
                      </a:r>
                      <a:endParaRPr 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Theo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thỏa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thuận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Tòa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án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giải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quyết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nếu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không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thỏa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thuận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được</a:t>
                      </a:r>
                      <a:r>
                        <a:rPr lang="en-US" alt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 </a:t>
                      </a:r>
                      <a:endParaRPr lang="en-US" alt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buFontTx/>
                        <a:buChar char="-"/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dưới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36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tháng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tuổi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được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giao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mẹ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trực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tiếp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nuôi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trừ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trường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người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mẹ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không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đủ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điều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kiện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hoặc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cha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mẹ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có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thỏa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thuận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khác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phù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lợi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ích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của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con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304800"/>
            <a:ext cx="9045575" cy="6096000"/>
          </a:xfrm>
          <a:ln w="38100">
            <a:noFill/>
          </a:ln>
        </p:spPr>
        <p:txBody>
          <a:bodyPr>
            <a:noAutofit/>
          </a:bodyPr>
          <a:lstStyle/>
          <a:p>
            <a:pPr marL="0" indent="0" algn="just" eaLnBrk="1" hangingPunct="1">
              <a:buFontTx/>
              <a:buNone/>
            </a:pPr>
            <a:r>
              <a:rPr lang="en-US" sz="3400" b="1" dirty="0" err="1" smtClean="0">
                <a:solidFill>
                  <a:srgbClr val="002060"/>
                </a:solidFill>
              </a:rPr>
              <a:t>Vợ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chồng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anh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Hiếu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mâu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thuẫn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với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nhau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lâu</a:t>
            </a:r>
            <a:r>
              <a:rPr lang="en-US" sz="3400" b="1" dirty="0" smtClean="0">
                <a:solidFill>
                  <a:srgbClr val="002060"/>
                </a:solidFill>
              </a:rPr>
              <a:t>. </a:t>
            </a:r>
            <a:r>
              <a:rPr lang="en-US" sz="3400" b="1" dirty="0" err="1" smtClean="0">
                <a:solidFill>
                  <a:srgbClr val="002060"/>
                </a:solidFill>
              </a:rPr>
              <a:t>Họ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làm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đơn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gửi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lên</a:t>
            </a:r>
            <a:r>
              <a:rPr lang="en-US" sz="3400" b="1" dirty="0" smtClean="0">
                <a:solidFill>
                  <a:srgbClr val="002060"/>
                </a:solidFill>
              </a:rPr>
              <a:t> UBND </a:t>
            </a:r>
            <a:r>
              <a:rPr lang="en-US" sz="3400" b="1" dirty="0" err="1" smtClean="0">
                <a:solidFill>
                  <a:srgbClr val="002060"/>
                </a:solidFill>
              </a:rPr>
              <a:t>xã</a:t>
            </a:r>
            <a:r>
              <a:rPr lang="en-US" sz="3400" b="1" dirty="0" smtClean="0">
                <a:solidFill>
                  <a:srgbClr val="002060"/>
                </a:solidFill>
              </a:rPr>
              <a:t>. </a:t>
            </a:r>
            <a:r>
              <a:rPr lang="en-US" sz="3400" b="1" dirty="0" err="1" smtClean="0">
                <a:solidFill>
                  <a:srgbClr val="002060"/>
                </a:solidFill>
              </a:rPr>
              <a:t>Sau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khi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nghiên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cứu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đơn</a:t>
            </a:r>
            <a:r>
              <a:rPr lang="en-US" sz="3400" b="1" dirty="0" smtClean="0">
                <a:solidFill>
                  <a:srgbClr val="002060"/>
                </a:solidFill>
              </a:rPr>
              <a:t>, </a:t>
            </a:r>
            <a:r>
              <a:rPr lang="en-US" sz="3400" b="1" dirty="0" err="1" smtClean="0">
                <a:solidFill>
                  <a:srgbClr val="002060"/>
                </a:solidFill>
              </a:rPr>
              <a:t>xem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xét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thực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tế</a:t>
            </a:r>
            <a:r>
              <a:rPr lang="en-US" sz="3400" b="1" dirty="0" smtClean="0">
                <a:solidFill>
                  <a:srgbClr val="002060"/>
                </a:solidFill>
              </a:rPr>
              <a:t>, </a:t>
            </a:r>
            <a:r>
              <a:rPr lang="en-US" sz="3400" b="1" dirty="0" err="1" smtClean="0">
                <a:solidFill>
                  <a:srgbClr val="002060"/>
                </a:solidFill>
              </a:rPr>
              <a:t>người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có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thẩm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quyền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của</a:t>
            </a:r>
            <a:r>
              <a:rPr lang="en-US" sz="3400" b="1" dirty="0" smtClean="0">
                <a:solidFill>
                  <a:srgbClr val="002060"/>
                </a:solidFill>
              </a:rPr>
              <a:t> UBND </a:t>
            </a:r>
            <a:r>
              <a:rPr lang="en-US" sz="3400" b="1" dirty="0" err="1" smtClean="0">
                <a:solidFill>
                  <a:srgbClr val="002060"/>
                </a:solidFill>
              </a:rPr>
              <a:t>xã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lập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biên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bản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với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sự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có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mặt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của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hai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bên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vợ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chồng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anh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Hiếu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và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ra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quyết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định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chấp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nhận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cho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họ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được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ly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hôn</a:t>
            </a:r>
            <a:r>
              <a:rPr lang="en-US" sz="3400" b="1" dirty="0" smtClean="0">
                <a:solidFill>
                  <a:srgbClr val="002060"/>
                </a:solidFill>
              </a:rPr>
              <a:t>. </a:t>
            </a:r>
            <a:r>
              <a:rPr lang="en-US" sz="3400" b="1" dirty="0" err="1" smtClean="0">
                <a:solidFill>
                  <a:srgbClr val="002060"/>
                </a:solidFill>
              </a:rPr>
              <a:t>Quyết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định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của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xã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được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thi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hành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ngay</a:t>
            </a:r>
            <a:r>
              <a:rPr lang="en-US" sz="3400" b="1" dirty="0" smtClean="0">
                <a:solidFill>
                  <a:srgbClr val="002060"/>
                </a:solidFill>
              </a:rPr>
              <a:t>. </a:t>
            </a:r>
            <a:r>
              <a:rPr lang="en-US" sz="3400" b="1" dirty="0" err="1" smtClean="0">
                <a:solidFill>
                  <a:srgbClr val="002060"/>
                </a:solidFill>
              </a:rPr>
              <a:t>Hỏi</a:t>
            </a:r>
            <a:r>
              <a:rPr lang="en-US" sz="3400" b="1" dirty="0" smtClean="0">
                <a:solidFill>
                  <a:srgbClr val="002060"/>
                </a:solidFill>
              </a:rPr>
              <a:t>:</a:t>
            </a:r>
            <a:endParaRPr lang="en-US" sz="3400" b="1" i="1" dirty="0" smtClean="0">
              <a:solidFill>
                <a:srgbClr val="002060"/>
              </a:solidFill>
            </a:endParaRPr>
          </a:p>
          <a:p>
            <a:pPr marL="0" indent="0" algn="just" eaLnBrk="1" hangingPunct="1">
              <a:buNone/>
            </a:pPr>
            <a:r>
              <a:rPr lang="en-US" sz="3400" b="1" dirty="0" smtClean="0">
                <a:solidFill>
                  <a:srgbClr val="002060"/>
                </a:solidFill>
              </a:rPr>
              <a:t>a. </a:t>
            </a:r>
            <a:r>
              <a:rPr lang="en-US" sz="3400" b="1" dirty="0" err="1" smtClean="0">
                <a:solidFill>
                  <a:srgbClr val="002060"/>
                </a:solidFill>
              </a:rPr>
              <a:t>Việc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làm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của</a:t>
            </a:r>
            <a:r>
              <a:rPr lang="en-US" sz="3400" b="1" dirty="0" smtClean="0">
                <a:solidFill>
                  <a:srgbClr val="002060"/>
                </a:solidFill>
              </a:rPr>
              <a:t> UBND </a:t>
            </a:r>
            <a:r>
              <a:rPr lang="en-US" sz="3400" b="1" dirty="0" err="1" smtClean="0">
                <a:solidFill>
                  <a:srgbClr val="002060"/>
                </a:solidFill>
              </a:rPr>
              <a:t>xã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có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đúng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không</a:t>
            </a:r>
            <a:r>
              <a:rPr lang="en-US" sz="3400" b="1" dirty="0" smtClean="0">
                <a:solidFill>
                  <a:srgbClr val="002060"/>
                </a:solidFill>
              </a:rPr>
              <a:t> ?</a:t>
            </a:r>
            <a:endParaRPr lang="en-US" sz="3400" b="1" dirty="0" smtClean="0">
              <a:solidFill>
                <a:srgbClr val="002060"/>
              </a:solidFill>
            </a:endParaRPr>
          </a:p>
          <a:p>
            <a:pPr marL="457200" indent="-457200" algn="just" eaLnBrk="1" hangingPunct="1">
              <a:buNone/>
            </a:pPr>
            <a:r>
              <a:rPr lang="en-US" sz="3400" b="1" dirty="0" smtClean="0">
                <a:solidFill>
                  <a:srgbClr val="002060"/>
                </a:solidFill>
              </a:rPr>
              <a:t>b. </a:t>
            </a:r>
            <a:r>
              <a:rPr lang="en-US" sz="3400" b="1" dirty="0" err="1" smtClean="0">
                <a:solidFill>
                  <a:srgbClr val="002060"/>
                </a:solidFill>
              </a:rPr>
              <a:t>Nếu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muốn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ly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hôn</a:t>
            </a:r>
            <a:r>
              <a:rPr lang="en-US" sz="3400" b="1" dirty="0" smtClean="0">
                <a:solidFill>
                  <a:srgbClr val="002060"/>
                </a:solidFill>
              </a:rPr>
              <a:t>, </a:t>
            </a:r>
            <a:r>
              <a:rPr lang="en-US" sz="3400" b="1" dirty="0" err="1" smtClean="0">
                <a:solidFill>
                  <a:srgbClr val="002060"/>
                </a:solidFill>
              </a:rPr>
              <a:t>vợ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chồng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anh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</a:t>
            </a:r>
            <a:r>
              <a:rPr lang="vi-VN" altLang="en-US" sz="3400" b="1" dirty="0" err="1" smtClean="0">
                <a:solidFill>
                  <a:srgbClr val="002060"/>
                </a:solidFill>
              </a:rPr>
              <a:t>iếu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phải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gởi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đơn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đến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đâu</a:t>
            </a:r>
            <a:r>
              <a:rPr lang="en-US" sz="3400" b="1" dirty="0" smtClean="0">
                <a:solidFill>
                  <a:srgbClr val="002060"/>
                </a:solidFill>
              </a:rPr>
              <a:t>? </a:t>
            </a:r>
            <a:r>
              <a:rPr lang="en-US" sz="3400" b="1" dirty="0" err="1" smtClean="0">
                <a:solidFill>
                  <a:srgbClr val="002060"/>
                </a:solidFill>
              </a:rPr>
              <a:t>Cơ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quan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nào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có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thẩm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quyền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giải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quyết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đơn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ly</a:t>
            </a:r>
            <a:r>
              <a:rPr lang="en-US" sz="3400" b="1" dirty="0" smtClean="0">
                <a:solidFill>
                  <a:srgbClr val="002060"/>
                </a:solidFill>
              </a:rPr>
              <a:t> </a:t>
            </a:r>
            <a:r>
              <a:rPr lang="en-US" sz="3400" b="1" dirty="0" err="1" smtClean="0">
                <a:solidFill>
                  <a:srgbClr val="002060"/>
                </a:solidFill>
              </a:rPr>
              <a:t>hôn</a:t>
            </a:r>
            <a:r>
              <a:rPr lang="en-US" sz="3400" b="1" dirty="0" smtClean="0">
                <a:solidFill>
                  <a:srgbClr val="002060"/>
                </a:solidFill>
              </a:rPr>
              <a:t>?</a:t>
            </a:r>
            <a:endParaRPr lang="en-US" sz="3400" b="1" dirty="0" smtClean="0">
              <a:solidFill>
                <a:srgbClr val="002060"/>
              </a:solidFill>
            </a:endParaRPr>
          </a:p>
        </p:txBody>
      </p:sp>
      <p:sp>
        <p:nvSpPr>
          <p:cNvPr id="36866" name="Text Box 3"/>
          <p:cNvSpPr txBox="1">
            <a:spLocks noChangeArrowheads="1"/>
          </p:cNvSpPr>
          <p:nvPr/>
        </p:nvSpPr>
        <p:spPr bwMode="auto">
          <a:xfrm>
            <a:off x="17929" y="-127575"/>
            <a:ext cx="4191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200" b="1" dirty="0" err="1">
                <a:solidFill>
                  <a:srgbClr val="F80A37"/>
                </a:solidFill>
                <a:latin typeface="Times New Roman" panose="02020603050405020304" pitchFamily="18" charset="0"/>
              </a:rPr>
              <a:t>Bài</a:t>
            </a:r>
            <a:r>
              <a:rPr lang="en-US" sz="3200" b="1" dirty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F80A37"/>
                </a:solidFill>
                <a:latin typeface="Times New Roman" panose="02020603050405020304" pitchFamily="18" charset="0"/>
              </a:rPr>
              <a:t>tập</a:t>
            </a:r>
            <a:r>
              <a:rPr lang="en-US" sz="3200" b="1" dirty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1</a:t>
            </a:r>
            <a:endParaRPr lang="en-US" sz="3200" dirty="0">
              <a:solidFill>
                <a:srgbClr val="F80A37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4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4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459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smtClean="0">
                <a:solidFill>
                  <a:srgbClr val="FF0000"/>
                </a:solidFill>
              </a:rPr>
              <a:t>TÀI LIỆU THAM KHẢO</a:t>
            </a:r>
            <a:endParaRPr lang="en-US" sz="4400" b="1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524000"/>
            <a:ext cx="8458200" cy="4873625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DANG CONG TRANG </a:t>
            </a: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(201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vi-V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Giáo trình pháp luật đại cương, Nxb ĐHCN </a:t>
            </a:r>
            <a:r>
              <a:rPr lang="vi-V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TPHCM</a:t>
            </a:r>
            <a:endParaRPr lang="en-US" sz="3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" y="0"/>
            <a:ext cx="9067800" cy="6324600"/>
          </a:xfrm>
          <a:ln w="38100">
            <a:noFill/>
          </a:ln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2010,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2011.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2012,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vợ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chủ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2014,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qua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chúc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ngoài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vợ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chồng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ở.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12/2014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6/2015,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nộp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chị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dắt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mình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nên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đuổi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bố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mẹ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3000" b="1" i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bác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A?</a:t>
            </a:r>
            <a:endParaRPr lang="en-US" sz="3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Vì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Tháng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10/2015,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gởi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10/12/2015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tòa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hôn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20/12/2015,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chết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quyền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hưởng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0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3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0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5683" name="Rectangle 3"/>
          <p:cNvSpPr>
            <a:spLocks noGrp="1" noChangeArrowheads="1"/>
          </p:cNvSpPr>
          <p:nvPr/>
        </p:nvSpPr>
        <p:spPr>
          <a:xfrm>
            <a:off x="76200" y="0"/>
            <a:ext cx="9067800" cy="6666230"/>
          </a:xfrm>
          <a:prstGeom prst="rect">
            <a:avLst/>
          </a:prstGeom>
          <a:noFill/>
          <a:ln w="38100">
            <a:noFill/>
          </a:ln>
          <a:effectLst/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lnSpc>
                <a:spcPct val="80000"/>
              </a:lnSpc>
              <a:buFontTx/>
              <a:buNone/>
            </a:pP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Anh H và chị N kết hôn năm 2006, có 01 con trai sinh năm 2007. Anh H làm chủ d</a:t>
            </a: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oanh nghiệp tư nhân chuyên kinh doanh đồ điện còn chị N là công chức nhà nước. Trong thời gian chung số họ mua được 01 căn nhà mặt tiền (trị giá hiện nay là 8 tỷ) tại quận 4 vừa làm cơ sở kinh doanh vừa là nơi ở của gia đình, 01 xe ô tô hiệu Toyota (trị giá 1 tỷ) và có một khoản tiền vốn kinh doanh là 3 tỷ đồng.</a:t>
            </a:r>
            <a:endParaRPr lang="vi-VN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ra anh H có bồ, chị N đã khuyên giải nhiều lần nhưng không được. Gần đây, cuộc sống vợ chồng ngày càng mâu thuẫn trầm trọng không thể hàn gắn được. Đầu năm 2018 chị N đã gửi đơn ra Tòa yêu cầu ly hôn và có yêu cầu nuôi con, Tòa án đã tiến hành hòa giải nhưng không thành. Về tại sản: chị N đề nghị chia đôi tài sản mỗi người 01 nửa nhưng anh H không đồng ỳ và tuyên bố: nếu chị N quyết ly hôn thì anh chỉ chia cho chị 1 tỷ đồng, con chung anh sẽ nuôi. Anh H cho rằng toàn bộ tài sản do anh làm ra, tiền lương công chức</a:t>
            </a:r>
            <a:r>
              <a:rPr lang="vi-VN" altLang="en-US" sz="2400" b="1" u="heavy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 chị N chỉ đủ nuôi bản thân chị, nên 01 tỷ đồng là anh cho, chị không có quyền đòi chia. </a:t>
            </a:r>
            <a:endParaRPr lang="vi-VN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Căn cứ vào những quy định của pháp luật hãy cho biết:</a:t>
            </a:r>
            <a:endParaRPr lang="vi-VN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1.Chị N có quyền yêu cầu ly hôn không? Tại sao?</a:t>
            </a:r>
            <a:endParaRPr lang="vi-VN" altLang="en-US" sz="24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vi-V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Anh H có quyền phân chiatài sản và nuôi con như trên không? Tại sao?</a:t>
            </a:r>
            <a:r>
              <a:rPr lang="vi-VN" altLang="en-US" sz="2400" b="1" u="heavy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vi-VN" altLang="en-US" sz="25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568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7467600" cy="1143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NỘI DUNG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533400" y="1600200"/>
            <a:ext cx="7467600" cy="4873625"/>
          </a:xfrm>
        </p:spPr>
        <p:txBody>
          <a:bodyPr/>
          <a:lstStyle/>
          <a:p>
            <a:pPr marL="514350" indent="-514350">
              <a:buAutoNum type="romanUcPeriod"/>
            </a:pPr>
            <a:r>
              <a:rPr lang="en-US" b="1" dirty="0" err="1" smtClean="0"/>
              <a:t>Khái</a:t>
            </a:r>
            <a:r>
              <a:rPr lang="en-US" b="1" dirty="0" smtClean="0"/>
              <a:t> </a:t>
            </a:r>
            <a:r>
              <a:rPr lang="en-US" b="1" dirty="0" err="1" smtClean="0"/>
              <a:t>quát</a:t>
            </a:r>
            <a:r>
              <a:rPr lang="en-US" b="1" dirty="0" smtClean="0"/>
              <a:t> </a:t>
            </a:r>
            <a:r>
              <a:rPr lang="en-US" b="1" dirty="0" err="1" smtClean="0"/>
              <a:t>chung</a:t>
            </a:r>
            <a:r>
              <a:rPr lang="en-US" b="1" dirty="0" smtClean="0"/>
              <a:t> </a:t>
            </a:r>
            <a:r>
              <a:rPr lang="en-US" b="1" dirty="0" err="1" smtClean="0"/>
              <a:t>về</a:t>
            </a:r>
            <a:r>
              <a:rPr lang="en-US" b="1" dirty="0" smtClean="0"/>
              <a:t> </a:t>
            </a:r>
            <a:r>
              <a:rPr lang="en-US" b="1" dirty="0" err="1" smtClean="0"/>
              <a:t>Luật</a:t>
            </a:r>
            <a:r>
              <a:rPr lang="en-US" b="1" dirty="0" smtClean="0"/>
              <a:t> </a:t>
            </a:r>
            <a:r>
              <a:rPr lang="en-US" b="1" dirty="0" err="1" smtClean="0"/>
              <a:t>hôn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gia</a:t>
            </a:r>
            <a:r>
              <a:rPr lang="en-US" b="1" dirty="0" smtClean="0"/>
              <a:t> </a:t>
            </a:r>
            <a:r>
              <a:rPr lang="en-US" b="1" dirty="0" err="1" smtClean="0"/>
              <a:t>đình</a:t>
            </a:r>
            <a:endParaRPr lang="en-US" b="1" dirty="0" smtClean="0"/>
          </a:p>
          <a:p>
            <a:pPr marL="514350" indent="-514350">
              <a:buAutoNum type="romanUcPeriod"/>
            </a:pPr>
            <a:endParaRPr lang="en-US" b="1" dirty="0" smtClean="0"/>
          </a:p>
          <a:p>
            <a:pPr marL="514350" indent="-514350">
              <a:buFontTx/>
              <a:buAutoNum type="romanUcPeriod"/>
            </a:pPr>
            <a:r>
              <a:rPr lang="en-US" b="1" dirty="0" err="1" smtClean="0"/>
              <a:t>Nội</a:t>
            </a:r>
            <a:r>
              <a:rPr lang="en-US" b="1" dirty="0" smtClean="0"/>
              <a:t> dung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bản</a:t>
            </a:r>
            <a:r>
              <a:rPr lang="en-US" b="1" dirty="0" smtClean="0"/>
              <a:t> </a:t>
            </a:r>
            <a:r>
              <a:rPr lang="en-US" b="1" dirty="0" err="1" smtClean="0"/>
              <a:t>của</a:t>
            </a:r>
            <a:r>
              <a:rPr lang="en-US" b="1" dirty="0"/>
              <a:t> </a:t>
            </a:r>
            <a:r>
              <a:rPr lang="en-US" b="1" dirty="0" err="1"/>
              <a:t>Luật</a:t>
            </a:r>
            <a:r>
              <a:rPr lang="en-US" b="1" dirty="0"/>
              <a:t> </a:t>
            </a:r>
            <a:r>
              <a:rPr lang="en-US" b="1" dirty="0" err="1"/>
              <a:t>hôn</a:t>
            </a:r>
            <a:r>
              <a:rPr lang="en-US" b="1" dirty="0"/>
              <a:t> </a:t>
            </a:r>
            <a:r>
              <a:rPr lang="en-US" b="1" dirty="0" err="1"/>
              <a:t>nhân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gia</a:t>
            </a:r>
            <a:r>
              <a:rPr lang="en-US" b="1" dirty="0"/>
              <a:t> </a:t>
            </a:r>
            <a:r>
              <a:rPr lang="en-US" b="1" dirty="0" err="1" smtClean="0"/>
              <a:t>đình</a:t>
            </a: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228600" y="1676400"/>
            <a:ext cx="1447800" cy="373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sz="3600" b="1" dirty="0" err="1">
                <a:solidFill>
                  <a:srgbClr val="0070C0"/>
                </a:solidFill>
                <a:latin typeface="VNI-Times" pitchFamily="2" charset="0"/>
              </a:rPr>
              <a:t>Luaät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 smtClean="0">
                <a:solidFill>
                  <a:srgbClr val="0070C0"/>
                </a:solidFill>
                <a:latin typeface="VNI-Times" pitchFamily="2" charset="0"/>
              </a:rPr>
              <a:t>hoân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>
                <a:solidFill>
                  <a:srgbClr val="0070C0"/>
                </a:solidFill>
                <a:latin typeface="VNI-Times" pitchFamily="2" charset="0"/>
              </a:rPr>
              <a:t>nhaân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  <a:p>
            <a:pPr algn="ctr"/>
            <a:r>
              <a:rPr lang="en-US" sz="3600" b="1" dirty="0">
                <a:solidFill>
                  <a:srgbClr val="0070C0"/>
                </a:solidFill>
                <a:latin typeface="VNI-Times" pitchFamily="2" charset="0"/>
              </a:rPr>
              <a:t>&amp;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 smtClean="0">
                <a:solidFill>
                  <a:srgbClr val="0070C0"/>
                </a:solidFill>
                <a:latin typeface="VNI-Times" pitchFamily="2" charset="0"/>
              </a:rPr>
              <a:t>gia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>
                <a:solidFill>
                  <a:srgbClr val="0070C0"/>
                </a:solidFill>
                <a:latin typeface="VNI-Times" pitchFamily="2" charset="0"/>
              </a:rPr>
              <a:t>ñình</a:t>
            </a:r>
            <a:endParaRPr lang="en-US" sz="3600" b="1" dirty="0">
              <a:solidFill>
                <a:srgbClr val="0070C0"/>
              </a:solidFill>
              <a:latin typeface="VNI-Times" pitchFamily="2" charset="0"/>
            </a:endParaRPr>
          </a:p>
        </p:txBody>
      </p:sp>
      <p:sp>
        <p:nvSpPr>
          <p:cNvPr id="65540" name="AutoShape 4"/>
          <p:cNvSpPr>
            <a:spLocks noChangeArrowheads="1"/>
          </p:cNvSpPr>
          <p:nvPr/>
        </p:nvSpPr>
        <p:spPr bwMode="auto">
          <a:xfrm>
            <a:off x="3048000" y="1752600"/>
            <a:ext cx="5410200" cy="1371600"/>
          </a:xfrm>
          <a:prstGeom prst="leftArrow">
            <a:avLst>
              <a:gd name="adj1" fmla="val 100000"/>
              <a:gd name="adj2" fmla="val 0"/>
            </a:avLst>
          </a:prstGeom>
          <a:solidFill>
            <a:srgbClr val="00B050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Toång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hôïp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caùc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VNI-Times" pitchFamily="2" charset="0"/>
              </a:rPr>
              <a:t>QPPL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endParaRPr lang="en-US" sz="3200" b="1" dirty="0">
              <a:solidFill>
                <a:schemeClr val="bg1"/>
              </a:solidFill>
              <a:latin typeface="VNI-Times" pitchFamily="2" charset="0"/>
            </a:endParaRP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do </a:t>
            </a:r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Nhaø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nöôùc</a:t>
            </a:r>
            <a:r>
              <a:rPr lang="en-US" sz="3200" b="1" dirty="0">
                <a:solidFill>
                  <a:schemeClr val="bg1"/>
                </a:solidFill>
                <a:latin typeface="VNI-Times" pitchFamily="2" charset="0"/>
              </a:rPr>
              <a:t> ban </a:t>
            </a:r>
            <a:r>
              <a:rPr lang="en-US" sz="3200" b="1" dirty="0" err="1">
                <a:solidFill>
                  <a:schemeClr val="bg1"/>
                </a:solidFill>
                <a:latin typeface="VNI-Times" pitchFamily="2" charset="0"/>
              </a:rPr>
              <a:t>haønh</a:t>
            </a:r>
            <a:endParaRPr lang="en-US" sz="3200" b="1" dirty="0">
              <a:solidFill>
                <a:schemeClr val="bg1"/>
              </a:solidFill>
              <a:latin typeface="VNI-Times" pitchFamily="2" charset="0"/>
            </a:endParaRPr>
          </a:p>
        </p:txBody>
      </p:sp>
      <p:sp>
        <p:nvSpPr>
          <p:cNvPr id="65541" name="AutoShape 5"/>
          <p:cNvSpPr>
            <a:spLocks noChangeArrowheads="1"/>
          </p:cNvSpPr>
          <p:nvPr/>
        </p:nvSpPr>
        <p:spPr bwMode="auto">
          <a:xfrm>
            <a:off x="3048000" y="3733800"/>
            <a:ext cx="5562600" cy="1905000"/>
          </a:xfrm>
          <a:prstGeom prst="leftArrow">
            <a:avLst>
              <a:gd name="adj1" fmla="val 100000"/>
              <a:gd name="adj2" fmla="val 0"/>
            </a:avLst>
          </a:prstGeom>
          <a:solidFill>
            <a:schemeClr val="bg2">
              <a:lumMod val="75000"/>
            </a:schemeClr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Ñieàu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chænh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caùc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quan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heä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veà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VNI-Times" pitchFamily="2" charset="0"/>
              </a:rPr>
              <a:t>nhaân</a:t>
            </a:r>
            <a:r>
              <a:rPr lang="en-US" sz="3600" b="1" i="1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VNI-Times" pitchFamily="2" charset="0"/>
              </a:rPr>
              <a:t>thaân</a:t>
            </a:r>
            <a:r>
              <a:rPr lang="en-US" sz="3600" b="1" i="1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rgbClr val="FF0000"/>
                </a:solidFill>
                <a:latin typeface="VNI-Times" pitchFamily="2" charset="0"/>
              </a:rPr>
              <a:t>va</a:t>
            </a:r>
            <a:r>
              <a:rPr lang="en-US" sz="3600" b="1" i="1" dirty="0" err="1">
                <a:solidFill>
                  <a:srgbClr val="FF0000"/>
                </a:solidFill>
                <a:latin typeface="VNI-Times" pitchFamily="2" charset="0"/>
              </a:rPr>
              <a:t>ø</a:t>
            </a:r>
            <a:r>
              <a:rPr lang="en-US" sz="3600" b="1" i="1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VNI-Times" pitchFamily="2" charset="0"/>
              </a:rPr>
              <a:t>taøi</a:t>
            </a:r>
            <a:r>
              <a:rPr lang="en-US" sz="3600" b="1" i="1" dirty="0">
                <a:solidFill>
                  <a:srgbClr val="FF0000"/>
                </a:solidFill>
                <a:latin typeface="VNI-Times" pitchFamily="2" charset="0"/>
              </a:rPr>
              <a:t> </a:t>
            </a:r>
            <a:r>
              <a:rPr lang="en-US" sz="3600" b="1" i="1" dirty="0" err="1">
                <a:solidFill>
                  <a:srgbClr val="FF0000"/>
                </a:solidFill>
                <a:latin typeface="VNI-Times" pitchFamily="2" charset="0"/>
              </a:rPr>
              <a:t>saûn</a:t>
            </a:r>
            <a:endParaRPr lang="en-US" sz="3600" b="1" i="1" dirty="0">
              <a:solidFill>
                <a:srgbClr val="FF0000"/>
              </a:solidFill>
              <a:latin typeface="VNI-Times" pitchFamily="2" charset="0"/>
            </a:endParaRPr>
          </a:p>
          <a:p>
            <a:pPr algn="ctr"/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trong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hoân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nhaân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vaø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gia</a:t>
            </a:r>
            <a:r>
              <a:rPr lang="en-US" sz="3600" b="1" dirty="0">
                <a:solidFill>
                  <a:schemeClr val="bg1"/>
                </a:solidFill>
                <a:latin typeface="VNI-Times" pitchFamily="2" charset="0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latin typeface="VNI-Times" pitchFamily="2" charset="0"/>
              </a:rPr>
              <a:t>ñình</a:t>
            </a:r>
            <a:endParaRPr lang="en-US" sz="3600" b="1" dirty="0">
              <a:solidFill>
                <a:schemeClr val="bg1"/>
              </a:solidFill>
              <a:latin typeface="VNI-Times" pitchFamily="2" charset="0"/>
            </a:endParaRPr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>
            <a:off x="1828800" y="2514600"/>
            <a:ext cx="1219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1828800" y="4572000"/>
            <a:ext cx="1219200" cy="0"/>
          </a:xfrm>
          <a:prstGeom prst="line">
            <a:avLst/>
          </a:prstGeom>
          <a:noFill/>
          <a:ln w="57150">
            <a:solidFill>
              <a:srgbClr val="A50021"/>
            </a:solidFill>
            <a:rou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-152400" y="0"/>
            <a:ext cx="9448800" cy="60016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I.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Khái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quát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chung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về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Luật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hôn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nhân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và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gia</a:t>
            </a:r>
            <a:r>
              <a:rPr lang="en-US" sz="3300" b="1" dirty="0" smtClean="0">
                <a:solidFill>
                  <a:srgbClr val="F80A37"/>
                </a:solidFill>
                <a:latin typeface="Times New Roman" panose="02020603050405020304" pitchFamily="18" charset="0"/>
              </a:rPr>
              <a:t> </a:t>
            </a:r>
            <a:r>
              <a:rPr lang="en-US" sz="3300" b="1" dirty="0" err="1" smtClean="0">
                <a:solidFill>
                  <a:srgbClr val="F80A37"/>
                </a:solidFill>
                <a:latin typeface="Times New Roman" panose="02020603050405020304" pitchFamily="18" charset="0"/>
              </a:rPr>
              <a:t>đình</a:t>
            </a:r>
            <a:endParaRPr lang="en-US" sz="33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 bwMode="auto">
          <a:xfrm>
            <a:off x="685800" y="2596050"/>
            <a:ext cx="7467394" cy="700775"/>
            <a:chOff x="720" y="1392"/>
            <a:chExt cx="4058" cy="480"/>
          </a:xfrm>
          <a:solidFill>
            <a:schemeClr val="accent3">
              <a:lumMod val="50000"/>
            </a:schemeClr>
          </a:solidFill>
        </p:grpSpPr>
        <p:sp>
          <p:nvSpPr>
            <p:cNvPr id="5" name="AutoShape 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6" name="Group 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7" name="AutoShape 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" name="AutoShape 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9" name="Group 8"/>
          <p:cNvGrpSpPr/>
          <p:nvPr/>
        </p:nvGrpSpPr>
        <p:grpSpPr bwMode="auto">
          <a:xfrm>
            <a:off x="685800" y="3461238"/>
            <a:ext cx="7458194" cy="700775"/>
            <a:chOff x="720" y="1392"/>
            <a:chExt cx="4058" cy="480"/>
          </a:xfrm>
          <a:solidFill>
            <a:srgbClr val="7030A0"/>
          </a:solidFill>
        </p:grpSpPr>
        <p:sp>
          <p:nvSpPr>
            <p:cNvPr id="10" name="AutoShape 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AutoShape 1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Group 13"/>
          <p:cNvGrpSpPr/>
          <p:nvPr/>
        </p:nvGrpSpPr>
        <p:grpSpPr bwMode="auto">
          <a:xfrm>
            <a:off x="685800" y="4318488"/>
            <a:ext cx="7449005" cy="700775"/>
            <a:chOff x="720" y="1392"/>
            <a:chExt cx="4058" cy="480"/>
          </a:xfrm>
          <a:solidFill>
            <a:srgbClr val="FFC000"/>
          </a:solidFill>
        </p:grpSpPr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16" name="Group 15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17" name="AutoShape 16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9" name="Group 18"/>
          <p:cNvGrpSpPr/>
          <p:nvPr/>
        </p:nvGrpSpPr>
        <p:grpSpPr bwMode="auto">
          <a:xfrm>
            <a:off x="685800" y="1752600"/>
            <a:ext cx="7476607" cy="700775"/>
            <a:chOff x="720" y="1392"/>
            <a:chExt cx="4058" cy="480"/>
          </a:xfrm>
          <a:solidFill>
            <a:srgbClr val="00B050"/>
          </a:solidFill>
        </p:grpSpPr>
        <p:sp>
          <p:nvSpPr>
            <p:cNvPr id="20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4" name="Text Box 23"/>
          <p:cNvSpPr txBox="1">
            <a:spLocks noChangeArrowheads="1"/>
          </p:cNvSpPr>
          <p:nvPr/>
        </p:nvSpPr>
        <p:spPr bwMode="white">
          <a:xfrm>
            <a:off x="1219200" y="1828800"/>
            <a:ext cx="67455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Tự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nguyện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tiến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bộ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một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vợ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một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chồng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white">
          <a:xfrm>
            <a:off x="1371600" y="2667000"/>
            <a:ext cx="67372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Không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phân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biệt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tín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ng</a:t>
            </a:r>
            <a:r>
              <a:rPr lang="vi-VN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ưỡng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tôn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giáo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white">
          <a:xfrm>
            <a:off x="1295400" y="3505200"/>
            <a:ext cx="66610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Không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phân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biệt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đối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xử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giữa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các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con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white">
          <a:xfrm>
            <a:off x="1371600" y="4343400"/>
            <a:ext cx="68896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Hỗ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trợ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bảo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vệ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nhóm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ng</a:t>
            </a:r>
            <a:r>
              <a:rPr lang="vi-VN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ười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yếu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thế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white">
          <a:xfrm>
            <a:off x="914400" y="4419600"/>
            <a:ext cx="503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</a:rPr>
              <a:t>4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white">
          <a:xfrm>
            <a:off x="838200" y="1828800"/>
            <a:ext cx="503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</a:rPr>
              <a:t>1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white">
          <a:xfrm>
            <a:off x="914400" y="2667000"/>
            <a:ext cx="503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</a:rPr>
              <a:t>2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white">
          <a:xfrm>
            <a:off x="914400" y="3505200"/>
            <a:ext cx="503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2060"/>
                </a:solidFill>
                <a:cs typeface="Arial" panose="020B0604020202020204" pitchFamily="34" charset="0"/>
              </a:rPr>
              <a:t>3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 bwMode="auto">
          <a:xfrm>
            <a:off x="697037" y="5184656"/>
            <a:ext cx="7428589" cy="1139944"/>
            <a:chOff x="720" y="1392"/>
            <a:chExt cx="4058" cy="480"/>
          </a:xfrm>
          <a:solidFill>
            <a:srgbClr val="00B0F0"/>
          </a:solidFill>
        </p:grpSpPr>
        <p:sp>
          <p:nvSpPr>
            <p:cNvPr id="44" name="AutoShape 19"/>
            <p:cNvSpPr>
              <a:spLocks noChangeArrowheads="1"/>
            </p:cNvSpPr>
            <p:nvPr/>
          </p:nvSpPr>
          <p:spPr bwMode="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grpSp>
          <p:nvGrpSpPr>
            <p:cNvPr id="45" name="Group 44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6" name="AutoShape 21"/>
              <p:cNvSpPr>
                <a:spLocks noChangeArrowheads="1"/>
              </p:cNvSpPr>
              <p:nvPr/>
            </p:nvSpPr>
            <p:spPr bwMode="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AutoShape 22"/>
              <p:cNvSpPr>
                <a:spLocks noChangeArrowheads="1"/>
              </p:cNvSpPr>
              <p:nvPr/>
            </p:nvSpPr>
            <p:spPr bwMode="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8" name="Text Box 23"/>
          <p:cNvSpPr txBox="1">
            <a:spLocks noChangeArrowheads="1"/>
          </p:cNvSpPr>
          <p:nvPr/>
        </p:nvSpPr>
        <p:spPr bwMode="white">
          <a:xfrm>
            <a:off x="1295400" y="5257800"/>
            <a:ext cx="6664319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292929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 algn="l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Kế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thừa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và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phát</a:t>
            </a:r>
            <a:r>
              <a:rPr lang="en-US" sz="28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huy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truyền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thống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văn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hóa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dân</a:t>
            </a:r>
            <a:r>
              <a:rPr lang="en-US" sz="2800" b="1" dirty="0">
                <a:solidFill>
                  <a:schemeClr val="bg1"/>
                </a:solidFill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tộc</a:t>
            </a:r>
            <a:endParaRPr lang="en-US" sz="28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white">
          <a:xfrm>
            <a:off x="914400" y="5410200"/>
            <a:ext cx="5030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5</a:t>
            </a:r>
            <a:endParaRPr lang="en-US" sz="2800" b="1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36" name="Title 35"/>
          <p:cNvSpPr>
            <a:spLocks noGrp="1"/>
          </p:cNvSpPr>
          <p:nvPr>
            <p:ph type="title" idx="4294967295"/>
          </p:nvPr>
        </p:nvSpPr>
        <p:spPr>
          <a:xfrm>
            <a:off x="838200" y="228600"/>
            <a:ext cx="74676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rgbClr val="C00000"/>
                </a:solidFill>
              </a:rPr>
              <a:t>***CÁC NGUYÊN TẮC CƠ BẢN </a:t>
            </a:r>
            <a:br>
              <a:rPr lang="en-US" sz="2800" b="1" dirty="0" smtClean="0">
                <a:solidFill>
                  <a:srgbClr val="C00000"/>
                </a:solidFill>
              </a:rPr>
            </a:br>
            <a:r>
              <a:rPr lang="en-US" sz="2800" b="1" dirty="0" smtClean="0">
                <a:solidFill>
                  <a:srgbClr val="C00000"/>
                </a:solidFill>
              </a:rPr>
              <a:t>CỦA LUẬT HÔN NHÂN VÀ GIA ĐÌNH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" t="2790" r="3998" b="25590"/>
          <a:stretch>
            <a:fillRect/>
          </a:stretch>
        </p:blipFill>
        <p:spPr bwMode="auto">
          <a:xfrm>
            <a:off x="609600" y="2498651"/>
            <a:ext cx="7793665" cy="4359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915400" cy="990600"/>
          </a:xfrm>
        </p:spPr>
        <p:txBody>
          <a:bodyPr>
            <a:noAutofit/>
          </a:bodyPr>
          <a:lstStyle/>
          <a:p>
            <a:pPr marL="538480" indent="-538480" algn="l"/>
            <a:r>
              <a:rPr lang="en-US" sz="3300" b="1" dirty="0" smtClean="0">
                <a:solidFill>
                  <a:schemeClr val="tx1"/>
                </a:solidFill>
              </a:rPr>
              <a:t>II. </a:t>
            </a:r>
            <a:r>
              <a:rPr lang="en-US" sz="3300" b="1" dirty="0" err="1" smtClean="0">
                <a:solidFill>
                  <a:schemeClr val="tx1"/>
                </a:solidFill>
              </a:rPr>
              <a:t>Nội</a:t>
            </a:r>
            <a:r>
              <a:rPr lang="en-US" sz="3300" b="1" dirty="0" smtClean="0">
                <a:solidFill>
                  <a:schemeClr val="tx1"/>
                </a:solidFill>
              </a:rPr>
              <a:t> dung </a:t>
            </a:r>
            <a:r>
              <a:rPr lang="en-US" sz="3300" b="1" dirty="0" err="1" smtClean="0">
                <a:solidFill>
                  <a:schemeClr val="tx1"/>
                </a:solidFill>
              </a:rPr>
              <a:t>cơ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bản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của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Luật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hôn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nhân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và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gia</a:t>
            </a:r>
            <a:r>
              <a:rPr lang="en-US" sz="3300" b="1" dirty="0" smtClean="0">
                <a:solidFill>
                  <a:schemeClr val="tx1"/>
                </a:solidFill>
              </a:rPr>
              <a:t> </a:t>
            </a:r>
            <a:r>
              <a:rPr lang="en-US" sz="3300" b="1" dirty="0" err="1" smtClean="0">
                <a:solidFill>
                  <a:schemeClr val="tx1"/>
                </a:solidFill>
              </a:rPr>
              <a:t>đình</a:t>
            </a:r>
            <a:endParaRPr lang="en-US" sz="33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0" y="990600"/>
            <a:ext cx="8610600" cy="5102225"/>
          </a:xfrm>
        </p:spPr>
        <p:txBody>
          <a:bodyPr/>
          <a:lstStyle/>
          <a:p>
            <a:pPr marL="0" indent="0" algn="just">
              <a:buNone/>
            </a:pPr>
            <a:r>
              <a:rPr lang="nl-NL" sz="3600" b="1" dirty="0" smtClean="0">
                <a:solidFill>
                  <a:srgbClr val="0070C0"/>
                </a:solidFill>
              </a:rPr>
              <a:t>2.1. Kết hôn</a:t>
            </a:r>
            <a:endParaRPr lang="nl-NL" sz="3600" b="1" dirty="0" smtClean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r>
              <a:rPr lang="nl-NL" sz="3600" b="1" dirty="0" smtClean="0"/>
              <a:t>Kết hôn là việc </a:t>
            </a:r>
            <a:r>
              <a:rPr lang="nl-NL" sz="3600" b="1" dirty="0" smtClean="0">
                <a:solidFill>
                  <a:srgbClr val="FF0000"/>
                </a:solidFill>
              </a:rPr>
              <a:t>nam và nữ</a:t>
            </a:r>
            <a:r>
              <a:rPr lang="nl-NL" sz="3600" b="1" i="1" dirty="0" smtClean="0">
                <a:solidFill>
                  <a:srgbClr val="AD1329"/>
                </a:solidFill>
              </a:rPr>
              <a:t> </a:t>
            </a:r>
            <a:r>
              <a:rPr lang="nl-NL" sz="3600" b="1" dirty="0" smtClean="0"/>
              <a:t>xác lập quan hệ vợ chồng với nhau theo quy định của Luật hôn nhân và gia đình về </a:t>
            </a:r>
            <a:r>
              <a:rPr lang="nl-NL" sz="3600" b="1" i="1" u="sng" dirty="0" smtClean="0">
                <a:solidFill>
                  <a:srgbClr val="7030A0"/>
                </a:solidFill>
              </a:rPr>
              <a:t>điều kiện kết hôn</a:t>
            </a:r>
            <a:r>
              <a:rPr lang="nl-NL" sz="3600" b="1" dirty="0" smtClean="0">
                <a:solidFill>
                  <a:srgbClr val="7030A0"/>
                </a:solidFill>
              </a:rPr>
              <a:t> </a:t>
            </a:r>
            <a:r>
              <a:rPr lang="nl-NL" sz="3600" b="1" dirty="0" smtClean="0"/>
              <a:t>và </a:t>
            </a:r>
            <a:r>
              <a:rPr lang="nl-NL" sz="3600" b="1" i="1" u="sng" dirty="0" smtClean="0">
                <a:solidFill>
                  <a:srgbClr val="FF0000"/>
                </a:solidFill>
              </a:rPr>
              <a:t>đăng ký kết hôn</a:t>
            </a:r>
            <a:r>
              <a:rPr lang="nl-NL" sz="3600" b="1" dirty="0" smtClean="0"/>
              <a:t>.</a:t>
            </a:r>
            <a:endParaRPr lang="nl-NL" sz="3600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Kết quả hình ảnh cho kết hôn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997335"/>
            <a:ext cx="3810000" cy="28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952059"/>
            <a:ext cx="3657600" cy="29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95400" y="0"/>
            <a:ext cx="7467600" cy="114300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***</a:t>
            </a:r>
            <a:r>
              <a:rPr lang="en-US" sz="4000" b="1" dirty="0" err="1" smtClean="0">
                <a:solidFill>
                  <a:srgbClr val="0070C0"/>
                </a:solidFill>
              </a:rPr>
              <a:t>Tuổi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đăng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ký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kết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hôn</a:t>
            </a:r>
            <a:endParaRPr lang="en-US" sz="4000" b="1" dirty="0">
              <a:solidFill>
                <a:srgbClr val="0070C0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294967295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66863"/>
            <a:ext cx="4873625" cy="5291137"/>
          </a:xfrm>
        </p:spPr>
      </p:pic>
      <p:sp>
        <p:nvSpPr>
          <p:cNvPr id="9" name="Oval Callout 8"/>
          <p:cNvSpPr/>
          <p:nvPr/>
        </p:nvSpPr>
        <p:spPr>
          <a:xfrm rot="157963">
            <a:off x="4740672" y="1066980"/>
            <a:ext cx="4349315" cy="1982610"/>
          </a:xfrm>
          <a:prstGeom prst="wedgeEllipseCallout">
            <a:avLst>
              <a:gd name="adj1" fmla="val -28593"/>
              <a:gd name="adj2" fmla="val 721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500" b="1" dirty="0" smtClean="0">
                <a:solidFill>
                  <a:srgbClr val="FF0000"/>
                </a:solidFill>
              </a:rPr>
              <a:t>Nam </a:t>
            </a:r>
            <a:r>
              <a:rPr lang="en-US" sz="3500" b="1" dirty="0" err="1" smtClean="0">
                <a:solidFill>
                  <a:srgbClr val="FF0000"/>
                </a:solidFill>
              </a:rPr>
              <a:t>từ</a:t>
            </a:r>
            <a:r>
              <a:rPr lang="en-US" sz="3500" b="1" dirty="0" smtClean="0">
                <a:solidFill>
                  <a:srgbClr val="FF0000"/>
                </a:solidFill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</a:rPr>
              <a:t>đủ</a:t>
            </a:r>
            <a:r>
              <a:rPr lang="en-US" sz="3500" b="1" dirty="0" smtClean="0">
                <a:solidFill>
                  <a:srgbClr val="FF0000"/>
                </a:solidFill>
              </a:rPr>
              <a:t> 20 </a:t>
            </a:r>
            <a:r>
              <a:rPr lang="en-US" sz="3500" b="1" dirty="0" err="1" smtClean="0">
                <a:solidFill>
                  <a:srgbClr val="FF0000"/>
                </a:solidFill>
              </a:rPr>
              <a:t>tuổi</a:t>
            </a:r>
            <a:r>
              <a:rPr lang="en-US" sz="3500" b="1" dirty="0" smtClean="0">
                <a:solidFill>
                  <a:srgbClr val="FF0000"/>
                </a:solidFill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</a:rPr>
              <a:t>trở</a:t>
            </a:r>
            <a:r>
              <a:rPr lang="en-US" sz="3500" b="1" dirty="0" smtClean="0">
                <a:solidFill>
                  <a:srgbClr val="FF0000"/>
                </a:solidFill>
              </a:rPr>
              <a:t> </a:t>
            </a:r>
            <a:r>
              <a:rPr lang="en-US" sz="3500" b="1" dirty="0" err="1" smtClean="0">
                <a:solidFill>
                  <a:srgbClr val="FF0000"/>
                </a:solidFill>
              </a:rPr>
              <a:t>lên</a:t>
            </a:r>
            <a:endParaRPr lang="en-US" sz="3500" b="1" dirty="0">
              <a:solidFill>
                <a:srgbClr val="FF0000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442060">
            <a:off x="3562" y="724897"/>
            <a:ext cx="3123152" cy="2120230"/>
          </a:xfrm>
          <a:prstGeom prst="wedgeEllipseCallout">
            <a:avLst>
              <a:gd name="adj1" fmla="val 54685"/>
              <a:gd name="adj2" fmla="val 554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rgbClr val="FF0000"/>
                </a:solidFill>
              </a:rPr>
              <a:t>Nữ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từ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đủ</a:t>
            </a:r>
            <a:r>
              <a:rPr lang="en-US" sz="3600" b="1" dirty="0" smtClean="0">
                <a:solidFill>
                  <a:srgbClr val="FF0000"/>
                </a:solidFill>
              </a:rPr>
              <a:t> 18 </a:t>
            </a:r>
            <a:r>
              <a:rPr lang="en-US" sz="3600" b="1" dirty="0" err="1" smtClean="0">
                <a:solidFill>
                  <a:srgbClr val="FF0000"/>
                </a:solidFill>
              </a:rPr>
              <a:t>tuổi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trở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lên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38200" y="304800"/>
            <a:ext cx="7467600" cy="11430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</a:rPr>
              <a:t>***</a:t>
            </a:r>
            <a:r>
              <a:rPr lang="en-US" sz="4400" b="1" dirty="0" err="1" smtClean="0">
                <a:solidFill>
                  <a:srgbClr val="0070C0"/>
                </a:solidFill>
              </a:rPr>
              <a:t>Năng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lực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hành</a:t>
            </a:r>
            <a:r>
              <a:rPr lang="en-US" sz="4400" b="1" dirty="0" smtClean="0">
                <a:solidFill>
                  <a:srgbClr val="0070C0"/>
                </a:solidFill>
              </a:rPr>
              <a:t> vi </a:t>
            </a:r>
            <a:r>
              <a:rPr lang="en-US" sz="4400" b="1" dirty="0" err="1" smtClean="0">
                <a:solidFill>
                  <a:srgbClr val="0070C0"/>
                </a:solidFill>
              </a:rPr>
              <a:t>dân</a:t>
            </a:r>
            <a:r>
              <a:rPr lang="en-US" sz="4400" b="1" dirty="0" smtClean="0">
                <a:solidFill>
                  <a:srgbClr val="0070C0"/>
                </a:solidFill>
              </a:rPr>
              <a:t> </a:t>
            </a:r>
            <a:r>
              <a:rPr lang="en-US" sz="4400" b="1" dirty="0" err="1" smtClean="0">
                <a:solidFill>
                  <a:srgbClr val="0070C0"/>
                </a:solidFill>
              </a:rPr>
              <a:t>sự</a:t>
            </a:r>
            <a:endParaRPr 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676400"/>
            <a:ext cx="8610600" cy="4873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FF0000"/>
                </a:solidFill>
              </a:rPr>
              <a:t>Không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bị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mất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năng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lực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hành</a:t>
            </a:r>
            <a:r>
              <a:rPr lang="en-US" sz="3600" b="1" dirty="0">
                <a:solidFill>
                  <a:srgbClr val="FF0000"/>
                </a:solidFill>
              </a:rPr>
              <a:t> vi </a:t>
            </a:r>
            <a:r>
              <a:rPr lang="en-US" sz="3600" b="1" dirty="0" err="1">
                <a:solidFill>
                  <a:srgbClr val="FF0000"/>
                </a:solidFill>
              </a:rPr>
              <a:t>dân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</a:rPr>
              <a:t>sự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502D4-01A9-4EBA-B55A-90D30587AA0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90600" y="228600"/>
            <a:ext cx="7467600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***Ý </a:t>
            </a:r>
            <a:r>
              <a:rPr lang="en-US" sz="4000" b="1" dirty="0" err="1" smtClean="0">
                <a:solidFill>
                  <a:srgbClr val="0070C0"/>
                </a:solidFill>
              </a:rPr>
              <a:t>chí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của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chủ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thể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kết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r>
              <a:rPr lang="en-US" sz="4000" b="1" dirty="0" err="1" smtClean="0">
                <a:solidFill>
                  <a:srgbClr val="0070C0"/>
                </a:solidFill>
              </a:rPr>
              <a:t>hôn</a:t>
            </a:r>
            <a:r>
              <a:rPr lang="en-US" sz="4000" b="1" dirty="0" smtClean="0">
                <a:solidFill>
                  <a:srgbClr val="0070C0"/>
                </a:solidFill>
              </a:rPr>
              <a:t> 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294967295"/>
          </p:nvPr>
        </p:nvSpPr>
        <p:spPr>
          <a:xfrm>
            <a:off x="838200" y="1524000"/>
            <a:ext cx="7467600" cy="48736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b="1" dirty="0" err="1">
                <a:solidFill>
                  <a:srgbClr val="FF0066"/>
                </a:solidFill>
              </a:rPr>
              <a:t>Việc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kết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hôn</a:t>
            </a:r>
            <a:r>
              <a:rPr lang="en-US" sz="4000" b="1" dirty="0">
                <a:solidFill>
                  <a:srgbClr val="FF0066"/>
                </a:solidFill>
              </a:rPr>
              <a:t> do </a:t>
            </a:r>
            <a:r>
              <a:rPr lang="en-US" sz="4000" b="1" dirty="0" err="1">
                <a:solidFill>
                  <a:srgbClr val="FF0066"/>
                </a:solidFill>
              </a:rPr>
              <a:t>nam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và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nữ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tự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nguyện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>
                <a:solidFill>
                  <a:srgbClr val="FF0066"/>
                </a:solidFill>
              </a:rPr>
              <a:t>quyết</a:t>
            </a:r>
            <a:r>
              <a:rPr lang="en-US" sz="4000" b="1" dirty="0">
                <a:solidFill>
                  <a:srgbClr val="FF0066"/>
                </a:solidFill>
              </a:rPr>
              <a:t> </a:t>
            </a:r>
            <a:r>
              <a:rPr lang="en-US" sz="4000" b="1" dirty="0" err="1" smtClean="0">
                <a:solidFill>
                  <a:srgbClr val="FF0066"/>
                </a:solidFill>
              </a:rPr>
              <a:t>định</a:t>
            </a:r>
            <a:endParaRPr lang="en-US" sz="4000" b="1" dirty="0" smtClean="0">
              <a:solidFill>
                <a:srgbClr val="FF0066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026941"/>
            <a:ext cx="6324600" cy="3633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72">
      <a:dk1>
        <a:srgbClr val="000000"/>
      </a:dk1>
      <a:lt1>
        <a:srgbClr val="FFFFFF"/>
      </a:lt1>
      <a:dk2>
        <a:srgbClr val="000000"/>
      </a:dk2>
      <a:lt2>
        <a:srgbClr val="D7D6CC"/>
      </a:lt2>
      <a:accent1>
        <a:srgbClr val="636466"/>
      </a:accent1>
      <a:accent2>
        <a:srgbClr val="9B9A7C"/>
      </a:accent2>
      <a:accent3>
        <a:srgbClr val="FFFFFF"/>
      </a:accent3>
      <a:accent4>
        <a:srgbClr val="000000"/>
      </a:accent4>
      <a:accent5>
        <a:srgbClr val="9B9A7C"/>
      </a:accent5>
      <a:accent6>
        <a:srgbClr val="636466"/>
      </a:accent6>
      <a:hlink>
        <a:srgbClr val="B9CC7E"/>
      </a:hlink>
      <a:folHlink>
        <a:srgbClr val="A5A5A5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5954</Words>
  <Application>WPS Presentation</Application>
  <PresentationFormat>On-screen Show (4:3)</PresentationFormat>
  <Paragraphs>242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Tahoma</vt:lpstr>
      <vt:lpstr>Times New Roman</vt:lpstr>
      <vt:lpstr>VNI-Times</vt:lpstr>
      <vt:lpstr>Microsoft YaHei</vt:lpstr>
      <vt:lpstr>Arial Unicode MS</vt:lpstr>
      <vt:lpstr>Calibri</vt:lpstr>
      <vt:lpstr>MS PGothic</vt:lpstr>
      <vt:lpstr>Arial</vt:lpstr>
      <vt:lpstr>Default Design</vt:lpstr>
      <vt:lpstr>  LUẬT HÔN NHÂN VÀ GIA ĐÌNH</vt:lpstr>
      <vt:lpstr>TÀI LIỆU THAM KHẢO</vt:lpstr>
      <vt:lpstr>NỘI DUNG</vt:lpstr>
      <vt:lpstr>PowerPoint 演示文稿</vt:lpstr>
      <vt:lpstr>***CÁC NGUYÊN TẮC CƠ BẢN  CỦA LUẬT HÔN NHÂN VÀ GIA ĐÌNH</vt:lpstr>
      <vt:lpstr>II. Nội dung cơ bản của Luật hôn nhân và gia đình</vt:lpstr>
      <vt:lpstr>***Tuổi đăng ký kết hôn</vt:lpstr>
      <vt:lpstr>***Năng lực hành vi dân sự</vt:lpstr>
      <vt:lpstr>***Ý chí của chủ thể kết hôn </vt:lpstr>
      <vt:lpstr>***CÁC TRƯỜNG HỢP CẤM KẾT HÔN</vt:lpstr>
      <vt:lpstr>***HÔN NHÂN GIỮA NHỮNG NGƯỜI CÙNG GIỚI TÍNH</vt:lpstr>
      <vt:lpstr>PowerPoint 演示文稿</vt:lpstr>
      <vt:lpstr>2.2. QUAN HỆ GIỮA VỢ VÀ CHỒNG</vt:lpstr>
      <vt:lpstr>PowerPoint 演示文稿</vt:lpstr>
      <vt:lpstr>III. LY HÔN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LETHUY</dc:creator>
  <cp:lastModifiedBy>DELL</cp:lastModifiedBy>
  <cp:revision>161</cp:revision>
  <dcterms:created xsi:type="dcterms:W3CDTF">2017-05-09T03:45:00Z</dcterms:created>
  <dcterms:modified xsi:type="dcterms:W3CDTF">2023-08-04T07:13:57Z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AC3B7B817CFA4746B923C1C2B0BD654F</vt:lpwstr>
  </property>
  <property fmtid="{D5CDD505-2E9C-101B-9397-08002B2CF9AE}" pid="3" name="KSOProductBuildVer">
    <vt:lpwstr>1033-11.2.0.11537</vt:lpwstr>
  </property>
</Properties>
</file>