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9" r:id="rId2"/>
    <p:sldId id="266" r:id="rId3"/>
    <p:sldId id="267" r:id="rId4"/>
    <p:sldId id="268" r:id="rId5"/>
    <p:sldId id="269" r:id="rId6"/>
    <p:sldId id="277" r:id="rId7"/>
    <p:sldId id="278" r:id="rId8"/>
    <p:sldId id="279" r:id="rId9"/>
    <p:sldId id="271" r:id="rId10"/>
    <p:sldId id="272" r:id="rId11"/>
    <p:sldId id="273" r:id="rId12"/>
    <p:sldId id="274" r:id="rId13"/>
    <p:sldId id="275" r:id="rId14"/>
    <p:sldId id="276" r:id="rId15"/>
    <p:sldId id="280" r:id="rId16"/>
    <p:sldId id="281" r:id="rId17"/>
    <p:sldId id="283" r:id="rId18"/>
    <p:sldId id="284" r:id="rId19"/>
    <p:sldId id="285" r:id="rId20"/>
    <p:sldId id="286" r:id="rId21"/>
    <p:sldId id="287" r:id="rId22"/>
    <p:sldId id="288" r:id="rId23"/>
    <p:sldId id="289" r:id="rId24"/>
    <p:sldId id="290" r:id="rId25"/>
    <p:sldId id="292" r:id="rId26"/>
    <p:sldId id="29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NY"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A4573"/>
    <a:srgbClr val="AA3F3C"/>
    <a:srgbClr val="70578F"/>
    <a:srgbClr val="6A5288"/>
    <a:srgbClr val="990033"/>
    <a:srgbClr val="E2AC00"/>
    <a:srgbClr val="DD6909"/>
    <a:srgbClr val="6C538B"/>
    <a:srgbClr val="F6BB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99624A-0C86-45DC-A9EF-CB25A74B693D}" type="doc">
      <dgm:prSet loTypeId="urn:microsoft.com/office/officeart/2005/8/layout/default#1" loCatId="list" qsTypeId="urn:microsoft.com/office/officeart/2005/8/quickstyle/simple1" qsCatId="simple" csTypeId="urn:microsoft.com/office/officeart/2005/8/colors/accent1_2" csCatId="accent1" phldr="1"/>
      <dgm:spPr/>
      <dgm:t>
        <a:bodyPr/>
        <a:lstStyle/>
        <a:p>
          <a:endParaRPr lang="en-US"/>
        </a:p>
      </dgm:t>
    </dgm:pt>
    <dgm:pt modelId="{D0820F03-E292-4B0C-BAFE-FC90532578B0}">
      <dgm:prSet phldrT="[Text]" custT="1"/>
      <dgm:spPr>
        <a:solidFill>
          <a:srgbClr val="5A4573"/>
        </a:solidFill>
      </dgm:spPr>
      <dgm:t>
        <a:bodyPr/>
        <a:lstStyle/>
        <a:p>
          <a:pPr algn="just"/>
          <a:r>
            <a:rPr lang="en-US" sz="3200" b="1" dirty="0" err="1" smtClean="0">
              <a:solidFill>
                <a:schemeClr val="bg1"/>
              </a:solidFill>
              <a:latin typeface="Times New Roman" pitchFamily="18" charset="0"/>
              <a:cs typeface="Times New Roman" pitchFamily="18" charset="0"/>
            </a:rPr>
            <a:t>Quan</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điểm</a:t>
          </a:r>
          <a:r>
            <a:rPr lang="en-US" sz="3200" b="1" dirty="0" smtClean="0">
              <a:solidFill>
                <a:schemeClr val="bg1"/>
              </a:solidFill>
              <a:latin typeface="Times New Roman" pitchFamily="18" charset="0"/>
              <a:cs typeface="Times New Roman" pitchFamily="18" charset="0"/>
            </a:rPr>
            <a:t> phi </a:t>
          </a:r>
          <a:r>
            <a:rPr lang="en-US" sz="3200" b="1" dirty="0" err="1" smtClean="0">
              <a:solidFill>
                <a:schemeClr val="bg1"/>
              </a:solidFill>
              <a:latin typeface="Times New Roman" pitchFamily="18" charset="0"/>
              <a:cs typeface="Times New Roman" pitchFamily="18" charset="0"/>
            </a:rPr>
            <a:t>Mác</a:t>
          </a:r>
          <a:r>
            <a:rPr lang="en-US" sz="3200" b="1" dirty="0" smtClean="0">
              <a:solidFill>
                <a:schemeClr val="bg1"/>
              </a:solidFill>
              <a:latin typeface="Times New Roman" pitchFamily="18" charset="0"/>
              <a:cs typeface="Times New Roman" pitchFamily="18" charset="0"/>
            </a:rPr>
            <a:t> – </a:t>
          </a:r>
          <a:r>
            <a:rPr lang="en-US" sz="3200" b="1" dirty="0" err="1" smtClean="0">
              <a:solidFill>
                <a:schemeClr val="bg1"/>
              </a:solidFill>
              <a:latin typeface="Times New Roman" pitchFamily="18" charset="0"/>
              <a:cs typeface="Times New Roman" pitchFamily="18" charset="0"/>
            </a:rPr>
            <a:t>xít</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về</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nguồn</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gốc</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pháp</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luật</a:t>
          </a:r>
          <a:endParaRPr lang="en-US" sz="3200" dirty="0">
            <a:solidFill>
              <a:schemeClr val="bg1"/>
            </a:solidFill>
          </a:endParaRPr>
        </a:p>
      </dgm:t>
    </dgm:pt>
    <dgm:pt modelId="{16039B69-F9A3-487E-8CCA-8C4696742374}" type="parTrans" cxnId="{4B51EBE4-1CE2-4A73-8512-CB6B3BEFD0CE}">
      <dgm:prSet/>
      <dgm:spPr/>
      <dgm:t>
        <a:bodyPr/>
        <a:lstStyle/>
        <a:p>
          <a:endParaRPr lang="en-US">
            <a:solidFill>
              <a:schemeClr val="bg1"/>
            </a:solidFill>
          </a:endParaRPr>
        </a:p>
      </dgm:t>
    </dgm:pt>
    <dgm:pt modelId="{CDCB10E8-3804-49B4-A64E-44F1EB7F825C}" type="sibTrans" cxnId="{4B51EBE4-1CE2-4A73-8512-CB6B3BEFD0CE}">
      <dgm:prSet/>
      <dgm:spPr/>
      <dgm:t>
        <a:bodyPr/>
        <a:lstStyle/>
        <a:p>
          <a:endParaRPr lang="en-US">
            <a:solidFill>
              <a:schemeClr val="bg1"/>
            </a:solidFill>
          </a:endParaRPr>
        </a:p>
      </dgm:t>
    </dgm:pt>
    <dgm:pt modelId="{50D3B0E0-745B-4B40-ACDD-A921F844C492}">
      <dgm:prSet phldrT="[Text]" custT="1"/>
      <dgm:spPr>
        <a:solidFill>
          <a:srgbClr val="00B050"/>
        </a:solidFill>
      </dgm:spPr>
      <dgm:t>
        <a:bodyPr/>
        <a:lstStyle/>
        <a:p>
          <a:pPr algn="just"/>
          <a:r>
            <a:rPr lang="en-US" sz="3200" b="1" dirty="0" err="1" smtClean="0">
              <a:solidFill>
                <a:schemeClr val="bg1"/>
              </a:solidFill>
              <a:latin typeface="Times New Roman" pitchFamily="18" charset="0"/>
              <a:cs typeface="Times New Roman" pitchFamily="18" charset="0"/>
            </a:rPr>
            <a:t>Quan</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điểm</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của</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Chủ</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nghĩa</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Mác</a:t>
          </a:r>
          <a:r>
            <a:rPr lang="en-US" sz="3200" b="1" dirty="0" smtClean="0">
              <a:solidFill>
                <a:schemeClr val="bg1"/>
              </a:solidFill>
              <a:latin typeface="Times New Roman" pitchFamily="18" charset="0"/>
              <a:cs typeface="Times New Roman" pitchFamily="18" charset="0"/>
            </a:rPr>
            <a:t> – </a:t>
          </a:r>
          <a:r>
            <a:rPr lang="en-US" sz="3200" b="1" dirty="0" err="1" smtClean="0">
              <a:solidFill>
                <a:schemeClr val="bg1"/>
              </a:solidFill>
              <a:latin typeface="Times New Roman" pitchFamily="18" charset="0"/>
              <a:cs typeface="Times New Roman" pitchFamily="18" charset="0"/>
            </a:rPr>
            <a:t>Lênin</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về</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nguồn</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gốc</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pháp</a:t>
          </a:r>
          <a:r>
            <a:rPr lang="en-US" sz="3200" b="1" dirty="0" smtClean="0">
              <a:solidFill>
                <a:schemeClr val="bg1"/>
              </a:solidFill>
              <a:latin typeface="Times New Roman" pitchFamily="18" charset="0"/>
              <a:cs typeface="Times New Roman" pitchFamily="18" charset="0"/>
            </a:rPr>
            <a:t> </a:t>
          </a:r>
          <a:r>
            <a:rPr lang="en-US" sz="3200" b="1" dirty="0" err="1" smtClean="0">
              <a:solidFill>
                <a:schemeClr val="bg1"/>
              </a:solidFill>
              <a:latin typeface="Times New Roman" pitchFamily="18" charset="0"/>
              <a:cs typeface="Times New Roman" pitchFamily="18" charset="0"/>
            </a:rPr>
            <a:t>luật</a:t>
          </a:r>
          <a:endParaRPr lang="en-US" sz="3200" dirty="0">
            <a:solidFill>
              <a:schemeClr val="bg1"/>
            </a:solidFill>
          </a:endParaRPr>
        </a:p>
      </dgm:t>
    </dgm:pt>
    <dgm:pt modelId="{9D8A0C28-A42B-4ACB-A9E3-B8687725397C}" type="parTrans" cxnId="{2590231D-9BE1-4C93-A9C7-43B5107C1AD7}">
      <dgm:prSet/>
      <dgm:spPr/>
      <dgm:t>
        <a:bodyPr/>
        <a:lstStyle/>
        <a:p>
          <a:endParaRPr lang="en-US">
            <a:solidFill>
              <a:schemeClr val="bg1"/>
            </a:solidFill>
          </a:endParaRPr>
        </a:p>
      </dgm:t>
    </dgm:pt>
    <dgm:pt modelId="{8F387417-4D34-4601-BD88-5C1C93154E84}" type="sibTrans" cxnId="{2590231D-9BE1-4C93-A9C7-43B5107C1AD7}">
      <dgm:prSet/>
      <dgm:spPr/>
      <dgm:t>
        <a:bodyPr/>
        <a:lstStyle/>
        <a:p>
          <a:endParaRPr lang="en-US">
            <a:solidFill>
              <a:schemeClr val="bg1"/>
            </a:solidFill>
          </a:endParaRPr>
        </a:p>
      </dgm:t>
    </dgm:pt>
    <dgm:pt modelId="{57E2A541-CEA0-4CF5-AE60-28C432C0A1F4}" type="pres">
      <dgm:prSet presAssocID="{E099624A-0C86-45DC-A9EF-CB25A74B693D}" presName="diagram" presStyleCnt="0">
        <dgm:presLayoutVars>
          <dgm:dir/>
          <dgm:resizeHandles val="exact"/>
        </dgm:presLayoutVars>
      </dgm:prSet>
      <dgm:spPr/>
      <dgm:t>
        <a:bodyPr/>
        <a:lstStyle/>
        <a:p>
          <a:endParaRPr lang="en-US"/>
        </a:p>
      </dgm:t>
    </dgm:pt>
    <dgm:pt modelId="{87E2B9AB-3C5D-404E-9592-A91F1326870C}" type="pres">
      <dgm:prSet presAssocID="{D0820F03-E292-4B0C-BAFE-FC90532578B0}" presName="node" presStyleLbl="node1" presStyleIdx="0" presStyleCnt="2" custScaleX="271708">
        <dgm:presLayoutVars>
          <dgm:bulletEnabled val="1"/>
        </dgm:presLayoutVars>
      </dgm:prSet>
      <dgm:spPr/>
      <dgm:t>
        <a:bodyPr/>
        <a:lstStyle/>
        <a:p>
          <a:endParaRPr lang="en-US"/>
        </a:p>
      </dgm:t>
    </dgm:pt>
    <dgm:pt modelId="{D244413C-8014-46E3-BA21-625B4E1EB485}" type="pres">
      <dgm:prSet presAssocID="{CDCB10E8-3804-49B4-A64E-44F1EB7F825C}" presName="sibTrans" presStyleCnt="0"/>
      <dgm:spPr/>
    </dgm:pt>
    <dgm:pt modelId="{E40B11A4-125A-42B0-A81B-14293EE94998}" type="pres">
      <dgm:prSet presAssocID="{50D3B0E0-745B-4B40-ACDD-A921F844C492}" presName="node" presStyleLbl="node1" presStyleIdx="1" presStyleCnt="2" custScaleX="271708">
        <dgm:presLayoutVars>
          <dgm:bulletEnabled val="1"/>
        </dgm:presLayoutVars>
      </dgm:prSet>
      <dgm:spPr/>
      <dgm:t>
        <a:bodyPr/>
        <a:lstStyle/>
        <a:p>
          <a:endParaRPr lang="en-US"/>
        </a:p>
      </dgm:t>
    </dgm:pt>
  </dgm:ptLst>
  <dgm:cxnLst>
    <dgm:cxn modelId="{ADEECCBB-5AB8-478E-8DE0-CD92535B485F}" type="presOf" srcId="{D0820F03-E292-4B0C-BAFE-FC90532578B0}" destId="{87E2B9AB-3C5D-404E-9592-A91F1326870C}" srcOrd="0" destOrd="0" presId="urn:microsoft.com/office/officeart/2005/8/layout/default#1"/>
    <dgm:cxn modelId="{C95233C5-C5C9-44C0-A26F-54F4E9140316}" type="presOf" srcId="{50D3B0E0-745B-4B40-ACDD-A921F844C492}" destId="{E40B11A4-125A-42B0-A81B-14293EE94998}" srcOrd="0" destOrd="0" presId="urn:microsoft.com/office/officeart/2005/8/layout/default#1"/>
    <dgm:cxn modelId="{2590231D-9BE1-4C93-A9C7-43B5107C1AD7}" srcId="{E099624A-0C86-45DC-A9EF-CB25A74B693D}" destId="{50D3B0E0-745B-4B40-ACDD-A921F844C492}" srcOrd="1" destOrd="0" parTransId="{9D8A0C28-A42B-4ACB-A9E3-B8687725397C}" sibTransId="{8F387417-4D34-4601-BD88-5C1C93154E84}"/>
    <dgm:cxn modelId="{B007C0F3-68FC-4780-9F87-B7322AF78C75}" type="presOf" srcId="{E099624A-0C86-45DC-A9EF-CB25A74B693D}" destId="{57E2A541-CEA0-4CF5-AE60-28C432C0A1F4}" srcOrd="0" destOrd="0" presId="urn:microsoft.com/office/officeart/2005/8/layout/default#1"/>
    <dgm:cxn modelId="{4B51EBE4-1CE2-4A73-8512-CB6B3BEFD0CE}" srcId="{E099624A-0C86-45DC-A9EF-CB25A74B693D}" destId="{D0820F03-E292-4B0C-BAFE-FC90532578B0}" srcOrd="0" destOrd="0" parTransId="{16039B69-F9A3-487E-8CCA-8C4696742374}" sibTransId="{CDCB10E8-3804-49B4-A64E-44F1EB7F825C}"/>
    <dgm:cxn modelId="{AFBAC390-4C15-47C0-A3BB-16D0B7039288}" type="presParOf" srcId="{57E2A541-CEA0-4CF5-AE60-28C432C0A1F4}" destId="{87E2B9AB-3C5D-404E-9592-A91F1326870C}" srcOrd="0" destOrd="0" presId="urn:microsoft.com/office/officeart/2005/8/layout/default#1"/>
    <dgm:cxn modelId="{FD44406D-17E1-411F-9F34-437DAD16563B}" type="presParOf" srcId="{57E2A541-CEA0-4CF5-AE60-28C432C0A1F4}" destId="{D244413C-8014-46E3-BA21-625B4E1EB485}" srcOrd="1" destOrd="0" presId="urn:microsoft.com/office/officeart/2005/8/layout/default#1"/>
    <dgm:cxn modelId="{9C99E99B-3293-48F3-8106-2D06671EB1BC}" type="presParOf" srcId="{57E2A541-CEA0-4CF5-AE60-28C432C0A1F4}" destId="{E40B11A4-125A-42B0-A81B-14293EE94998}" srcOrd="2" destOrd="0" presId="urn:microsoft.com/office/officeart/2005/8/layout/defaul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98AC7A-2105-4D8C-814E-681D9B1EADE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76ADF4E9-9E8A-40CF-92CC-C57A5BDD13E4}">
      <dgm:prSet phldrT="[Text]" custT="1"/>
      <dgm:spPr>
        <a:solidFill>
          <a:schemeClr val="bg2">
            <a:lumMod val="50000"/>
          </a:schemeClr>
        </a:solidFill>
      </dgm:spPr>
      <dgm:t>
        <a:bodyPr/>
        <a:lstStyle/>
        <a:p>
          <a:r>
            <a:rPr lang="en-US" sz="2500" b="1" dirty="0" err="1" smtClean="0">
              <a:latin typeface="Arial" pitchFamily="34" charset="0"/>
              <a:cs typeface="Arial" pitchFamily="34" charset="0"/>
            </a:rPr>
            <a:t>Tư</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tưởng</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tôn</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giáo</a:t>
          </a:r>
          <a:endParaRPr lang="en-US" sz="2500" b="1" dirty="0">
            <a:latin typeface="Arial" pitchFamily="34" charset="0"/>
            <a:cs typeface="Arial" pitchFamily="34" charset="0"/>
          </a:endParaRPr>
        </a:p>
      </dgm:t>
    </dgm:pt>
    <dgm:pt modelId="{D5712FF8-169D-412F-A46E-7C2052728479}" type="parTrans" cxnId="{E944605A-0BDA-433B-B733-78AA915EEAA4}">
      <dgm:prSet/>
      <dgm:spPr/>
      <dgm:t>
        <a:bodyPr/>
        <a:lstStyle/>
        <a:p>
          <a:endParaRPr lang="en-US" sz="2500" b="1">
            <a:latin typeface="Arial" pitchFamily="34" charset="0"/>
            <a:cs typeface="Arial" pitchFamily="34" charset="0"/>
          </a:endParaRPr>
        </a:p>
      </dgm:t>
    </dgm:pt>
    <dgm:pt modelId="{0E277D6E-F758-4AED-BDBF-76B2BCC31B5F}" type="sibTrans" cxnId="{E944605A-0BDA-433B-B733-78AA915EEAA4}">
      <dgm:prSet custT="1"/>
      <dgm:spPr/>
      <dgm:t>
        <a:bodyPr/>
        <a:lstStyle/>
        <a:p>
          <a:endParaRPr lang="en-US" sz="2500" b="1">
            <a:latin typeface="Arial" pitchFamily="34" charset="0"/>
            <a:cs typeface="Arial" pitchFamily="34" charset="0"/>
          </a:endParaRPr>
        </a:p>
      </dgm:t>
    </dgm:pt>
    <dgm:pt modelId="{B90F21B9-3864-4CF1-A36C-517726A1CB9A}">
      <dgm:prSet phldrT="[Text]" custT="1"/>
      <dgm:spPr>
        <a:solidFill>
          <a:schemeClr val="bg2">
            <a:lumMod val="50000"/>
          </a:schemeClr>
        </a:solidFill>
      </dgm:spPr>
      <dgm:t>
        <a:bodyPr/>
        <a:lstStyle/>
        <a:p>
          <a:r>
            <a:rPr lang="en-US" sz="2500" b="1" dirty="0" err="1" smtClean="0">
              <a:latin typeface="Arial" pitchFamily="34" charset="0"/>
              <a:cs typeface="Arial" pitchFamily="34" charset="0"/>
            </a:rPr>
            <a:t>Lời</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răn</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dạy</a:t>
          </a:r>
          <a:r>
            <a:rPr lang="en-US" sz="2500" b="1" dirty="0" smtClean="0">
              <a:latin typeface="Arial" pitchFamily="34" charset="0"/>
              <a:cs typeface="Arial" pitchFamily="34" charset="0"/>
            </a:rPr>
            <a:t>/</a:t>
          </a:r>
          <a:r>
            <a:rPr lang="en-US" sz="2500" b="1" dirty="0" err="1" smtClean="0">
              <a:latin typeface="Arial" pitchFamily="34" charset="0"/>
              <a:cs typeface="Arial" pitchFamily="34" charset="0"/>
            </a:rPr>
            <a:t>tín</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điều</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tôn</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giáo</a:t>
          </a:r>
          <a:endParaRPr lang="en-US" sz="2500" b="1" dirty="0">
            <a:latin typeface="Arial" pitchFamily="34" charset="0"/>
            <a:cs typeface="Arial" pitchFamily="34" charset="0"/>
          </a:endParaRPr>
        </a:p>
      </dgm:t>
    </dgm:pt>
    <dgm:pt modelId="{7A02E919-1351-4924-9A55-587E45C93CA3}" type="parTrans" cxnId="{926458F9-587D-4ED7-8B84-8AA8B63553A6}">
      <dgm:prSet/>
      <dgm:spPr/>
      <dgm:t>
        <a:bodyPr/>
        <a:lstStyle/>
        <a:p>
          <a:endParaRPr lang="en-US" sz="2500" b="1">
            <a:latin typeface="Arial" pitchFamily="34" charset="0"/>
            <a:cs typeface="Arial" pitchFamily="34" charset="0"/>
          </a:endParaRPr>
        </a:p>
      </dgm:t>
    </dgm:pt>
    <dgm:pt modelId="{82DBE726-49F9-47B6-A775-B1F5C13BC9A7}" type="sibTrans" cxnId="{926458F9-587D-4ED7-8B84-8AA8B63553A6}">
      <dgm:prSet/>
      <dgm:spPr/>
      <dgm:t>
        <a:bodyPr/>
        <a:lstStyle/>
        <a:p>
          <a:endParaRPr lang="en-US" sz="2500" b="1">
            <a:latin typeface="Arial" pitchFamily="34" charset="0"/>
            <a:cs typeface="Arial" pitchFamily="34" charset="0"/>
          </a:endParaRPr>
        </a:p>
      </dgm:t>
    </dgm:pt>
    <dgm:pt modelId="{0906D3B6-CC76-40DC-BA88-73BC5B31476D}" type="pres">
      <dgm:prSet presAssocID="{1898AC7A-2105-4D8C-814E-681D9B1EADEC}" presName="diagram" presStyleCnt="0">
        <dgm:presLayoutVars>
          <dgm:dir/>
          <dgm:resizeHandles val="exact"/>
        </dgm:presLayoutVars>
      </dgm:prSet>
      <dgm:spPr/>
      <dgm:t>
        <a:bodyPr/>
        <a:lstStyle/>
        <a:p>
          <a:endParaRPr lang="en-US"/>
        </a:p>
      </dgm:t>
    </dgm:pt>
    <dgm:pt modelId="{B29351F5-6242-49A5-B055-36855E84FCBE}" type="pres">
      <dgm:prSet presAssocID="{76ADF4E9-9E8A-40CF-92CC-C57A5BDD13E4}" presName="node" presStyleLbl="node1" presStyleIdx="0" presStyleCnt="2" custScaleX="137941">
        <dgm:presLayoutVars>
          <dgm:bulletEnabled val="1"/>
        </dgm:presLayoutVars>
      </dgm:prSet>
      <dgm:spPr/>
      <dgm:t>
        <a:bodyPr/>
        <a:lstStyle/>
        <a:p>
          <a:endParaRPr lang="en-US"/>
        </a:p>
      </dgm:t>
    </dgm:pt>
    <dgm:pt modelId="{AD8E8B15-4235-4B3C-AD0D-A76C2A096073}" type="pres">
      <dgm:prSet presAssocID="{0E277D6E-F758-4AED-BDBF-76B2BCC31B5F}" presName="sibTrans" presStyleLbl="sibTrans2D1" presStyleIdx="0" presStyleCnt="1" custScaleX="158057"/>
      <dgm:spPr/>
      <dgm:t>
        <a:bodyPr/>
        <a:lstStyle/>
        <a:p>
          <a:endParaRPr lang="en-US"/>
        </a:p>
      </dgm:t>
    </dgm:pt>
    <dgm:pt modelId="{F79A7DBC-A8B8-49F1-9D46-696621F0F5A0}" type="pres">
      <dgm:prSet presAssocID="{0E277D6E-F758-4AED-BDBF-76B2BCC31B5F}" presName="connectorText" presStyleLbl="sibTrans2D1" presStyleIdx="0" presStyleCnt="1"/>
      <dgm:spPr/>
      <dgm:t>
        <a:bodyPr/>
        <a:lstStyle/>
        <a:p>
          <a:endParaRPr lang="en-US"/>
        </a:p>
      </dgm:t>
    </dgm:pt>
    <dgm:pt modelId="{E7AF745C-AA94-4E33-9F24-7E18440380E4}" type="pres">
      <dgm:prSet presAssocID="{B90F21B9-3864-4CF1-A36C-517726A1CB9A}" presName="node" presStyleLbl="node1" presStyleIdx="1" presStyleCnt="2" custScaleX="130543">
        <dgm:presLayoutVars>
          <dgm:bulletEnabled val="1"/>
        </dgm:presLayoutVars>
      </dgm:prSet>
      <dgm:spPr/>
      <dgm:t>
        <a:bodyPr/>
        <a:lstStyle/>
        <a:p>
          <a:endParaRPr lang="en-US"/>
        </a:p>
      </dgm:t>
    </dgm:pt>
  </dgm:ptLst>
  <dgm:cxnLst>
    <dgm:cxn modelId="{FA049A16-6B3E-4CF2-BD84-6C93CA8DCB95}" type="presOf" srcId="{B90F21B9-3864-4CF1-A36C-517726A1CB9A}" destId="{E7AF745C-AA94-4E33-9F24-7E18440380E4}" srcOrd="0" destOrd="0" presId="urn:microsoft.com/office/officeart/2005/8/layout/process5"/>
    <dgm:cxn modelId="{0D630F0A-6596-450F-9AA6-18DA7D330232}" type="presOf" srcId="{0E277D6E-F758-4AED-BDBF-76B2BCC31B5F}" destId="{AD8E8B15-4235-4B3C-AD0D-A76C2A096073}" srcOrd="0" destOrd="0" presId="urn:microsoft.com/office/officeart/2005/8/layout/process5"/>
    <dgm:cxn modelId="{29711F6C-4BFE-4593-AB59-6F555E7528E0}" type="presOf" srcId="{0E277D6E-F758-4AED-BDBF-76B2BCC31B5F}" destId="{F79A7DBC-A8B8-49F1-9D46-696621F0F5A0}" srcOrd="1" destOrd="0" presId="urn:microsoft.com/office/officeart/2005/8/layout/process5"/>
    <dgm:cxn modelId="{926458F9-587D-4ED7-8B84-8AA8B63553A6}" srcId="{1898AC7A-2105-4D8C-814E-681D9B1EADEC}" destId="{B90F21B9-3864-4CF1-A36C-517726A1CB9A}" srcOrd="1" destOrd="0" parTransId="{7A02E919-1351-4924-9A55-587E45C93CA3}" sibTransId="{82DBE726-49F9-47B6-A775-B1F5C13BC9A7}"/>
    <dgm:cxn modelId="{A6FF1545-6189-43AC-BD53-B23A25DF7495}" type="presOf" srcId="{1898AC7A-2105-4D8C-814E-681D9B1EADEC}" destId="{0906D3B6-CC76-40DC-BA88-73BC5B31476D}" srcOrd="0" destOrd="0" presId="urn:microsoft.com/office/officeart/2005/8/layout/process5"/>
    <dgm:cxn modelId="{E944605A-0BDA-433B-B733-78AA915EEAA4}" srcId="{1898AC7A-2105-4D8C-814E-681D9B1EADEC}" destId="{76ADF4E9-9E8A-40CF-92CC-C57A5BDD13E4}" srcOrd="0" destOrd="0" parTransId="{D5712FF8-169D-412F-A46E-7C2052728479}" sibTransId="{0E277D6E-F758-4AED-BDBF-76B2BCC31B5F}"/>
    <dgm:cxn modelId="{A8D7AF25-134B-4441-874E-C2C5CA4AEA82}" type="presOf" srcId="{76ADF4E9-9E8A-40CF-92CC-C57A5BDD13E4}" destId="{B29351F5-6242-49A5-B055-36855E84FCBE}" srcOrd="0" destOrd="0" presId="urn:microsoft.com/office/officeart/2005/8/layout/process5"/>
    <dgm:cxn modelId="{9ED8AF80-0A86-42E4-9381-03B8F70408DA}" type="presParOf" srcId="{0906D3B6-CC76-40DC-BA88-73BC5B31476D}" destId="{B29351F5-6242-49A5-B055-36855E84FCBE}" srcOrd="0" destOrd="0" presId="urn:microsoft.com/office/officeart/2005/8/layout/process5"/>
    <dgm:cxn modelId="{1A880E17-40A0-4DF7-94BA-91EF70196D42}" type="presParOf" srcId="{0906D3B6-CC76-40DC-BA88-73BC5B31476D}" destId="{AD8E8B15-4235-4B3C-AD0D-A76C2A096073}" srcOrd="1" destOrd="0" presId="urn:microsoft.com/office/officeart/2005/8/layout/process5"/>
    <dgm:cxn modelId="{A9D5ABD6-D3BE-4B2B-9D67-C11E1241296E}" type="presParOf" srcId="{AD8E8B15-4235-4B3C-AD0D-A76C2A096073}" destId="{F79A7DBC-A8B8-49F1-9D46-696621F0F5A0}" srcOrd="0" destOrd="0" presId="urn:microsoft.com/office/officeart/2005/8/layout/process5"/>
    <dgm:cxn modelId="{F5DAA2F5-71EC-416E-8280-FF3C95C14729}" type="presParOf" srcId="{0906D3B6-CC76-40DC-BA88-73BC5B31476D}" destId="{E7AF745C-AA94-4E33-9F24-7E18440380E4}" srcOrd="2"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98AC7A-2105-4D8C-814E-681D9B1EADE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76ADF4E9-9E8A-40CF-92CC-C57A5BDD13E4}">
      <dgm:prSet phldrT="[Text]" custT="1"/>
      <dgm:spPr/>
      <dgm:t>
        <a:bodyPr/>
        <a:lstStyle/>
        <a:p>
          <a:r>
            <a:rPr lang="en-US" sz="2500" b="1" smtClean="0">
              <a:latin typeface="Arial" pitchFamily="34" charset="0"/>
              <a:cs typeface="Arial" pitchFamily="34" charset="0"/>
            </a:rPr>
            <a:t>Pháp luật tự nhiên</a:t>
          </a:r>
          <a:endParaRPr lang="en-US" sz="2500" b="1">
            <a:latin typeface="Arial" pitchFamily="34" charset="0"/>
            <a:cs typeface="Arial" pitchFamily="34" charset="0"/>
          </a:endParaRPr>
        </a:p>
      </dgm:t>
    </dgm:pt>
    <dgm:pt modelId="{D5712FF8-169D-412F-A46E-7C2052728479}" type="parTrans" cxnId="{E944605A-0BDA-433B-B733-78AA915EEAA4}">
      <dgm:prSet/>
      <dgm:spPr/>
      <dgm:t>
        <a:bodyPr/>
        <a:lstStyle/>
        <a:p>
          <a:endParaRPr lang="en-US" sz="2500">
            <a:latin typeface="Arial" pitchFamily="34" charset="0"/>
            <a:cs typeface="Arial" pitchFamily="34" charset="0"/>
          </a:endParaRPr>
        </a:p>
      </dgm:t>
    </dgm:pt>
    <dgm:pt modelId="{0E277D6E-F758-4AED-BDBF-76B2BCC31B5F}" type="sibTrans" cxnId="{E944605A-0BDA-433B-B733-78AA915EEAA4}">
      <dgm:prSet custT="1"/>
      <dgm:spPr/>
      <dgm:t>
        <a:bodyPr/>
        <a:lstStyle/>
        <a:p>
          <a:endParaRPr lang="en-US" sz="2500">
            <a:latin typeface="Arial" pitchFamily="34" charset="0"/>
            <a:cs typeface="Arial" pitchFamily="34" charset="0"/>
          </a:endParaRPr>
        </a:p>
      </dgm:t>
    </dgm:pt>
    <dgm:pt modelId="{B90F21B9-3864-4CF1-A36C-517726A1CB9A}">
      <dgm:prSet phldrT="[Text]" custT="1"/>
      <dgm:spPr/>
      <dgm:t>
        <a:bodyPr/>
        <a:lstStyle/>
        <a:p>
          <a:r>
            <a:rPr lang="en-US" sz="2500" b="1" dirty="0" err="1" smtClean="0">
              <a:latin typeface="Arial" pitchFamily="34" charset="0"/>
              <a:cs typeface="Arial" pitchFamily="34" charset="0"/>
            </a:rPr>
            <a:t>Nguyên</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tắc</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về</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đạo</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đức</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và</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ứng</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xử</a:t>
          </a:r>
          <a:endParaRPr lang="en-US" sz="2500" b="1" dirty="0">
            <a:latin typeface="Arial" pitchFamily="34" charset="0"/>
            <a:cs typeface="Arial" pitchFamily="34" charset="0"/>
          </a:endParaRPr>
        </a:p>
      </dgm:t>
    </dgm:pt>
    <dgm:pt modelId="{7A02E919-1351-4924-9A55-587E45C93CA3}" type="parTrans" cxnId="{926458F9-587D-4ED7-8B84-8AA8B63553A6}">
      <dgm:prSet/>
      <dgm:spPr/>
      <dgm:t>
        <a:bodyPr/>
        <a:lstStyle/>
        <a:p>
          <a:endParaRPr lang="en-US" sz="2500">
            <a:latin typeface="Arial" pitchFamily="34" charset="0"/>
            <a:cs typeface="Arial" pitchFamily="34" charset="0"/>
          </a:endParaRPr>
        </a:p>
      </dgm:t>
    </dgm:pt>
    <dgm:pt modelId="{82DBE726-49F9-47B6-A775-B1F5C13BC9A7}" type="sibTrans" cxnId="{926458F9-587D-4ED7-8B84-8AA8B63553A6}">
      <dgm:prSet/>
      <dgm:spPr/>
      <dgm:t>
        <a:bodyPr/>
        <a:lstStyle/>
        <a:p>
          <a:endParaRPr lang="en-US" sz="2500">
            <a:latin typeface="Arial" pitchFamily="34" charset="0"/>
            <a:cs typeface="Arial" pitchFamily="34" charset="0"/>
          </a:endParaRPr>
        </a:p>
      </dgm:t>
    </dgm:pt>
    <dgm:pt modelId="{0906D3B6-CC76-40DC-BA88-73BC5B31476D}" type="pres">
      <dgm:prSet presAssocID="{1898AC7A-2105-4D8C-814E-681D9B1EADEC}" presName="diagram" presStyleCnt="0">
        <dgm:presLayoutVars>
          <dgm:dir/>
          <dgm:resizeHandles val="exact"/>
        </dgm:presLayoutVars>
      </dgm:prSet>
      <dgm:spPr/>
      <dgm:t>
        <a:bodyPr/>
        <a:lstStyle/>
        <a:p>
          <a:endParaRPr lang="en-US"/>
        </a:p>
      </dgm:t>
    </dgm:pt>
    <dgm:pt modelId="{B29351F5-6242-49A5-B055-36855E84FCBE}" type="pres">
      <dgm:prSet presAssocID="{76ADF4E9-9E8A-40CF-92CC-C57A5BDD13E4}" presName="node" presStyleLbl="node1" presStyleIdx="0" presStyleCnt="2" custScaleX="134973">
        <dgm:presLayoutVars>
          <dgm:bulletEnabled val="1"/>
        </dgm:presLayoutVars>
      </dgm:prSet>
      <dgm:spPr/>
      <dgm:t>
        <a:bodyPr/>
        <a:lstStyle/>
        <a:p>
          <a:endParaRPr lang="en-US"/>
        </a:p>
      </dgm:t>
    </dgm:pt>
    <dgm:pt modelId="{AD8E8B15-4235-4B3C-AD0D-A76C2A096073}" type="pres">
      <dgm:prSet presAssocID="{0E277D6E-F758-4AED-BDBF-76B2BCC31B5F}" presName="sibTrans" presStyleLbl="sibTrans2D1" presStyleIdx="0" presStyleCnt="1" custScaleX="156884"/>
      <dgm:spPr/>
      <dgm:t>
        <a:bodyPr/>
        <a:lstStyle/>
        <a:p>
          <a:endParaRPr lang="en-US"/>
        </a:p>
      </dgm:t>
    </dgm:pt>
    <dgm:pt modelId="{F79A7DBC-A8B8-49F1-9D46-696621F0F5A0}" type="pres">
      <dgm:prSet presAssocID="{0E277D6E-F758-4AED-BDBF-76B2BCC31B5F}" presName="connectorText" presStyleLbl="sibTrans2D1" presStyleIdx="0" presStyleCnt="1"/>
      <dgm:spPr/>
      <dgm:t>
        <a:bodyPr/>
        <a:lstStyle/>
        <a:p>
          <a:endParaRPr lang="en-US"/>
        </a:p>
      </dgm:t>
    </dgm:pt>
    <dgm:pt modelId="{E7AF745C-AA94-4E33-9F24-7E18440380E4}" type="pres">
      <dgm:prSet presAssocID="{B90F21B9-3864-4CF1-A36C-517726A1CB9A}" presName="node" presStyleLbl="node1" presStyleIdx="1" presStyleCnt="2" custScaleX="130389">
        <dgm:presLayoutVars>
          <dgm:bulletEnabled val="1"/>
        </dgm:presLayoutVars>
      </dgm:prSet>
      <dgm:spPr/>
      <dgm:t>
        <a:bodyPr/>
        <a:lstStyle/>
        <a:p>
          <a:endParaRPr lang="en-US"/>
        </a:p>
      </dgm:t>
    </dgm:pt>
  </dgm:ptLst>
  <dgm:cxnLst>
    <dgm:cxn modelId="{E4A00DEA-7BA0-4E26-A5EC-A40474F9B666}" type="presOf" srcId="{B90F21B9-3864-4CF1-A36C-517726A1CB9A}" destId="{E7AF745C-AA94-4E33-9F24-7E18440380E4}" srcOrd="0" destOrd="0" presId="urn:microsoft.com/office/officeart/2005/8/layout/process5"/>
    <dgm:cxn modelId="{926458F9-587D-4ED7-8B84-8AA8B63553A6}" srcId="{1898AC7A-2105-4D8C-814E-681D9B1EADEC}" destId="{B90F21B9-3864-4CF1-A36C-517726A1CB9A}" srcOrd="1" destOrd="0" parTransId="{7A02E919-1351-4924-9A55-587E45C93CA3}" sibTransId="{82DBE726-49F9-47B6-A775-B1F5C13BC9A7}"/>
    <dgm:cxn modelId="{811E4DF7-20C2-465D-BEC7-986DBAA71061}" type="presOf" srcId="{0E277D6E-F758-4AED-BDBF-76B2BCC31B5F}" destId="{AD8E8B15-4235-4B3C-AD0D-A76C2A096073}" srcOrd="0" destOrd="0" presId="urn:microsoft.com/office/officeart/2005/8/layout/process5"/>
    <dgm:cxn modelId="{EF7100AF-992F-4E8B-B39F-630902BFB3D2}" type="presOf" srcId="{76ADF4E9-9E8A-40CF-92CC-C57A5BDD13E4}" destId="{B29351F5-6242-49A5-B055-36855E84FCBE}" srcOrd="0" destOrd="0" presId="urn:microsoft.com/office/officeart/2005/8/layout/process5"/>
    <dgm:cxn modelId="{7441F0C5-6736-49FC-9FB0-96D1CCAE608A}" type="presOf" srcId="{1898AC7A-2105-4D8C-814E-681D9B1EADEC}" destId="{0906D3B6-CC76-40DC-BA88-73BC5B31476D}" srcOrd="0" destOrd="0" presId="urn:microsoft.com/office/officeart/2005/8/layout/process5"/>
    <dgm:cxn modelId="{E944605A-0BDA-433B-B733-78AA915EEAA4}" srcId="{1898AC7A-2105-4D8C-814E-681D9B1EADEC}" destId="{76ADF4E9-9E8A-40CF-92CC-C57A5BDD13E4}" srcOrd="0" destOrd="0" parTransId="{D5712FF8-169D-412F-A46E-7C2052728479}" sibTransId="{0E277D6E-F758-4AED-BDBF-76B2BCC31B5F}"/>
    <dgm:cxn modelId="{770BC905-A35B-41B8-8261-26DCBFDB12A2}" type="presOf" srcId="{0E277D6E-F758-4AED-BDBF-76B2BCC31B5F}" destId="{F79A7DBC-A8B8-49F1-9D46-696621F0F5A0}" srcOrd="1" destOrd="0" presId="urn:microsoft.com/office/officeart/2005/8/layout/process5"/>
    <dgm:cxn modelId="{F5D61E3B-2355-4E98-A2F3-80E03798D263}" type="presParOf" srcId="{0906D3B6-CC76-40DC-BA88-73BC5B31476D}" destId="{B29351F5-6242-49A5-B055-36855E84FCBE}" srcOrd="0" destOrd="0" presId="urn:microsoft.com/office/officeart/2005/8/layout/process5"/>
    <dgm:cxn modelId="{9A51283C-4794-491E-96B5-484C33B81E97}" type="presParOf" srcId="{0906D3B6-CC76-40DC-BA88-73BC5B31476D}" destId="{AD8E8B15-4235-4B3C-AD0D-A76C2A096073}" srcOrd="1" destOrd="0" presId="urn:microsoft.com/office/officeart/2005/8/layout/process5"/>
    <dgm:cxn modelId="{0DC59C9E-AE41-4437-B726-C231BDC98C36}" type="presParOf" srcId="{AD8E8B15-4235-4B3C-AD0D-A76C2A096073}" destId="{F79A7DBC-A8B8-49F1-9D46-696621F0F5A0}" srcOrd="0" destOrd="0" presId="urn:microsoft.com/office/officeart/2005/8/layout/process5"/>
    <dgm:cxn modelId="{E8752734-548C-494C-BFDE-BA950A6B69E6}" type="presParOf" srcId="{0906D3B6-CC76-40DC-BA88-73BC5B31476D}" destId="{E7AF745C-AA94-4E33-9F24-7E18440380E4}" srcOrd="2"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98AC7A-2105-4D8C-814E-681D9B1EADEC}"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76ADF4E9-9E8A-40CF-92CC-C57A5BDD13E4}">
      <dgm:prSet phldrT="[Text]" custT="1"/>
      <dgm:spPr>
        <a:solidFill>
          <a:srgbClr val="00B050"/>
        </a:solidFill>
      </dgm:spPr>
      <dgm:t>
        <a:bodyPr/>
        <a:lstStyle/>
        <a:p>
          <a:r>
            <a:rPr lang="en-US" sz="2500" b="1" dirty="0" err="1" smtClean="0">
              <a:latin typeface="Arial" pitchFamily="34" charset="0"/>
              <a:cs typeface="Arial" pitchFamily="34" charset="0"/>
            </a:rPr>
            <a:t>Học</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thuyết</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Khế</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ước</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xã</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hội</a:t>
          </a:r>
          <a:r>
            <a:rPr lang="en-US" sz="2500" b="1" dirty="0" smtClean="0">
              <a:latin typeface="Arial" pitchFamily="34" charset="0"/>
              <a:cs typeface="Arial" pitchFamily="34" charset="0"/>
            </a:rPr>
            <a:t>”</a:t>
          </a:r>
          <a:endParaRPr lang="en-US" sz="2500" b="1" dirty="0">
            <a:latin typeface="Arial" pitchFamily="34" charset="0"/>
            <a:cs typeface="Arial" pitchFamily="34" charset="0"/>
          </a:endParaRPr>
        </a:p>
      </dgm:t>
    </dgm:pt>
    <dgm:pt modelId="{D5712FF8-169D-412F-A46E-7C2052728479}" type="parTrans" cxnId="{E944605A-0BDA-433B-B733-78AA915EEAA4}">
      <dgm:prSet/>
      <dgm:spPr/>
      <dgm:t>
        <a:bodyPr/>
        <a:lstStyle/>
        <a:p>
          <a:endParaRPr lang="en-US" sz="2500" b="1">
            <a:latin typeface="Arial" pitchFamily="34" charset="0"/>
            <a:cs typeface="Arial" pitchFamily="34" charset="0"/>
          </a:endParaRPr>
        </a:p>
      </dgm:t>
    </dgm:pt>
    <dgm:pt modelId="{0E277D6E-F758-4AED-BDBF-76B2BCC31B5F}" type="sibTrans" cxnId="{E944605A-0BDA-433B-B733-78AA915EEAA4}">
      <dgm:prSet custT="1"/>
      <dgm:spPr/>
      <dgm:t>
        <a:bodyPr/>
        <a:lstStyle/>
        <a:p>
          <a:endParaRPr lang="en-US" sz="2500" b="1">
            <a:latin typeface="Arial" pitchFamily="34" charset="0"/>
            <a:cs typeface="Arial" pitchFamily="34" charset="0"/>
          </a:endParaRPr>
        </a:p>
      </dgm:t>
    </dgm:pt>
    <dgm:pt modelId="{B90F21B9-3864-4CF1-A36C-517726A1CB9A}">
      <dgm:prSet phldrT="[Text]" custT="1"/>
      <dgm:spPr>
        <a:solidFill>
          <a:srgbClr val="00B050"/>
        </a:solidFill>
      </dgm:spPr>
      <dgm:t>
        <a:bodyPr/>
        <a:lstStyle/>
        <a:p>
          <a:r>
            <a:rPr lang="en-US" sz="2500" b="1" dirty="0" smtClean="0">
              <a:latin typeface="Arial" pitchFamily="34" charset="0"/>
              <a:cs typeface="Arial" pitchFamily="34" charset="0"/>
            </a:rPr>
            <a:t>Ý </a:t>
          </a:r>
          <a:r>
            <a:rPr lang="en-US" sz="2500" b="1" dirty="0" err="1" smtClean="0">
              <a:latin typeface="Arial" pitchFamily="34" charset="0"/>
              <a:cs typeface="Arial" pitchFamily="34" charset="0"/>
            </a:rPr>
            <a:t>chí</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của</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người</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đại</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diện</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theo</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khế</a:t>
          </a:r>
          <a:r>
            <a:rPr lang="en-US" sz="2500" b="1" dirty="0" smtClean="0">
              <a:latin typeface="Arial" pitchFamily="34" charset="0"/>
              <a:cs typeface="Arial" pitchFamily="34" charset="0"/>
            </a:rPr>
            <a:t> </a:t>
          </a:r>
          <a:r>
            <a:rPr lang="en-US" sz="2500" b="1" dirty="0" err="1" smtClean="0">
              <a:latin typeface="Arial" pitchFamily="34" charset="0"/>
              <a:cs typeface="Arial" pitchFamily="34" charset="0"/>
            </a:rPr>
            <a:t>ước</a:t>
          </a:r>
          <a:endParaRPr lang="en-US" sz="2500" b="1" dirty="0">
            <a:latin typeface="Arial" pitchFamily="34" charset="0"/>
            <a:cs typeface="Arial" pitchFamily="34" charset="0"/>
          </a:endParaRPr>
        </a:p>
      </dgm:t>
    </dgm:pt>
    <dgm:pt modelId="{7A02E919-1351-4924-9A55-587E45C93CA3}" type="parTrans" cxnId="{926458F9-587D-4ED7-8B84-8AA8B63553A6}">
      <dgm:prSet/>
      <dgm:spPr/>
      <dgm:t>
        <a:bodyPr/>
        <a:lstStyle/>
        <a:p>
          <a:endParaRPr lang="en-US" sz="2500" b="1">
            <a:latin typeface="Arial" pitchFamily="34" charset="0"/>
            <a:cs typeface="Arial" pitchFamily="34" charset="0"/>
          </a:endParaRPr>
        </a:p>
      </dgm:t>
    </dgm:pt>
    <dgm:pt modelId="{82DBE726-49F9-47B6-A775-B1F5C13BC9A7}" type="sibTrans" cxnId="{926458F9-587D-4ED7-8B84-8AA8B63553A6}">
      <dgm:prSet/>
      <dgm:spPr/>
      <dgm:t>
        <a:bodyPr/>
        <a:lstStyle/>
        <a:p>
          <a:endParaRPr lang="en-US" sz="2500" b="1">
            <a:latin typeface="Arial" pitchFamily="34" charset="0"/>
            <a:cs typeface="Arial" pitchFamily="34" charset="0"/>
          </a:endParaRPr>
        </a:p>
      </dgm:t>
    </dgm:pt>
    <dgm:pt modelId="{0906D3B6-CC76-40DC-BA88-73BC5B31476D}" type="pres">
      <dgm:prSet presAssocID="{1898AC7A-2105-4D8C-814E-681D9B1EADEC}" presName="diagram" presStyleCnt="0">
        <dgm:presLayoutVars>
          <dgm:dir/>
          <dgm:resizeHandles val="exact"/>
        </dgm:presLayoutVars>
      </dgm:prSet>
      <dgm:spPr/>
      <dgm:t>
        <a:bodyPr/>
        <a:lstStyle/>
        <a:p>
          <a:endParaRPr lang="en-US"/>
        </a:p>
      </dgm:t>
    </dgm:pt>
    <dgm:pt modelId="{B29351F5-6242-49A5-B055-36855E84FCBE}" type="pres">
      <dgm:prSet presAssocID="{76ADF4E9-9E8A-40CF-92CC-C57A5BDD13E4}" presName="node" presStyleLbl="node1" presStyleIdx="0" presStyleCnt="2" custScaleX="136949">
        <dgm:presLayoutVars>
          <dgm:bulletEnabled val="1"/>
        </dgm:presLayoutVars>
      </dgm:prSet>
      <dgm:spPr/>
      <dgm:t>
        <a:bodyPr/>
        <a:lstStyle/>
        <a:p>
          <a:endParaRPr lang="en-US"/>
        </a:p>
      </dgm:t>
    </dgm:pt>
    <dgm:pt modelId="{AD8E8B15-4235-4B3C-AD0D-A76C2A096073}" type="pres">
      <dgm:prSet presAssocID="{0E277D6E-F758-4AED-BDBF-76B2BCC31B5F}" presName="sibTrans" presStyleLbl="sibTrans2D1" presStyleIdx="0" presStyleCnt="1" custScaleX="151354"/>
      <dgm:spPr/>
      <dgm:t>
        <a:bodyPr/>
        <a:lstStyle/>
        <a:p>
          <a:endParaRPr lang="en-US"/>
        </a:p>
      </dgm:t>
    </dgm:pt>
    <dgm:pt modelId="{F79A7DBC-A8B8-49F1-9D46-696621F0F5A0}" type="pres">
      <dgm:prSet presAssocID="{0E277D6E-F758-4AED-BDBF-76B2BCC31B5F}" presName="connectorText" presStyleLbl="sibTrans2D1" presStyleIdx="0" presStyleCnt="1"/>
      <dgm:spPr/>
      <dgm:t>
        <a:bodyPr/>
        <a:lstStyle/>
        <a:p>
          <a:endParaRPr lang="en-US"/>
        </a:p>
      </dgm:t>
    </dgm:pt>
    <dgm:pt modelId="{E7AF745C-AA94-4E33-9F24-7E18440380E4}" type="pres">
      <dgm:prSet presAssocID="{B90F21B9-3864-4CF1-A36C-517726A1CB9A}" presName="node" presStyleLbl="node1" presStyleIdx="1" presStyleCnt="2" custScaleX="125116">
        <dgm:presLayoutVars>
          <dgm:bulletEnabled val="1"/>
        </dgm:presLayoutVars>
      </dgm:prSet>
      <dgm:spPr/>
      <dgm:t>
        <a:bodyPr/>
        <a:lstStyle/>
        <a:p>
          <a:endParaRPr lang="en-US"/>
        </a:p>
      </dgm:t>
    </dgm:pt>
  </dgm:ptLst>
  <dgm:cxnLst>
    <dgm:cxn modelId="{E68E8D56-3305-48F3-9472-2881DEAF37BA}" type="presOf" srcId="{B90F21B9-3864-4CF1-A36C-517726A1CB9A}" destId="{E7AF745C-AA94-4E33-9F24-7E18440380E4}" srcOrd="0" destOrd="0" presId="urn:microsoft.com/office/officeart/2005/8/layout/process5"/>
    <dgm:cxn modelId="{926458F9-587D-4ED7-8B84-8AA8B63553A6}" srcId="{1898AC7A-2105-4D8C-814E-681D9B1EADEC}" destId="{B90F21B9-3864-4CF1-A36C-517726A1CB9A}" srcOrd="1" destOrd="0" parTransId="{7A02E919-1351-4924-9A55-587E45C93CA3}" sibTransId="{82DBE726-49F9-47B6-A775-B1F5C13BC9A7}"/>
    <dgm:cxn modelId="{7B3B593F-4392-4F1E-BD26-A27AC8C069FE}" type="presOf" srcId="{0E277D6E-F758-4AED-BDBF-76B2BCC31B5F}" destId="{F79A7DBC-A8B8-49F1-9D46-696621F0F5A0}" srcOrd="1" destOrd="0" presId="urn:microsoft.com/office/officeart/2005/8/layout/process5"/>
    <dgm:cxn modelId="{F36D68D9-C842-4ED9-929A-4AA137B37514}" type="presOf" srcId="{76ADF4E9-9E8A-40CF-92CC-C57A5BDD13E4}" destId="{B29351F5-6242-49A5-B055-36855E84FCBE}" srcOrd="0" destOrd="0" presId="urn:microsoft.com/office/officeart/2005/8/layout/process5"/>
    <dgm:cxn modelId="{A73EA398-5C50-4352-87F2-35831725A83A}" type="presOf" srcId="{1898AC7A-2105-4D8C-814E-681D9B1EADEC}" destId="{0906D3B6-CC76-40DC-BA88-73BC5B31476D}" srcOrd="0" destOrd="0" presId="urn:microsoft.com/office/officeart/2005/8/layout/process5"/>
    <dgm:cxn modelId="{E944605A-0BDA-433B-B733-78AA915EEAA4}" srcId="{1898AC7A-2105-4D8C-814E-681D9B1EADEC}" destId="{76ADF4E9-9E8A-40CF-92CC-C57A5BDD13E4}" srcOrd="0" destOrd="0" parTransId="{D5712FF8-169D-412F-A46E-7C2052728479}" sibTransId="{0E277D6E-F758-4AED-BDBF-76B2BCC31B5F}"/>
    <dgm:cxn modelId="{EA271C9C-B6F0-48FB-B341-27D92BD9CBC8}" type="presOf" srcId="{0E277D6E-F758-4AED-BDBF-76B2BCC31B5F}" destId="{AD8E8B15-4235-4B3C-AD0D-A76C2A096073}" srcOrd="0" destOrd="0" presId="urn:microsoft.com/office/officeart/2005/8/layout/process5"/>
    <dgm:cxn modelId="{FFCF4CC5-8BB5-480B-A757-B342536112A6}" type="presParOf" srcId="{0906D3B6-CC76-40DC-BA88-73BC5B31476D}" destId="{B29351F5-6242-49A5-B055-36855E84FCBE}" srcOrd="0" destOrd="0" presId="urn:microsoft.com/office/officeart/2005/8/layout/process5"/>
    <dgm:cxn modelId="{648488FE-2653-42E1-A394-43D324A324D7}" type="presParOf" srcId="{0906D3B6-CC76-40DC-BA88-73BC5B31476D}" destId="{AD8E8B15-4235-4B3C-AD0D-A76C2A096073}" srcOrd="1" destOrd="0" presId="urn:microsoft.com/office/officeart/2005/8/layout/process5"/>
    <dgm:cxn modelId="{B2245C32-5333-4915-A559-B0681FC0F255}" type="presParOf" srcId="{AD8E8B15-4235-4B3C-AD0D-A76C2A096073}" destId="{F79A7DBC-A8B8-49F1-9D46-696621F0F5A0}" srcOrd="0" destOrd="0" presId="urn:microsoft.com/office/officeart/2005/8/layout/process5"/>
    <dgm:cxn modelId="{8DE1FBE5-570C-401E-B8D3-9D51CAE568C4}" type="presParOf" srcId="{0906D3B6-CC76-40DC-BA88-73BC5B31476D}" destId="{E7AF745C-AA94-4E33-9F24-7E18440380E4}" srcOrd="2" destOrd="0" presId="urn:microsoft.com/office/officeart/2005/8/layout/process5"/>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061032C-9673-419E-8C05-16F8938FE3AF}" type="doc">
      <dgm:prSet loTypeId="urn:microsoft.com/office/officeart/2005/8/layout/hierarchy2" loCatId="hierarchy" qsTypeId="urn:microsoft.com/office/officeart/2005/8/quickstyle/simple1" qsCatId="simple" csTypeId="urn:microsoft.com/office/officeart/2005/8/colors/accent1_2" csCatId="accent1" phldr="1"/>
      <dgm:spPr/>
      <dgm:t>
        <a:bodyPr/>
        <a:lstStyle/>
        <a:p>
          <a:endParaRPr lang="en-US"/>
        </a:p>
      </dgm:t>
    </dgm:pt>
    <dgm:pt modelId="{0E0EEF7B-C5D4-46C5-9648-FCC9AD4AC07A}">
      <dgm:prSet phldrT="[Text]" custT="1"/>
      <dgm:spPr/>
      <dgm:t>
        <a:bodyPr/>
        <a:lstStyle/>
        <a:p>
          <a:r>
            <a:rPr lang="en-US" sz="3000" b="1" dirty="0" err="1" smtClean="0">
              <a:solidFill>
                <a:schemeClr val="bg1"/>
              </a:solidFill>
              <a:latin typeface="Tahoma" pitchFamily="34" charset="0"/>
              <a:ea typeface="Tahoma" pitchFamily="34" charset="0"/>
              <a:cs typeface="Tahoma" pitchFamily="34" charset="0"/>
            </a:rPr>
            <a:t>Bản</a:t>
          </a:r>
          <a:r>
            <a:rPr lang="en-US" sz="3000" b="1" dirty="0" smtClean="0">
              <a:solidFill>
                <a:schemeClr val="bg1"/>
              </a:solidFill>
              <a:latin typeface="Tahoma" pitchFamily="34" charset="0"/>
              <a:ea typeface="Tahoma" pitchFamily="34" charset="0"/>
              <a:cs typeface="Tahoma" pitchFamily="34" charset="0"/>
            </a:rPr>
            <a:t> </a:t>
          </a:r>
          <a:r>
            <a:rPr lang="en-US" sz="3000" b="1" dirty="0" err="1" smtClean="0">
              <a:solidFill>
                <a:schemeClr val="bg1"/>
              </a:solidFill>
              <a:latin typeface="Tahoma" pitchFamily="34" charset="0"/>
              <a:ea typeface="Tahoma" pitchFamily="34" charset="0"/>
              <a:cs typeface="Tahoma" pitchFamily="34" charset="0"/>
            </a:rPr>
            <a:t>chất</a:t>
          </a:r>
          <a:r>
            <a:rPr lang="en-US" sz="3000" b="1" dirty="0" smtClean="0">
              <a:solidFill>
                <a:schemeClr val="bg1"/>
              </a:solidFill>
              <a:latin typeface="Tahoma" pitchFamily="34" charset="0"/>
              <a:ea typeface="Tahoma" pitchFamily="34" charset="0"/>
              <a:cs typeface="Tahoma" pitchFamily="34" charset="0"/>
            </a:rPr>
            <a:t> </a:t>
          </a:r>
          <a:r>
            <a:rPr lang="en-US" sz="3000" b="1" dirty="0" err="1" smtClean="0">
              <a:solidFill>
                <a:schemeClr val="bg1"/>
              </a:solidFill>
              <a:latin typeface="Tahoma" pitchFamily="34" charset="0"/>
              <a:ea typeface="Tahoma" pitchFamily="34" charset="0"/>
              <a:cs typeface="Tahoma" pitchFamily="34" charset="0"/>
            </a:rPr>
            <a:t>của</a:t>
          </a:r>
          <a:r>
            <a:rPr lang="en-US" sz="3000" b="1" dirty="0" smtClean="0">
              <a:solidFill>
                <a:schemeClr val="bg1"/>
              </a:solidFill>
              <a:latin typeface="Tahoma" pitchFamily="34" charset="0"/>
              <a:ea typeface="Tahoma" pitchFamily="34" charset="0"/>
              <a:cs typeface="Tahoma" pitchFamily="34" charset="0"/>
            </a:rPr>
            <a:t> </a:t>
          </a:r>
          <a:r>
            <a:rPr lang="en-US" sz="3000" b="1" dirty="0" err="1" smtClean="0">
              <a:solidFill>
                <a:schemeClr val="bg1"/>
              </a:solidFill>
              <a:latin typeface="Tahoma" pitchFamily="34" charset="0"/>
              <a:ea typeface="Tahoma" pitchFamily="34" charset="0"/>
              <a:cs typeface="Tahoma" pitchFamily="34" charset="0"/>
            </a:rPr>
            <a:t>pháp</a:t>
          </a:r>
          <a:r>
            <a:rPr lang="en-US" sz="3000" b="1" dirty="0" smtClean="0">
              <a:solidFill>
                <a:schemeClr val="bg1"/>
              </a:solidFill>
              <a:latin typeface="Tahoma" pitchFamily="34" charset="0"/>
              <a:ea typeface="Tahoma" pitchFamily="34" charset="0"/>
              <a:cs typeface="Tahoma" pitchFamily="34" charset="0"/>
            </a:rPr>
            <a:t> </a:t>
          </a:r>
          <a:r>
            <a:rPr lang="en-US" sz="3000" b="1" dirty="0" err="1" smtClean="0">
              <a:solidFill>
                <a:schemeClr val="bg1"/>
              </a:solidFill>
              <a:latin typeface="Tahoma" pitchFamily="34" charset="0"/>
              <a:ea typeface="Tahoma" pitchFamily="34" charset="0"/>
              <a:cs typeface="Tahoma" pitchFamily="34" charset="0"/>
            </a:rPr>
            <a:t>luật</a:t>
          </a:r>
          <a:endParaRPr lang="en-US" sz="3000" b="1" dirty="0">
            <a:solidFill>
              <a:schemeClr val="bg1"/>
            </a:solidFill>
            <a:latin typeface="Tahoma" pitchFamily="34" charset="0"/>
            <a:ea typeface="Tahoma" pitchFamily="34" charset="0"/>
            <a:cs typeface="Tahoma" pitchFamily="34" charset="0"/>
          </a:endParaRPr>
        </a:p>
      </dgm:t>
    </dgm:pt>
    <dgm:pt modelId="{4C893DB3-CD4D-4C49-82C8-221DF13ED031}" type="parTrans" cxnId="{04D069A8-13D3-43C3-AA05-67954C866768}">
      <dgm:prSet/>
      <dgm:spPr/>
      <dgm:t>
        <a:bodyPr/>
        <a:lstStyle/>
        <a:p>
          <a:endParaRPr lang="en-US" sz="2800">
            <a:latin typeface="Arial" pitchFamily="34" charset="0"/>
            <a:cs typeface="Arial" pitchFamily="34" charset="0"/>
          </a:endParaRPr>
        </a:p>
      </dgm:t>
    </dgm:pt>
    <dgm:pt modelId="{12F63409-4D5F-461B-B447-BB1D5DC3848F}" type="sibTrans" cxnId="{04D069A8-13D3-43C3-AA05-67954C866768}">
      <dgm:prSet/>
      <dgm:spPr/>
      <dgm:t>
        <a:bodyPr/>
        <a:lstStyle/>
        <a:p>
          <a:endParaRPr lang="en-US" sz="2800">
            <a:latin typeface="Arial" pitchFamily="34" charset="0"/>
            <a:cs typeface="Arial" pitchFamily="34" charset="0"/>
          </a:endParaRPr>
        </a:p>
      </dgm:t>
    </dgm:pt>
    <dgm:pt modelId="{7A25D6FC-8FF9-454E-A683-6CB628984B06}">
      <dgm:prSet phldrT="[Text]" custT="1">
        <dgm:style>
          <a:lnRef idx="2">
            <a:schemeClr val="accent6"/>
          </a:lnRef>
          <a:fillRef idx="1">
            <a:schemeClr val="lt1"/>
          </a:fillRef>
          <a:effectRef idx="0">
            <a:schemeClr val="accent6"/>
          </a:effectRef>
          <a:fontRef idx="minor">
            <a:schemeClr val="dk1"/>
          </a:fontRef>
        </dgm:style>
      </dgm:prSet>
      <dgm:spPr/>
      <dgm:t>
        <a:bodyPr/>
        <a:lstStyle/>
        <a:p>
          <a:r>
            <a:rPr lang="en-US" sz="2800" b="1" dirty="0" err="1" smtClean="0">
              <a:solidFill>
                <a:schemeClr val="accent6">
                  <a:lumMod val="75000"/>
                </a:schemeClr>
              </a:solidFill>
              <a:latin typeface="Tahoma" pitchFamily="34" charset="0"/>
              <a:ea typeface="Tahoma" pitchFamily="34" charset="0"/>
              <a:cs typeface="Tahoma" pitchFamily="34" charset="0"/>
            </a:rPr>
            <a:t>Tính</a:t>
          </a:r>
          <a:r>
            <a:rPr lang="en-US" sz="2800" b="1" dirty="0" smtClean="0">
              <a:solidFill>
                <a:schemeClr val="accent6">
                  <a:lumMod val="75000"/>
                </a:schemeClr>
              </a:solidFill>
              <a:latin typeface="Tahoma" pitchFamily="34" charset="0"/>
              <a:ea typeface="Tahoma" pitchFamily="34" charset="0"/>
              <a:cs typeface="Tahoma" pitchFamily="34" charset="0"/>
            </a:rPr>
            <a:t> </a:t>
          </a:r>
          <a:r>
            <a:rPr lang="en-US" sz="2800" b="1" dirty="0" err="1" smtClean="0">
              <a:solidFill>
                <a:schemeClr val="accent6">
                  <a:lumMod val="75000"/>
                </a:schemeClr>
              </a:solidFill>
              <a:latin typeface="Tahoma" pitchFamily="34" charset="0"/>
              <a:ea typeface="Tahoma" pitchFamily="34" charset="0"/>
              <a:cs typeface="Tahoma" pitchFamily="34" charset="0"/>
            </a:rPr>
            <a:t>giai</a:t>
          </a:r>
          <a:r>
            <a:rPr lang="en-US" sz="2800" b="1" dirty="0" smtClean="0">
              <a:solidFill>
                <a:schemeClr val="accent6">
                  <a:lumMod val="75000"/>
                </a:schemeClr>
              </a:solidFill>
              <a:latin typeface="Tahoma" pitchFamily="34" charset="0"/>
              <a:ea typeface="Tahoma" pitchFamily="34" charset="0"/>
              <a:cs typeface="Tahoma" pitchFamily="34" charset="0"/>
            </a:rPr>
            <a:t> </a:t>
          </a:r>
          <a:r>
            <a:rPr lang="en-US" sz="2800" b="1" dirty="0" err="1" smtClean="0">
              <a:solidFill>
                <a:schemeClr val="accent6">
                  <a:lumMod val="75000"/>
                </a:schemeClr>
              </a:solidFill>
              <a:latin typeface="Tahoma" pitchFamily="34" charset="0"/>
              <a:ea typeface="Tahoma" pitchFamily="34" charset="0"/>
              <a:cs typeface="Tahoma" pitchFamily="34" charset="0"/>
            </a:rPr>
            <a:t>cấp</a:t>
          </a:r>
          <a:endParaRPr lang="en-US" sz="2800" b="1" dirty="0">
            <a:solidFill>
              <a:schemeClr val="accent6">
                <a:lumMod val="75000"/>
              </a:schemeClr>
            </a:solidFill>
            <a:latin typeface="Tahoma" pitchFamily="34" charset="0"/>
            <a:ea typeface="Tahoma" pitchFamily="34" charset="0"/>
            <a:cs typeface="Tahoma" pitchFamily="34" charset="0"/>
          </a:endParaRPr>
        </a:p>
      </dgm:t>
    </dgm:pt>
    <dgm:pt modelId="{595B0702-1FF6-40E2-BC7F-C18F8DFF0363}" type="parTrans" cxnId="{F8019051-78CA-44A9-B811-F46CC39B261F}">
      <dgm:prSet custT="1"/>
      <dgm:spPr/>
      <dgm:t>
        <a:bodyPr/>
        <a:lstStyle/>
        <a:p>
          <a:endParaRPr lang="en-US" sz="2800">
            <a:latin typeface="Arial" pitchFamily="34" charset="0"/>
            <a:cs typeface="Arial" pitchFamily="34" charset="0"/>
          </a:endParaRPr>
        </a:p>
      </dgm:t>
    </dgm:pt>
    <dgm:pt modelId="{DD524B5E-D838-485E-9EF1-C17A116638EB}" type="sibTrans" cxnId="{F8019051-78CA-44A9-B811-F46CC39B261F}">
      <dgm:prSet/>
      <dgm:spPr/>
      <dgm:t>
        <a:bodyPr/>
        <a:lstStyle/>
        <a:p>
          <a:endParaRPr lang="en-US" sz="2800">
            <a:latin typeface="Arial" pitchFamily="34" charset="0"/>
            <a:cs typeface="Arial" pitchFamily="34" charset="0"/>
          </a:endParaRPr>
        </a:p>
      </dgm:t>
    </dgm:pt>
    <dgm:pt modelId="{4EFCB0FA-7B3B-4080-9B6D-A193657AF804}">
      <dgm:prSet phldrT="[Text]" custT="1">
        <dgm:style>
          <a:lnRef idx="2">
            <a:schemeClr val="accent4"/>
          </a:lnRef>
          <a:fillRef idx="1">
            <a:schemeClr val="lt1"/>
          </a:fillRef>
          <a:effectRef idx="0">
            <a:schemeClr val="accent4"/>
          </a:effectRef>
          <a:fontRef idx="minor">
            <a:schemeClr val="dk1"/>
          </a:fontRef>
        </dgm:style>
      </dgm:prSet>
      <dgm:spPr/>
      <dgm:t>
        <a:bodyPr/>
        <a:lstStyle/>
        <a:p>
          <a:r>
            <a:rPr lang="en-US" sz="2800" b="1" smtClean="0">
              <a:solidFill>
                <a:srgbClr val="002060"/>
              </a:solidFill>
              <a:latin typeface="Tahoma" pitchFamily="34" charset="0"/>
              <a:ea typeface="Tahoma" pitchFamily="34" charset="0"/>
              <a:cs typeface="Tahoma" pitchFamily="34" charset="0"/>
            </a:rPr>
            <a:t>Tính xã hộ</a:t>
          </a:r>
          <a:r>
            <a:rPr lang="en-US" sz="2800" b="1" smtClean="0">
              <a:solidFill>
                <a:srgbClr val="002060"/>
              </a:solidFill>
              <a:latin typeface="Arial" pitchFamily="34" charset="0"/>
              <a:cs typeface="Arial" pitchFamily="34" charset="0"/>
            </a:rPr>
            <a:t>i</a:t>
          </a:r>
          <a:endParaRPr lang="en-US" sz="2800" b="1">
            <a:solidFill>
              <a:srgbClr val="002060"/>
            </a:solidFill>
            <a:latin typeface="Arial" pitchFamily="34" charset="0"/>
            <a:cs typeface="Arial" pitchFamily="34" charset="0"/>
          </a:endParaRPr>
        </a:p>
      </dgm:t>
    </dgm:pt>
    <dgm:pt modelId="{3079D385-530B-4694-B0C5-A0B4F33B3A72}" type="parTrans" cxnId="{F95CDC34-CA38-4810-95A9-CFC4385E237A}">
      <dgm:prSet custT="1"/>
      <dgm:spPr/>
      <dgm:t>
        <a:bodyPr/>
        <a:lstStyle/>
        <a:p>
          <a:endParaRPr lang="en-US" sz="2800">
            <a:latin typeface="Arial" pitchFamily="34" charset="0"/>
            <a:cs typeface="Arial" pitchFamily="34" charset="0"/>
          </a:endParaRPr>
        </a:p>
      </dgm:t>
    </dgm:pt>
    <dgm:pt modelId="{0FE2AD4B-C956-4ED9-A3A4-CBEA26CB7FFB}" type="sibTrans" cxnId="{F95CDC34-CA38-4810-95A9-CFC4385E237A}">
      <dgm:prSet/>
      <dgm:spPr/>
      <dgm:t>
        <a:bodyPr/>
        <a:lstStyle/>
        <a:p>
          <a:endParaRPr lang="en-US" sz="2800">
            <a:latin typeface="Arial" pitchFamily="34" charset="0"/>
            <a:cs typeface="Arial" pitchFamily="34" charset="0"/>
          </a:endParaRPr>
        </a:p>
      </dgm:t>
    </dgm:pt>
    <dgm:pt modelId="{4477B5EB-8C83-465B-B90D-A318981FCAB7}" type="pres">
      <dgm:prSet presAssocID="{8061032C-9673-419E-8C05-16F8938FE3AF}" presName="diagram" presStyleCnt="0">
        <dgm:presLayoutVars>
          <dgm:chPref val="1"/>
          <dgm:dir/>
          <dgm:animOne val="branch"/>
          <dgm:animLvl val="lvl"/>
          <dgm:resizeHandles val="exact"/>
        </dgm:presLayoutVars>
      </dgm:prSet>
      <dgm:spPr/>
      <dgm:t>
        <a:bodyPr/>
        <a:lstStyle/>
        <a:p>
          <a:endParaRPr lang="en-US"/>
        </a:p>
      </dgm:t>
    </dgm:pt>
    <dgm:pt modelId="{5C630C69-F6A8-49A5-8434-0A4F9C44217E}" type="pres">
      <dgm:prSet presAssocID="{0E0EEF7B-C5D4-46C5-9648-FCC9AD4AC07A}" presName="root1" presStyleCnt="0"/>
      <dgm:spPr/>
    </dgm:pt>
    <dgm:pt modelId="{682615D7-E29B-451D-BAB3-6EB5C3C22F35}" type="pres">
      <dgm:prSet presAssocID="{0E0EEF7B-C5D4-46C5-9648-FCC9AD4AC07A}" presName="LevelOneTextNode" presStyleLbl="node0" presStyleIdx="0" presStyleCnt="1" custScaleX="56129" custScaleY="262589" custLinFactX="-19741" custLinFactNeighborX="-100000" custLinFactNeighborY="13343">
        <dgm:presLayoutVars>
          <dgm:chPref val="3"/>
        </dgm:presLayoutVars>
      </dgm:prSet>
      <dgm:spPr/>
      <dgm:t>
        <a:bodyPr/>
        <a:lstStyle/>
        <a:p>
          <a:endParaRPr lang="en-US"/>
        </a:p>
      </dgm:t>
    </dgm:pt>
    <dgm:pt modelId="{8D75DB13-D5E4-48F1-9EEB-A99CE45D505C}" type="pres">
      <dgm:prSet presAssocID="{0E0EEF7B-C5D4-46C5-9648-FCC9AD4AC07A}" presName="level2hierChild" presStyleCnt="0"/>
      <dgm:spPr/>
    </dgm:pt>
    <dgm:pt modelId="{F7C927B7-C356-4AF6-A5B6-03555CAC4148}" type="pres">
      <dgm:prSet presAssocID="{595B0702-1FF6-40E2-BC7F-C18F8DFF0363}" presName="conn2-1" presStyleLbl="parChTrans1D2" presStyleIdx="0" presStyleCnt="2"/>
      <dgm:spPr/>
      <dgm:t>
        <a:bodyPr/>
        <a:lstStyle/>
        <a:p>
          <a:endParaRPr lang="en-US"/>
        </a:p>
      </dgm:t>
    </dgm:pt>
    <dgm:pt modelId="{2FEDFDAC-86B4-4BA8-A99B-8EF9ACB7A8D4}" type="pres">
      <dgm:prSet presAssocID="{595B0702-1FF6-40E2-BC7F-C18F8DFF0363}" presName="connTx" presStyleLbl="parChTrans1D2" presStyleIdx="0" presStyleCnt="2"/>
      <dgm:spPr/>
      <dgm:t>
        <a:bodyPr/>
        <a:lstStyle/>
        <a:p>
          <a:endParaRPr lang="en-US"/>
        </a:p>
      </dgm:t>
    </dgm:pt>
    <dgm:pt modelId="{EF87E136-731B-4C47-9853-6383A3DB669F}" type="pres">
      <dgm:prSet presAssocID="{7A25D6FC-8FF9-454E-A683-6CB628984B06}" presName="root2" presStyleCnt="0"/>
      <dgm:spPr/>
    </dgm:pt>
    <dgm:pt modelId="{4ADAFA29-D7FC-44E9-9005-5695186DAB02}" type="pres">
      <dgm:prSet presAssocID="{7A25D6FC-8FF9-454E-A683-6CB628984B06}" presName="LevelTwoTextNode" presStyleLbl="node2" presStyleIdx="0" presStyleCnt="2" custScaleX="103338" custLinFactNeighborX="-17672" custLinFactNeighborY="-95441">
        <dgm:presLayoutVars>
          <dgm:chPref val="3"/>
        </dgm:presLayoutVars>
      </dgm:prSet>
      <dgm:spPr/>
      <dgm:t>
        <a:bodyPr/>
        <a:lstStyle/>
        <a:p>
          <a:endParaRPr lang="en-US"/>
        </a:p>
      </dgm:t>
    </dgm:pt>
    <dgm:pt modelId="{5BFE5571-CAFB-4C54-81EE-60BA4D0F5499}" type="pres">
      <dgm:prSet presAssocID="{7A25D6FC-8FF9-454E-A683-6CB628984B06}" presName="level3hierChild" presStyleCnt="0"/>
      <dgm:spPr/>
    </dgm:pt>
    <dgm:pt modelId="{3DD81446-3D5A-4F82-A538-591B20B7C399}" type="pres">
      <dgm:prSet presAssocID="{3079D385-530B-4694-B0C5-A0B4F33B3A72}" presName="conn2-1" presStyleLbl="parChTrans1D2" presStyleIdx="1" presStyleCnt="2"/>
      <dgm:spPr/>
      <dgm:t>
        <a:bodyPr/>
        <a:lstStyle/>
        <a:p>
          <a:endParaRPr lang="en-US"/>
        </a:p>
      </dgm:t>
    </dgm:pt>
    <dgm:pt modelId="{3E926EC4-F622-4E5E-94C2-9EBDCB08C756}" type="pres">
      <dgm:prSet presAssocID="{3079D385-530B-4694-B0C5-A0B4F33B3A72}" presName="connTx" presStyleLbl="parChTrans1D2" presStyleIdx="1" presStyleCnt="2"/>
      <dgm:spPr/>
      <dgm:t>
        <a:bodyPr/>
        <a:lstStyle/>
        <a:p>
          <a:endParaRPr lang="en-US"/>
        </a:p>
      </dgm:t>
    </dgm:pt>
    <dgm:pt modelId="{4D31E44B-E4FB-483A-B2BD-EAA28AA0C871}" type="pres">
      <dgm:prSet presAssocID="{4EFCB0FA-7B3B-4080-9B6D-A193657AF804}" presName="root2" presStyleCnt="0"/>
      <dgm:spPr/>
    </dgm:pt>
    <dgm:pt modelId="{0D8D4B78-0595-4023-ADA1-8DA5C8AD9C5A}" type="pres">
      <dgm:prSet presAssocID="{4EFCB0FA-7B3B-4080-9B6D-A193657AF804}" presName="LevelTwoTextNode" presStyleLbl="node2" presStyleIdx="1" presStyleCnt="2" custScaleX="99691" custLinFactY="49954" custLinFactNeighborX="-17456" custLinFactNeighborY="100000">
        <dgm:presLayoutVars>
          <dgm:chPref val="3"/>
        </dgm:presLayoutVars>
      </dgm:prSet>
      <dgm:spPr/>
      <dgm:t>
        <a:bodyPr/>
        <a:lstStyle/>
        <a:p>
          <a:endParaRPr lang="en-US"/>
        </a:p>
      </dgm:t>
    </dgm:pt>
    <dgm:pt modelId="{A91B820E-0529-4457-8491-AF2E4CCC00B2}" type="pres">
      <dgm:prSet presAssocID="{4EFCB0FA-7B3B-4080-9B6D-A193657AF804}" presName="level3hierChild" presStyleCnt="0"/>
      <dgm:spPr/>
    </dgm:pt>
  </dgm:ptLst>
  <dgm:cxnLst>
    <dgm:cxn modelId="{F8A86F73-3F9C-4818-8D2F-2A22B9CE445B}" type="presOf" srcId="{3079D385-530B-4694-B0C5-A0B4F33B3A72}" destId="{3DD81446-3D5A-4F82-A538-591B20B7C399}" srcOrd="0" destOrd="0" presId="urn:microsoft.com/office/officeart/2005/8/layout/hierarchy2"/>
    <dgm:cxn modelId="{94F69EAD-2013-499E-B84C-4E66BE6FCD0E}" type="presOf" srcId="{8061032C-9673-419E-8C05-16F8938FE3AF}" destId="{4477B5EB-8C83-465B-B90D-A318981FCAB7}" srcOrd="0" destOrd="0" presId="urn:microsoft.com/office/officeart/2005/8/layout/hierarchy2"/>
    <dgm:cxn modelId="{63ED85F0-5EC3-44A7-9D80-A0CF7D85E8F6}" type="presOf" srcId="{4EFCB0FA-7B3B-4080-9B6D-A193657AF804}" destId="{0D8D4B78-0595-4023-ADA1-8DA5C8AD9C5A}" srcOrd="0" destOrd="0" presId="urn:microsoft.com/office/officeart/2005/8/layout/hierarchy2"/>
    <dgm:cxn modelId="{F8019051-78CA-44A9-B811-F46CC39B261F}" srcId="{0E0EEF7B-C5D4-46C5-9648-FCC9AD4AC07A}" destId="{7A25D6FC-8FF9-454E-A683-6CB628984B06}" srcOrd="0" destOrd="0" parTransId="{595B0702-1FF6-40E2-BC7F-C18F8DFF0363}" sibTransId="{DD524B5E-D838-485E-9EF1-C17A116638EB}"/>
    <dgm:cxn modelId="{F95CDC34-CA38-4810-95A9-CFC4385E237A}" srcId="{0E0EEF7B-C5D4-46C5-9648-FCC9AD4AC07A}" destId="{4EFCB0FA-7B3B-4080-9B6D-A193657AF804}" srcOrd="1" destOrd="0" parTransId="{3079D385-530B-4694-B0C5-A0B4F33B3A72}" sibTransId="{0FE2AD4B-C956-4ED9-A3A4-CBEA26CB7FFB}"/>
    <dgm:cxn modelId="{DDBE4BDE-64E7-44F7-A377-AF6B07E5C45C}" type="presOf" srcId="{0E0EEF7B-C5D4-46C5-9648-FCC9AD4AC07A}" destId="{682615D7-E29B-451D-BAB3-6EB5C3C22F35}" srcOrd="0" destOrd="0" presId="urn:microsoft.com/office/officeart/2005/8/layout/hierarchy2"/>
    <dgm:cxn modelId="{42F179CD-D4AD-452C-A0C9-33D3182C8D38}" type="presOf" srcId="{7A25D6FC-8FF9-454E-A683-6CB628984B06}" destId="{4ADAFA29-D7FC-44E9-9005-5695186DAB02}" srcOrd="0" destOrd="0" presId="urn:microsoft.com/office/officeart/2005/8/layout/hierarchy2"/>
    <dgm:cxn modelId="{68AC4AB4-3C1B-46AD-9C29-0B788D66026A}" type="presOf" srcId="{595B0702-1FF6-40E2-BC7F-C18F8DFF0363}" destId="{2FEDFDAC-86B4-4BA8-A99B-8EF9ACB7A8D4}" srcOrd="1" destOrd="0" presId="urn:microsoft.com/office/officeart/2005/8/layout/hierarchy2"/>
    <dgm:cxn modelId="{DEA67C57-343B-4051-A17D-3E4124F49060}" type="presOf" srcId="{595B0702-1FF6-40E2-BC7F-C18F8DFF0363}" destId="{F7C927B7-C356-4AF6-A5B6-03555CAC4148}" srcOrd="0" destOrd="0" presId="urn:microsoft.com/office/officeart/2005/8/layout/hierarchy2"/>
    <dgm:cxn modelId="{04D069A8-13D3-43C3-AA05-67954C866768}" srcId="{8061032C-9673-419E-8C05-16F8938FE3AF}" destId="{0E0EEF7B-C5D4-46C5-9648-FCC9AD4AC07A}" srcOrd="0" destOrd="0" parTransId="{4C893DB3-CD4D-4C49-82C8-221DF13ED031}" sibTransId="{12F63409-4D5F-461B-B447-BB1D5DC3848F}"/>
    <dgm:cxn modelId="{A2A81DA2-59AE-400B-8120-C0CF54525B93}" type="presOf" srcId="{3079D385-530B-4694-B0C5-A0B4F33B3A72}" destId="{3E926EC4-F622-4E5E-94C2-9EBDCB08C756}" srcOrd="1" destOrd="0" presId="urn:microsoft.com/office/officeart/2005/8/layout/hierarchy2"/>
    <dgm:cxn modelId="{7322F30F-085D-4D77-ADC1-80D828459EDB}" type="presParOf" srcId="{4477B5EB-8C83-465B-B90D-A318981FCAB7}" destId="{5C630C69-F6A8-49A5-8434-0A4F9C44217E}" srcOrd="0" destOrd="0" presId="urn:microsoft.com/office/officeart/2005/8/layout/hierarchy2"/>
    <dgm:cxn modelId="{B0371E5D-99E8-432F-B6E5-B744346879C8}" type="presParOf" srcId="{5C630C69-F6A8-49A5-8434-0A4F9C44217E}" destId="{682615D7-E29B-451D-BAB3-6EB5C3C22F35}" srcOrd="0" destOrd="0" presId="urn:microsoft.com/office/officeart/2005/8/layout/hierarchy2"/>
    <dgm:cxn modelId="{A1C6B1D9-BEE4-415C-90D8-A1B2A89A8C76}" type="presParOf" srcId="{5C630C69-F6A8-49A5-8434-0A4F9C44217E}" destId="{8D75DB13-D5E4-48F1-9EEB-A99CE45D505C}" srcOrd="1" destOrd="0" presId="urn:microsoft.com/office/officeart/2005/8/layout/hierarchy2"/>
    <dgm:cxn modelId="{44291996-EA1B-4954-B30A-9FAB43A97818}" type="presParOf" srcId="{8D75DB13-D5E4-48F1-9EEB-A99CE45D505C}" destId="{F7C927B7-C356-4AF6-A5B6-03555CAC4148}" srcOrd="0" destOrd="0" presId="urn:microsoft.com/office/officeart/2005/8/layout/hierarchy2"/>
    <dgm:cxn modelId="{AC24DC21-2455-468D-935D-FD9FF112C5CA}" type="presParOf" srcId="{F7C927B7-C356-4AF6-A5B6-03555CAC4148}" destId="{2FEDFDAC-86B4-4BA8-A99B-8EF9ACB7A8D4}" srcOrd="0" destOrd="0" presId="urn:microsoft.com/office/officeart/2005/8/layout/hierarchy2"/>
    <dgm:cxn modelId="{FF1E1DF0-6CA4-456B-B4CA-22CBE97ADD82}" type="presParOf" srcId="{8D75DB13-D5E4-48F1-9EEB-A99CE45D505C}" destId="{EF87E136-731B-4C47-9853-6383A3DB669F}" srcOrd="1" destOrd="0" presId="urn:microsoft.com/office/officeart/2005/8/layout/hierarchy2"/>
    <dgm:cxn modelId="{BE8374C4-7DE5-42A1-BD30-F70E12D6C5C9}" type="presParOf" srcId="{EF87E136-731B-4C47-9853-6383A3DB669F}" destId="{4ADAFA29-D7FC-44E9-9005-5695186DAB02}" srcOrd="0" destOrd="0" presId="urn:microsoft.com/office/officeart/2005/8/layout/hierarchy2"/>
    <dgm:cxn modelId="{B63EE726-2BEC-41D3-8311-98558D2686B4}" type="presParOf" srcId="{EF87E136-731B-4C47-9853-6383A3DB669F}" destId="{5BFE5571-CAFB-4C54-81EE-60BA4D0F5499}" srcOrd="1" destOrd="0" presId="urn:microsoft.com/office/officeart/2005/8/layout/hierarchy2"/>
    <dgm:cxn modelId="{BAE0E9FA-3AF3-40B1-A17E-C1E187C798ED}" type="presParOf" srcId="{8D75DB13-D5E4-48F1-9EEB-A99CE45D505C}" destId="{3DD81446-3D5A-4F82-A538-591B20B7C399}" srcOrd="2" destOrd="0" presId="urn:microsoft.com/office/officeart/2005/8/layout/hierarchy2"/>
    <dgm:cxn modelId="{DF685B83-FA0D-4E43-AB26-C8312D70C377}" type="presParOf" srcId="{3DD81446-3D5A-4F82-A538-591B20B7C399}" destId="{3E926EC4-F622-4E5E-94C2-9EBDCB08C756}" srcOrd="0" destOrd="0" presId="urn:microsoft.com/office/officeart/2005/8/layout/hierarchy2"/>
    <dgm:cxn modelId="{6E5B6BE6-8C3F-4D68-9539-E98F5D206077}" type="presParOf" srcId="{8D75DB13-D5E4-48F1-9EEB-A99CE45D505C}" destId="{4D31E44B-E4FB-483A-B2BD-EAA28AA0C871}" srcOrd="3" destOrd="0" presId="urn:microsoft.com/office/officeart/2005/8/layout/hierarchy2"/>
    <dgm:cxn modelId="{3F7EA8DA-FADF-4E28-B79D-8872BD2B851B}" type="presParOf" srcId="{4D31E44B-E4FB-483A-B2BD-EAA28AA0C871}" destId="{0D8D4B78-0595-4023-ADA1-8DA5C8AD9C5A}" srcOrd="0" destOrd="0" presId="urn:microsoft.com/office/officeart/2005/8/layout/hierarchy2"/>
    <dgm:cxn modelId="{6B6619D8-141F-4571-8D0B-462ECC9DB047}" type="presParOf" srcId="{4D31E44B-E4FB-483A-B2BD-EAA28AA0C871}" destId="{A91B820E-0529-4457-8491-AF2E4CCC00B2}"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4B88B07-FD1A-4D60-BC66-EC84C6675BFF}" type="doc">
      <dgm:prSet loTypeId="urn:microsoft.com/office/officeart/2005/8/layout/default#2" loCatId="list" qsTypeId="urn:microsoft.com/office/officeart/2005/8/quickstyle/simple1" qsCatId="simple" csTypeId="urn:microsoft.com/office/officeart/2005/8/colors/accent5_1" csCatId="accent5" phldr="1"/>
      <dgm:spPr/>
      <dgm:t>
        <a:bodyPr/>
        <a:lstStyle/>
        <a:p>
          <a:endParaRPr lang="en-US"/>
        </a:p>
      </dgm:t>
    </dgm:pt>
    <dgm:pt modelId="{20841D6D-B1D2-472F-8552-F319CBF036FA}">
      <dgm:prSet phldrT="[Text]"/>
      <dgm:spPr>
        <a:ln>
          <a:solidFill>
            <a:srgbClr val="AA3F3C"/>
          </a:solidFill>
          <a:prstDash val="lgDashDotDot"/>
        </a:ln>
      </dgm:spPr>
      <dgm:t>
        <a:bodyPr/>
        <a:lstStyle/>
        <a:p>
          <a:r>
            <a:rPr lang="en-US" b="1" smtClean="0">
              <a:solidFill>
                <a:srgbClr val="002060"/>
              </a:solidFill>
              <a:latin typeface="Tahoma" pitchFamily="34" charset="0"/>
              <a:ea typeface="Tahoma" pitchFamily="34" charset="0"/>
              <a:cs typeface="Tahoma" pitchFamily="34" charset="0"/>
            </a:rPr>
            <a:t>Tính quy phạm phổ biến</a:t>
          </a:r>
          <a:endParaRPr lang="en-US" b="1">
            <a:solidFill>
              <a:srgbClr val="002060"/>
            </a:solidFill>
            <a:latin typeface="Tahoma" pitchFamily="34" charset="0"/>
            <a:ea typeface="Tahoma" pitchFamily="34" charset="0"/>
            <a:cs typeface="Tahoma" pitchFamily="34" charset="0"/>
          </a:endParaRPr>
        </a:p>
      </dgm:t>
    </dgm:pt>
    <dgm:pt modelId="{F98721DD-6189-43F1-8220-6342E5A28B27}" type="parTrans" cxnId="{2019E113-7666-49DF-8ADC-FD64A60AA027}">
      <dgm:prSet/>
      <dgm:spPr/>
      <dgm:t>
        <a:bodyPr/>
        <a:lstStyle/>
        <a:p>
          <a:endParaRPr lang="en-US" b="1">
            <a:solidFill>
              <a:srgbClr val="002060"/>
            </a:solidFill>
            <a:latin typeface="Tahoma" pitchFamily="34" charset="0"/>
            <a:ea typeface="Tahoma" pitchFamily="34" charset="0"/>
            <a:cs typeface="Tahoma" pitchFamily="34" charset="0"/>
          </a:endParaRPr>
        </a:p>
      </dgm:t>
    </dgm:pt>
    <dgm:pt modelId="{61643F4D-A518-461F-8E15-0DF52F156898}" type="sibTrans" cxnId="{2019E113-7666-49DF-8ADC-FD64A60AA027}">
      <dgm:prSet/>
      <dgm:spPr/>
      <dgm:t>
        <a:bodyPr/>
        <a:lstStyle/>
        <a:p>
          <a:endParaRPr lang="en-US" b="1">
            <a:solidFill>
              <a:srgbClr val="002060"/>
            </a:solidFill>
            <a:latin typeface="Tahoma" pitchFamily="34" charset="0"/>
            <a:ea typeface="Tahoma" pitchFamily="34" charset="0"/>
            <a:cs typeface="Tahoma" pitchFamily="34" charset="0"/>
          </a:endParaRPr>
        </a:p>
      </dgm:t>
    </dgm:pt>
    <dgm:pt modelId="{3518D536-E917-43F0-8CA0-FF068F176E02}">
      <dgm:prSet phldrT="[Text]" custT="1"/>
      <dgm:spPr>
        <a:ln>
          <a:solidFill>
            <a:srgbClr val="5A4573"/>
          </a:solidFill>
          <a:prstDash val="lgDashDotDot"/>
        </a:ln>
      </dgm:spPr>
      <dgm:t>
        <a:bodyPr/>
        <a:lstStyle/>
        <a:p>
          <a:pPr algn="ctr"/>
          <a:r>
            <a:rPr lang="en-US" sz="2900" b="1" dirty="0" err="1" smtClean="0">
              <a:solidFill>
                <a:srgbClr val="002060"/>
              </a:solidFill>
              <a:latin typeface="Tahoma" pitchFamily="34" charset="0"/>
              <a:ea typeface="Tahoma" pitchFamily="34" charset="0"/>
              <a:cs typeface="Tahoma" pitchFamily="34" charset="0"/>
            </a:rPr>
            <a:t>Tính</a:t>
          </a:r>
          <a:r>
            <a:rPr lang="en-US" sz="2900" b="1" dirty="0" smtClean="0">
              <a:solidFill>
                <a:srgbClr val="002060"/>
              </a:solidFill>
              <a:latin typeface="Tahoma" pitchFamily="34" charset="0"/>
              <a:ea typeface="Tahoma" pitchFamily="34" charset="0"/>
              <a:cs typeface="Tahoma" pitchFamily="34" charset="0"/>
            </a:rPr>
            <a:t> </a:t>
          </a:r>
          <a:r>
            <a:rPr lang="en-US" sz="2900" b="1" dirty="0" err="1" smtClean="0">
              <a:solidFill>
                <a:srgbClr val="002060"/>
              </a:solidFill>
              <a:latin typeface="Tahoma" pitchFamily="34" charset="0"/>
              <a:ea typeface="Tahoma" pitchFamily="34" charset="0"/>
              <a:cs typeface="Tahoma" pitchFamily="34" charset="0"/>
            </a:rPr>
            <a:t>được</a:t>
          </a:r>
          <a:r>
            <a:rPr lang="en-US" sz="2900" b="1" dirty="0" smtClean="0">
              <a:solidFill>
                <a:srgbClr val="002060"/>
              </a:solidFill>
              <a:latin typeface="Tahoma" pitchFamily="34" charset="0"/>
              <a:ea typeface="Tahoma" pitchFamily="34" charset="0"/>
              <a:cs typeface="Tahoma" pitchFamily="34" charset="0"/>
            </a:rPr>
            <a:t> </a:t>
          </a:r>
          <a:r>
            <a:rPr lang="en-US" sz="2900" b="1" dirty="0" err="1" smtClean="0">
              <a:solidFill>
                <a:srgbClr val="002060"/>
              </a:solidFill>
              <a:latin typeface="Tahoma" pitchFamily="34" charset="0"/>
              <a:ea typeface="Tahoma" pitchFamily="34" charset="0"/>
              <a:cs typeface="Tahoma" pitchFamily="34" charset="0"/>
            </a:rPr>
            <a:t>đảm</a:t>
          </a:r>
          <a:r>
            <a:rPr lang="en-US" sz="2900" b="1" dirty="0" smtClean="0">
              <a:solidFill>
                <a:srgbClr val="002060"/>
              </a:solidFill>
              <a:latin typeface="Tahoma" pitchFamily="34" charset="0"/>
              <a:ea typeface="Tahoma" pitchFamily="34" charset="0"/>
              <a:cs typeface="Tahoma" pitchFamily="34" charset="0"/>
            </a:rPr>
            <a:t> </a:t>
          </a:r>
          <a:r>
            <a:rPr lang="en-US" sz="2900" b="1" dirty="0" err="1" smtClean="0">
              <a:solidFill>
                <a:srgbClr val="002060"/>
              </a:solidFill>
              <a:latin typeface="Tahoma" pitchFamily="34" charset="0"/>
              <a:ea typeface="Tahoma" pitchFamily="34" charset="0"/>
              <a:cs typeface="Tahoma" pitchFamily="34" charset="0"/>
            </a:rPr>
            <a:t>bảo</a:t>
          </a:r>
          <a:r>
            <a:rPr lang="en-US" sz="2900" b="1" dirty="0" smtClean="0">
              <a:solidFill>
                <a:srgbClr val="002060"/>
              </a:solidFill>
              <a:latin typeface="Tahoma" pitchFamily="34" charset="0"/>
              <a:ea typeface="Tahoma" pitchFamily="34" charset="0"/>
              <a:cs typeface="Tahoma" pitchFamily="34" charset="0"/>
            </a:rPr>
            <a:t> </a:t>
          </a:r>
          <a:r>
            <a:rPr lang="en-US" sz="2900" b="1" dirty="0" err="1" smtClean="0">
              <a:solidFill>
                <a:srgbClr val="002060"/>
              </a:solidFill>
              <a:latin typeface="Tahoma" pitchFamily="34" charset="0"/>
              <a:ea typeface="Tahoma" pitchFamily="34" charset="0"/>
              <a:cs typeface="Tahoma" pitchFamily="34" charset="0"/>
            </a:rPr>
            <a:t>bằng</a:t>
          </a:r>
          <a:r>
            <a:rPr lang="en-US" sz="2900" b="1" dirty="0" smtClean="0">
              <a:solidFill>
                <a:srgbClr val="002060"/>
              </a:solidFill>
              <a:latin typeface="Tahoma" pitchFamily="34" charset="0"/>
              <a:ea typeface="Tahoma" pitchFamily="34" charset="0"/>
              <a:cs typeface="Tahoma" pitchFamily="34" charset="0"/>
            </a:rPr>
            <a:t> </a:t>
          </a:r>
          <a:r>
            <a:rPr lang="en-US" sz="2900" b="1" dirty="0" err="1" smtClean="0">
              <a:solidFill>
                <a:srgbClr val="002060"/>
              </a:solidFill>
              <a:latin typeface="Tahoma" pitchFamily="34" charset="0"/>
              <a:ea typeface="Tahoma" pitchFamily="34" charset="0"/>
              <a:cs typeface="Tahoma" pitchFamily="34" charset="0"/>
            </a:rPr>
            <a:t>nhà</a:t>
          </a:r>
          <a:r>
            <a:rPr lang="en-US" sz="2900" b="1" dirty="0" smtClean="0">
              <a:solidFill>
                <a:srgbClr val="002060"/>
              </a:solidFill>
              <a:latin typeface="Tahoma" pitchFamily="34" charset="0"/>
              <a:ea typeface="Tahoma" pitchFamily="34" charset="0"/>
              <a:cs typeface="Tahoma" pitchFamily="34" charset="0"/>
            </a:rPr>
            <a:t> </a:t>
          </a:r>
          <a:r>
            <a:rPr lang="en-US" sz="2900" b="1" dirty="0" err="1" smtClean="0">
              <a:solidFill>
                <a:srgbClr val="002060"/>
              </a:solidFill>
              <a:latin typeface="Tahoma" pitchFamily="34" charset="0"/>
              <a:ea typeface="Tahoma" pitchFamily="34" charset="0"/>
              <a:cs typeface="Tahoma" pitchFamily="34" charset="0"/>
            </a:rPr>
            <a:t>nước</a:t>
          </a:r>
          <a:endParaRPr lang="en-US" sz="2900" b="1" dirty="0">
            <a:solidFill>
              <a:srgbClr val="002060"/>
            </a:solidFill>
            <a:latin typeface="Tahoma" pitchFamily="34" charset="0"/>
            <a:ea typeface="Tahoma" pitchFamily="34" charset="0"/>
            <a:cs typeface="Tahoma" pitchFamily="34" charset="0"/>
          </a:endParaRPr>
        </a:p>
      </dgm:t>
    </dgm:pt>
    <dgm:pt modelId="{34706535-0529-4C09-93EE-A8DF186BB062}" type="parTrans" cxnId="{FA7F44A4-D1F5-421B-AF31-944A00990EDD}">
      <dgm:prSet/>
      <dgm:spPr/>
      <dgm:t>
        <a:bodyPr/>
        <a:lstStyle/>
        <a:p>
          <a:endParaRPr lang="en-US" b="1">
            <a:solidFill>
              <a:srgbClr val="002060"/>
            </a:solidFill>
            <a:latin typeface="Tahoma" pitchFamily="34" charset="0"/>
            <a:ea typeface="Tahoma" pitchFamily="34" charset="0"/>
            <a:cs typeface="Tahoma" pitchFamily="34" charset="0"/>
          </a:endParaRPr>
        </a:p>
      </dgm:t>
    </dgm:pt>
    <dgm:pt modelId="{71DECFD0-69CB-4EEA-8AE6-CB9F783B283A}" type="sibTrans" cxnId="{FA7F44A4-D1F5-421B-AF31-944A00990EDD}">
      <dgm:prSet/>
      <dgm:spPr/>
      <dgm:t>
        <a:bodyPr/>
        <a:lstStyle/>
        <a:p>
          <a:endParaRPr lang="en-US" b="1">
            <a:solidFill>
              <a:srgbClr val="002060"/>
            </a:solidFill>
            <a:latin typeface="Tahoma" pitchFamily="34" charset="0"/>
            <a:ea typeface="Tahoma" pitchFamily="34" charset="0"/>
            <a:cs typeface="Tahoma" pitchFamily="34" charset="0"/>
          </a:endParaRPr>
        </a:p>
      </dgm:t>
    </dgm:pt>
    <dgm:pt modelId="{344FE263-1BC6-4C55-94E9-44389DB79EFC}">
      <dgm:prSet phldrT="[Text]" custT="1"/>
      <dgm:spPr>
        <a:ln>
          <a:solidFill>
            <a:srgbClr val="00B050"/>
          </a:solidFill>
          <a:prstDash val="sysDash"/>
        </a:ln>
      </dgm:spPr>
      <dgm:t>
        <a:bodyPr/>
        <a:lstStyle/>
        <a:p>
          <a:r>
            <a:rPr lang="en-US" sz="2900" b="1" smtClean="0">
              <a:solidFill>
                <a:srgbClr val="002060"/>
              </a:solidFill>
              <a:latin typeface="Tahoma" pitchFamily="34" charset="0"/>
              <a:ea typeface="Tahoma" pitchFamily="34" charset="0"/>
              <a:cs typeface="Tahoma" pitchFamily="34" charset="0"/>
            </a:rPr>
            <a:t>Tính xác định chặt chẽ về hình thức</a:t>
          </a:r>
          <a:endParaRPr lang="en-US" sz="2900" b="1">
            <a:solidFill>
              <a:srgbClr val="002060"/>
            </a:solidFill>
            <a:latin typeface="Tahoma" pitchFamily="34" charset="0"/>
            <a:ea typeface="Tahoma" pitchFamily="34" charset="0"/>
            <a:cs typeface="Tahoma" pitchFamily="34" charset="0"/>
          </a:endParaRPr>
        </a:p>
      </dgm:t>
    </dgm:pt>
    <dgm:pt modelId="{A21F3144-5757-4A62-B8EA-5641B28ED191}" type="parTrans" cxnId="{F793B8ED-04EC-40EC-B646-B0AECFA32D9D}">
      <dgm:prSet/>
      <dgm:spPr/>
      <dgm:t>
        <a:bodyPr/>
        <a:lstStyle/>
        <a:p>
          <a:endParaRPr lang="en-US" b="1">
            <a:solidFill>
              <a:srgbClr val="002060"/>
            </a:solidFill>
          </a:endParaRPr>
        </a:p>
      </dgm:t>
    </dgm:pt>
    <dgm:pt modelId="{F9721263-AA16-4A4D-AB1E-5FFEFF0C604F}" type="sibTrans" cxnId="{F793B8ED-04EC-40EC-B646-B0AECFA32D9D}">
      <dgm:prSet/>
      <dgm:spPr/>
      <dgm:t>
        <a:bodyPr/>
        <a:lstStyle/>
        <a:p>
          <a:endParaRPr lang="en-US" b="1">
            <a:solidFill>
              <a:srgbClr val="002060"/>
            </a:solidFill>
          </a:endParaRPr>
        </a:p>
      </dgm:t>
    </dgm:pt>
    <dgm:pt modelId="{D9AFE855-B676-46AC-8CCC-02F020857FCE}" type="pres">
      <dgm:prSet presAssocID="{34B88B07-FD1A-4D60-BC66-EC84C6675BFF}" presName="diagram" presStyleCnt="0">
        <dgm:presLayoutVars>
          <dgm:dir/>
          <dgm:resizeHandles val="exact"/>
        </dgm:presLayoutVars>
      </dgm:prSet>
      <dgm:spPr/>
      <dgm:t>
        <a:bodyPr/>
        <a:lstStyle/>
        <a:p>
          <a:endParaRPr lang="en-US"/>
        </a:p>
      </dgm:t>
    </dgm:pt>
    <dgm:pt modelId="{4FA3FDBE-13FB-4E19-B258-F8870B9E9FD4}" type="pres">
      <dgm:prSet presAssocID="{20841D6D-B1D2-472F-8552-F319CBF036FA}" presName="node" presStyleLbl="node1" presStyleIdx="0" presStyleCnt="3" custScaleY="79694">
        <dgm:presLayoutVars>
          <dgm:bulletEnabled val="1"/>
        </dgm:presLayoutVars>
      </dgm:prSet>
      <dgm:spPr/>
      <dgm:t>
        <a:bodyPr/>
        <a:lstStyle/>
        <a:p>
          <a:endParaRPr lang="en-US"/>
        </a:p>
      </dgm:t>
    </dgm:pt>
    <dgm:pt modelId="{EE9D0F05-066A-4712-B157-CB1C0BF7C1D0}" type="pres">
      <dgm:prSet presAssocID="{61643F4D-A518-461F-8E15-0DF52F156898}" presName="sibTrans" presStyleCnt="0"/>
      <dgm:spPr/>
    </dgm:pt>
    <dgm:pt modelId="{4F859461-F6F0-42B8-992A-E4B1C4F98224}" type="pres">
      <dgm:prSet presAssocID="{344FE263-1BC6-4C55-94E9-44389DB79EFC}" presName="node" presStyleLbl="node1" presStyleIdx="1" presStyleCnt="3" custScaleY="70498">
        <dgm:presLayoutVars>
          <dgm:bulletEnabled val="1"/>
        </dgm:presLayoutVars>
      </dgm:prSet>
      <dgm:spPr/>
      <dgm:t>
        <a:bodyPr/>
        <a:lstStyle/>
        <a:p>
          <a:endParaRPr lang="en-US"/>
        </a:p>
      </dgm:t>
    </dgm:pt>
    <dgm:pt modelId="{3C12B1A1-6D55-43DC-8BC0-73CA69CEE549}" type="pres">
      <dgm:prSet presAssocID="{F9721263-AA16-4A4D-AB1E-5FFEFF0C604F}" presName="sibTrans" presStyleCnt="0"/>
      <dgm:spPr/>
    </dgm:pt>
    <dgm:pt modelId="{959FCA6D-46F8-4356-972D-EFC045434797}" type="pres">
      <dgm:prSet presAssocID="{3518D536-E917-43F0-8CA0-FF068F176E02}" presName="node" presStyleLbl="node1" presStyleIdx="2" presStyleCnt="3" custScaleX="108475" custScaleY="76968" custLinFactNeighborX="-994" custLinFactNeighborY="564">
        <dgm:presLayoutVars>
          <dgm:bulletEnabled val="1"/>
        </dgm:presLayoutVars>
      </dgm:prSet>
      <dgm:spPr/>
      <dgm:t>
        <a:bodyPr/>
        <a:lstStyle/>
        <a:p>
          <a:endParaRPr lang="en-US"/>
        </a:p>
      </dgm:t>
    </dgm:pt>
  </dgm:ptLst>
  <dgm:cxnLst>
    <dgm:cxn modelId="{8E1CDF9C-5809-49EE-AE1D-52C07F6E887E}" type="presOf" srcId="{20841D6D-B1D2-472F-8552-F319CBF036FA}" destId="{4FA3FDBE-13FB-4E19-B258-F8870B9E9FD4}" srcOrd="0" destOrd="0" presId="urn:microsoft.com/office/officeart/2005/8/layout/default#2"/>
    <dgm:cxn modelId="{C4B15B90-816B-4489-B2A4-800D0F52EA67}" type="presOf" srcId="{3518D536-E917-43F0-8CA0-FF068F176E02}" destId="{959FCA6D-46F8-4356-972D-EFC045434797}" srcOrd="0" destOrd="0" presId="urn:microsoft.com/office/officeart/2005/8/layout/default#2"/>
    <dgm:cxn modelId="{F4E909BC-F6B6-4EE1-9A32-A08B9AC7454F}" type="presOf" srcId="{34B88B07-FD1A-4D60-BC66-EC84C6675BFF}" destId="{D9AFE855-B676-46AC-8CCC-02F020857FCE}" srcOrd="0" destOrd="0" presId="urn:microsoft.com/office/officeart/2005/8/layout/default#2"/>
    <dgm:cxn modelId="{9F9100DB-23CA-4EC3-80D7-7B22B2FB9371}" type="presOf" srcId="{344FE263-1BC6-4C55-94E9-44389DB79EFC}" destId="{4F859461-F6F0-42B8-992A-E4B1C4F98224}" srcOrd="0" destOrd="0" presId="urn:microsoft.com/office/officeart/2005/8/layout/default#2"/>
    <dgm:cxn modelId="{2019E113-7666-49DF-8ADC-FD64A60AA027}" srcId="{34B88B07-FD1A-4D60-BC66-EC84C6675BFF}" destId="{20841D6D-B1D2-472F-8552-F319CBF036FA}" srcOrd="0" destOrd="0" parTransId="{F98721DD-6189-43F1-8220-6342E5A28B27}" sibTransId="{61643F4D-A518-461F-8E15-0DF52F156898}"/>
    <dgm:cxn modelId="{F793B8ED-04EC-40EC-B646-B0AECFA32D9D}" srcId="{34B88B07-FD1A-4D60-BC66-EC84C6675BFF}" destId="{344FE263-1BC6-4C55-94E9-44389DB79EFC}" srcOrd="1" destOrd="0" parTransId="{A21F3144-5757-4A62-B8EA-5641B28ED191}" sibTransId="{F9721263-AA16-4A4D-AB1E-5FFEFF0C604F}"/>
    <dgm:cxn modelId="{FA7F44A4-D1F5-421B-AF31-944A00990EDD}" srcId="{34B88B07-FD1A-4D60-BC66-EC84C6675BFF}" destId="{3518D536-E917-43F0-8CA0-FF068F176E02}" srcOrd="2" destOrd="0" parTransId="{34706535-0529-4C09-93EE-A8DF186BB062}" sibTransId="{71DECFD0-69CB-4EEA-8AE6-CB9F783B283A}"/>
    <dgm:cxn modelId="{C9D409A9-DDF1-48AC-84CF-EABA5E7EED46}" type="presParOf" srcId="{D9AFE855-B676-46AC-8CCC-02F020857FCE}" destId="{4FA3FDBE-13FB-4E19-B258-F8870B9E9FD4}" srcOrd="0" destOrd="0" presId="urn:microsoft.com/office/officeart/2005/8/layout/default#2"/>
    <dgm:cxn modelId="{569334B8-2930-4412-B721-0F86ECE5057E}" type="presParOf" srcId="{D9AFE855-B676-46AC-8CCC-02F020857FCE}" destId="{EE9D0F05-066A-4712-B157-CB1C0BF7C1D0}" srcOrd="1" destOrd="0" presId="urn:microsoft.com/office/officeart/2005/8/layout/default#2"/>
    <dgm:cxn modelId="{FF61C11B-D25A-433C-A87E-802397BF3E6F}" type="presParOf" srcId="{D9AFE855-B676-46AC-8CCC-02F020857FCE}" destId="{4F859461-F6F0-42B8-992A-E4B1C4F98224}" srcOrd="2" destOrd="0" presId="urn:microsoft.com/office/officeart/2005/8/layout/default#2"/>
    <dgm:cxn modelId="{B2FEBFD4-5A15-4B58-BB4F-9211D6DD3DB4}" type="presParOf" srcId="{D9AFE855-B676-46AC-8CCC-02F020857FCE}" destId="{3C12B1A1-6D55-43DC-8BC0-73CA69CEE549}" srcOrd="3" destOrd="0" presId="urn:microsoft.com/office/officeart/2005/8/layout/default#2"/>
    <dgm:cxn modelId="{2CFCC837-4EA3-44B5-99F9-7D2C27CFD7E0}" type="presParOf" srcId="{D9AFE855-B676-46AC-8CCC-02F020857FCE}" destId="{959FCA6D-46F8-4356-972D-EFC045434797}" srcOrd="4" destOrd="0" presId="urn:microsoft.com/office/officeart/2005/8/layout/defaul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F8206E-A9D7-46FB-8BEF-898E65A2941E}" type="doc">
      <dgm:prSet loTypeId="urn:microsoft.com/office/officeart/2005/8/layout/hierarchy3" loCatId="hierarchy" qsTypeId="urn:microsoft.com/office/officeart/2005/8/quickstyle/simple1" qsCatId="simple" csTypeId="urn:microsoft.com/office/officeart/2005/8/colors/colorful1#1" csCatId="colorful" phldr="1"/>
      <dgm:spPr/>
      <dgm:t>
        <a:bodyPr/>
        <a:lstStyle/>
        <a:p>
          <a:endParaRPr lang="en-US"/>
        </a:p>
      </dgm:t>
    </dgm:pt>
    <dgm:pt modelId="{DE84B353-068A-4E77-AF8E-50CAAE23B27A}">
      <dgm:prSet phldrT="[Text]" custT="1"/>
      <dgm:spPr/>
      <dgm:t>
        <a:bodyPr/>
        <a:lstStyle/>
        <a:p>
          <a:r>
            <a:rPr lang="en-US" sz="2800" b="1" smtClean="0">
              <a:latin typeface="Tahoma" pitchFamily="34" charset="0"/>
              <a:ea typeface="Tahoma" pitchFamily="34" charset="0"/>
              <a:cs typeface="Tahoma" pitchFamily="34" charset="0"/>
            </a:rPr>
            <a:t>Tập quán pháp</a:t>
          </a:r>
          <a:endParaRPr lang="en-US" sz="2800" b="1">
            <a:latin typeface="Tahoma" pitchFamily="34" charset="0"/>
            <a:ea typeface="Tahoma" pitchFamily="34" charset="0"/>
            <a:cs typeface="Tahoma" pitchFamily="34" charset="0"/>
          </a:endParaRPr>
        </a:p>
      </dgm:t>
    </dgm:pt>
    <dgm:pt modelId="{E5F6D337-ADEC-4C44-A6D7-4D5A2D31B786}" type="parTrans" cxnId="{9B70333B-A0D2-4607-B474-D279B2DC1D4A}">
      <dgm:prSet/>
      <dgm:spPr/>
      <dgm:t>
        <a:bodyPr/>
        <a:lstStyle/>
        <a:p>
          <a:endParaRPr lang="en-US" sz="2800">
            <a:latin typeface="Tahoma" pitchFamily="34" charset="0"/>
            <a:ea typeface="Tahoma" pitchFamily="34" charset="0"/>
            <a:cs typeface="Tahoma" pitchFamily="34" charset="0"/>
          </a:endParaRPr>
        </a:p>
      </dgm:t>
    </dgm:pt>
    <dgm:pt modelId="{13A79B78-4ECE-46C1-BBAA-0CABE2ADC6BF}" type="sibTrans" cxnId="{9B70333B-A0D2-4607-B474-D279B2DC1D4A}">
      <dgm:prSet/>
      <dgm:spPr/>
      <dgm:t>
        <a:bodyPr/>
        <a:lstStyle/>
        <a:p>
          <a:endParaRPr lang="en-US" sz="2800">
            <a:latin typeface="Tahoma" pitchFamily="34" charset="0"/>
            <a:ea typeface="Tahoma" pitchFamily="34" charset="0"/>
            <a:cs typeface="Tahoma" pitchFamily="34" charset="0"/>
          </a:endParaRPr>
        </a:p>
      </dgm:t>
    </dgm:pt>
    <dgm:pt modelId="{EC247E0E-C4F2-4C04-B6A5-F8DEB5193433}">
      <dgm:prSet phldrT="[Text]" custT="1"/>
      <dgm:spPr/>
      <dgm:t>
        <a:bodyPr/>
        <a:lstStyle/>
        <a:p>
          <a:r>
            <a:rPr lang="en-US" sz="2500" smtClean="0">
              <a:latin typeface="Tahoma" pitchFamily="34" charset="0"/>
              <a:ea typeface="Tahoma" pitchFamily="34" charset="0"/>
              <a:cs typeface="Tahoma" pitchFamily="34" charset="0"/>
            </a:rPr>
            <a:t>Nhà nước thừa nhận tập quán trong XH</a:t>
          </a:r>
          <a:endParaRPr lang="en-US" sz="2500">
            <a:latin typeface="Tahoma" pitchFamily="34" charset="0"/>
            <a:ea typeface="Tahoma" pitchFamily="34" charset="0"/>
            <a:cs typeface="Tahoma" pitchFamily="34" charset="0"/>
          </a:endParaRPr>
        </a:p>
      </dgm:t>
    </dgm:pt>
    <dgm:pt modelId="{265947E5-97F4-451A-8AE1-E8EEC9DC274C}" type="parTrans" cxnId="{175D7A2A-4E72-4454-B2CE-4BBC5C3E132E}">
      <dgm:prSet/>
      <dgm:spPr/>
      <dgm:t>
        <a:bodyPr/>
        <a:lstStyle/>
        <a:p>
          <a:endParaRPr lang="en-US" sz="2800">
            <a:latin typeface="Tahoma" pitchFamily="34" charset="0"/>
            <a:ea typeface="Tahoma" pitchFamily="34" charset="0"/>
            <a:cs typeface="Tahoma" pitchFamily="34" charset="0"/>
          </a:endParaRPr>
        </a:p>
      </dgm:t>
    </dgm:pt>
    <dgm:pt modelId="{11A85E07-C570-4E1C-833C-985371FD1132}" type="sibTrans" cxnId="{175D7A2A-4E72-4454-B2CE-4BBC5C3E132E}">
      <dgm:prSet/>
      <dgm:spPr/>
      <dgm:t>
        <a:bodyPr/>
        <a:lstStyle/>
        <a:p>
          <a:endParaRPr lang="en-US" sz="2800">
            <a:latin typeface="Tahoma" pitchFamily="34" charset="0"/>
            <a:ea typeface="Tahoma" pitchFamily="34" charset="0"/>
            <a:cs typeface="Tahoma" pitchFamily="34" charset="0"/>
          </a:endParaRPr>
        </a:p>
      </dgm:t>
    </dgm:pt>
    <dgm:pt modelId="{8DEDA340-67B4-466D-A874-931351119BC3}">
      <dgm:prSet phldrT="[Text]" custT="1"/>
      <dgm:spPr>
        <a:ln>
          <a:solidFill>
            <a:srgbClr val="AA3F3C"/>
          </a:solidFill>
        </a:ln>
      </dgm:spPr>
      <dgm:t>
        <a:bodyPr/>
        <a:lstStyle/>
        <a:p>
          <a:r>
            <a:rPr lang="en-US" sz="2500" smtClean="0">
              <a:latin typeface="Tahoma" pitchFamily="34" charset="0"/>
              <a:ea typeface="Tahoma" pitchFamily="34" charset="0"/>
              <a:cs typeface="Tahoma" pitchFamily="34" charset="0"/>
            </a:rPr>
            <a:t>PL chủ nô, PL phong kiến</a:t>
          </a:r>
          <a:endParaRPr lang="en-US" sz="2500">
            <a:latin typeface="Tahoma" pitchFamily="34" charset="0"/>
            <a:ea typeface="Tahoma" pitchFamily="34" charset="0"/>
            <a:cs typeface="Tahoma" pitchFamily="34" charset="0"/>
          </a:endParaRPr>
        </a:p>
      </dgm:t>
    </dgm:pt>
    <dgm:pt modelId="{16BF6104-04DE-4A3B-9BAD-906C639DE3EC}" type="parTrans" cxnId="{07CD66A4-707D-49BB-93A8-CDEDC35EE519}">
      <dgm:prSet/>
      <dgm:spPr/>
      <dgm:t>
        <a:bodyPr/>
        <a:lstStyle/>
        <a:p>
          <a:endParaRPr lang="en-US" sz="2800">
            <a:latin typeface="Tahoma" pitchFamily="34" charset="0"/>
            <a:ea typeface="Tahoma" pitchFamily="34" charset="0"/>
            <a:cs typeface="Tahoma" pitchFamily="34" charset="0"/>
          </a:endParaRPr>
        </a:p>
      </dgm:t>
    </dgm:pt>
    <dgm:pt modelId="{6BB45EC2-2A67-4DC0-BB8A-47EE2BE77A01}" type="sibTrans" cxnId="{07CD66A4-707D-49BB-93A8-CDEDC35EE519}">
      <dgm:prSet/>
      <dgm:spPr/>
      <dgm:t>
        <a:bodyPr/>
        <a:lstStyle/>
        <a:p>
          <a:endParaRPr lang="en-US" sz="2800">
            <a:latin typeface="Tahoma" pitchFamily="34" charset="0"/>
            <a:ea typeface="Tahoma" pitchFamily="34" charset="0"/>
            <a:cs typeface="Tahoma" pitchFamily="34" charset="0"/>
          </a:endParaRPr>
        </a:p>
      </dgm:t>
    </dgm:pt>
    <dgm:pt modelId="{060CCE06-CB0F-460C-983E-6E4787A241D9}" type="pres">
      <dgm:prSet presAssocID="{E2F8206E-A9D7-46FB-8BEF-898E65A2941E}" presName="diagram" presStyleCnt="0">
        <dgm:presLayoutVars>
          <dgm:chPref val="1"/>
          <dgm:dir/>
          <dgm:animOne val="branch"/>
          <dgm:animLvl val="lvl"/>
          <dgm:resizeHandles/>
        </dgm:presLayoutVars>
      </dgm:prSet>
      <dgm:spPr/>
      <dgm:t>
        <a:bodyPr/>
        <a:lstStyle/>
        <a:p>
          <a:endParaRPr lang="en-US"/>
        </a:p>
      </dgm:t>
    </dgm:pt>
    <dgm:pt modelId="{CBE0BEF5-F652-400E-941F-57FEABE2564C}" type="pres">
      <dgm:prSet presAssocID="{DE84B353-068A-4E77-AF8E-50CAAE23B27A}" presName="root" presStyleCnt="0"/>
      <dgm:spPr/>
    </dgm:pt>
    <dgm:pt modelId="{AECEC5D9-4D2C-4EA4-8A81-532EAB5E2A9C}" type="pres">
      <dgm:prSet presAssocID="{DE84B353-068A-4E77-AF8E-50CAAE23B27A}" presName="rootComposite" presStyleCnt="0"/>
      <dgm:spPr/>
    </dgm:pt>
    <dgm:pt modelId="{B65BDA8C-FC4E-439F-8DE6-43B0E36F744E}" type="pres">
      <dgm:prSet presAssocID="{DE84B353-068A-4E77-AF8E-50CAAE23B27A}" presName="rootText" presStyleLbl="node1" presStyleIdx="0" presStyleCnt="1" custScaleX="111597"/>
      <dgm:spPr/>
      <dgm:t>
        <a:bodyPr/>
        <a:lstStyle/>
        <a:p>
          <a:endParaRPr lang="en-US"/>
        </a:p>
      </dgm:t>
    </dgm:pt>
    <dgm:pt modelId="{65A3634B-8912-454E-9001-1F7D5AD7487A}" type="pres">
      <dgm:prSet presAssocID="{DE84B353-068A-4E77-AF8E-50CAAE23B27A}" presName="rootConnector" presStyleLbl="node1" presStyleIdx="0" presStyleCnt="1"/>
      <dgm:spPr/>
      <dgm:t>
        <a:bodyPr/>
        <a:lstStyle/>
        <a:p>
          <a:endParaRPr lang="en-US"/>
        </a:p>
      </dgm:t>
    </dgm:pt>
    <dgm:pt modelId="{50A225B7-AE1D-4102-899A-9440E533BB11}" type="pres">
      <dgm:prSet presAssocID="{DE84B353-068A-4E77-AF8E-50CAAE23B27A}" presName="childShape" presStyleCnt="0"/>
      <dgm:spPr/>
    </dgm:pt>
    <dgm:pt modelId="{98A20E2D-FA50-4438-A446-ECB6A2DCE48B}" type="pres">
      <dgm:prSet presAssocID="{265947E5-97F4-451A-8AE1-E8EEC9DC274C}" presName="Name13" presStyleLbl="parChTrans1D2" presStyleIdx="0" presStyleCnt="2"/>
      <dgm:spPr/>
      <dgm:t>
        <a:bodyPr/>
        <a:lstStyle/>
        <a:p>
          <a:endParaRPr lang="en-US"/>
        </a:p>
      </dgm:t>
    </dgm:pt>
    <dgm:pt modelId="{ABF50ABE-7FCB-4AB2-9E61-FECC216C26BE}" type="pres">
      <dgm:prSet presAssocID="{EC247E0E-C4F2-4C04-B6A5-F8DEB5193433}" presName="childText" presStyleLbl="bgAcc1" presStyleIdx="0" presStyleCnt="2" custScaleX="114988">
        <dgm:presLayoutVars>
          <dgm:bulletEnabled val="1"/>
        </dgm:presLayoutVars>
      </dgm:prSet>
      <dgm:spPr/>
      <dgm:t>
        <a:bodyPr/>
        <a:lstStyle/>
        <a:p>
          <a:endParaRPr lang="en-US"/>
        </a:p>
      </dgm:t>
    </dgm:pt>
    <dgm:pt modelId="{3A8D51C6-2FCF-45F6-BD26-6229ADED1148}" type="pres">
      <dgm:prSet presAssocID="{16BF6104-04DE-4A3B-9BAD-906C639DE3EC}" presName="Name13" presStyleLbl="parChTrans1D2" presStyleIdx="1" presStyleCnt="2"/>
      <dgm:spPr/>
      <dgm:t>
        <a:bodyPr/>
        <a:lstStyle/>
        <a:p>
          <a:endParaRPr lang="en-US"/>
        </a:p>
      </dgm:t>
    </dgm:pt>
    <dgm:pt modelId="{EE0316E3-7803-4FFF-84E7-BCA941684904}" type="pres">
      <dgm:prSet presAssocID="{8DEDA340-67B4-466D-A874-931351119BC3}" presName="childText" presStyleLbl="bgAcc1" presStyleIdx="1" presStyleCnt="2" custScaleX="115054">
        <dgm:presLayoutVars>
          <dgm:bulletEnabled val="1"/>
        </dgm:presLayoutVars>
      </dgm:prSet>
      <dgm:spPr/>
      <dgm:t>
        <a:bodyPr/>
        <a:lstStyle/>
        <a:p>
          <a:endParaRPr lang="en-US"/>
        </a:p>
      </dgm:t>
    </dgm:pt>
  </dgm:ptLst>
  <dgm:cxnLst>
    <dgm:cxn modelId="{D5D22C31-105B-4C2D-97F2-A0AA1D708E71}" type="presOf" srcId="{E2F8206E-A9D7-46FB-8BEF-898E65A2941E}" destId="{060CCE06-CB0F-460C-983E-6E4787A241D9}" srcOrd="0" destOrd="0" presId="urn:microsoft.com/office/officeart/2005/8/layout/hierarchy3"/>
    <dgm:cxn modelId="{5D3B3991-856B-4B03-A26A-6D71E0589D68}" type="presOf" srcId="{8DEDA340-67B4-466D-A874-931351119BC3}" destId="{EE0316E3-7803-4FFF-84E7-BCA941684904}" srcOrd="0" destOrd="0" presId="urn:microsoft.com/office/officeart/2005/8/layout/hierarchy3"/>
    <dgm:cxn modelId="{48353B03-C514-4375-895D-E2A577AC237D}" type="presOf" srcId="{EC247E0E-C4F2-4C04-B6A5-F8DEB5193433}" destId="{ABF50ABE-7FCB-4AB2-9E61-FECC216C26BE}" srcOrd="0" destOrd="0" presId="urn:microsoft.com/office/officeart/2005/8/layout/hierarchy3"/>
    <dgm:cxn modelId="{175D7A2A-4E72-4454-B2CE-4BBC5C3E132E}" srcId="{DE84B353-068A-4E77-AF8E-50CAAE23B27A}" destId="{EC247E0E-C4F2-4C04-B6A5-F8DEB5193433}" srcOrd="0" destOrd="0" parTransId="{265947E5-97F4-451A-8AE1-E8EEC9DC274C}" sibTransId="{11A85E07-C570-4E1C-833C-985371FD1132}"/>
    <dgm:cxn modelId="{07CD66A4-707D-49BB-93A8-CDEDC35EE519}" srcId="{DE84B353-068A-4E77-AF8E-50CAAE23B27A}" destId="{8DEDA340-67B4-466D-A874-931351119BC3}" srcOrd="1" destOrd="0" parTransId="{16BF6104-04DE-4A3B-9BAD-906C639DE3EC}" sibTransId="{6BB45EC2-2A67-4DC0-BB8A-47EE2BE77A01}"/>
    <dgm:cxn modelId="{9B70333B-A0D2-4607-B474-D279B2DC1D4A}" srcId="{E2F8206E-A9D7-46FB-8BEF-898E65A2941E}" destId="{DE84B353-068A-4E77-AF8E-50CAAE23B27A}" srcOrd="0" destOrd="0" parTransId="{E5F6D337-ADEC-4C44-A6D7-4D5A2D31B786}" sibTransId="{13A79B78-4ECE-46C1-BBAA-0CABE2ADC6BF}"/>
    <dgm:cxn modelId="{0AE12B7B-7175-41A8-B662-3FDC8C480CFF}" type="presOf" srcId="{16BF6104-04DE-4A3B-9BAD-906C639DE3EC}" destId="{3A8D51C6-2FCF-45F6-BD26-6229ADED1148}" srcOrd="0" destOrd="0" presId="urn:microsoft.com/office/officeart/2005/8/layout/hierarchy3"/>
    <dgm:cxn modelId="{4847DC6E-CC04-483A-B87A-125809952975}" type="presOf" srcId="{DE84B353-068A-4E77-AF8E-50CAAE23B27A}" destId="{65A3634B-8912-454E-9001-1F7D5AD7487A}" srcOrd="1" destOrd="0" presId="urn:microsoft.com/office/officeart/2005/8/layout/hierarchy3"/>
    <dgm:cxn modelId="{F80279AC-41F0-436A-A9A9-ADD745DFA670}" type="presOf" srcId="{265947E5-97F4-451A-8AE1-E8EEC9DC274C}" destId="{98A20E2D-FA50-4438-A446-ECB6A2DCE48B}" srcOrd="0" destOrd="0" presId="urn:microsoft.com/office/officeart/2005/8/layout/hierarchy3"/>
    <dgm:cxn modelId="{94F0DDCD-B4CD-4BCD-92EF-65CAEB3AA066}" type="presOf" srcId="{DE84B353-068A-4E77-AF8E-50CAAE23B27A}" destId="{B65BDA8C-FC4E-439F-8DE6-43B0E36F744E}" srcOrd="0" destOrd="0" presId="urn:microsoft.com/office/officeart/2005/8/layout/hierarchy3"/>
    <dgm:cxn modelId="{826320F8-FFD3-4BDF-93B7-E306F104184D}" type="presParOf" srcId="{060CCE06-CB0F-460C-983E-6E4787A241D9}" destId="{CBE0BEF5-F652-400E-941F-57FEABE2564C}" srcOrd="0" destOrd="0" presId="urn:microsoft.com/office/officeart/2005/8/layout/hierarchy3"/>
    <dgm:cxn modelId="{D39DD22A-B4C3-497B-B0EE-7FDC9B8F9EC2}" type="presParOf" srcId="{CBE0BEF5-F652-400E-941F-57FEABE2564C}" destId="{AECEC5D9-4D2C-4EA4-8A81-532EAB5E2A9C}" srcOrd="0" destOrd="0" presId="urn:microsoft.com/office/officeart/2005/8/layout/hierarchy3"/>
    <dgm:cxn modelId="{3CAD3902-F4AF-4501-A686-F12393816DC6}" type="presParOf" srcId="{AECEC5D9-4D2C-4EA4-8A81-532EAB5E2A9C}" destId="{B65BDA8C-FC4E-439F-8DE6-43B0E36F744E}" srcOrd="0" destOrd="0" presId="urn:microsoft.com/office/officeart/2005/8/layout/hierarchy3"/>
    <dgm:cxn modelId="{FC6E228A-F82C-44E6-8512-D4DB83C3CBE8}" type="presParOf" srcId="{AECEC5D9-4D2C-4EA4-8A81-532EAB5E2A9C}" destId="{65A3634B-8912-454E-9001-1F7D5AD7487A}" srcOrd="1" destOrd="0" presId="urn:microsoft.com/office/officeart/2005/8/layout/hierarchy3"/>
    <dgm:cxn modelId="{1F04719D-D941-4EE5-A276-C5E27D96D788}" type="presParOf" srcId="{CBE0BEF5-F652-400E-941F-57FEABE2564C}" destId="{50A225B7-AE1D-4102-899A-9440E533BB11}" srcOrd="1" destOrd="0" presId="urn:microsoft.com/office/officeart/2005/8/layout/hierarchy3"/>
    <dgm:cxn modelId="{9FBFA13A-F4A5-49BD-8A9E-E262D7BFE127}" type="presParOf" srcId="{50A225B7-AE1D-4102-899A-9440E533BB11}" destId="{98A20E2D-FA50-4438-A446-ECB6A2DCE48B}" srcOrd="0" destOrd="0" presId="urn:microsoft.com/office/officeart/2005/8/layout/hierarchy3"/>
    <dgm:cxn modelId="{E9699D47-B801-4ABE-BD03-40EEB6E68933}" type="presParOf" srcId="{50A225B7-AE1D-4102-899A-9440E533BB11}" destId="{ABF50ABE-7FCB-4AB2-9E61-FECC216C26BE}" srcOrd="1" destOrd="0" presId="urn:microsoft.com/office/officeart/2005/8/layout/hierarchy3"/>
    <dgm:cxn modelId="{C6F7BE65-BF85-48E4-98D2-ABBD327D95C4}" type="presParOf" srcId="{50A225B7-AE1D-4102-899A-9440E533BB11}" destId="{3A8D51C6-2FCF-45F6-BD26-6229ADED1148}" srcOrd="2" destOrd="0" presId="urn:microsoft.com/office/officeart/2005/8/layout/hierarchy3"/>
    <dgm:cxn modelId="{0B738372-7C84-46C0-87D6-38B2D9E41616}" type="presParOf" srcId="{50A225B7-AE1D-4102-899A-9440E533BB11}" destId="{EE0316E3-7803-4FFF-84E7-BCA941684904}" srcOrd="3"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F8206E-A9D7-46FB-8BEF-898E65A2941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DE84B353-068A-4E77-AF8E-50CAAE23B27A}">
      <dgm:prSet phldrT="[Text]" custT="1"/>
      <dgm:spPr/>
      <dgm:t>
        <a:bodyPr/>
        <a:lstStyle/>
        <a:p>
          <a:r>
            <a:rPr lang="en-US" sz="3600" b="1" dirty="0" err="1" smtClean="0">
              <a:latin typeface="Tahoma" pitchFamily="34" charset="0"/>
              <a:ea typeface="Tahoma" pitchFamily="34" charset="0"/>
              <a:cs typeface="Tahoma" pitchFamily="34" charset="0"/>
            </a:rPr>
            <a:t>Án</a:t>
          </a:r>
          <a:r>
            <a:rPr lang="en-US" sz="3600" b="1" dirty="0" smtClean="0">
              <a:latin typeface="Tahoma" pitchFamily="34" charset="0"/>
              <a:ea typeface="Tahoma" pitchFamily="34" charset="0"/>
              <a:cs typeface="Tahoma" pitchFamily="34" charset="0"/>
            </a:rPr>
            <a:t> </a:t>
          </a:r>
          <a:r>
            <a:rPr lang="en-US" sz="3600" b="1" dirty="0" err="1" smtClean="0">
              <a:latin typeface="Tahoma" pitchFamily="34" charset="0"/>
              <a:ea typeface="Tahoma" pitchFamily="34" charset="0"/>
              <a:cs typeface="Tahoma" pitchFamily="34" charset="0"/>
            </a:rPr>
            <a:t>lệ</a:t>
          </a:r>
          <a:endParaRPr lang="en-US" sz="3600" b="1" dirty="0">
            <a:latin typeface="Tahoma" pitchFamily="34" charset="0"/>
            <a:ea typeface="Tahoma" pitchFamily="34" charset="0"/>
            <a:cs typeface="Tahoma" pitchFamily="34" charset="0"/>
          </a:endParaRPr>
        </a:p>
      </dgm:t>
    </dgm:pt>
    <dgm:pt modelId="{E5F6D337-ADEC-4C44-A6D7-4D5A2D31B786}" type="parTrans" cxnId="{9B70333B-A0D2-4607-B474-D279B2DC1D4A}">
      <dgm:prSet/>
      <dgm:spPr/>
      <dgm:t>
        <a:bodyPr/>
        <a:lstStyle/>
        <a:p>
          <a:endParaRPr lang="en-US" sz="2900">
            <a:latin typeface="Tahoma" pitchFamily="34" charset="0"/>
            <a:ea typeface="Tahoma" pitchFamily="34" charset="0"/>
            <a:cs typeface="Tahoma" pitchFamily="34" charset="0"/>
          </a:endParaRPr>
        </a:p>
      </dgm:t>
    </dgm:pt>
    <dgm:pt modelId="{13A79B78-4ECE-46C1-BBAA-0CABE2ADC6BF}" type="sibTrans" cxnId="{9B70333B-A0D2-4607-B474-D279B2DC1D4A}">
      <dgm:prSet/>
      <dgm:spPr/>
      <dgm:t>
        <a:bodyPr/>
        <a:lstStyle/>
        <a:p>
          <a:endParaRPr lang="en-US" sz="2900">
            <a:latin typeface="Tahoma" pitchFamily="34" charset="0"/>
            <a:ea typeface="Tahoma" pitchFamily="34" charset="0"/>
            <a:cs typeface="Tahoma" pitchFamily="34" charset="0"/>
          </a:endParaRPr>
        </a:p>
      </dgm:t>
    </dgm:pt>
    <dgm:pt modelId="{EC247E0E-C4F2-4C04-B6A5-F8DEB5193433}">
      <dgm:prSet phldrT="[Text]" custT="1"/>
      <dgm:spPr/>
      <dgm:t>
        <a:bodyPr/>
        <a:lstStyle/>
        <a:p>
          <a:pPr algn="ctr"/>
          <a:r>
            <a:rPr lang="en-US" sz="2500" dirty="0" err="1" smtClean="0">
              <a:latin typeface="Tahoma" pitchFamily="34" charset="0"/>
              <a:ea typeface="Tahoma" pitchFamily="34" charset="0"/>
              <a:cs typeface="Tahoma" pitchFamily="34" charset="0"/>
            </a:rPr>
            <a:t>Nhà</a:t>
          </a:r>
          <a:r>
            <a:rPr lang="en-US" sz="2500" dirty="0" smtClean="0">
              <a:latin typeface="Tahoma" pitchFamily="34" charset="0"/>
              <a:ea typeface="Tahoma" pitchFamily="34" charset="0"/>
              <a:cs typeface="Tahoma" pitchFamily="34" charset="0"/>
            </a:rPr>
            <a:t> </a:t>
          </a:r>
          <a:r>
            <a:rPr lang="en-US" sz="2500" dirty="0" err="1" smtClean="0">
              <a:latin typeface="Tahoma" pitchFamily="34" charset="0"/>
              <a:ea typeface="Tahoma" pitchFamily="34" charset="0"/>
              <a:cs typeface="Tahoma" pitchFamily="34" charset="0"/>
            </a:rPr>
            <a:t>nước</a:t>
          </a:r>
          <a:r>
            <a:rPr lang="en-US" sz="2500" dirty="0" smtClean="0">
              <a:latin typeface="Tahoma" pitchFamily="34" charset="0"/>
              <a:ea typeface="Tahoma" pitchFamily="34" charset="0"/>
              <a:cs typeface="Tahoma" pitchFamily="34" charset="0"/>
            </a:rPr>
            <a:t> </a:t>
          </a:r>
          <a:r>
            <a:rPr lang="en-US" sz="2500" dirty="0" err="1" smtClean="0">
              <a:latin typeface="Tahoma" pitchFamily="34" charset="0"/>
              <a:ea typeface="Tahoma" pitchFamily="34" charset="0"/>
              <a:cs typeface="Tahoma" pitchFamily="34" charset="0"/>
            </a:rPr>
            <a:t>thừa</a:t>
          </a:r>
          <a:r>
            <a:rPr lang="en-US" sz="2500" dirty="0" smtClean="0">
              <a:latin typeface="Tahoma" pitchFamily="34" charset="0"/>
              <a:ea typeface="Tahoma" pitchFamily="34" charset="0"/>
              <a:cs typeface="Tahoma" pitchFamily="34" charset="0"/>
            </a:rPr>
            <a:t> </a:t>
          </a:r>
          <a:r>
            <a:rPr lang="en-US" sz="2500" dirty="0" err="1" smtClean="0">
              <a:latin typeface="Tahoma" pitchFamily="34" charset="0"/>
              <a:ea typeface="Tahoma" pitchFamily="34" charset="0"/>
              <a:cs typeface="Tahoma" pitchFamily="34" charset="0"/>
            </a:rPr>
            <a:t>nhận</a:t>
          </a:r>
          <a:r>
            <a:rPr lang="en-US" sz="2500" dirty="0" smtClean="0">
              <a:latin typeface="Tahoma" pitchFamily="34" charset="0"/>
              <a:ea typeface="Tahoma" pitchFamily="34" charset="0"/>
              <a:cs typeface="Tahoma" pitchFamily="34" charset="0"/>
            </a:rPr>
            <a:t> </a:t>
          </a:r>
          <a:r>
            <a:rPr lang="en-US" sz="2500" dirty="0" err="1" smtClean="0">
              <a:latin typeface="Tahoma" pitchFamily="34" charset="0"/>
              <a:ea typeface="Tahoma" pitchFamily="34" charset="0"/>
              <a:cs typeface="Tahoma" pitchFamily="34" charset="0"/>
            </a:rPr>
            <a:t>quyết</a:t>
          </a:r>
          <a:r>
            <a:rPr lang="en-US" sz="2500" dirty="0" smtClean="0">
              <a:latin typeface="Tahoma" pitchFamily="34" charset="0"/>
              <a:ea typeface="Tahoma" pitchFamily="34" charset="0"/>
              <a:cs typeface="Tahoma" pitchFamily="34" charset="0"/>
            </a:rPr>
            <a:t> </a:t>
          </a:r>
          <a:r>
            <a:rPr lang="en-US" sz="2500" dirty="0" err="1" smtClean="0">
              <a:latin typeface="Tahoma" pitchFamily="34" charset="0"/>
              <a:ea typeface="Tahoma" pitchFamily="34" charset="0"/>
              <a:cs typeface="Tahoma" pitchFamily="34" charset="0"/>
            </a:rPr>
            <a:t>định</a:t>
          </a:r>
          <a:r>
            <a:rPr lang="en-US" sz="2500" dirty="0" smtClean="0">
              <a:latin typeface="Tahoma" pitchFamily="34" charset="0"/>
              <a:ea typeface="Tahoma" pitchFamily="34" charset="0"/>
              <a:cs typeface="Tahoma" pitchFamily="34" charset="0"/>
            </a:rPr>
            <a:t>, </a:t>
          </a:r>
          <a:r>
            <a:rPr lang="en-US" sz="2500" dirty="0" err="1" smtClean="0">
              <a:latin typeface="Tahoma" pitchFamily="34" charset="0"/>
              <a:ea typeface="Tahoma" pitchFamily="34" charset="0"/>
              <a:cs typeface="Tahoma" pitchFamily="34" charset="0"/>
            </a:rPr>
            <a:t>bản</a:t>
          </a:r>
          <a:r>
            <a:rPr lang="en-US" sz="2500" dirty="0" smtClean="0">
              <a:latin typeface="Tahoma" pitchFamily="34" charset="0"/>
              <a:ea typeface="Tahoma" pitchFamily="34" charset="0"/>
              <a:cs typeface="Tahoma" pitchFamily="34" charset="0"/>
            </a:rPr>
            <a:t> </a:t>
          </a:r>
          <a:r>
            <a:rPr lang="en-US" sz="2500" dirty="0" err="1" smtClean="0">
              <a:latin typeface="Tahoma" pitchFamily="34" charset="0"/>
              <a:ea typeface="Tahoma" pitchFamily="34" charset="0"/>
              <a:cs typeface="Tahoma" pitchFamily="34" charset="0"/>
            </a:rPr>
            <a:t>án</a:t>
          </a:r>
          <a:r>
            <a:rPr lang="en-US" sz="2500" dirty="0" smtClean="0">
              <a:latin typeface="Tahoma" pitchFamily="34" charset="0"/>
              <a:ea typeface="Tahoma" pitchFamily="34" charset="0"/>
              <a:cs typeface="Tahoma" pitchFamily="34" charset="0"/>
            </a:rPr>
            <a:t> </a:t>
          </a:r>
          <a:r>
            <a:rPr lang="en-US" sz="2500" dirty="0" err="1" smtClean="0">
              <a:latin typeface="Tahoma" pitchFamily="34" charset="0"/>
              <a:ea typeface="Tahoma" pitchFamily="34" charset="0"/>
              <a:cs typeface="Tahoma" pitchFamily="34" charset="0"/>
            </a:rPr>
            <a:t>đã</a:t>
          </a:r>
          <a:r>
            <a:rPr lang="en-US" sz="2500" dirty="0" smtClean="0">
              <a:latin typeface="Tahoma" pitchFamily="34" charset="0"/>
              <a:ea typeface="Tahoma" pitchFamily="34" charset="0"/>
              <a:cs typeface="Tahoma" pitchFamily="34" charset="0"/>
            </a:rPr>
            <a:t> </a:t>
          </a:r>
          <a:r>
            <a:rPr lang="en-US" sz="2500" dirty="0" err="1" smtClean="0">
              <a:latin typeface="Tahoma" pitchFamily="34" charset="0"/>
              <a:ea typeface="Tahoma" pitchFamily="34" charset="0"/>
              <a:cs typeface="Tahoma" pitchFamily="34" charset="0"/>
            </a:rPr>
            <a:t>có</a:t>
          </a:r>
          <a:r>
            <a:rPr lang="en-US" sz="2500" dirty="0" smtClean="0">
              <a:latin typeface="Tahoma" pitchFamily="34" charset="0"/>
              <a:ea typeface="Tahoma" pitchFamily="34" charset="0"/>
              <a:cs typeface="Tahoma" pitchFamily="34" charset="0"/>
            </a:rPr>
            <a:t> </a:t>
          </a:r>
          <a:r>
            <a:rPr lang="en-US" sz="2500" dirty="0" err="1" smtClean="0">
              <a:latin typeface="Tahoma" pitchFamily="34" charset="0"/>
              <a:ea typeface="Tahoma" pitchFamily="34" charset="0"/>
              <a:cs typeface="Tahoma" pitchFamily="34" charset="0"/>
            </a:rPr>
            <a:t>hiệu</a:t>
          </a:r>
          <a:r>
            <a:rPr lang="en-US" sz="2500" dirty="0" smtClean="0">
              <a:latin typeface="Tahoma" pitchFamily="34" charset="0"/>
              <a:ea typeface="Tahoma" pitchFamily="34" charset="0"/>
              <a:cs typeface="Tahoma" pitchFamily="34" charset="0"/>
            </a:rPr>
            <a:t> </a:t>
          </a:r>
          <a:r>
            <a:rPr lang="en-US" sz="2500" dirty="0" err="1" smtClean="0">
              <a:latin typeface="Tahoma" pitchFamily="34" charset="0"/>
              <a:ea typeface="Tahoma" pitchFamily="34" charset="0"/>
              <a:cs typeface="Tahoma" pitchFamily="34" charset="0"/>
            </a:rPr>
            <a:t>lực</a:t>
          </a:r>
          <a:endParaRPr lang="en-US" sz="2500" dirty="0">
            <a:latin typeface="Tahoma" pitchFamily="34" charset="0"/>
            <a:ea typeface="Tahoma" pitchFamily="34" charset="0"/>
            <a:cs typeface="Tahoma" pitchFamily="34" charset="0"/>
          </a:endParaRPr>
        </a:p>
      </dgm:t>
    </dgm:pt>
    <dgm:pt modelId="{265947E5-97F4-451A-8AE1-E8EEC9DC274C}" type="parTrans" cxnId="{175D7A2A-4E72-4454-B2CE-4BBC5C3E132E}">
      <dgm:prSet/>
      <dgm:spPr/>
      <dgm:t>
        <a:bodyPr/>
        <a:lstStyle/>
        <a:p>
          <a:endParaRPr lang="en-US" sz="2900">
            <a:latin typeface="Tahoma" pitchFamily="34" charset="0"/>
            <a:ea typeface="Tahoma" pitchFamily="34" charset="0"/>
            <a:cs typeface="Tahoma" pitchFamily="34" charset="0"/>
          </a:endParaRPr>
        </a:p>
      </dgm:t>
    </dgm:pt>
    <dgm:pt modelId="{11A85E07-C570-4E1C-833C-985371FD1132}" type="sibTrans" cxnId="{175D7A2A-4E72-4454-B2CE-4BBC5C3E132E}">
      <dgm:prSet/>
      <dgm:spPr/>
      <dgm:t>
        <a:bodyPr/>
        <a:lstStyle/>
        <a:p>
          <a:endParaRPr lang="en-US" sz="2900">
            <a:latin typeface="Tahoma" pitchFamily="34" charset="0"/>
            <a:ea typeface="Tahoma" pitchFamily="34" charset="0"/>
            <a:cs typeface="Tahoma" pitchFamily="34" charset="0"/>
          </a:endParaRPr>
        </a:p>
      </dgm:t>
    </dgm:pt>
    <dgm:pt modelId="{8DEDA340-67B4-466D-A874-931351119BC3}">
      <dgm:prSet phldrT="[Text]" custT="1"/>
      <dgm:spPr/>
      <dgm:t>
        <a:bodyPr/>
        <a:lstStyle/>
        <a:p>
          <a:r>
            <a:rPr lang="en-US" sz="2500" smtClean="0">
              <a:latin typeface="Tahoma" pitchFamily="34" charset="0"/>
              <a:ea typeface="Tahoma" pitchFamily="34" charset="0"/>
              <a:cs typeface="Tahoma" pitchFamily="34" charset="0"/>
            </a:rPr>
            <a:t>Trường phái PL Anh - Mỹ</a:t>
          </a:r>
          <a:endParaRPr lang="en-US" sz="2500">
            <a:latin typeface="Tahoma" pitchFamily="34" charset="0"/>
            <a:ea typeface="Tahoma" pitchFamily="34" charset="0"/>
            <a:cs typeface="Tahoma" pitchFamily="34" charset="0"/>
          </a:endParaRPr>
        </a:p>
      </dgm:t>
    </dgm:pt>
    <dgm:pt modelId="{16BF6104-04DE-4A3B-9BAD-906C639DE3EC}" type="parTrans" cxnId="{07CD66A4-707D-49BB-93A8-CDEDC35EE519}">
      <dgm:prSet/>
      <dgm:spPr/>
      <dgm:t>
        <a:bodyPr/>
        <a:lstStyle/>
        <a:p>
          <a:endParaRPr lang="en-US" sz="2900">
            <a:latin typeface="Tahoma" pitchFamily="34" charset="0"/>
            <a:ea typeface="Tahoma" pitchFamily="34" charset="0"/>
            <a:cs typeface="Tahoma" pitchFamily="34" charset="0"/>
          </a:endParaRPr>
        </a:p>
      </dgm:t>
    </dgm:pt>
    <dgm:pt modelId="{6BB45EC2-2A67-4DC0-BB8A-47EE2BE77A01}" type="sibTrans" cxnId="{07CD66A4-707D-49BB-93A8-CDEDC35EE519}">
      <dgm:prSet/>
      <dgm:spPr/>
      <dgm:t>
        <a:bodyPr/>
        <a:lstStyle/>
        <a:p>
          <a:endParaRPr lang="en-US" sz="2900">
            <a:latin typeface="Tahoma" pitchFamily="34" charset="0"/>
            <a:ea typeface="Tahoma" pitchFamily="34" charset="0"/>
            <a:cs typeface="Tahoma" pitchFamily="34" charset="0"/>
          </a:endParaRPr>
        </a:p>
      </dgm:t>
    </dgm:pt>
    <dgm:pt modelId="{060CCE06-CB0F-460C-983E-6E4787A241D9}" type="pres">
      <dgm:prSet presAssocID="{E2F8206E-A9D7-46FB-8BEF-898E65A2941E}" presName="diagram" presStyleCnt="0">
        <dgm:presLayoutVars>
          <dgm:chPref val="1"/>
          <dgm:dir/>
          <dgm:animOne val="branch"/>
          <dgm:animLvl val="lvl"/>
          <dgm:resizeHandles/>
        </dgm:presLayoutVars>
      </dgm:prSet>
      <dgm:spPr/>
      <dgm:t>
        <a:bodyPr/>
        <a:lstStyle/>
        <a:p>
          <a:endParaRPr lang="en-US"/>
        </a:p>
      </dgm:t>
    </dgm:pt>
    <dgm:pt modelId="{CBE0BEF5-F652-400E-941F-57FEABE2564C}" type="pres">
      <dgm:prSet presAssocID="{DE84B353-068A-4E77-AF8E-50CAAE23B27A}" presName="root" presStyleCnt="0"/>
      <dgm:spPr/>
    </dgm:pt>
    <dgm:pt modelId="{AECEC5D9-4D2C-4EA4-8A81-532EAB5E2A9C}" type="pres">
      <dgm:prSet presAssocID="{DE84B353-068A-4E77-AF8E-50CAAE23B27A}" presName="rootComposite" presStyleCnt="0"/>
      <dgm:spPr/>
    </dgm:pt>
    <dgm:pt modelId="{B65BDA8C-FC4E-439F-8DE6-43B0E36F744E}" type="pres">
      <dgm:prSet presAssocID="{DE84B353-068A-4E77-AF8E-50CAAE23B27A}" presName="rootText" presStyleLbl="node1" presStyleIdx="0" presStyleCnt="1"/>
      <dgm:spPr/>
      <dgm:t>
        <a:bodyPr/>
        <a:lstStyle/>
        <a:p>
          <a:endParaRPr lang="en-US"/>
        </a:p>
      </dgm:t>
    </dgm:pt>
    <dgm:pt modelId="{65A3634B-8912-454E-9001-1F7D5AD7487A}" type="pres">
      <dgm:prSet presAssocID="{DE84B353-068A-4E77-AF8E-50CAAE23B27A}" presName="rootConnector" presStyleLbl="node1" presStyleIdx="0" presStyleCnt="1"/>
      <dgm:spPr/>
      <dgm:t>
        <a:bodyPr/>
        <a:lstStyle/>
        <a:p>
          <a:endParaRPr lang="en-US"/>
        </a:p>
      </dgm:t>
    </dgm:pt>
    <dgm:pt modelId="{50A225B7-AE1D-4102-899A-9440E533BB11}" type="pres">
      <dgm:prSet presAssocID="{DE84B353-068A-4E77-AF8E-50CAAE23B27A}" presName="childShape" presStyleCnt="0"/>
      <dgm:spPr/>
    </dgm:pt>
    <dgm:pt modelId="{98A20E2D-FA50-4438-A446-ECB6A2DCE48B}" type="pres">
      <dgm:prSet presAssocID="{265947E5-97F4-451A-8AE1-E8EEC9DC274C}" presName="Name13" presStyleLbl="parChTrans1D2" presStyleIdx="0" presStyleCnt="2"/>
      <dgm:spPr/>
      <dgm:t>
        <a:bodyPr/>
        <a:lstStyle/>
        <a:p>
          <a:endParaRPr lang="en-US"/>
        </a:p>
      </dgm:t>
    </dgm:pt>
    <dgm:pt modelId="{ABF50ABE-7FCB-4AB2-9E61-FECC216C26BE}" type="pres">
      <dgm:prSet presAssocID="{EC247E0E-C4F2-4C04-B6A5-F8DEB5193433}" presName="childText" presStyleLbl="bgAcc1" presStyleIdx="0" presStyleCnt="2">
        <dgm:presLayoutVars>
          <dgm:bulletEnabled val="1"/>
        </dgm:presLayoutVars>
      </dgm:prSet>
      <dgm:spPr/>
      <dgm:t>
        <a:bodyPr/>
        <a:lstStyle/>
        <a:p>
          <a:endParaRPr lang="en-US"/>
        </a:p>
      </dgm:t>
    </dgm:pt>
    <dgm:pt modelId="{3A8D51C6-2FCF-45F6-BD26-6229ADED1148}" type="pres">
      <dgm:prSet presAssocID="{16BF6104-04DE-4A3B-9BAD-906C639DE3EC}" presName="Name13" presStyleLbl="parChTrans1D2" presStyleIdx="1" presStyleCnt="2"/>
      <dgm:spPr/>
      <dgm:t>
        <a:bodyPr/>
        <a:lstStyle/>
        <a:p>
          <a:endParaRPr lang="en-US"/>
        </a:p>
      </dgm:t>
    </dgm:pt>
    <dgm:pt modelId="{EE0316E3-7803-4FFF-84E7-BCA941684904}" type="pres">
      <dgm:prSet presAssocID="{8DEDA340-67B4-466D-A874-931351119BC3}" presName="childText" presStyleLbl="bgAcc1" presStyleIdx="1" presStyleCnt="2" custScaleY="80253">
        <dgm:presLayoutVars>
          <dgm:bulletEnabled val="1"/>
        </dgm:presLayoutVars>
      </dgm:prSet>
      <dgm:spPr/>
      <dgm:t>
        <a:bodyPr/>
        <a:lstStyle/>
        <a:p>
          <a:endParaRPr lang="en-US"/>
        </a:p>
      </dgm:t>
    </dgm:pt>
  </dgm:ptLst>
  <dgm:cxnLst>
    <dgm:cxn modelId="{D850FD14-4163-4104-919F-F1D1F309437C}" type="presOf" srcId="{E2F8206E-A9D7-46FB-8BEF-898E65A2941E}" destId="{060CCE06-CB0F-460C-983E-6E4787A241D9}" srcOrd="0" destOrd="0" presId="urn:microsoft.com/office/officeart/2005/8/layout/hierarchy3"/>
    <dgm:cxn modelId="{E469CE34-DB32-4E5B-AB0E-D114DBA6B223}" type="presOf" srcId="{265947E5-97F4-451A-8AE1-E8EEC9DC274C}" destId="{98A20E2D-FA50-4438-A446-ECB6A2DCE48B}" srcOrd="0" destOrd="0" presId="urn:microsoft.com/office/officeart/2005/8/layout/hierarchy3"/>
    <dgm:cxn modelId="{B09B0DD4-86C1-42B3-A57B-37CB29B8CEE3}" type="presOf" srcId="{DE84B353-068A-4E77-AF8E-50CAAE23B27A}" destId="{65A3634B-8912-454E-9001-1F7D5AD7487A}" srcOrd="1" destOrd="0" presId="urn:microsoft.com/office/officeart/2005/8/layout/hierarchy3"/>
    <dgm:cxn modelId="{4BF0E1B8-A5B8-440D-94D0-212B991A80C6}" type="presOf" srcId="{8DEDA340-67B4-466D-A874-931351119BC3}" destId="{EE0316E3-7803-4FFF-84E7-BCA941684904}" srcOrd="0" destOrd="0" presId="urn:microsoft.com/office/officeart/2005/8/layout/hierarchy3"/>
    <dgm:cxn modelId="{2546CE71-7068-434E-940F-8F2DD4DA2418}" type="presOf" srcId="{16BF6104-04DE-4A3B-9BAD-906C639DE3EC}" destId="{3A8D51C6-2FCF-45F6-BD26-6229ADED1148}" srcOrd="0" destOrd="0" presId="urn:microsoft.com/office/officeart/2005/8/layout/hierarchy3"/>
    <dgm:cxn modelId="{175D7A2A-4E72-4454-B2CE-4BBC5C3E132E}" srcId="{DE84B353-068A-4E77-AF8E-50CAAE23B27A}" destId="{EC247E0E-C4F2-4C04-B6A5-F8DEB5193433}" srcOrd="0" destOrd="0" parTransId="{265947E5-97F4-451A-8AE1-E8EEC9DC274C}" sibTransId="{11A85E07-C570-4E1C-833C-985371FD1132}"/>
    <dgm:cxn modelId="{306CEB8C-08C4-456F-BA0B-89BEA63C7A99}" type="presOf" srcId="{DE84B353-068A-4E77-AF8E-50CAAE23B27A}" destId="{B65BDA8C-FC4E-439F-8DE6-43B0E36F744E}" srcOrd="0" destOrd="0" presId="urn:microsoft.com/office/officeart/2005/8/layout/hierarchy3"/>
    <dgm:cxn modelId="{07CD66A4-707D-49BB-93A8-CDEDC35EE519}" srcId="{DE84B353-068A-4E77-AF8E-50CAAE23B27A}" destId="{8DEDA340-67B4-466D-A874-931351119BC3}" srcOrd="1" destOrd="0" parTransId="{16BF6104-04DE-4A3B-9BAD-906C639DE3EC}" sibTransId="{6BB45EC2-2A67-4DC0-BB8A-47EE2BE77A01}"/>
    <dgm:cxn modelId="{9B70333B-A0D2-4607-B474-D279B2DC1D4A}" srcId="{E2F8206E-A9D7-46FB-8BEF-898E65A2941E}" destId="{DE84B353-068A-4E77-AF8E-50CAAE23B27A}" srcOrd="0" destOrd="0" parTransId="{E5F6D337-ADEC-4C44-A6D7-4D5A2D31B786}" sibTransId="{13A79B78-4ECE-46C1-BBAA-0CABE2ADC6BF}"/>
    <dgm:cxn modelId="{3273A3D0-A662-42D0-862F-C886DBCF2692}" type="presOf" srcId="{EC247E0E-C4F2-4C04-B6A5-F8DEB5193433}" destId="{ABF50ABE-7FCB-4AB2-9E61-FECC216C26BE}" srcOrd="0" destOrd="0" presId="urn:microsoft.com/office/officeart/2005/8/layout/hierarchy3"/>
    <dgm:cxn modelId="{A4E42B76-12D8-4812-887B-EBE1613ACB33}" type="presParOf" srcId="{060CCE06-CB0F-460C-983E-6E4787A241D9}" destId="{CBE0BEF5-F652-400E-941F-57FEABE2564C}" srcOrd="0" destOrd="0" presId="urn:microsoft.com/office/officeart/2005/8/layout/hierarchy3"/>
    <dgm:cxn modelId="{D398EC41-36F2-4575-A725-512577EB4684}" type="presParOf" srcId="{CBE0BEF5-F652-400E-941F-57FEABE2564C}" destId="{AECEC5D9-4D2C-4EA4-8A81-532EAB5E2A9C}" srcOrd="0" destOrd="0" presId="urn:microsoft.com/office/officeart/2005/8/layout/hierarchy3"/>
    <dgm:cxn modelId="{C9325DC5-FF98-40A8-AFFB-FBB561F1F19E}" type="presParOf" srcId="{AECEC5D9-4D2C-4EA4-8A81-532EAB5E2A9C}" destId="{B65BDA8C-FC4E-439F-8DE6-43B0E36F744E}" srcOrd="0" destOrd="0" presId="urn:microsoft.com/office/officeart/2005/8/layout/hierarchy3"/>
    <dgm:cxn modelId="{FD3E5F4D-9861-4097-9BA4-8B149D0A44F3}" type="presParOf" srcId="{AECEC5D9-4D2C-4EA4-8A81-532EAB5E2A9C}" destId="{65A3634B-8912-454E-9001-1F7D5AD7487A}" srcOrd="1" destOrd="0" presId="urn:microsoft.com/office/officeart/2005/8/layout/hierarchy3"/>
    <dgm:cxn modelId="{E31DF049-D15D-4352-9750-00526C246C4E}" type="presParOf" srcId="{CBE0BEF5-F652-400E-941F-57FEABE2564C}" destId="{50A225B7-AE1D-4102-899A-9440E533BB11}" srcOrd="1" destOrd="0" presId="urn:microsoft.com/office/officeart/2005/8/layout/hierarchy3"/>
    <dgm:cxn modelId="{D55A01CC-2A93-401F-8F62-0B2BFBE45E7D}" type="presParOf" srcId="{50A225B7-AE1D-4102-899A-9440E533BB11}" destId="{98A20E2D-FA50-4438-A446-ECB6A2DCE48B}" srcOrd="0" destOrd="0" presId="urn:microsoft.com/office/officeart/2005/8/layout/hierarchy3"/>
    <dgm:cxn modelId="{AD789D10-81FB-4CEE-B7C3-CF5CFE2FBEDF}" type="presParOf" srcId="{50A225B7-AE1D-4102-899A-9440E533BB11}" destId="{ABF50ABE-7FCB-4AB2-9E61-FECC216C26BE}" srcOrd="1" destOrd="0" presId="urn:microsoft.com/office/officeart/2005/8/layout/hierarchy3"/>
    <dgm:cxn modelId="{8F32F083-AA4B-4D4C-8839-13DD742FA1F7}" type="presParOf" srcId="{50A225B7-AE1D-4102-899A-9440E533BB11}" destId="{3A8D51C6-2FCF-45F6-BD26-6229ADED1148}" srcOrd="2" destOrd="0" presId="urn:microsoft.com/office/officeart/2005/8/layout/hierarchy3"/>
    <dgm:cxn modelId="{B8188EF0-5434-4316-AB2C-77CE55E14A80}" type="presParOf" srcId="{50A225B7-AE1D-4102-899A-9440E533BB11}" destId="{EE0316E3-7803-4FFF-84E7-BCA941684904}" srcOrd="3"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2F8206E-A9D7-46FB-8BEF-898E65A2941E}" type="doc">
      <dgm:prSet loTypeId="urn:microsoft.com/office/officeart/2005/8/layout/hierarchy3" loCatId="hierarchy" qsTypeId="urn:microsoft.com/office/officeart/2005/8/quickstyle/simple1" qsCatId="simple" csTypeId="urn:microsoft.com/office/officeart/2005/8/colors/accent6_3" csCatId="accent6" phldr="1"/>
      <dgm:spPr/>
      <dgm:t>
        <a:bodyPr/>
        <a:lstStyle/>
        <a:p>
          <a:endParaRPr lang="en-US"/>
        </a:p>
      </dgm:t>
    </dgm:pt>
    <dgm:pt modelId="{DE84B353-068A-4E77-AF8E-50CAAE23B27A}">
      <dgm:prSet phldrT="[Text]" custT="1"/>
      <dgm:spPr/>
      <dgm:t>
        <a:bodyPr/>
        <a:lstStyle/>
        <a:p>
          <a:pPr>
            <a:lnSpc>
              <a:spcPct val="100000"/>
            </a:lnSpc>
            <a:spcAft>
              <a:spcPts val="0"/>
            </a:spcAft>
          </a:pPr>
          <a:r>
            <a:rPr lang="en-US" sz="3200" b="1" dirty="0" err="1" smtClean="0">
              <a:latin typeface="Tahoma" pitchFamily="34" charset="0"/>
              <a:ea typeface="Tahoma" pitchFamily="34" charset="0"/>
              <a:cs typeface="Tahoma" pitchFamily="34" charset="0"/>
            </a:rPr>
            <a:t>Văn</a:t>
          </a:r>
          <a:r>
            <a:rPr lang="en-US" sz="3200" b="1" dirty="0" smtClean="0">
              <a:latin typeface="Tahoma" pitchFamily="34" charset="0"/>
              <a:ea typeface="Tahoma" pitchFamily="34" charset="0"/>
              <a:cs typeface="Tahoma" pitchFamily="34" charset="0"/>
            </a:rPr>
            <a:t> </a:t>
          </a:r>
          <a:r>
            <a:rPr lang="en-US" sz="3200" b="1" dirty="0" err="1" smtClean="0">
              <a:latin typeface="Tahoma" pitchFamily="34" charset="0"/>
              <a:ea typeface="Tahoma" pitchFamily="34" charset="0"/>
              <a:cs typeface="Tahoma" pitchFamily="34" charset="0"/>
            </a:rPr>
            <a:t>bản</a:t>
          </a:r>
          <a:r>
            <a:rPr lang="en-US" sz="3200" b="1" dirty="0" smtClean="0">
              <a:latin typeface="Tahoma" pitchFamily="34" charset="0"/>
              <a:ea typeface="Tahoma" pitchFamily="34" charset="0"/>
              <a:cs typeface="Tahoma" pitchFamily="34" charset="0"/>
            </a:rPr>
            <a:t> QPPL</a:t>
          </a:r>
          <a:endParaRPr lang="en-US" sz="3200" b="1" dirty="0">
            <a:latin typeface="Tahoma" pitchFamily="34" charset="0"/>
            <a:ea typeface="Tahoma" pitchFamily="34" charset="0"/>
            <a:cs typeface="Tahoma" pitchFamily="34" charset="0"/>
          </a:endParaRPr>
        </a:p>
      </dgm:t>
    </dgm:pt>
    <dgm:pt modelId="{E5F6D337-ADEC-4C44-A6D7-4D5A2D31B786}" type="parTrans" cxnId="{9B70333B-A0D2-4607-B474-D279B2DC1D4A}">
      <dgm:prSet/>
      <dgm:spPr/>
      <dgm:t>
        <a:bodyPr/>
        <a:lstStyle/>
        <a:p>
          <a:endParaRPr lang="en-US" sz="2900">
            <a:latin typeface="Tahoma" pitchFamily="34" charset="0"/>
            <a:ea typeface="Tahoma" pitchFamily="34" charset="0"/>
            <a:cs typeface="Tahoma" pitchFamily="34" charset="0"/>
          </a:endParaRPr>
        </a:p>
      </dgm:t>
    </dgm:pt>
    <dgm:pt modelId="{13A79B78-4ECE-46C1-BBAA-0CABE2ADC6BF}" type="sibTrans" cxnId="{9B70333B-A0D2-4607-B474-D279B2DC1D4A}">
      <dgm:prSet/>
      <dgm:spPr/>
      <dgm:t>
        <a:bodyPr/>
        <a:lstStyle/>
        <a:p>
          <a:endParaRPr lang="en-US" sz="2900">
            <a:latin typeface="Tahoma" pitchFamily="34" charset="0"/>
            <a:ea typeface="Tahoma" pitchFamily="34" charset="0"/>
            <a:cs typeface="Tahoma" pitchFamily="34" charset="0"/>
          </a:endParaRPr>
        </a:p>
      </dgm:t>
    </dgm:pt>
    <dgm:pt modelId="{EC247E0E-C4F2-4C04-B6A5-F8DEB5193433}">
      <dgm:prSet phldrT="[Text]" custT="1"/>
      <dgm:spPr>
        <a:ln>
          <a:solidFill>
            <a:srgbClr val="DD6909"/>
          </a:solidFill>
        </a:ln>
      </dgm:spPr>
      <dgm:t>
        <a:bodyPr/>
        <a:lstStyle/>
        <a:p>
          <a:r>
            <a:rPr lang="en-US" sz="2500" smtClean="0">
              <a:latin typeface="Tahoma" pitchFamily="34" charset="0"/>
              <a:ea typeface="Tahoma" pitchFamily="34" charset="0"/>
              <a:cs typeface="Tahoma" pitchFamily="34" charset="0"/>
            </a:rPr>
            <a:t>Văn bản do CQNN có thẩm quyền ban hành</a:t>
          </a:r>
          <a:endParaRPr lang="en-US" sz="2500">
            <a:latin typeface="Tahoma" pitchFamily="34" charset="0"/>
            <a:ea typeface="Tahoma" pitchFamily="34" charset="0"/>
            <a:cs typeface="Tahoma" pitchFamily="34" charset="0"/>
          </a:endParaRPr>
        </a:p>
      </dgm:t>
    </dgm:pt>
    <dgm:pt modelId="{265947E5-97F4-451A-8AE1-E8EEC9DC274C}" type="parTrans" cxnId="{175D7A2A-4E72-4454-B2CE-4BBC5C3E132E}">
      <dgm:prSet/>
      <dgm:spPr/>
      <dgm:t>
        <a:bodyPr/>
        <a:lstStyle/>
        <a:p>
          <a:endParaRPr lang="en-US" sz="2900">
            <a:latin typeface="Tahoma" pitchFamily="34" charset="0"/>
            <a:ea typeface="Tahoma" pitchFamily="34" charset="0"/>
            <a:cs typeface="Tahoma" pitchFamily="34" charset="0"/>
          </a:endParaRPr>
        </a:p>
      </dgm:t>
    </dgm:pt>
    <dgm:pt modelId="{11A85E07-C570-4E1C-833C-985371FD1132}" type="sibTrans" cxnId="{175D7A2A-4E72-4454-B2CE-4BBC5C3E132E}">
      <dgm:prSet/>
      <dgm:spPr/>
      <dgm:t>
        <a:bodyPr/>
        <a:lstStyle/>
        <a:p>
          <a:endParaRPr lang="en-US" sz="2900">
            <a:latin typeface="Tahoma" pitchFamily="34" charset="0"/>
            <a:ea typeface="Tahoma" pitchFamily="34" charset="0"/>
            <a:cs typeface="Tahoma" pitchFamily="34" charset="0"/>
          </a:endParaRPr>
        </a:p>
      </dgm:t>
    </dgm:pt>
    <dgm:pt modelId="{8DEDA340-67B4-466D-A874-931351119BC3}">
      <dgm:prSet phldrT="[Text]" custT="1"/>
      <dgm:spPr>
        <a:ln>
          <a:solidFill>
            <a:srgbClr val="DD6909"/>
          </a:solidFill>
        </a:ln>
      </dgm:spPr>
      <dgm:t>
        <a:bodyPr/>
        <a:lstStyle/>
        <a:p>
          <a:r>
            <a:rPr lang="en-US" sz="2500" smtClean="0">
              <a:latin typeface="Tahoma" pitchFamily="34" charset="0"/>
              <a:ea typeface="Tahoma" pitchFamily="34" charset="0"/>
              <a:cs typeface="Tahoma" pitchFamily="34" charset="0"/>
            </a:rPr>
            <a:t>Trường phái PL Châu Âu lục địa</a:t>
          </a:r>
          <a:endParaRPr lang="en-US" sz="2500">
            <a:latin typeface="Tahoma" pitchFamily="34" charset="0"/>
            <a:ea typeface="Tahoma" pitchFamily="34" charset="0"/>
            <a:cs typeface="Tahoma" pitchFamily="34" charset="0"/>
          </a:endParaRPr>
        </a:p>
      </dgm:t>
    </dgm:pt>
    <dgm:pt modelId="{16BF6104-04DE-4A3B-9BAD-906C639DE3EC}" type="parTrans" cxnId="{07CD66A4-707D-49BB-93A8-CDEDC35EE519}">
      <dgm:prSet/>
      <dgm:spPr/>
      <dgm:t>
        <a:bodyPr/>
        <a:lstStyle/>
        <a:p>
          <a:endParaRPr lang="en-US" sz="2900">
            <a:latin typeface="Tahoma" pitchFamily="34" charset="0"/>
            <a:ea typeface="Tahoma" pitchFamily="34" charset="0"/>
            <a:cs typeface="Tahoma" pitchFamily="34" charset="0"/>
          </a:endParaRPr>
        </a:p>
      </dgm:t>
    </dgm:pt>
    <dgm:pt modelId="{6BB45EC2-2A67-4DC0-BB8A-47EE2BE77A01}" type="sibTrans" cxnId="{07CD66A4-707D-49BB-93A8-CDEDC35EE519}">
      <dgm:prSet/>
      <dgm:spPr/>
      <dgm:t>
        <a:bodyPr/>
        <a:lstStyle/>
        <a:p>
          <a:endParaRPr lang="en-US" sz="2900">
            <a:latin typeface="Tahoma" pitchFamily="34" charset="0"/>
            <a:ea typeface="Tahoma" pitchFamily="34" charset="0"/>
            <a:cs typeface="Tahoma" pitchFamily="34" charset="0"/>
          </a:endParaRPr>
        </a:p>
      </dgm:t>
    </dgm:pt>
    <dgm:pt modelId="{060CCE06-CB0F-460C-983E-6E4787A241D9}" type="pres">
      <dgm:prSet presAssocID="{E2F8206E-A9D7-46FB-8BEF-898E65A2941E}" presName="diagram" presStyleCnt="0">
        <dgm:presLayoutVars>
          <dgm:chPref val="1"/>
          <dgm:dir/>
          <dgm:animOne val="branch"/>
          <dgm:animLvl val="lvl"/>
          <dgm:resizeHandles/>
        </dgm:presLayoutVars>
      </dgm:prSet>
      <dgm:spPr/>
      <dgm:t>
        <a:bodyPr/>
        <a:lstStyle/>
        <a:p>
          <a:endParaRPr lang="en-US"/>
        </a:p>
      </dgm:t>
    </dgm:pt>
    <dgm:pt modelId="{CBE0BEF5-F652-400E-941F-57FEABE2564C}" type="pres">
      <dgm:prSet presAssocID="{DE84B353-068A-4E77-AF8E-50CAAE23B27A}" presName="root" presStyleCnt="0"/>
      <dgm:spPr/>
    </dgm:pt>
    <dgm:pt modelId="{AECEC5D9-4D2C-4EA4-8A81-532EAB5E2A9C}" type="pres">
      <dgm:prSet presAssocID="{DE84B353-068A-4E77-AF8E-50CAAE23B27A}" presName="rootComposite" presStyleCnt="0"/>
      <dgm:spPr/>
    </dgm:pt>
    <dgm:pt modelId="{B65BDA8C-FC4E-439F-8DE6-43B0E36F744E}" type="pres">
      <dgm:prSet presAssocID="{DE84B353-068A-4E77-AF8E-50CAAE23B27A}" presName="rootText" presStyleLbl="node1" presStyleIdx="0" presStyleCnt="1" custScaleX="118385" custLinFactNeighborX="3173" custLinFactNeighborY="-14511"/>
      <dgm:spPr/>
      <dgm:t>
        <a:bodyPr/>
        <a:lstStyle/>
        <a:p>
          <a:endParaRPr lang="en-US"/>
        </a:p>
      </dgm:t>
    </dgm:pt>
    <dgm:pt modelId="{65A3634B-8912-454E-9001-1F7D5AD7487A}" type="pres">
      <dgm:prSet presAssocID="{DE84B353-068A-4E77-AF8E-50CAAE23B27A}" presName="rootConnector" presStyleLbl="node1" presStyleIdx="0" presStyleCnt="1"/>
      <dgm:spPr/>
      <dgm:t>
        <a:bodyPr/>
        <a:lstStyle/>
        <a:p>
          <a:endParaRPr lang="en-US"/>
        </a:p>
      </dgm:t>
    </dgm:pt>
    <dgm:pt modelId="{50A225B7-AE1D-4102-899A-9440E533BB11}" type="pres">
      <dgm:prSet presAssocID="{DE84B353-068A-4E77-AF8E-50CAAE23B27A}" presName="childShape" presStyleCnt="0"/>
      <dgm:spPr/>
    </dgm:pt>
    <dgm:pt modelId="{98A20E2D-FA50-4438-A446-ECB6A2DCE48B}" type="pres">
      <dgm:prSet presAssocID="{265947E5-97F4-451A-8AE1-E8EEC9DC274C}" presName="Name13" presStyleLbl="parChTrans1D2" presStyleIdx="0" presStyleCnt="2"/>
      <dgm:spPr/>
      <dgm:t>
        <a:bodyPr/>
        <a:lstStyle/>
        <a:p>
          <a:endParaRPr lang="en-US"/>
        </a:p>
      </dgm:t>
    </dgm:pt>
    <dgm:pt modelId="{ABF50ABE-7FCB-4AB2-9E61-FECC216C26BE}" type="pres">
      <dgm:prSet presAssocID="{EC247E0E-C4F2-4C04-B6A5-F8DEB5193433}" presName="childText" presStyleLbl="bgAcc1" presStyleIdx="0" presStyleCnt="2" custScaleX="130908">
        <dgm:presLayoutVars>
          <dgm:bulletEnabled val="1"/>
        </dgm:presLayoutVars>
      </dgm:prSet>
      <dgm:spPr/>
      <dgm:t>
        <a:bodyPr/>
        <a:lstStyle/>
        <a:p>
          <a:endParaRPr lang="en-US"/>
        </a:p>
      </dgm:t>
    </dgm:pt>
    <dgm:pt modelId="{3A8D51C6-2FCF-45F6-BD26-6229ADED1148}" type="pres">
      <dgm:prSet presAssocID="{16BF6104-04DE-4A3B-9BAD-906C639DE3EC}" presName="Name13" presStyleLbl="parChTrans1D2" presStyleIdx="1" presStyleCnt="2"/>
      <dgm:spPr/>
      <dgm:t>
        <a:bodyPr/>
        <a:lstStyle/>
        <a:p>
          <a:endParaRPr lang="en-US"/>
        </a:p>
      </dgm:t>
    </dgm:pt>
    <dgm:pt modelId="{EE0316E3-7803-4FFF-84E7-BCA941684904}" type="pres">
      <dgm:prSet presAssocID="{8DEDA340-67B4-466D-A874-931351119BC3}" presName="childText" presStyleLbl="bgAcc1" presStyleIdx="1" presStyleCnt="2" custScaleX="128985">
        <dgm:presLayoutVars>
          <dgm:bulletEnabled val="1"/>
        </dgm:presLayoutVars>
      </dgm:prSet>
      <dgm:spPr/>
      <dgm:t>
        <a:bodyPr/>
        <a:lstStyle/>
        <a:p>
          <a:endParaRPr lang="en-US"/>
        </a:p>
      </dgm:t>
    </dgm:pt>
  </dgm:ptLst>
  <dgm:cxnLst>
    <dgm:cxn modelId="{17ED154A-105D-4A7A-9DD0-9D393207755E}" type="presOf" srcId="{DE84B353-068A-4E77-AF8E-50CAAE23B27A}" destId="{B65BDA8C-FC4E-439F-8DE6-43B0E36F744E}" srcOrd="0" destOrd="0" presId="urn:microsoft.com/office/officeart/2005/8/layout/hierarchy3"/>
    <dgm:cxn modelId="{62783081-3DCA-4687-8833-CDA721B0F714}" type="presOf" srcId="{E2F8206E-A9D7-46FB-8BEF-898E65A2941E}" destId="{060CCE06-CB0F-460C-983E-6E4787A241D9}" srcOrd="0" destOrd="0" presId="urn:microsoft.com/office/officeart/2005/8/layout/hierarchy3"/>
    <dgm:cxn modelId="{DB9B0F5C-2BDE-4E01-AE0A-063B429147D2}" type="presOf" srcId="{8DEDA340-67B4-466D-A874-931351119BC3}" destId="{EE0316E3-7803-4FFF-84E7-BCA941684904}" srcOrd="0" destOrd="0" presId="urn:microsoft.com/office/officeart/2005/8/layout/hierarchy3"/>
    <dgm:cxn modelId="{175D7A2A-4E72-4454-B2CE-4BBC5C3E132E}" srcId="{DE84B353-068A-4E77-AF8E-50CAAE23B27A}" destId="{EC247E0E-C4F2-4C04-B6A5-F8DEB5193433}" srcOrd="0" destOrd="0" parTransId="{265947E5-97F4-451A-8AE1-E8EEC9DC274C}" sibTransId="{11A85E07-C570-4E1C-833C-985371FD1132}"/>
    <dgm:cxn modelId="{A92437F4-2ED5-4331-B62F-AD9E574266C9}" type="presOf" srcId="{16BF6104-04DE-4A3B-9BAD-906C639DE3EC}" destId="{3A8D51C6-2FCF-45F6-BD26-6229ADED1148}" srcOrd="0" destOrd="0" presId="urn:microsoft.com/office/officeart/2005/8/layout/hierarchy3"/>
    <dgm:cxn modelId="{1C8369F4-FDCF-4BB0-A320-084B9076C19E}" type="presOf" srcId="{265947E5-97F4-451A-8AE1-E8EEC9DC274C}" destId="{98A20E2D-FA50-4438-A446-ECB6A2DCE48B}" srcOrd="0" destOrd="0" presId="urn:microsoft.com/office/officeart/2005/8/layout/hierarchy3"/>
    <dgm:cxn modelId="{07CD66A4-707D-49BB-93A8-CDEDC35EE519}" srcId="{DE84B353-068A-4E77-AF8E-50CAAE23B27A}" destId="{8DEDA340-67B4-466D-A874-931351119BC3}" srcOrd="1" destOrd="0" parTransId="{16BF6104-04DE-4A3B-9BAD-906C639DE3EC}" sibTransId="{6BB45EC2-2A67-4DC0-BB8A-47EE2BE77A01}"/>
    <dgm:cxn modelId="{162A00D3-D9B3-47DA-A82F-CB2FC620C7C5}" type="presOf" srcId="{DE84B353-068A-4E77-AF8E-50CAAE23B27A}" destId="{65A3634B-8912-454E-9001-1F7D5AD7487A}" srcOrd="1" destOrd="0" presId="urn:microsoft.com/office/officeart/2005/8/layout/hierarchy3"/>
    <dgm:cxn modelId="{0C3B1F54-061F-4E59-ACFC-E2FE8C9506B7}" type="presOf" srcId="{EC247E0E-C4F2-4C04-B6A5-F8DEB5193433}" destId="{ABF50ABE-7FCB-4AB2-9E61-FECC216C26BE}" srcOrd="0" destOrd="0" presId="urn:microsoft.com/office/officeart/2005/8/layout/hierarchy3"/>
    <dgm:cxn modelId="{9B70333B-A0D2-4607-B474-D279B2DC1D4A}" srcId="{E2F8206E-A9D7-46FB-8BEF-898E65A2941E}" destId="{DE84B353-068A-4E77-AF8E-50CAAE23B27A}" srcOrd="0" destOrd="0" parTransId="{E5F6D337-ADEC-4C44-A6D7-4D5A2D31B786}" sibTransId="{13A79B78-4ECE-46C1-BBAA-0CABE2ADC6BF}"/>
    <dgm:cxn modelId="{F4B5DE10-16F6-4FF2-BC93-1E014A023DEA}" type="presParOf" srcId="{060CCE06-CB0F-460C-983E-6E4787A241D9}" destId="{CBE0BEF5-F652-400E-941F-57FEABE2564C}" srcOrd="0" destOrd="0" presId="urn:microsoft.com/office/officeart/2005/8/layout/hierarchy3"/>
    <dgm:cxn modelId="{032EADF8-84CB-4B15-AA23-9388B4CA1B30}" type="presParOf" srcId="{CBE0BEF5-F652-400E-941F-57FEABE2564C}" destId="{AECEC5D9-4D2C-4EA4-8A81-532EAB5E2A9C}" srcOrd="0" destOrd="0" presId="urn:microsoft.com/office/officeart/2005/8/layout/hierarchy3"/>
    <dgm:cxn modelId="{032B6DBD-4A74-4B83-8849-000F13C9E8B4}" type="presParOf" srcId="{AECEC5D9-4D2C-4EA4-8A81-532EAB5E2A9C}" destId="{B65BDA8C-FC4E-439F-8DE6-43B0E36F744E}" srcOrd="0" destOrd="0" presId="urn:microsoft.com/office/officeart/2005/8/layout/hierarchy3"/>
    <dgm:cxn modelId="{AC3C676E-8B43-475C-9DED-CEF904B0F7C3}" type="presParOf" srcId="{AECEC5D9-4D2C-4EA4-8A81-532EAB5E2A9C}" destId="{65A3634B-8912-454E-9001-1F7D5AD7487A}" srcOrd="1" destOrd="0" presId="urn:microsoft.com/office/officeart/2005/8/layout/hierarchy3"/>
    <dgm:cxn modelId="{EBEB4219-C829-4366-BB10-66352015610C}" type="presParOf" srcId="{CBE0BEF5-F652-400E-941F-57FEABE2564C}" destId="{50A225B7-AE1D-4102-899A-9440E533BB11}" srcOrd="1" destOrd="0" presId="urn:microsoft.com/office/officeart/2005/8/layout/hierarchy3"/>
    <dgm:cxn modelId="{A4303E2B-DE0C-435E-AB45-14E68E272F8D}" type="presParOf" srcId="{50A225B7-AE1D-4102-899A-9440E533BB11}" destId="{98A20E2D-FA50-4438-A446-ECB6A2DCE48B}" srcOrd="0" destOrd="0" presId="urn:microsoft.com/office/officeart/2005/8/layout/hierarchy3"/>
    <dgm:cxn modelId="{CABDE183-E205-437F-B32F-F9FF2C8E951F}" type="presParOf" srcId="{50A225B7-AE1D-4102-899A-9440E533BB11}" destId="{ABF50ABE-7FCB-4AB2-9E61-FECC216C26BE}" srcOrd="1" destOrd="0" presId="urn:microsoft.com/office/officeart/2005/8/layout/hierarchy3"/>
    <dgm:cxn modelId="{8035165B-9F5A-4757-BB7C-32CADF7F811A}" type="presParOf" srcId="{50A225B7-AE1D-4102-899A-9440E533BB11}" destId="{3A8D51C6-2FCF-45F6-BD26-6229ADED1148}" srcOrd="2" destOrd="0" presId="urn:microsoft.com/office/officeart/2005/8/layout/hierarchy3"/>
    <dgm:cxn modelId="{0A3905D1-C788-41F7-833D-504CD0583FAE}" type="presParOf" srcId="{50A225B7-AE1D-4102-899A-9440E533BB11}" destId="{EE0316E3-7803-4FFF-84E7-BCA941684904}" srcOrd="3" destOrd="0" presId="urn:microsoft.com/office/officeart/2005/8/layout/hierarchy3"/>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E2B9AB-3C5D-404E-9592-A91F1326870C}">
      <dsp:nvSpPr>
        <dsp:cNvPr id="0" name=""/>
        <dsp:cNvSpPr/>
      </dsp:nvSpPr>
      <dsp:spPr>
        <a:xfrm>
          <a:off x="457201" y="2604"/>
          <a:ext cx="7315196" cy="1615380"/>
        </a:xfrm>
        <a:prstGeom prst="rect">
          <a:avLst/>
        </a:prstGeom>
        <a:solidFill>
          <a:srgbClr val="5A457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just" defTabSz="1422400">
            <a:lnSpc>
              <a:spcPct val="90000"/>
            </a:lnSpc>
            <a:spcBef>
              <a:spcPct val="0"/>
            </a:spcBef>
            <a:spcAft>
              <a:spcPct val="35000"/>
            </a:spcAft>
          </a:pPr>
          <a:r>
            <a:rPr lang="en-US" sz="3200" b="1" kern="1200" dirty="0" err="1" smtClean="0">
              <a:solidFill>
                <a:schemeClr val="bg1"/>
              </a:solidFill>
              <a:latin typeface="Times New Roman" pitchFamily="18" charset="0"/>
              <a:cs typeface="Times New Roman" pitchFamily="18" charset="0"/>
            </a:rPr>
            <a:t>Quan</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điểm</a:t>
          </a:r>
          <a:r>
            <a:rPr lang="en-US" sz="3200" b="1" kern="1200" dirty="0" smtClean="0">
              <a:solidFill>
                <a:schemeClr val="bg1"/>
              </a:solidFill>
              <a:latin typeface="Times New Roman" pitchFamily="18" charset="0"/>
              <a:cs typeface="Times New Roman" pitchFamily="18" charset="0"/>
            </a:rPr>
            <a:t> phi </a:t>
          </a:r>
          <a:r>
            <a:rPr lang="en-US" sz="3200" b="1" kern="1200" dirty="0" err="1" smtClean="0">
              <a:solidFill>
                <a:schemeClr val="bg1"/>
              </a:solidFill>
              <a:latin typeface="Times New Roman" pitchFamily="18" charset="0"/>
              <a:cs typeface="Times New Roman" pitchFamily="18" charset="0"/>
            </a:rPr>
            <a:t>Mác</a:t>
          </a:r>
          <a:r>
            <a:rPr lang="en-US" sz="3200" b="1" kern="1200" dirty="0" smtClean="0">
              <a:solidFill>
                <a:schemeClr val="bg1"/>
              </a:solidFill>
              <a:latin typeface="Times New Roman" pitchFamily="18" charset="0"/>
              <a:cs typeface="Times New Roman" pitchFamily="18" charset="0"/>
            </a:rPr>
            <a:t> – </a:t>
          </a:r>
          <a:r>
            <a:rPr lang="en-US" sz="3200" b="1" kern="1200" dirty="0" err="1" smtClean="0">
              <a:solidFill>
                <a:schemeClr val="bg1"/>
              </a:solidFill>
              <a:latin typeface="Times New Roman" pitchFamily="18" charset="0"/>
              <a:cs typeface="Times New Roman" pitchFamily="18" charset="0"/>
            </a:rPr>
            <a:t>xít</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về</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nguồn</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gốc</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pháp</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luật</a:t>
          </a:r>
          <a:endParaRPr lang="en-US" sz="3200" kern="1200" dirty="0">
            <a:solidFill>
              <a:schemeClr val="bg1"/>
            </a:solidFill>
          </a:endParaRPr>
        </a:p>
      </dsp:txBody>
      <dsp:txXfrm>
        <a:off x="457201" y="2604"/>
        <a:ext cx="7315196" cy="1615380"/>
      </dsp:txXfrm>
    </dsp:sp>
    <dsp:sp modelId="{E40B11A4-125A-42B0-A81B-14293EE94998}">
      <dsp:nvSpPr>
        <dsp:cNvPr id="0" name=""/>
        <dsp:cNvSpPr/>
      </dsp:nvSpPr>
      <dsp:spPr>
        <a:xfrm>
          <a:off x="457201" y="1887215"/>
          <a:ext cx="7315196" cy="1615380"/>
        </a:xfrm>
        <a:prstGeom prst="rect">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just" defTabSz="1422400">
            <a:lnSpc>
              <a:spcPct val="90000"/>
            </a:lnSpc>
            <a:spcBef>
              <a:spcPct val="0"/>
            </a:spcBef>
            <a:spcAft>
              <a:spcPct val="35000"/>
            </a:spcAft>
          </a:pPr>
          <a:r>
            <a:rPr lang="en-US" sz="3200" b="1" kern="1200" dirty="0" err="1" smtClean="0">
              <a:solidFill>
                <a:schemeClr val="bg1"/>
              </a:solidFill>
              <a:latin typeface="Times New Roman" pitchFamily="18" charset="0"/>
              <a:cs typeface="Times New Roman" pitchFamily="18" charset="0"/>
            </a:rPr>
            <a:t>Quan</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điểm</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của</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Chủ</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nghĩa</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Mác</a:t>
          </a:r>
          <a:r>
            <a:rPr lang="en-US" sz="3200" b="1" kern="1200" dirty="0" smtClean="0">
              <a:solidFill>
                <a:schemeClr val="bg1"/>
              </a:solidFill>
              <a:latin typeface="Times New Roman" pitchFamily="18" charset="0"/>
              <a:cs typeface="Times New Roman" pitchFamily="18" charset="0"/>
            </a:rPr>
            <a:t> – </a:t>
          </a:r>
          <a:r>
            <a:rPr lang="en-US" sz="3200" b="1" kern="1200" dirty="0" err="1" smtClean="0">
              <a:solidFill>
                <a:schemeClr val="bg1"/>
              </a:solidFill>
              <a:latin typeface="Times New Roman" pitchFamily="18" charset="0"/>
              <a:cs typeface="Times New Roman" pitchFamily="18" charset="0"/>
            </a:rPr>
            <a:t>Lênin</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về</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nguồn</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gốc</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pháp</a:t>
          </a:r>
          <a:r>
            <a:rPr lang="en-US" sz="3200" b="1" kern="1200" dirty="0" smtClean="0">
              <a:solidFill>
                <a:schemeClr val="bg1"/>
              </a:solidFill>
              <a:latin typeface="Times New Roman" pitchFamily="18" charset="0"/>
              <a:cs typeface="Times New Roman" pitchFamily="18" charset="0"/>
            </a:rPr>
            <a:t> </a:t>
          </a:r>
          <a:r>
            <a:rPr lang="en-US" sz="3200" b="1" kern="1200" dirty="0" err="1" smtClean="0">
              <a:solidFill>
                <a:schemeClr val="bg1"/>
              </a:solidFill>
              <a:latin typeface="Times New Roman" pitchFamily="18" charset="0"/>
              <a:cs typeface="Times New Roman" pitchFamily="18" charset="0"/>
            </a:rPr>
            <a:t>luật</a:t>
          </a:r>
          <a:endParaRPr lang="en-US" sz="3200" kern="1200" dirty="0">
            <a:solidFill>
              <a:schemeClr val="bg1"/>
            </a:solidFill>
          </a:endParaRPr>
        </a:p>
      </dsp:txBody>
      <dsp:txXfrm>
        <a:off x="457201" y="1887215"/>
        <a:ext cx="7315196" cy="16153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351F5-6242-49A5-B055-36855E84FCBE}">
      <dsp:nvSpPr>
        <dsp:cNvPr id="0" name=""/>
        <dsp:cNvSpPr/>
      </dsp:nvSpPr>
      <dsp:spPr>
        <a:xfrm>
          <a:off x="187921" y="344"/>
          <a:ext cx="3443721" cy="1497910"/>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err="1" smtClean="0">
              <a:latin typeface="Arial" pitchFamily="34" charset="0"/>
              <a:cs typeface="Arial" pitchFamily="34" charset="0"/>
            </a:rPr>
            <a:t>Tư</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tưởng</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tôn</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giáo</a:t>
          </a:r>
          <a:endParaRPr lang="en-US" sz="2500" b="1" kern="1200" dirty="0">
            <a:latin typeface="Arial" pitchFamily="34" charset="0"/>
            <a:cs typeface="Arial" pitchFamily="34" charset="0"/>
          </a:endParaRPr>
        </a:p>
      </dsp:txBody>
      <dsp:txXfrm>
        <a:off x="231793" y="44216"/>
        <a:ext cx="3355977" cy="1410166"/>
      </dsp:txXfrm>
    </dsp:sp>
    <dsp:sp modelId="{AD8E8B15-4235-4B3C-AD0D-A76C2A096073}">
      <dsp:nvSpPr>
        <dsp:cNvPr id="0" name=""/>
        <dsp:cNvSpPr/>
      </dsp:nvSpPr>
      <dsp:spPr>
        <a:xfrm>
          <a:off x="3697699" y="439731"/>
          <a:ext cx="836535" cy="6191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b="1" kern="1200">
            <a:latin typeface="Arial" pitchFamily="34" charset="0"/>
            <a:cs typeface="Arial" pitchFamily="34" charset="0"/>
          </a:endParaRPr>
        </a:p>
      </dsp:txBody>
      <dsp:txXfrm>
        <a:off x="3697699" y="563558"/>
        <a:ext cx="650794" cy="371482"/>
      </dsp:txXfrm>
    </dsp:sp>
    <dsp:sp modelId="{E7AF745C-AA94-4E33-9F24-7E18440380E4}">
      <dsp:nvSpPr>
        <dsp:cNvPr id="0" name=""/>
        <dsp:cNvSpPr/>
      </dsp:nvSpPr>
      <dsp:spPr>
        <a:xfrm>
          <a:off x="4630249" y="344"/>
          <a:ext cx="3259028" cy="1497910"/>
        </a:xfrm>
        <a:prstGeom prst="roundRect">
          <a:avLst>
            <a:gd name="adj" fmla="val 10000"/>
          </a:avLst>
        </a:prstGeom>
        <a:solidFill>
          <a:schemeClr val="bg2">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err="1" smtClean="0">
              <a:latin typeface="Arial" pitchFamily="34" charset="0"/>
              <a:cs typeface="Arial" pitchFamily="34" charset="0"/>
            </a:rPr>
            <a:t>Lời</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răn</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dạy</a:t>
          </a:r>
          <a:r>
            <a:rPr lang="en-US" sz="2500" b="1" kern="1200" dirty="0" smtClean="0">
              <a:latin typeface="Arial" pitchFamily="34" charset="0"/>
              <a:cs typeface="Arial" pitchFamily="34" charset="0"/>
            </a:rPr>
            <a:t>/</a:t>
          </a:r>
          <a:r>
            <a:rPr lang="en-US" sz="2500" b="1" kern="1200" dirty="0" err="1" smtClean="0">
              <a:latin typeface="Arial" pitchFamily="34" charset="0"/>
              <a:cs typeface="Arial" pitchFamily="34" charset="0"/>
            </a:rPr>
            <a:t>tín</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điều</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tôn</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giáo</a:t>
          </a:r>
          <a:endParaRPr lang="en-US" sz="2500" b="1" kern="1200" dirty="0">
            <a:latin typeface="Arial" pitchFamily="34" charset="0"/>
            <a:cs typeface="Arial" pitchFamily="34" charset="0"/>
          </a:endParaRPr>
        </a:p>
      </dsp:txBody>
      <dsp:txXfrm>
        <a:off x="4674121" y="44216"/>
        <a:ext cx="3171284" cy="1410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351F5-6242-49A5-B055-36855E84FCBE}">
      <dsp:nvSpPr>
        <dsp:cNvPr id="0" name=""/>
        <dsp:cNvSpPr/>
      </dsp:nvSpPr>
      <dsp:spPr>
        <a:xfrm>
          <a:off x="492228" y="76"/>
          <a:ext cx="3370829" cy="14984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smtClean="0">
              <a:latin typeface="Arial" pitchFamily="34" charset="0"/>
              <a:cs typeface="Arial" pitchFamily="34" charset="0"/>
            </a:rPr>
            <a:t>Pháp luật tự nhiên</a:t>
          </a:r>
          <a:endParaRPr lang="en-US" sz="2500" b="1" kern="1200">
            <a:latin typeface="Arial" pitchFamily="34" charset="0"/>
            <a:cs typeface="Arial" pitchFamily="34" charset="0"/>
          </a:endParaRPr>
        </a:p>
      </dsp:txBody>
      <dsp:txXfrm>
        <a:off x="536116" y="43964"/>
        <a:ext cx="3283053" cy="1410670"/>
      </dsp:txXfrm>
    </dsp:sp>
    <dsp:sp modelId="{AD8E8B15-4235-4B3C-AD0D-A76C2A096073}">
      <dsp:nvSpPr>
        <dsp:cNvPr id="0" name=""/>
        <dsp:cNvSpPr/>
      </dsp:nvSpPr>
      <dsp:spPr>
        <a:xfrm>
          <a:off x="3932244" y="439621"/>
          <a:ext cx="830623" cy="6193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kern="1200">
            <a:latin typeface="Arial" pitchFamily="34" charset="0"/>
            <a:cs typeface="Arial" pitchFamily="34" charset="0"/>
          </a:endParaRPr>
        </a:p>
      </dsp:txBody>
      <dsp:txXfrm>
        <a:off x="3932244" y="563492"/>
        <a:ext cx="644816" cy="371615"/>
      </dsp:txXfrm>
    </dsp:sp>
    <dsp:sp modelId="{E7AF745C-AA94-4E33-9F24-7E18440380E4}">
      <dsp:nvSpPr>
        <dsp:cNvPr id="0" name=""/>
        <dsp:cNvSpPr/>
      </dsp:nvSpPr>
      <dsp:spPr>
        <a:xfrm>
          <a:off x="4862022" y="76"/>
          <a:ext cx="3256348" cy="1498446"/>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err="1" smtClean="0">
              <a:latin typeface="Arial" pitchFamily="34" charset="0"/>
              <a:cs typeface="Arial" pitchFamily="34" charset="0"/>
            </a:rPr>
            <a:t>Nguyên</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tắc</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về</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đạo</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đức</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và</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ứng</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xử</a:t>
          </a:r>
          <a:endParaRPr lang="en-US" sz="2500" b="1" kern="1200" dirty="0">
            <a:latin typeface="Arial" pitchFamily="34" charset="0"/>
            <a:cs typeface="Arial" pitchFamily="34" charset="0"/>
          </a:endParaRPr>
        </a:p>
      </dsp:txBody>
      <dsp:txXfrm>
        <a:off x="4905910" y="43964"/>
        <a:ext cx="3168572" cy="141067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29351F5-6242-49A5-B055-36855E84FCBE}">
      <dsp:nvSpPr>
        <dsp:cNvPr id="0" name=""/>
        <dsp:cNvSpPr/>
      </dsp:nvSpPr>
      <dsp:spPr>
        <a:xfrm>
          <a:off x="268047" y="344"/>
          <a:ext cx="3418955" cy="1497910"/>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err="1" smtClean="0">
              <a:latin typeface="Arial" pitchFamily="34" charset="0"/>
              <a:cs typeface="Arial" pitchFamily="34" charset="0"/>
            </a:rPr>
            <a:t>Học</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thuyết</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Khế</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ước</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xã</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hội</a:t>
          </a:r>
          <a:r>
            <a:rPr lang="en-US" sz="2500" b="1" kern="1200" dirty="0" smtClean="0">
              <a:latin typeface="Arial" pitchFamily="34" charset="0"/>
              <a:cs typeface="Arial" pitchFamily="34" charset="0"/>
            </a:rPr>
            <a:t>”</a:t>
          </a:r>
          <a:endParaRPr lang="en-US" sz="2500" b="1" kern="1200" dirty="0">
            <a:latin typeface="Arial" pitchFamily="34" charset="0"/>
            <a:cs typeface="Arial" pitchFamily="34" charset="0"/>
          </a:endParaRPr>
        </a:p>
      </dsp:txBody>
      <dsp:txXfrm>
        <a:off x="311919" y="44216"/>
        <a:ext cx="3331211" cy="1410166"/>
      </dsp:txXfrm>
    </dsp:sp>
    <dsp:sp modelId="{AD8E8B15-4235-4B3C-AD0D-A76C2A096073}">
      <dsp:nvSpPr>
        <dsp:cNvPr id="0" name=""/>
        <dsp:cNvSpPr/>
      </dsp:nvSpPr>
      <dsp:spPr>
        <a:xfrm>
          <a:off x="3770797" y="439731"/>
          <a:ext cx="801058" cy="6191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111250">
            <a:lnSpc>
              <a:spcPct val="90000"/>
            </a:lnSpc>
            <a:spcBef>
              <a:spcPct val="0"/>
            </a:spcBef>
            <a:spcAft>
              <a:spcPct val="35000"/>
            </a:spcAft>
          </a:pPr>
          <a:endParaRPr lang="en-US" sz="2500" b="1" kern="1200">
            <a:latin typeface="Arial" pitchFamily="34" charset="0"/>
            <a:cs typeface="Arial" pitchFamily="34" charset="0"/>
          </a:endParaRPr>
        </a:p>
      </dsp:txBody>
      <dsp:txXfrm>
        <a:off x="3770797" y="563558"/>
        <a:ext cx="615317" cy="371482"/>
      </dsp:txXfrm>
    </dsp:sp>
    <dsp:sp modelId="{E7AF745C-AA94-4E33-9F24-7E18440380E4}">
      <dsp:nvSpPr>
        <dsp:cNvPr id="0" name=""/>
        <dsp:cNvSpPr/>
      </dsp:nvSpPr>
      <dsp:spPr>
        <a:xfrm>
          <a:off x="4685609" y="344"/>
          <a:ext cx="3123542" cy="1497910"/>
        </a:xfrm>
        <a:prstGeom prst="roundRect">
          <a:avLst>
            <a:gd name="adj" fmla="val 10000"/>
          </a:avLst>
        </a:prstGeom>
        <a:solidFill>
          <a:srgbClr val="00B05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b="1" kern="1200" dirty="0" smtClean="0">
              <a:latin typeface="Arial" pitchFamily="34" charset="0"/>
              <a:cs typeface="Arial" pitchFamily="34" charset="0"/>
            </a:rPr>
            <a:t>Ý </a:t>
          </a:r>
          <a:r>
            <a:rPr lang="en-US" sz="2500" b="1" kern="1200" dirty="0" err="1" smtClean="0">
              <a:latin typeface="Arial" pitchFamily="34" charset="0"/>
              <a:cs typeface="Arial" pitchFamily="34" charset="0"/>
            </a:rPr>
            <a:t>chí</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của</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người</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đại</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diện</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theo</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khế</a:t>
          </a:r>
          <a:r>
            <a:rPr lang="en-US" sz="2500" b="1" kern="1200" dirty="0" smtClean="0">
              <a:latin typeface="Arial" pitchFamily="34" charset="0"/>
              <a:cs typeface="Arial" pitchFamily="34" charset="0"/>
            </a:rPr>
            <a:t> </a:t>
          </a:r>
          <a:r>
            <a:rPr lang="en-US" sz="2500" b="1" kern="1200" dirty="0" err="1" smtClean="0">
              <a:latin typeface="Arial" pitchFamily="34" charset="0"/>
              <a:cs typeface="Arial" pitchFamily="34" charset="0"/>
            </a:rPr>
            <a:t>ước</a:t>
          </a:r>
          <a:endParaRPr lang="en-US" sz="2500" b="1" kern="1200" dirty="0">
            <a:latin typeface="Arial" pitchFamily="34" charset="0"/>
            <a:cs typeface="Arial" pitchFamily="34" charset="0"/>
          </a:endParaRPr>
        </a:p>
      </dsp:txBody>
      <dsp:txXfrm>
        <a:off x="4729481" y="44216"/>
        <a:ext cx="3035798" cy="141016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2">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D27A6F-4FFA-4D61-A2AB-5B22B8ED89B8}" type="datetimeFigureOut">
              <a:rPr lang="en-US" smtClean="0"/>
              <a:pPr/>
              <a:t>10/17/2020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78A931-43A5-4323-AEDF-9A081AA3EFC5}" type="slidenum">
              <a:rPr lang="en-US" smtClean="0"/>
              <a:pPr/>
              <a:t>‹#›</a:t>
            </a:fld>
            <a:endParaRPr lang="en-US"/>
          </a:p>
        </p:txBody>
      </p:sp>
    </p:spTree>
    <p:extLst>
      <p:ext uri="{BB962C8B-B14F-4D97-AF65-F5344CB8AC3E}">
        <p14:creationId xmlns:p14="http://schemas.microsoft.com/office/powerpoint/2010/main" val="501915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78A931-43A5-4323-AEDF-9A081AA3EFC5}"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7A3C18-C9B5-42DA-B4B9-11925ED27B08}" type="datetime1">
              <a:rPr lang="en-US" smtClean="0"/>
              <a:pPr/>
              <a:t>10/17/2020</a:t>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pPr/>
              <a:t>‹#›</a:t>
            </a:fld>
            <a:endParaRPr 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F5839A2-844E-4789-B564-272DC1F4A0E9}" type="datetime1">
              <a:rPr lang="en-US" smtClean="0"/>
              <a:pPr/>
              <a:t>10/17/2020</a:t>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pPr/>
              <a:t>‹#›</a:t>
            </a:fld>
            <a:endParaRPr 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920372-7634-419E-B04F-2674D2FB8EC3}" type="datetime1">
              <a:rPr lang="en-US" smtClean="0"/>
              <a:pPr/>
              <a:t>10/17/2020</a:t>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pPr/>
              <a:t>‹#›</a:t>
            </a:fld>
            <a:endParaRPr 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FE98D3-9495-4D9B-9096-25EA95AC5D6C}" type="datetime1">
              <a:rPr lang="en-US" smtClean="0"/>
              <a:pPr/>
              <a:t>10/17/2020</a:t>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pPr/>
              <a:t>‹#›</a:t>
            </a:fld>
            <a:endParaRPr 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41DA260-59F9-454A-ABD1-0B75F3710416}" type="datetime1">
              <a:rPr lang="en-US" smtClean="0"/>
              <a:pPr/>
              <a:t>10/17/2020</a:t>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pPr/>
              <a:t>‹#›</a:t>
            </a:fld>
            <a:endParaRPr 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E690E01-5EB0-4DA5-8D5A-CF6FD44EF248}" type="datetime1">
              <a:rPr lang="en-US" smtClean="0"/>
              <a:pPr/>
              <a:t>10/17/2020</a:t>
            </a:fld>
            <a:endParaRPr lang="en-US"/>
          </a:p>
        </p:txBody>
      </p:sp>
      <p:sp>
        <p:nvSpPr>
          <p:cNvPr id="6" name="Footer Placeholder 5"/>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pPr/>
              <a:t>‹#›</a:t>
            </a:fld>
            <a:endParaRPr 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39D375F-8B8B-4D44-B0B2-528036A8468C}" type="datetime1">
              <a:rPr lang="en-US" smtClean="0"/>
              <a:pPr/>
              <a:t>10/17/2020</a:t>
            </a:fld>
            <a:endParaRPr lang="en-US"/>
          </a:p>
        </p:txBody>
      </p:sp>
      <p:sp>
        <p:nvSpPr>
          <p:cNvPr id="8" name="Footer Placeholder 7"/>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9" name="Slide Number Placeholder 8"/>
          <p:cNvSpPr>
            <a:spLocks noGrp="1"/>
          </p:cNvSpPr>
          <p:nvPr>
            <p:ph type="sldNum" sz="quarter" idx="12"/>
          </p:nvPr>
        </p:nvSpPr>
        <p:spPr/>
        <p:txBody>
          <a:bodyPr/>
          <a:lstStyle/>
          <a:p>
            <a:fld id="{812AC747-7535-43C5-AB16-59D96E15A904}" type="slidenum">
              <a:rPr lang="en-US" smtClean="0"/>
              <a:pPr/>
              <a:t>‹#›</a:t>
            </a:fld>
            <a:endParaRPr 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ECF21F-E4B6-40BC-9E0E-7541E0945766}" type="datetime1">
              <a:rPr lang="en-US" smtClean="0"/>
              <a:pPr/>
              <a:t>10/17/2020</a:t>
            </a:fld>
            <a:endParaRPr lang="en-US"/>
          </a:p>
        </p:txBody>
      </p:sp>
      <p:sp>
        <p:nvSpPr>
          <p:cNvPr id="4" name="Footer Placeholder 3"/>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5" name="Slide Number Placeholder 4"/>
          <p:cNvSpPr>
            <a:spLocks noGrp="1"/>
          </p:cNvSpPr>
          <p:nvPr>
            <p:ph type="sldNum" sz="quarter" idx="12"/>
          </p:nvPr>
        </p:nvSpPr>
        <p:spPr/>
        <p:txBody>
          <a:bodyPr/>
          <a:lstStyle/>
          <a:p>
            <a:fld id="{812AC747-7535-43C5-AB16-59D96E15A904}" type="slidenum">
              <a:rPr lang="en-US" smtClean="0"/>
              <a:pPr/>
              <a:t>‹#›</a:t>
            </a:fld>
            <a:endParaRPr 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8C57B-9420-41E3-B094-8AD95F9A4E16}" type="datetime1">
              <a:rPr lang="en-US" smtClean="0"/>
              <a:pPr/>
              <a:t>10/17/2020</a:t>
            </a:fld>
            <a:endParaRPr lang="en-US"/>
          </a:p>
        </p:txBody>
      </p:sp>
      <p:sp>
        <p:nvSpPr>
          <p:cNvPr id="3" name="Footer Placeholder 2"/>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4" name="Slide Number Placeholder 3"/>
          <p:cNvSpPr>
            <a:spLocks noGrp="1"/>
          </p:cNvSpPr>
          <p:nvPr>
            <p:ph type="sldNum" sz="quarter" idx="12"/>
          </p:nvPr>
        </p:nvSpPr>
        <p:spPr/>
        <p:txBody>
          <a:bodyPr/>
          <a:lstStyle/>
          <a:p>
            <a:fld id="{812AC747-7535-43C5-AB16-59D96E15A904}" type="slidenum">
              <a:rPr lang="en-US" smtClean="0"/>
              <a:pPr/>
              <a:t>‹#›</a:t>
            </a:fld>
            <a:endParaRPr 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D69018-322B-4D43-82DA-8C8F1174B787}" type="datetime1">
              <a:rPr lang="en-US" smtClean="0"/>
              <a:pPr/>
              <a:t>10/17/2020</a:t>
            </a:fld>
            <a:endParaRPr lang="en-US"/>
          </a:p>
        </p:txBody>
      </p:sp>
      <p:sp>
        <p:nvSpPr>
          <p:cNvPr id="6" name="Footer Placeholder 5"/>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pPr/>
              <a:t>‹#›</a:t>
            </a:fld>
            <a:endParaRPr 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501874E-3448-4126-AE2B-861401E63691}" type="datetime1">
              <a:rPr lang="en-US" smtClean="0"/>
              <a:pPr/>
              <a:t>10/17/2020</a:t>
            </a:fld>
            <a:endParaRPr lang="en-US"/>
          </a:p>
        </p:txBody>
      </p:sp>
      <p:sp>
        <p:nvSpPr>
          <p:cNvPr id="6" name="Footer Placeholder 5"/>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pPr/>
              <a:t>‹#›</a:t>
            </a:fld>
            <a:endParaRPr 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FC796-4877-4081-BF49-3AA62FD22478}" type="datetime1">
              <a:rPr lang="en-US" smtClean="0"/>
              <a:pPr/>
              <a:t>10/17/2020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C747-7535-43C5-AB16-59D96E15A90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wipe/>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diagramLayout" Target="../diagrams/layout8.xml"/><Relationship Id="rId13" Type="http://schemas.openxmlformats.org/officeDocument/2006/relationships/diagramLayout" Target="../diagrams/layout9.xml"/><Relationship Id="rId3" Type="http://schemas.openxmlformats.org/officeDocument/2006/relationships/diagramLayout" Target="../diagrams/layout7.xml"/><Relationship Id="rId7" Type="http://schemas.openxmlformats.org/officeDocument/2006/relationships/diagramData" Target="../diagrams/data8.xml"/><Relationship Id="rId12" Type="http://schemas.openxmlformats.org/officeDocument/2006/relationships/diagramData" Target="../diagrams/data9.xml"/><Relationship Id="rId2" Type="http://schemas.openxmlformats.org/officeDocument/2006/relationships/diagramData" Target="../diagrams/data7.xml"/><Relationship Id="rId16" Type="http://schemas.microsoft.com/office/2007/relationships/diagramDrawing" Target="../diagrams/drawing9.xml"/><Relationship Id="rId1" Type="http://schemas.openxmlformats.org/officeDocument/2006/relationships/slideLayout" Target="../slideLayouts/slideLayout2.xml"/><Relationship Id="rId6" Type="http://schemas.microsoft.com/office/2007/relationships/diagramDrawing" Target="../diagrams/drawing7.xml"/><Relationship Id="rId11" Type="http://schemas.microsoft.com/office/2007/relationships/diagramDrawing" Target="../diagrams/drawing8.xml"/><Relationship Id="rId5" Type="http://schemas.openxmlformats.org/officeDocument/2006/relationships/diagramColors" Target="../diagrams/colors7.xml"/><Relationship Id="rId15" Type="http://schemas.openxmlformats.org/officeDocument/2006/relationships/diagramColors" Target="../diagrams/colors9.xml"/><Relationship Id="rId10" Type="http://schemas.openxmlformats.org/officeDocument/2006/relationships/diagramColors" Target="../diagrams/colors8.xml"/><Relationship Id="rId4" Type="http://schemas.openxmlformats.org/officeDocument/2006/relationships/diagramQuickStyle" Target="../diagrams/quickStyle7.xml"/><Relationship Id="rId9" Type="http://schemas.openxmlformats.org/officeDocument/2006/relationships/diagramQuickStyle" Target="../diagrams/quickStyle8.xml"/><Relationship Id="rId14" Type="http://schemas.openxmlformats.org/officeDocument/2006/relationships/diagramQuickStyle" Target="../diagrams/quickStyl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13" Type="http://schemas.openxmlformats.org/officeDocument/2006/relationships/diagramLayout" Target="../diagrams/layout4.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diagramData" Target="../diagrams/data4.xml"/><Relationship Id="rId2" Type="http://schemas.openxmlformats.org/officeDocument/2006/relationships/diagramData" Target="../diagrams/data2.xml"/><Relationship Id="rId16" Type="http://schemas.microsoft.com/office/2007/relationships/diagramDrawing" Target="../diagrams/drawing4.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5" Type="http://schemas.openxmlformats.org/officeDocument/2006/relationships/diagramColors" Target="../diagrams/colors4.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 Id="rId1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1600200"/>
            <a:ext cx="8839200" cy="1752600"/>
          </a:xfrm>
        </p:spPr>
        <p:txBody>
          <a:bodyPr>
            <a:noAutofit/>
          </a:bodyPr>
          <a:lstStyle/>
          <a:p>
            <a:r>
              <a:rPr lang="en-US" sz="5500" b="1" smtClean="0">
                <a:solidFill>
                  <a:srgbClr val="5A4573"/>
                </a:solidFill>
                <a:latin typeface="Arial" pitchFamily="34" charset="0"/>
                <a:cs typeface="Arial" pitchFamily="34" charset="0"/>
              </a:rPr>
              <a:t/>
            </a:r>
            <a:br>
              <a:rPr lang="en-US" sz="5500" b="1" smtClean="0">
                <a:solidFill>
                  <a:srgbClr val="5A4573"/>
                </a:solidFill>
                <a:latin typeface="Arial" pitchFamily="34" charset="0"/>
                <a:cs typeface="Arial" pitchFamily="34" charset="0"/>
              </a:rPr>
            </a:br>
            <a:r>
              <a:rPr lang="en-US" sz="5500" b="1" smtClean="0">
                <a:solidFill>
                  <a:srgbClr val="5A4573"/>
                </a:solidFill>
                <a:latin typeface="Arial" pitchFamily="34" charset="0"/>
                <a:cs typeface="Arial" pitchFamily="34" charset="0"/>
              </a:rPr>
              <a:t/>
            </a:r>
            <a:br>
              <a:rPr lang="en-US" sz="5500" b="1" smtClean="0">
                <a:solidFill>
                  <a:srgbClr val="5A4573"/>
                </a:solidFill>
                <a:latin typeface="Arial" pitchFamily="34" charset="0"/>
                <a:cs typeface="Arial" pitchFamily="34" charset="0"/>
              </a:rPr>
            </a:br>
            <a:r>
              <a:rPr lang="en-US" sz="5500" b="1" smtClean="0">
                <a:solidFill>
                  <a:srgbClr val="5A4573"/>
                </a:solidFill>
                <a:latin typeface="Arial" pitchFamily="34" charset="0"/>
                <a:cs typeface="Arial" pitchFamily="34" charset="0"/>
              </a:rPr>
              <a:t> PHÁP LUẬT ĐẠI CƯƠNG </a:t>
            </a:r>
            <a:br>
              <a:rPr lang="en-US" sz="5500" b="1" smtClean="0">
                <a:solidFill>
                  <a:srgbClr val="5A4573"/>
                </a:solidFill>
                <a:latin typeface="Arial" pitchFamily="34" charset="0"/>
                <a:cs typeface="Arial" pitchFamily="34" charset="0"/>
              </a:rPr>
            </a:br>
            <a:r>
              <a:rPr lang="en-US" sz="5500" b="1" smtClean="0">
                <a:solidFill>
                  <a:srgbClr val="5A4573"/>
                </a:solidFill>
                <a:latin typeface="Arial" pitchFamily="34" charset="0"/>
                <a:cs typeface="Arial" pitchFamily="34" charset="0"/>
              </a:rPr>
              <a:t/>
            </a:r>
            <a:br>
              <a:rPr lang="en-US" sz="5500" b="1" smtClean="0">
                <a:solidFill>
                  <a:srgbClr val="5A4573"/>
                </a:solidFill>
                <a:latin typeface="Arial" pitchFamily="34" charset="0"/>
                <a:cs typeface="Arial" pitchFamily="34" charset="0"/>
              </a:rPr>
            </a:br>
            <a:endParaRPr lang="en-US" sz="5500" b="1">
              <a:solidFill>
                <a:srgbClr val="5A4573"/>
              </a:solidFill>
              <a:latin typeface="Arial" pitchFamily="34" charset="0"/>
              <a:cs typeface="Arial" pitchFamily="34" charset="0"/>
            </a:endParaRPr>
          </a:p>
        </p:txBody>
      </p:sp>
      <p:sp>
        <p:nvSpPr>
          <p:cNvPr id="4" name="Rectangle 3"/>
          <p:cNvSpPr/>
          <p:nvPr/>
        </p:nvSpPr>
        <p:spPr>
          <a:xfrm>
            <a:off x="2133600" y="4648200"/>
            <a:ext cx="6858000" cy="523220"/>
          </a:xfrm>
          <a:prstGeom prst="rect">
            <a:avLst/>
          </a:prstGeom>
        </p:spPr>
        <p:txBody>
          <a:bodyPr wrap="square">
            <a:spAutoFit/>
          </a:bodyPr>
          <a:lstStyle/>
          <a:p>
            <a:endParaRPr lang="en-US" sz="2800" dirty="0"/>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10</a:t>
            </a:fld>
            <a:endParaRPr lang="en-US"/>
          </a:p>
        </p:txBody>
      </p:sp>
      <p:sp>
        <p:nvSpPr>
          <p:cNvPr id="6" name="Rectangle 5"/>
          <p:cNvSpPr/>
          <p:nvPr/>
        </p:nvSpPr>
        <p:spPr>
          <a:xfrm>
            <a:off x="838200" y="0"/>
            <a:ext cx="6705600" cy="584775"/>
          </a:xfrm>
          <a:prstGeom prst="rect">
            <a:avLst/>
          </a:prstGeom>
        </p:spPr>
        <p:txBody>
          <a:bodyPr wrap="square">
            <a:spAutoFit/>
          </a:bodyPr>
          <a:lstStyle/>
          <a:p>
            <a:pPr algn="ctr"/>
            <a:r>
              <a:rPr lang="en-US" sz="3200" b="1" smtClean="0">
                <a:solidFill>
                  <a:schemeClr val="bg1"/>
                </a:solidFill>
                <a:latin typeface="Arial" pitchFamily="34" charset="0"/>
                <a:cs typeface="Arial" pitchFamily="34" charset="0"/>
              </a:rPr>
              <a:t>3. Thuộc tính của pháp luật</a:t>
            </a:r>
            <a:endParaRPr lang="en-US" sz="3200">
              <a:solidFill>
                <a:schemeClr val="bg1"/>
              </a:solidFill>
            </a:endParaRPr>
          </a:p>
        </p:txBody>
      </p:sp>
      <p:graphicFrame>
        <p:nvGraphicFramePr>
          <p:cNvPr id="9" name="Diagram 8"/>
          <p:cNvGraphicFramePr/>
          <p:nvPr/>
        </p:nvGraphicFramePr>
        <p:xfrm>
          <a:off x="0" y="914400"/>
          <a:ext cx="4038600" cy="5715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1" name="Rounded Rectangular Callout 10"/>
          <p:cNvSpPr/>
          <p:nvPr/>
        </p:nvSpPr>
        <p:spPr>
          <a:xfrm>
            <a:off x="4648200" y="1066800"/>
            <a:ext cx="4267200" cy="1295400"/>
          </a:xfrm>
          <a:prstGeom prst="wedgeRoundRectCallout">
            <a:avLst>
              <a:gd name="adj1" fmla="val -67528"/>
              <a:gd name="adj2" fmla="val 3993"/>
              <a:gd name="adj3" fmla="val 16667"/>
            </a:avLst>
          </a:prstGeom>
          <a:solidFill>
            <a:srgbClr val="AA3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indent="-231775" algn="just">
              <a:buFontTx/>
              <a:buChar char="-"/>
            </a:pPr>
            <a:r>
              <a:rPr lang="en-US" sz="2400" dirty="0" err="1" smtClean="0">
                <a:latin typeface="Tahoma" pitchFamily="34" charset="0"/>
                <a:ea typeface="Tahoma" pitchFamily="34" charset="0"/>
                <a:cs typeface="Tahoma" pitchFamily="34" charset="0"/>
              </a:rPr>
              <a:t>Chuẩn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mực</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cho</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hành</a:t>
            </a:r>
            <a:r>
              <a:rPr lang="en-US" sz="2400" dirty="0" smtClean="0">
                <a:latin typeface="Tahoma" pitchFamily="34" charset="0"/>
                <a:ea typeface="Tahoma" pitchFamily="34" charset="0"/>
                <a:cs typeface="Tahoma" pitchFamily="34" charset="0"/>
              </a:rPr>
              <a:t> vi;</a:t>
            </a:r>
          </a:p>
          <a:p>
            <a:pPr marL="231775" indent="-231775" algn="just">
              <a:buFontTx/>
              <a:buChar char="-"/>
            </a:pPr>
            <a:r>
              <a:rPr lang="en-US" sz="2400" dirty="0" err="1" smtClean="0">
                <a:latin typeface="Tahoma" pitchFamily="34" charset="0"/>
                <a:ea typeface="Tahoma" pitchFamily="34" charset="0"/>
                <a:cs typeface="Tahoma" pitchFamily="34" charset="0"/>
              </a:rPr>
              <a:t>Điều</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chỉnh</a:t>
            </a:r>
            <a:r>
              <a:rPr lang="en-US" sz="2400" dirty="0" smtClean="0">
                <a:latin typeface="Tahoma" pitchFamily="34" charset="0"/>
                <a:ea typeface="Tahoma" pitchFamily="34" charset="0"/>
                <a:cs typeface="Tahoma" pitchFamily="34" charset="0"/>
              </a:rPr>
              <a:t> QHXH </a:t>
            </a:r>
            <a:r>
              <a:rPr lang="en-US" sz="2400" dirty="0" err="1" smtClean="0">
                <a:latin typeface="Tahoma" pitchFamily="34" charset="0"/>
                <a:ea typeface="Tahoma" pitchFamily="34" charset="0"/>
                <a:cs typeface="Tahoma" pitchFamily="34" charset="0"/>
              </a:rPr>
              <a:t>cơ</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bản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điển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hình</a:t>
            </a:r>
            <a:r>
              <a:rPr lang="en-US" sz="2400" dirty="0" smtClean="0">
                <a:latin typeface="Tahoma" pitchFamily="34" charset="0"/>
                <a:ea typeface="Tahoma" pitchFamily="34" charset="0"/>
                <a:cs typeface="Tahoma" pitchFamily="34" charset="0"/>
              </a:rPr>
              <a:t>.</a:t>
            </a:r>
            <a:endParaRPr lang="en-US" sz="2400" dirty="0">
              <a:latin typeface="Tahoma" pitchFamily="34" charset="0"/>
              <a:ea typeface="Tahoma" pitchFamily="34" charset="0"/>
              <a:cs typeface="Tahoma" pitchFamily="34" charset="0"/>
            </a:endParaRPr>
          </a:p>
        </p:txBody>
      </p:sp>
      <p:sp>
        <p:nvSpPr>
          <p:cNvPr id="12" name="Rounded Rectangular Callout 11"/>
          <p:cNvSpPr/>
          <p:nvPr/>
        </p:nvSpPr>
        <p:spPr>
          <a:xfrm>
            <a:off x="4495800" y="3048000"/>
            <a:ext cx="4495800" cy="1295400"/>
          </a:xfrm>
          <a:prstGeom prst="wedgeRoundRectCallout">
            <a:avLst>
              <a:gd name="adj1" fmla="val -63323"/>
              <a:gd name="adj2" fmla="val 7575"/>
              <a:gd name="adj3" fmla="val 16667"/>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indent="-231775" algn="just">
              <a:buFontTx/>
              <a:buChar char="-"/>
            </a:pPr>
            <a:r>
              <a:rPr lang="en-US" sz="2400" smtClean="0">
                <a:latin typeface="Tahoma" pitchFamily="34" charset="0"/>
                <a:ea typeface="Tahoma" pitchFamily="34" charset="0"/>
                <a:cs typeface="Tahoma" pitchFamily="34" charset="0"/>
              </a:rPr>
              <a:t>Thể hiện bằng hình thức;</a:t>
            </a:r>
          </a:p>
          <a:p>
            <a:pPr marL="231775" indent="-231775" algn="just">
              <a:buFontTx/>
              <a:buChar char="-"/>
            </a:pPr>
            <a:r>
              <a:rPr lang="en-US" sz="2400" smtClean="0">
                <a:latin typeface="Tahoma" pitchFamily="34" charset="0"/>
                <a:ea typeface="Tahoma" pitchFamily="34" charset="0"/>
                <a:cs typeface="Tahoma" pitchFamily="34" charset="0"/>
              </a:rPr>
              <a:t>Ngôn ngữ rõ ràng, chính xác.</a:t>
            </a:r>
            <a:endParaRPr lang="en-US" sz="2400">
              <a:latin typeface="Tahoma" pitchFamily="34" charset="0"/>
              <a:ea typeface="Tahoma" pitchFamily="34" charset="0"/>
              <a:cs typeface="Tahoma" pitchFamily="34" charset="0"/>
            </a:endParaRPr>
          </a:p>
        </p:txBody>
      </p:sp>
      <p:sp>
        <p:nvSpPr>
          <p:cNvPr id="13" name="Rounded Rectangular Callout 12"/>
          <p:cNvSpPr/>
          <p:nvPr/>
        </p:nvSpPr>
        <p:spPr>
          <a:xfrm>
            <a:off x="4724400" y="5029200"/>
            <a:ext cx="4267200" cy="1371600"/>
          </a:xfrm>
          <a:prstGeom prst="wedgeRoundRectCallout">
            <a:avLst>
              <a:gd name="adj1" fmla="val -67208"/>
              <a:gd name="adj2" fmla="val 3993"/>
              <a:gd name="adj3" fmla="val 16667"/>
            </a:avLst>
          </a:prstGeom>
          <a:solidFill>
            <a:srgbClr val="6C53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indent="-231775" algn="just">
              <a:buFontTx/>
              <a:buChar char="-"/>
            </a:pPr>
            <a:r>
              <a:rPr lang="en-US" sz="2400" dirty="0" err="1" smtClean="0">
                <a:latin typeface="Tahoma" pitchFamily="34" charset="0"/>
                <a:ea typeface="Tahoma" pitchFamily="34" charset="0"/>
                <a:cs typeface="Tahoma" pitchFamily="34" charset="0"/>
              </a:rPr>
              <a:t>Đảm</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bảo</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về</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nội</a:t>
            </a:r>
            <a:r>
              <a:rPr lang="en-US" sz="2400" dirty="0" smtClean="0">
                <a:latin typeface="Tahoma" pitchFamily="34" charset="0"/>
                <a:ea typeface="Tahoma" pitchFamily="34" charset="0"/>
                <a:cs typeface="Tahoma" pitchFamily="34" charset="0"/>
              </a:rPr>
              <a:t> dung;</a:t>
            </a:r>
          </a:p>
          <a:p>
            <a:pPr marL="231775" indent="-231775" algn="just">
              <a:buFontTx/>
              <a:buChar char="-"/>
            </a:pPr>
            <a:r>
              <a:rPr lang="en-US" sz="2400" dirty="0" err="1" smtClean="0">
                <a:latin typeface="Tahoma" pitchFamily="34" charset="0"/>
                <a:ea typeface="Tahoma" pitchFamily="34" charset="0"/>
                <a:cs typeface="Tahoma" pitchFamily="34" charset="0"/>
              </a:rPr>
              <a:t>Khả</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năng</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tổ</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chức</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thực</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hiện</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pháp</a:t>
            </a:r>
            <a:r>
              <a:rPr lang="en-US" sz="2400" dirty="0" smtClean="0">
                <a:latin typeface="Tahoma" pitchFamily="34" charset="0"/>
                <a:ea typeface="Tahoma" pitchFamily="34" charset="0"/>
                <a:cs typeface="Tahoma" pitchFamily="34" charset="0"/>
              </a:rPr>
              <a:t> </a:t>
            </a:r>
            <a:r>
              <a:rPr lang="en-US" sz="2400" dirty="0" err="1" smtClean="0">
                <a:latin typeface="Tahoma" pitchFamily="34" charset="0"/>
                <a:ea typeface="Tahoma" pitchFamily="34" charset="0"/>
                <a:cs typeface="Tahoma" pitchFamily="34" charset="0"/>
              </a:rPr>
              <a:t>luật</a:t>
            </a:r>
            <a:r>
              <a:rPr lang="en-US" sz="2400" dirty="0" smtClean="0">
                <a:latin typeface="Tahoma" pitchFamily="34" charset="0"/>
                <a:ea typeface="Tahoma" pitchFamily="34" charset="0"/>
                <a:cs typeface="Tahoma" pitchFamily="34" charset="0"/>
              </a:rPr>
              <a:t>.</a:t>
            </a:r>
            <a:endParaRPr lang="en-US" sz="2400" dirty="0">
              <a:latin typeface="Tahoma" pitchFamily="34" charset="0"/>
              <a:ea typeface="Tahoma" pitchFamily="34" charset="0"/>
              <a:cs typeface="Tahoma"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3"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to="" calcmode="lin" valueType="num">
                                      <p:cBhvr>
                                        <p:cTn id="13" dur="1" fill="hold"/>
                                        <p:tgtEl>
                                          <p:spTgt spid="11"/>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4" presetClass="entr" presetSubtype="16" fill="hold" grpId="0"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ox(in)">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1+#ppt_w/2"/>
                                          </p:val>
                                        </p:tav>
                                        <p:tav tm="100000">
                                          <p:val>
                                            <p:strVal val="#ppt_x"/>
                                          </p:val>
                                        </p:tav>
                                      </p:tavLst>
                                    </p:anim>
                                    <p:anim calcmode="lin" valueType="num">
                                      <p:cBhvr additive="base">
                                        <p:cTn id="24" dur="500" fill="hold"/>
                                        <p:tgtEl>
                                          <p:spTgt spid="1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1" grpId="0" animBg="1"/>
      <p:bldP spid="12"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11</a:t>
            </a:fld>
            <a:endParaRPr lang="en-US"/>
          </a:p>
        </p:txBody>
      </p:sp>
      <p:sp>
        <p:nvSpPr>
          <p:cNvPr id="6" name="Rectangle 5"/>
          <p:cNvSpPr/>
          <p:nvPr/>
        </p:nvSpPr>
        <p:spPr>
          <a:xfrm>
            <a:off x="838200" y="0"/>
            <a:ext cx="6705600" cy="584775"/>
          </a:xfrm>
          <a:prstGeom prst="rect">
            <a:avLst/>
          </a:prstGeom>
        </p:spPr>
        <p:txBody>
          <a:bodyPr wrap="square">
            <a:spAutoFit/>
          </a:bodyPr>
          <a:lstStyle/>
          <a:p>
            <a:pPr algn="ctr"/>
            <a:r>
              <a:rPr lang="en-US" sz="3200" b="1" smtClean="0">
                <a:solidFill>
                  <a:schemeClr val="bg1"/>
                </a:solidFill>
                <a:latin typeface="Arial" pitchFamily="34" charset="0"/>
                <a:cs typeface="Arial" pitchFamily="34" charset="0"/>
              </a:rPr>
              <a:t>4. Chức năng của pháp luật</a:t>
            </a:r>
            <a:endParaRPr lang="en-US" sz="3200">
              <a:solidFill>
                <a:schemeClr val="bg1"/>
              </a:solidFill>
            </a:endParaRPr>
          </a:p>
        </p:txBody>
      </p:sp>
      <p:sp>
        <p:nvSpPr>
          <p:cNvPr id="13" name="Rectangle 12"/>
          <p:cNvSpPr/>
          <p:nvPr/>
        </p:nvSpPr>
        <p:spPr>
          <a:xfrm>
            <a:off x="1676400" y="2971800"/>
            <a:ext cx="5702202" cy="830997"/>
          </a:xfrm>
          <a:prstGeom prst="rect">
            <a:avLst/>
          </a:prstGeom>
          <a:noFill/>
        </p:spPr>
        <p:txBody>
          <a:bodyPr wrap="none" lIns="91440" tIns="45720" rIns="91440" bIns="45720">
            <a:spAutoFit/>
          </a:bodyPr>
          <a:lstStyle/>
          <a:p>
            <a:pPr algn="ctr"/>
            <a:r>
              <a:rPr lang="en-US" sz="4800" b="1" cap="none" spc="0" smtClean="0">
                <a:ln w="1905"/>
                <a:solidFill>
                  <a:srgbClr val="0070C0"/>
                </a:solidFill>
                <a:effectLst>
                  <a:innerShdw blurRad="69850" dist="43180" dir="5400000">
                    <a:srgbClr val="000000">
                      <a:alpha val="65000"/>
                    </a:srgbClr>
                  </a:innerShdw>
                </a:effectLst>
                <a:latin typeface="Tahoma" pitchFamily="34" charset="0"/>
                <a:ea typeface="Tahoma" pitchFamily="34" charset="0"/>
                <a:cs typeface="Tahoma" pitchFamily="34" charset="0"/>
              </a:rPr>
              <a:t>Chức năng bảo vệ</a:t>
            </a:r>
            <a:endParaRPr lang="en-US" sz="4800" b="1" cap="none" spc="0">
              <a:ln w="1905"/>
              <a:solidFill>
                <a:srgbClr val="0070C0"/>
              </a:solidFill>
              <a:effectLst>
                <a:innerShdw blurRad="69850" dist="43180" dir="5400000">
                  <a:srgbClr val="000000">
                    <a:alpha val="65000"/>
                  </a:srgbClr>
                </a:innerShdw>
              </a:effectLst>
              <a:latin typeface="Tahoma" pitchFamily="34" charset="0"/>
              <a:ea typeface="Tahoma" pitchFamily="34" charset="0"/>
              <a:cs typeface="Tahoma" pitchFamily="34" charset="0"/>
            </a:endParaRPr>
          </a:p>
        </p:txBody>
      </p:sp>
      <p:sp>
        <p:nvSpPr>
          <p:cNvPr id="14" name="Rectangle 13"/>
          <p:cNvSpPr/>
          <p:nvPr/>
        </p:nvSpPr>
        <p:spPr>
          <a:xfrm>
            <a:off x="1066800" y="1219200"/>
            <a:ext cx="6867585" cy="830997"/>
          </a:xfrm>
          <a:prstGeom prst="rect">
            <a:avLst/>
          </a:prstGeom>
          <a:noFill/>
        </p:spPr>
        <p:txBody>
          <a:bodyPr wrap="none" lIns="91440" tIns="45720" rIns="91440" bIns="45720">
            <a:spAutoFit/>
          </a:bodyPr>
          <a:lstStyle/>
          <a:p>
            <a:pPr algn="ctr"/>
            <a:r>
              <a:rPr lang="en-US" sz="4800" b="1" cap="none" spc="0" smtClean="0">
                <a:ln w="1905"/>
                <a:solidFill>
                  <a:srgbClr val="00B050"/>
                </a:solidFill>
                <a:effectLst>
                  <a:innerShdw blurRad="69850" dist="43180" dir="5400000">
                    <a:srgbClr val="000000">
                      <a:alpha val="65000"/>
                    </a:srgbClr>
                  </a:innerShdw>
                </a:effectLst>
                <a:latin typeface="Tahoma" pitchFamily="34" charset="0"/>
                <a:ea typeface="Tahoma" pitchFamily="34" charset="0"/>
                <a:cs typeface="Tahoma" pitchFamily="34" charset="0"/>
              </a:rPr>
              <a:t>Chức năng điều chỉnh</a:t>
            </a:r>
            <a:endParaRPr lang="en-US" sz="4800" b="1" cap="none" spc="0">
              <a:ln w="1905"/>
              <a:solidFill>
                <a:srgbClr val="00B050"/>
              </a:solidFill>
              <a:effectLst>
                <a:innerShdw blurRad="69850" dist="43180" dir="5400000">
                  <a:srgbClr val="000000">
                    <a:alpha val="65000"/>
                  </a:srgbClr>
                </a:innerShdw>
              </a:effectLst>
              <a:latin typeface="Tahoma" pitchFamily="34" charset="0"/>
              <a:ea typeface="Tahoma" pitchFamily="34" charset="0"/>
              <a:cs typeface="Tahoma" pitchFamily="34" charset="0"/>
            </a:endParaRPr>
          </a:p>
        </p:txBody>
      </p:sp>
      <p:sp>
        <p:nvSpPr>
          <p:cNvPr id="15" name="Rectangle 14"/>
          <p:cNvSpPr/>
          <p:nvPr/>
        </p:nvSpPr>
        <p:spPr>
          <a:xfrm>
            <a:off x="1371600" y="4876800"/>
            <a:ext cx="6272871" cy="830997"/>
          </a:xfrm>
          <a:prstGeom prst="rect">
            <a:avLst/>
          </a:prstGeom>
          <a:noFill/>
        </p:spPr>
        <p:txBody>
          <a:bodyPr wrap="none" lIns="91440" tIns="45720" rIns="91440" bIns="45720">
            <a:spAutoFit/>
          </a:bodyPr>
          <a:lstStyle/>
          <a:p>
            <a:pPr algn="ctr"/>
            <a:r>
              <a:rPr lang="en-US" sz="4800" b="1" cap="none" spc="0" smtClean="0">
                <a:ln w="1905"/>
                <a:solidFill>
                  <a:schemeClr val="accent6">
                    <a:lumMod val="75000"/>
                  </a:schemeClr>
                </a:solidFill>
                <a:effectLst>
                  <a:innerShdw blurRad="69850" dist="43180" dir="5400000">
                    <a:srgbClr val="000000">
                      <a:alpha val="65000"/>
                    </a:srgbClr>
                  </a:innerShdw>
                </a:effectLst>
                <a:latin typeface="Tahoma" pitchFamily="34" charset="0"/>
                <a:ea typeface="Tahoma" pitchFamily="34" charset="0"/>
                <a:cs typeface="Tahoma" pitchFamily="34" charset="0"/>
              </a:rPr>
              <a:t>Chức năng giáo dục</a:t>
            </a:r>
            <a:endParaRPr lang="en-US" sz="4800" b="1" cap="none" spc="0">
              <a:ln w="1905"/>
              <a:solidFill>
                <a:schemeClr val="accent6">
                  <a:lumMod val="75000"/>
                </a:schemeClr>
              </a:solidFill>
              <a:effectLst>
                <a:innerShdw blurRad="69850" dist="43180" dir="5400000">
                  <a:srgbClr val="000000">
                    <a:alpha val="65000"/>
                  </a:srgbClr>
                </a:innerShdw>
              </a:effectLst>
              <a:latin typeface="Tahoma" pitchFamily="34" charset="0"/>
              <a:ea typeface="Tahoma" pitchFamily="34" charset="0"/>
              <a:cs typeface="Tahoma"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to="" calcmode="lin" valueType="num">
                                      <p:cBhvr>
                                        <p:cTn id="7" dur="1" fill="hold"/>
                                        <p:tgtEl>
                                          <p:spTgt spid="14"/>
                                        </p:tgtEl>
                                        <p:attrNameLst>
                                          <p:attrName/>
                                        </p:attrNameLst>
                                      </p:cBhvr>
                                    </p:anim>
                                  </p:childTnLst>
                                </p:cTn>
                              </p:par>
                              <p:par>
                                <p:cTn id="8" presetID="24"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 to="" calcmode="lin" valueType="num">
                                      <p:cBhvr>
                                        <p:cTn id="10" dur="1" fill="hold"/>
                                        <p:tgtEl>
                                          <p:spTgt spid="13"/>
                                        </p:tgtEl>
                                        <p:attrNameLst>
                                          <p:attrName/>
                                        </p:attrNameLst>
                                      </p:cBhvr>
                                    </p:anim>
                                  </p:childTnLst>
                                </p:cTn>
                              </p:par>
                              <p:par>
                                <p:cTn id="11" presetID="24"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 to="" calcmode="lin" valueType="num">
                                      <p:cBhvr>
                                        <p:cTn id="13" dur="1" fill="hold"/>
                                        <p:tgtEl>
                                          <p:spTgt spid="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12</a:t>
            </a:fld>
            <a:endParaRPr lang="en-US"/>
          </a:p>
        </p:txBody>
      </p:sp>
      <p:sp>
        <p:nvSpPr>
          <p:cNvPr id="6" name="Rectangle 5"/>
          <p:cNvSpPr/>
          <p:nvPr/>
        </p:nvSpPr>
        <p:spPr>
          <a:xfrm>
            <a:off x="838200" y="0"/>
            <a:ext cx="6705600" cy="584775"/>
          </a:xfrm>
          <a:prstGeom prst="rect">
            <a:avLst/>
          </a:prstGeom>
        </p:spPr>
        <p:txBody>
          <a:bodyPr wrap="square">
            <a:spAutoFit/>
          </a:bodyPr>
          <a:lstStyle/>
          <a:p>
            <a:pPr algn="ctr"/>
            <a:r>
              <a:rPr lang="en-US" sz="3200" b="1" smtClean="0">
                <a:solidFill>
                  <a:schemeClr val="bg1"/>
                </a:solidFill>
                <a:latin typeface="Arial" pitchFamily="34" charset="0"/>
                <a:cs typeface="Arial" pitchFamily="34" charset="0"/>
              </a:rPr>
              <a:t>5. Hình thức của pháp luật</a:t>
            </a:r>
            <a:endParaRPr lang="en-US" sz="3200">
              <a:solidFill>
                <a:schemeClr val="bg1"/>
              </a:solidFill>
            </a:endParaRPr>
          </a:p>
        </p:txBody>
      </p:sp>
      <p:graphicFrame>
        <p:nvGraphicFramePr>
          <p:cNvPr id="9" name="Diagram 8"/>
          <p:cNvGraphicFramePr/>
          <p:nvPr/>
        </p:nvGraphicFramePr>
        <p:xfrm>
          <a:off x="0" y="1524000"/>
          <a:ext cx="2895600" cy="533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603291841"/>
              </p:ext>
            </p:extLst>
          </p:nvPr>
        </p:nvGraphicFramePr>
        <p:xfrm>
          <a:off x="3048000" y="1219200"/>
          <a:ext cx="2895600" cy="50292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p:cNvGraphicFramePr/>
          <p:nvPr>
            <p:extLst>
              <p:ext uri="{D42A27DB-BD31-4B8C-83A1-F6EECF244321}">
                <p14:modId xmlns:p14="http://schemas.microsoft.com/office/powerpoint/2010/main" val="3453123392"/>
              </p:ext>
            </p:extLst>
          </p:nvPr>
        </p:nvGraphicFramePr>
        <p:xfrm>
          <a:off x="6096000" y="914400"/>
          <a:ext cx="3048000" cy="44958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ou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Graphic spid="11"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13</a:t>
            </a:fld>
            <a:endParaRPr lang="en-US"/>
          </a:p>
        </p:txBody>
      </p:sp>
      <p:sp>
        <p:nvSpPr>
          <p:cNvPr id="6" name="Rectangle 5"/>
          <p:cNvSpPr/>
          <p:nvPr/>
        </p:nvSpPr>
        <p:spPr>
          <a:xfrm>
            <a:off x="838200" y="0"/>
            <a:ext cx="6705600" cy="584775"/>
          </a:xfrm>
          <a:prstGeom prst="rect">
            <a:avLst/>
          </a:prstGeom>
        </p:spPr>
        <p:txBody>
          <a:bodyPr wrap="square">
            <a:spAutoFit/>
          </a:bodyPr>
          <a:lstStyle/>
          <a:p>
            <a:pPr algn="ctr"/>
            <a:r>
              <a:rPr lang="en-US" sz="3200" b="1" smtClean="0">
                <a:solidFill>
                  <a:schemeClr val="bg1"/>
                </a:solidFill>
                <a:latin typeface="Arial" pitchFamily="34" charset="0"/>
                <a:cs typeface="Arial" pitchFamily="34" charset="0"/>
              </a:rPr>
              <a:t>6. Các mối liên hệ của pháp luật</a:t>
            </a:r>
            <a:endParaRPr lang="en-US" sz="3200">
              <a:solidFill>
                <a:schemeClr val="bg1"/>
              </a:solidFill>
            </a:endParaRPr>
          </a:p>
        </p:txBody>
      </p:sp>
      <p:sp>
        <p:nvSpPr>
          <p:cNvPr id="10" name="Flowchart: Decision 9"/>
          <p:cNvSpPr/>
          <p:nvPr/>
        </p:nvSpPr>
        <p:spPr>
          <a:xfrm>
            <a:off x="2133600" y="2286000"/>
            <a:ext cx="4724400" cy="2362200"/>
          </a:xfrm>
          <a:prstGeom prst="flowChartDecisi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smtClean="0">
                <a:latin typeface="Tahoma" pitchFamily="34" charset="0"/>
                <a:ea typeface="Tahoma" pitchFamily="34" charset="0"/>
                <a:cs typeface="Tahoma" pitchFamily="34" charset="0"/>
              </a:rPr>
              <a:t>PHÁP LUẬT</a:t>
            </a:r>
            <a:endParaRPr lang="en-US" sz="2800" b="1">
              <a:latin typeface="Tahoma" pitchFamily="34" charset="0"/>
              <a:ea typeface="Tahoma" pitchFamily="34" charset="0"/>
              <a:cs typeface="Tahoma" pitchFamily="34" charset="0"/>
            </a:endParaRPr>
          </a:p>
        </p:txBody>
      </p:sp>
      <p:sp>
        <p:nvSpPr>
          <p:cNvPr id="11" name="Flowchart: Connector 10"/>
          <p:cNvSpPr/>
          <p:nvPr/>
        </p:nvSpPr>
        <p:spPr>
          <a:xfrm>
            <a:off x="2819400" y="990600"/>
            <a:ext cx="3276600" cy="1219200"/>
          </a:xfrm>
          <a:prstGeom prst="flowChartConnector">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latin typeface="Tahoma" pitchFamily="34" charset="0"/>
                <a:ea typeface="Tahoma" pitchFamily="34" charset="0"/>
                <a:cs typeface="Tahoma" pitchFamily="34" charset="0"/>
              </a:rPr>
              <a:t>Kinh tế</a:t>
            </a:r>
            <a:endParaRPr lang="en-US" sz="3200" b="1">
              <a:latin typeface="Tahoma" pitchFamily="34" charset="0"/>
              <a:ea typeface="Tahoma" pitchFamily="34" charset="0"/>
              <a:cs typeface="Tahoma" pitchFamily="34" charset="0"/>
            </a:endParaRPr>
          </a:p>
        </p:txBody>
      </p:sp>
      <p:sp>
        <p:nvSpPr>
          <p:cNvPr id="13" name="Flowchart: Connector 12"/>
          <p:cNvSpPr/>
          <p:nvPr/>
        </p:nvSpPr>
        <p:spPr>
          <a:xfrm>
            <a:off x="2895600" y="4724400"/>
            <a:ext cx="3276600" cy="1219200"/>
          </a:xfrm>
          <a:prstGeom prst="flowChartConnector">
            <a:avLst/>
          </a:prstGeom>
          <a:solidFill>
            <a:srgbClr val="E2A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latin typeface="Tahoma" pitchFamily="34" charset="0"/>
                <a:ea typeface="Tahoma" pitchFamily="34" charset="0"/>
                <a:cs typeface="Tahoma" pitchFamily="34" charset="0"/>
              </a:rPr>
              <a:t>Chính trị</a:t>
            </a:r>
            <a:endParaRPr lang="en-US" sz="3200" b="1">
              <a:latin typeface="Tahoma" pitchFamily="34" charset="0"/>
              <a:ea typeface="Tahoma" pitchFamily="34" charset="0"/>
              <a:cs typeface="Tahoma" pitchFamily="34" charset="0"/>
            </a:endParaRPr>
          </a:p>
        </p:txBody>
      </p:sp>
      <p:sp>
        <p:nvSpPr>
          <p:cNvPr id="14" name="Flowchart: Connector 13"/>
          <p:cNvSpPr/>
          <p:nvPr/>
        </p:nvSpPr>
        <p:spPr>
          <a:xfrm>
            <a:off x="304800" y="1905000"/>
            <a:ext cx="1752600" cy="3200400"/>
          </a:xfrm>
          <a:prstGeom prst="flowChartConnector">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latin typeface="Tahoma" pitchFamily="34" charset="0"/>
                <a:ea typeface="Tahoma" pitchFamily="34" charset="0"/>
                <a:cs typeface="Tahoma" pitchFamily="34" charset="0"/>
              </a:rPr>
              <a:t>Nhà nước</a:t>
            </a:r>
            <a:endParaRPr lang="en-US" sz="3200" b="1">
              <a:latin typeface="Tahoma" pitchFamily="34" charset="0"/>
              <a:ea typeface="Tahoma" pitchFamily="34" charset="0"/>
              <a:cs typeface="Tahoma" pitchFamily="34" charset="0"/>
            </a:endParaRPr>
          </a:p>
        </p:txBody>
      </p:sp>
      <p:sp>
        <p:nvSpPr>
          <p:cNvPr id="16" name="Flowchart: Connector 15"/>
          <p:cNvSpPr/>
          <p:nvPr/>
        </p:nvSpPr>
        <p:spPr>
          <a:xfrm>
            <a:off x="6934200" y="1981200"/>
            <a:ext cx="1905000" cy="2895600"/>
          </a:xfrm>
          <a:prstGeom prst="flowChartConnector">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latin typeface="Tahoma" pitchFamily="34" charset="0"/>
                <a:ea typeface="Tahoma" pitchFamily="34" charset="0"/>
                <a:cs typeface="Tahoma" pitchFamily="34" charset="0"/>
              </a:rPr>
              <a:t>Quy phạm XH </a:t>
            </a:r>
            <a:endParaRPr lang="en-US" sz="3200" b="1">
              <a:latin typeface="Tahoma" pitchFamily="34" charset="0"/>
              <a:ea typeface="Tahoma" pitchFamily="34" charset="0"/>
              <a:cs typeface="Tahoma"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to="" calcmode="lin" valueType="num">
                                      <p:cBhvr>
                                        <p:cTn id="7" dur="1" fill="hold"/>
                                        <p:tgtEl>
                                          <p:spTgt spid="11"/>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 to="" calcmode="lin" valueType="num">
                                      <p:cBhvr>
                                        <p:cTn id="12" dur="1" fill="hold"/>
                                        <p:tgtEl>
                                          <p:spTgt spid="13"/>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 to="" calcmode="lin" valueType="num">
                                      <p:cBhvr>
                                        <p:cTn id="17" dur="1" fill="hold"/>
                                        <p:tgtEl>
                                          <p:spTgt spid="14"/>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 to="" calcmode="lin" valueType="num">
                                      <p:cBhvr>
                                        <p:cTn id="22" dur="1" fill="hold"/>
                                        <p:tgtEl>
                                          <p:spTgt spid="16"/>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4"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14</a:t>
            </a:fld>
            <a:endParaRPr lang="en-US"/>
          </a:p>
        </p:txBody>
      </p:sp>
      <p:sp>
        <p:nvSpPr>
          <p:cNvPr id="6" name="Rectangle 5"/>
          <p:cNvSpPr/>
          <p:nvPr/>
        </p:nvSpPr>
        <p:spPr>
          <a:xfrm>
            <a:off x="838200" y="0"/>
            <a:ext cx="6705600" cy="584775"/>
          </a:xfrm>
          <a:prstGeom prst="rect">
            <a:avLst/>
          </a:prstGeom>
        </p:spPr>
        <p:txBody>
          <a:bodyPr wrap="square">
            <a:spAutoFit/>
          </a:bodyPr>
          <a:lstStyle/>
          <a:p>
            <a:pPr algn="ctr"/>
            <a:r>
              <a:rPr lang="en-US" sz="3200" b="1" smtClean="0">
                <a:solidFill>
                  <a:schemeClr val="bg1"/>
                </a:solidFill>
                <a:latin typeface="Arial" pitchFamily="34" charset="0"/>
                <a:cs typeface="Arial" pitchFamily="34" charset="0"/>
              </a:rPr>
              <a:t>7. Pháp chế XHCN</a:t>
            </a:r>
            <a:endParaRPr lang="en-US" sz="3200">
              <a:solidFill>
                <a:schemeClr val="bg1"/>
              </a:solidFill>
            </a:endParaRPr>
          </a:p>
        </p:txBody>
      </p:sp>
      <p:sp>
        <p:nvSpPr>
          <p:cNvPr id="9" name="Content Placeholder 1"/>
          <p:cNvSpPr>
            <a:spLocks noGrp="1"/>
          </p:cNvSpPr>
          <p:nvPr>
            <p:ph idx="1"/>
          </p:nvPr>
        </p:nvSpPr>
        <p:spPr>
          <a:xfrm>
            <a:off x="228600" y="1600200"/>
            <a:ext cx="8610600" cy="3429000"/>
          </a:xfrm>
        </p:spPr>
        <p:txBody>
          <a:bodyPr>
            <a:noAutofit/>
          </a:bodyPr>
          <a:lstStyle/>
          <a:p>
            <a:pPr marL="365125" indent="-23813" algn="just">
              <a:lnSpc>
                <a:spcPct val="120000"/>
              </a:lnSpc>
              <a:spcBef>
                <a:spcPts val="600"/>
              </a:spcBef>
              <a:spcAft>
                <a:spcPts val="600"/>
              </a:spcAft>
              <a:buNone/>
              <a:defRPr/>
            </a:pPr>
            <a:r>
              <a:rPr lang="vi-VN" sz="3000" smtClean="0">
                <a:solidFill>
                  <a:srgbClr val="002060"/>
                </a:solidFill>
                <a:latin typeface="Times New Roman" pitchFamily="18" charset="0"/>
                <a:cs typeface="Times New Roman" pitchFamily="18" charset="0"/>
              </a:rPr>
              <a:t>Pháp chế XHCN là chế độ đặc biệt của đời sống chính trị – xã hội, trong đó mọi cơ quan Nhà nước, tổ chức xã hội, tổ chức kinh tế, nhân viên nhà nước, nhân viên của các tổ chức xã hội và mọi công dân</a:t>
            </a:r>
            <a:r>
              <a:rPr lang="vi-VN" sz="3000" b="1" i="1" smtClean="0">
                <a:solidFill>
                  <a:srgbClr val="002060"/>
                </a:solidFill>
                <a:latin typeface="Times New Roman" pitchFamily="18" charset="0"/>
                <a:cs typeface="Times New Roman" pitchFamily="18" charset="0"/>
              </a:rPr>
              <a:t> </a:t>
            </a:r>
            <a:r>
              <a:rPr lang="vi-VN" sz="3000" smtClean="0">
                <a:solidFill>
                  <a:srgbClr val="002060"/>
                </a:solidFill>
                <a:latin typeface="Times New Roman" pitchFamily="18" charset="0"/>
                <a:cs typeface="Times New Roman" pitchFamily="18" charset="0"/>
              </a:rPr>
              <a:t>đều phải tuân thủ pháp luật một cách nghiêm chỉnh, triệt để, chính xác.</a:t>
            </a:r>
            <a:endParaRPr lang="en-US" sz="3000" b="1" dirty="0">
              <a:solidFill>
                <a:srgbClr val="00206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9"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15</a:t>
            </a:fld>
            <a:endParaRPr lang="en-US"/>
          </a:p>
        </p:txBody>
      </p:sp>
      <p:sp>
        <p:nvSpPr>
          <p:cNvPr id="6" name="Rectangle 5"/>
          <p:cNvSpPr/>
          <p:nvPr/>
        </p:nvSpPr>
        <p:spPr>
          <a:xfrm>
            <a:off x="838200" y="0"/>
            <a:ext cx="6705600" cy="584775"/>
          </a:xfrm>
          <a:prstGeom prst="rect">
            <a:avLst/>
          </a:prstGeom>
        </p:spPr>
        <p:txBody>
          <a:bodyPr wrap="square">
            <a:spAutoFit/>
          </a:bodyPr>
          <a:lstStyle/>
          <a:p>
            <a:pPr algn="ctr"/>
            <a:r>
              <a:rPr lang="en-US" sz="3200" b="1" smtClean="0">
                <a:solidFill>
                  <a:schemeClr val="bg1"/>
                </a:solidFill>
                <a:latin typeface="Arial" pitchFamily="34" charset="0"/>
                <a:cs typeface="Arial" pitchFamily="34" charset="0"/>
              </a:rPr>
              <a:t>7. Pháp chế XHCN</a:t>
            </a:r>
            <a:endParaRPr lang="en-US" sz="3200">
              <a:solidFill>
                <a:schemeClr val="bg1"/>
              </a:solidFill>
            </a:endParaRPr>
          </a:p>
        </p:txBody>
      </p:sp>
      <p:sp>
        <p:nvSpPr>
          <p:cNvPr id="9" name="Content Placeholder 1"/>
          <p:cNvSpPr>
            <a:spLocks noGrp="1"/>
          </p:cNvSpPr>
          <p:nvPr>
            <p:ph idx="1"/>
          </p:nvPr>
        </p:nvSpPr>
        <p:spPr>
          <a:xfrm>
            <a:off x="228600" y="1219200"/>
            <a:ext cx="8763000" cy="4876800"/>
          </a:xfrm>
        </p:spPr>
        <p:txBody>
          <a:bodyPr>
            <a:noAutofit/>
          </a:bodyPr>
          <a:lstStyle/>
          <a:p>
            <a:pPr marL="0" indent="0" algn="just">
              <a:lnSpc>
                <a:spcPct val="120000"/>
              </a:lnSpc>
              <a:spcBef>
                <a:spcPts val="600"/>
              </a:spcBef>
              <a:spcAft>
                <a:spcPts val="600"/>
              </a:spcAft>
              <a:buNone/>
              <a:defRPr/>
            </a:pPr>
            <a:r>
              <a:rPr lang="vi-VN" sz="2800" b="1" smtClean="0">
                <a:solidFill>
                  <a:srgbClr val="002060"/>
                </a:solidFill>
                <a:latin typeface="Tahoma" pitchFamily="34" charset="0"/>
                <a:ea typeface="Tahoma" pitchFamily="34" charset="0"/>
                <a:cs typeface="Tahoma" pitchFamily="34" charset="0"/>
              </a:rPr>
              <a:t>Các nguyên tắc cơ bản của pháp chế XHCN</a:t>
            </a:r>
            <a:endParaRPr lang="en-US" sz="2800" b="1" smtClean="0">
              <a:solidFill>
                <a:srgbClr val="002060"/>
              </a:solidFill>
              <a:latin typeface="Tahoma" pitchFamily="34" charset="0"/>
              <a:ea typeface="Tahoma" pitchFamily="34" charset="0"/>
              <a:cs typeface="Tahoma" pitchFamily="34" charset="0"/>
            </a:endParaRPr>
          </a:p>
          <a:p>
            <a:pPr marL="623888" indent="-282575" algn="just">
              <a:lnSpc>
                <a:spcPct val="110000"/>
              </a:lnSpc>
              <a:spcBef>
                <a:spcPts val="600"/>
              </a:spcBef>
              <a:spcAft>
                <a:spcPts val="600"/>
              </a:spcAft>
              <a:buFont typeface="Wingdings" pitchFamily="2" charset="2"/>
              <a:buChar char="Ø"/>
            </a:pPr>
            <a:r>
              <a:rPr lang="vi-VN" sz="2800" smtClean="0">
                <a:latin typeface="Times New Roman" pitchFamily="18" charset="0"/>
                <a:cs typeface="Times New Roman" pitchFamily="18" charset="0"/>
              </a:rPr>
              <a:t>Tôn trọng tính tối cao của Hiến pháp và </a:t>
            </a:r>
            <a:r>
              <a:rPr lang="en-US" sz="2800" smtClean="0">
                <a:latin typeface="Times New Roman" pitchFamily="18" charset="0"/>
                <a:cs typeface="Times New Roman" pitchFamily="18" charset="0"/>
              </a:rPr>
              <a:t>l</a:t>
            </a:r>
            <a:r>
              <a:rPr lang="vi-VN" sz="2800" smtClean="0">
                <a:latin typeface="Times New Roman" pitchFamily="18" charset="0"/>
                <a:cs typeface="Times New Roman" pitchFamily="18" charset="0"/>
              </a:rPr>
              <a:t>uật</a:t>
            </a:r>
            <a:r>
              <a:rPr lang="en-US" sz="2800" smtClean="0">
                <a:latin typeface="Times New Roman" pitchFamily="18" charset="0"/>
                <a:cs typeface="Times New Roman" pitchFamily="18" charset="0"/>
              </a:rPr>
              <a:t>;</a:t>
            </a:r>
            <a:r>
              <a:rPr lang="vi-VN" sz="2800" smtClean="0">
                <a:latin typeface="Times New Roman" pitchFamily="18" charset="0"/>
                <a:cs typeface="Times New Roman" pitchFamily="18" charset="0"/>
              </a:rPr>
              <a:t> </a:t>
            </a:r>
            <a:endParaRPr lang="en-US" sz="2800" smtClean="0">
              <a:latin typeface="Times New Roman" pitchFamily="18" charset="0"/>
              <a:cs typeface="Times New Roman" pitchFamily="18" charset="0"/>
            </a:endParaRPr>
          </a:p>
          <a:p>
            <a:pPr marL="623888" indent="-282575" algn="just">
              <a:lnSpc>
                <a:spcPct val="110000"/>
              </a:lnSpc>
              <a:spcBef>
                <a:spcPts val="600"/>
              </a:spcBef>
              <a:spcAft>
                <a:spcPts val="600"/>
              </a:spcAft>
              <a:buFont typeface="Wingdings" pitchFamily="2" charset="2"/>
              <a:buChar char="Ø"/>
            </a:pPr>
            <a:r>
              <a:rPr lang="vi-VN" sz="2800" smtClean="0">
                <a:latin typeface="Times New Roman" pitchFamily="18" charset="0"/>
                <a:cs typeface="Times New Roman" pitchFamily="18" charset="0"/>
              </a:rPr>
              <a:t>Đảm bảo tính thống nhất trên quy mô toàn quốc</a:t>
            </a:r>
            <a:r>
              <a:rPr lang="en-US" sz="2800" smtClean="0">
                <a:latin typeface="Times New Roman" pitchFamily="18" charset="0"/>
                <a:cs typeface="Times New Roman" pitchFamily="18" charset="0"/>
              </a:rPr>
              <a:t>;</a:t>
            </a:r>
          </a:p>
          <a:p>
            <a:pPr marL="623888" indent="-282575" algn="just">
              <a:lnSpc>
                <a:spcPct val="110000"/>
              </a:lnSpc>
              <a:spcBef>
                <a:spcPts val="600"/>
              </a:spcBef>
              <a:spcAft>
                <a:spcPts val="600"/>
              </a:spcAft>
              <a:buFont typeface="Wingdings" pitchFamily="2" charset="2"/>
              <a:buChar char="Ø"/>
            </a:pPr>
            <a:r>
              <a:rPr lang="en-US" sz="2800" smtClean="0">
                <a:latin typeface="Times New Roman" pitchFamily="18" charset="0"/>
                <a:cs typeface="Times New Roman" pitchFamily="18" charset="0"/>
              </a:rPr>
              <a:t>CQNN</a:t>
            </a:r>
            <a:r>
              <a:rPr lang="vi-VN" sz="2800" smtClean="0">
                <a:latin typeface="Times New Roman" pitchFamily="18" charset="0"/>
                <a:cs typeface="Times New Roman" pitchFamily="18" charset="0"/>
              </a:rPr>
              <a:t> </a:t>
            </a:r>
            <a:r>
              <a:rPr lang="en-US" sz="2800" smtClean="0">
                <a:latin typeface="Times New Roman" pitchFamily="18" charset="0"/>
                <a:cs typeface="Times New Roman" pitchFamily="18" charset="0"/>
              </a:rPr>
              <a:t>có thẩm quyền </a:t>
            </a:r>
            <a:r>
              <a:rPr lang="vi-VN" sz="2800" smtClean="0">
                <a:latin typeface="Times New Roman" pitchFamily="18" charset="0"/>
                <a:cs typeface="Times New Roman" pitchFamily="18" charset="0"/>
              </a:rPr>
              <a:t>phải </a:t>
            </a:r>
            <a:r>
              <a:rPr lang="en-US" sz="2800" smtClean="0">
                <a:latin typeface="Times New Roman" pitchFamily="18" charset="0"/>
                <a:cs typeface="Times New Roman" pitchFamily="18" charset="0"/>
              </a:rPr>
              <a:t>hoạt động </a:t>
            </a:r>
            <a:r>
              <a:rPr lang="vi-VN" sz="2800" smtClean="0">
                <a:latin typeface="Times New Roman" pitchFamily="18" charset="0"/>
                <a:cs typeface="Times New Roman" pitchFamily="18" charset="0"/>
              </a:rPr>
              <a:t>tích cực, chủ động và có hiệu quả</a:t>
            </a:r>
            <a:r>
              <a:rPr lang="en-US" sz="2800" smtClean="0">
                <a:latin typeface="Times New Roman" pitchFamily="18" charset="0"/>
                <a:cs typeface="Times New Roman" pitchFamily="18" charset="0"/>
              </a:rPr>
              <a:t>;</a:t>
            </a:r>
          </a:p>
          <a:p>
            <a:pPr marL="623888" indent="-282575" algn="just">
              <a:lnSpc>
                <a:spcPct val="110000"/>
              </a:lnSpc>
              <a:spcBef>
                <a:spcPts val="600"/>
              </a:spcBef>
              <a:spcAft>
                <a:spcPts val="600"/>
              </a:spcAft>
              <a:buFont typeface="Wingdings" pitchFamily="2" charset="2"/>
              <a:buChar char="Ø"/>
            </a:pPr>
            <a:r>
              <a:rPr lang="vi-VN" sz="2800" smtClean="0">
                <a:latin typeface="Times New Roman" pitchFamily="18" charset="0"/>
                <a:cs typeface="Times New Roman" pitchFamily="18" charset="0"/>
              </a:rPr>
              <a:t>Không tách rời pháp chế với văn hó</a:t>
            </a:r>
            <a:r>
              <a:rPr lang="en-US" sz="2800" smtClean="0">
                <a:latin typeface="Times New Roman" pitchFamily="18" charset="0"/>
                <a:cs typeface="Times New Roman" pitchFamily="18" charset="0"/>
              </a:rPr>
              <a:t>a.</a:t>
            </a:r>
            <a:endParaRPr lang="en-US" sz="2800" b="1" i="1" smtClean="0">
              <a:latin typeface="Times New Roman" pitchFamily="18" charset="0"/>
              <a:cs typeface="Times New Roman" pitchFamily="18" charset="0"/>
            </a:endParaRPr>
          </a:p>
          <a:p>
            <a:pPr marL="365125" indent="-23813" algn="just">
              <a:lnSpc>
                <a:spcPct val="120000"/>
              </a:lnSpc>
              <a:spcBef>
                <a:spcPts val="600"/>
              </a:spcBef>
              <a:spcAft>
                <a:spcPts val="600"/>
              </a:spcAft>
              <a:buNone/>
              <a:defRPr/>
            </a:pPr>
            <a:endParaRPr lang="en-US" sz="3000" b="1" dirty="0">
              <a:solidFill>
                <a:srgbClr val="002060"/>
              </a:solidFill>
              <a:latin typeface="Tahoma" pitchFamily="34" charset="0"/>
              <a:ea typeface="Tahoma" pitchFamily="34" charset="0"/>
              <a:cs typeface="Tahoma"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 calcmode="lin" valueType="num">
                                      <p:cBhvr additive="base">
                                        <p:cTn id="7"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anim calcmode="lin" valueType="num">
                                      <p:cBhvr additive="base">
                                        <p:cTn id="11"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anim calcmode="lin" valueType="num">
                                      <p:cBhvr additive="base">
                                        <p:cTn id="1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16</a:t>
            </a:fld>
            <a:endParaRPr lang="en-US"/>
          </a:p>
        </p:txBody>
      </p:sp>
      <p:sp>
        <p:nvSpPr>
          <p:cNvPr id="6" name="Rectangle 5"/>
          <p:cNvSpPr/>
          <p:nvPr/>
        </p:nvSpPr>
        <p:spPr>
          <a:xfrm>
            <a:off x="838200" y="0"/>
            <a:ext cx="6705600" cy="584775"/>
          </a:xfrm>
          <a:prstGeom prst="rect">
            <a:avLst/>
          </a:prstGeom>
        </p:spPr>
        <p:txBody>
          <a:bodyPr wrap="square">
            <a:spAutoFit/>
          </a:bodyPr>
          <a:lstStyle/>
          <a:p>
            <a:pPr algn="ctr"/>
            <a:r>
              <a:rPr lang="en-US" sz="3200" b="1" smtClean="0">
                <a:solidFill>
                  <a:schemeClr val="bg1"/>
                </a:solidFill>
                <a:latin typeface="Arial" pitchFamily="34" charset="0"/>
                <a:cs typeface="Arial" pitchFamily="34" charset="0"/>
              </a:rPr>
              <a:t>7. Pháp chế XHCN</a:t>
            </a:r>
            <a:endParaRPr lang="en-US" sz="3200">
              <a:solidFill>
                <a:schemeClr val="bg1"/>
              </a:solidFill>
            </a:endParaRPr>
          </a:p>
        </p:txBody>
      </p:sp>
      <p:sp>
        <p:nvSpPr>
          <p:cNvPr id="9" name="Content Placeholder 1"/>
          <p:cNvSpPr>
            <a:spLocks noGrp="1"/>
          </p:cNvSpPr>
          <p:nvPr>
            <p:ph idx="1"/>
          </p:nvPr>
        </p:nvSpPr>
        <p:spPr>
          <a:xfrm>
            <a:off x="381000" y="762000"/>
            <a:ext cx="8763000" cy="609600"/>
          </a:xfrm>
        </p:spPr>
        <p:txBody>
          <a:bodyPr>
            <a:noAutofit/>
          </a:bodyPr>
          <a:lstStyle/>
          <a:p>
            <a:pPr marL="0" indent="0" algn="just">
              <a:lnSpc>
                <a:spcPct val="120000"/>
              </a:lnSpc>
              <a:spcBef>
                <a:spcPts val="600"/>
              </a:spcBef>
              <a:spcAft>
                <a:spcPts val="600"/>
              </a:spcAft>
              <a:buNone/>
              <a:defRPr/>
            </a:pPr>
            <a:r>
              <a:rPr lang="vi-VN" sz="2800" b="1" smtClean="0">
                <a:solidFill>
                  <a:srgbClr val="002060"/>
                </a:solidFill>
                <a:latin typeface="Tahoma" pitchFamily="34" charset="0"/>
                <a:ea typeface="Tahoma" pitchFamily="34" charset="0"/>
                <a:cs typeface="Tahoma" pitchFamily="34" charset="0"/>
              </a:rPr>
              <a:t>Các </a:t>
            </a:r>
            <a:r>
              <a:rPr lang="en-US" sz="2800" b="1" smtClean="0">
                <a:solidFill>
                  <a:srgbClr val="002060"/>
                </a:solidFill>
                <a:latin typeface="Tahoma" pitchFamily="34" charset="0"/>
                <a:ea typeface="Tahoma" pitchFamily="34" charset="0"/>
                <a:cs typeface="Tahoma" pitchFamily="34" charset="0"/>
              </a:rPr>
              <a:t>biện pháp tăng cường </a:t>
            </a:r>
            <a:r>
              <a:rPr lang="vi-VN" sz="2800" b="1" smtClean="0">
                <a:solidFill>
                  <a:srgbClr val="002060"/>
                </a:solidFill>
                <a:latin typeface="Tahoma" pitchFamily="34" charset="0"/>
                <a:ea typeface="Tahoma" pitchFamily="34" charset="0"/>
                <a:cs typeface="Tahoma" pitchFamily="34" charset="0"/>
              </a:rPr>
              <a:t>pháp chế XHCN</a:t>
            </a:r>
            <a:endParaRPr lang="en-US" sz="2800" b="1" smtClean="0">
              <a:solidFill>
                <a:srgbClr val="002060"/>
              </a:solidFill>
              <a:latin typeface="Tahoma" pitchFamily="34" charset="0"/>
              <a:ea typeface="Tahoma" pitchFamily="34" charset="0"/>
              <a:cs typeface="Tahoma" pitchFamily="34" charset="0"/>
            </a:endParaRPr>
          </a:p>
          <a:p>
            <a:pPr marL="365125" indent="-23813" algn="just">
              <a:lnSpc>
                <a:spcPct val="120000"/>
              </a:lnSpc>
              <a:spcBef>
                <a:spcPts val="600"/>
              </a:spcBef>
              <a:spcAft>
                <a:spcPts val="600"/>
              </a:spcAft>
              <a:buNone/>
              <a:defRPr/>
            </a:pPr>
            <a:endParaRPr lang="en-US" sz="3000" b="1" dirty="0">
              <a:solidFill>
                <a:srgbClr val="002060"/>
              </a:solidFill>
              <a:latin typeface="Tahoma" pitchFamily="34" charset="0"/>
              <a:ea typeface="Tahoma" pitchFamily="34" charset="0"/>
              <a:cs typeface="Tahoma" pitchFamily="34" charset="0"/>
            </a:endParaRPr>
          </a:p>
        </p:txBody>
      </p:sp>
      <p:sp>
        <p:nvSpPr>
          <p:cNvPr id="7" name="Rounded Rectangle 6"/>
          <p:cNvSpPr/>
          <p:nvPr/>
        </p:nvSpPr>
        <p:spPr>
          <a:xfrm>
            <a:off x="457200" y="1600200"/>
            <a:ext cx="8153400" cy="838200"/>
          </a:xfrm>
          <a:prstGeom prst="roundRect">
            <a:avLst/>
          </a:prstGeom>
          <a:solidFill>
            <a:srgbClr val="705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solidFill>
                  <a:schemeClr val="bg1"/>
                </a:solidFill>
                <a:latin typeface="Arial" pitchFamily="34" charset="0"/>
                <a:ea typeface="Tahoma" pitchFamily="34" charset="0"/>
                <a:cs typeface="Arial" pitchFamily="34" charset="0"/>
              </a:rPr>
              <a:t>Tăng cường công tác xây dựng pháp luật</a:t>
            </a:r>
            <a:endParaRPr lang="en-US" sz="2800">
              <a:solidFill>
                <a:schemeClr val="bg1"/>
              </a:solidFill>
              <a:latin typeface="Arial" pitchFamily="34" charset="0"/>
              <a:ea typeface="Tahoma" pitchFamily="34" charset="0"/>
              <a:cs typeface="Arial" pitchFamily="34" charset="0"/>
            </a:endParaRPr>
          </a:p>
        </p:txBody>
      </p:sp>
      <p:sp>
        <p:nvSpPr>
          <p:cNvPr id="8" name="Rounded Rectangle 7"/>
          <p:cNvSpPr/>
          <p:nvPr/>
        </p:nvSpPr>
        <p:spPr>
          <a:xfrm>
            <a:off x="457200" y="2819400"/>
            <a:ext cx="8229600" cy="762000"/>
          </a:xfrm>
          <a:prstGeom prst="round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Arial" pitchFamily="34" charset="0"/>
                <a:ea typeface="Tahoma" pitchFamily="34" charset="0"/>
                <a:cs typeface="Arial" pitchFamily="34" charset="0"/>
              </a:rPr>
              <a:t>Tăng cường công tác tổ chức thực hiện pháp luật</a:t>
            </a:r>
            <a:endParaRPr lang="en-US" sz="2800">
              <a:latin typeface="Arial" pitchFamily="34" charset="0"/>
              <a:ea typeface="Tahoma" pitchFamily="34" charset="0"/>
              <a:cs typeface="Arial" pitchFamily="34" charset="0"/>
            </a:endParaRPr>
          </a:p>
        </p:txBody>
      </p:sp>
      <p:sp>
        <p:nvSpPr>
          <p:cNvPr id="10" name="Rounded Rectangle 9"/>
          <p:cNvSpPr/>
          <p:nvPr/>
        </p:nvSpPr>
        <p:spPr>
          <a:xfrm>
            <a:off x="457200" y="3962400"/>
            <a:ext cx="8229600" cy="990600"/>
          </a:xfrm>
          <a:prstGeom prst="round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Arial" pitchFamily="34" charset="0"/>
                <a:ea typeface="Tahoma" pitchFamily="34" charset="0"/>
                <a:cs typeface="Arial" pitchFamily="34" charset="0"/>
              </a:rPr>
              <a:t>Phát hiện, xử lý kịp thời, nghiêm minh hành vi </a:t>
            </a:r>
          </a:p>
          <a:p>
            <a:pPr algn="ctr"/>
            <a:r>
              <a:rPr lang="en-US" sz="2800" smtClean="0">
                <a:latin typeface="Arial" pitchFamily="34" charset="0"/>
                <a:ea typeface="Tahoma" pitchFamily="34" charset="0"/>
                <a:cs typeface="Arial" pitchFamily="34" charset="0"/>
              </a:rPr>
              <a:t>vi phạm pháp luật</a:t>
            </a:r>
            <a:endParaRPr lang="en-US" sz="2800">
              <a:latin typeface="Arial" pitchFamily="34" charset="0"/>
              <a:ea typeface="Tahoma" pitchFamily="34" charset="0"/>
              <a:cs typeface="Arial" pitchFamily="34" charset="0"/>
            </a:endParaRPr>
          </a:p>
        </p:txBody>
      </p:sp>
      <p:sp>
        <p:nvSpPr>
          <p:cNvPr id="11" name="Rounded Rectangle 10"/>
          <p:cNvSpPr/>
          <p:nvPr/>
        </p:nvSpPr>
        <p:spPr>
          <a:xfrm>
            <a:off x="457200" y="5257800"/>
            <a:ext cx="8153400" cy="762000"/>
          </a:xfrm>
          <a:prstGeom prst="roundRect">
            <a:avLst/>
          </a:prstGeom>
          <a:solidFill>
            <a:srgbClr val="AA3F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smtClean="0">
                <a:latin typeface="Arial" pitchFamily="34" charset="0"/>
                <a:ea typeface="Tahoma" pitchFamily="34" charset="0"/>
                <a:cs typeface="Arial" pitchFamily="34" charset="0"/>
              </a:rPr>
              <a:t>Tăng cường sự lãnh đạo của Đảng</a:t>
            </a:r>
            <a:endParaRPr lang="en-US" sz="2800">
              <a:latin typeface="Arial" pitchFamily="34" charset="0"/>
              <a:ea typeface="Tahoma" pitchFamily="34" charset="0"/>
              <a:cs typeface="Arial"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to="" calcmode="lin" valueType="num">
                                      <p:cBhvr>
                                        <p:cTn id="7" dur="1" fill="hold"/>
                                        <p:tgtEl>
                                          <p:spTgt spid="7"/>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to="" calcmode="lin" valueType="num">
                                      <p:cBhvr>
                                        <p:cTn id="12" dur="1" fill="hold"/>
                                        <p:tgtEl>
                                          <p:spTgt spid="8"/>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 to="" calcmode="lin" valueType="num">
                                      <p:cBhvr>
                                        <p:cTn id="17" dur="1" fill="hold"/>
                                        <p:tgtEl>
                                          <p:spTgt spid="10"/>
                                        </p:tgtEl>
                                        <p:attrNameLst>
                                          <p:attrName/>
                                        </p:attrNameLst>
                                      </p:cBhvr>
                                    </p:anim>
                                  </p:childTnLst>
                                </p:cTn>
                              </p:par>
                            </p:childTnLst>
                          </p:cTn>
                        </p:par>
                      </p:childTnLst>
                    </p:cTn>
                  </p:par>
                  <p:par>
                    <p:cTn id="18" fill="hold">
                      <p:stCondLst>
                        <p:cond delay="indefinite"/>
                      </p:stCondLst>
                      <p:childTnLst>
                        <p:par>
                          <p:cTn id="19" fill="hold">
                            <p:stCondLst>
                              <p:cond delay="0"/>
                            </p:stCondLst>
                            <p:childTnLst>
                              <p:par>
                                <p:cTn id="20" presetID="24"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 to="" calcmode="lin" valueType="num">
                                      <p:cBhvr>
                                        <p:cTn id="22"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17</a:t>
            </a:fld>
            <a:endParaRPr lang="en-US"/>
          </a:p>
        </p:txBody>
      </p:sp>
      <p:sp>
        <p:nvSpPr>
          <p:cNvPr id="6" name="Rectangle 5"/>
          <p:cNvSpPr/>
          <p:nvPr/>
        </p:nvSpPr>
        <p:spPr>
          <a:xfrm>
            <a:off x="838200" y="177225"/>
            <a:ext cx="6705600" cy="584775"/>
          </a:xfrm>
          <a:prstGeom prst="rect">
            <a:avLst/>
          </a:prstGeom>
        </p:spPr>
        <p:txBody>
          <a:bodyPr wrap="square">
            <a:spAutoFit/>
          </a:bodyPr>
          <a:lstStyle/>
          <a:p>
            <a:pPr algn="ctr"/>
            <a:r>
              <a:rPr lang="en-US" sz="3200" b="1" dirty="0" smtClean="0">
                <a:solidFill>
                  <a:schemeClr val="bg1"/>
                </a:solidFill>
                <a:latin typeface="Arial" pitchFamily="34" charset="0"/>
                <a:cs typeface="Arial" pitchFamily="34" charset="0"/>
              </a:rPr>
              <a:t>CÂU 1</a:t>
            </a:r>
            <a:endParaRPr lang="en-US" sz="3200" dirty="0">
              <a:solidFill>
                <a:schemeClr val="bg1"/>
              </a:solidFill>
            </a:endParaRPr>
          </a:p>
        </p:txBody>
      </p:sp>
      <p:sp>
        <p:nvSpPr>
          <p:cNvPr id="9" name="Content Placeholder 1"/>
          <p:cNvSpPr>
            <a:spLocks noGrp="1"/>
          </p:cNvSpPr>
          <p:nvPr>
            <p:ph idx="1"/>
          </p:nvPr>
        </p:nvSpPr>
        <p:spPr>
          <a:xfrm>
            <a:off x="0" y="762000"/>
            <a:ext cx="8458200" cy="5334000"/>
          </a:xfrm>
        </p:spPr>
        <p:txBody>
          <a:bodyPr>
            <a:noAutofit/>
          </a:bodyPr>
          <a:lstStyle/>
          <a:p>
            <a:pPr marL="0" indent="0" algn="just">
              <a:lnSpc>
                <a:spcPct val="120000"/>
              </a:lnSpc>
              <a:spcBef>
                <a:spcPts val="600"/>
              </a:spcBef>
              <a:spcAft>
                <a:spcPts val="600"/>
              </a:spcAft>
              <a:buNone/>
              <a:defRPr/>
            </a:pPr>
            <a:r>
              <a:rPr lang="vi-VN" sz="3600" b="1" dirty="0" smtClean="0">
                <a:solidFill>
                  <a:srgbClr val="002060"/>
                </a:solidFill>
                <a:latin typeface="Tahoma" pitchFamily="34" charset="0"/>
                <a:ea typeface="Tahoma" pitchFamily="34" charset="0"/>
                <a:cs typeface="Tahoma" pitchFamily="34" charset="0"/>
              </a:rPr>
              <a:t>Pháp </a:t>
            </a:r>
            <a:r>
              <a:rPr lang="vi-VN" sz="3600" b="1" dirty="0">
                <a:solidFill>
                  <a:srgbClr val="002060"/>
                </a:solidFill>
                <a:latin typeface="Tahoma" pitchFamily="34" charset="0"/>
                <a:ea typeface="Tahoma" pitchFamily="34" charset="0"/>
                <a:cs typeface="Tahoma" pitchFamily="34" charset="0"/>
              </a:rPr>
              <a:t>luật chưa tồn tại trong xã hội </a:t>
            </a:r>
            <a:r>
              <a:rPr lang="vi-VN" sz="3600" b="1" dirty="0" smtClean="0">
                <a:solidFill>
                  <a:srgbClr val="002060"/>
                </a:solidFill>
                <a:latin typeface="Tahoma" pitchFamily="34" charset="0"/>
                <a:ea typeface="Tahoma" pitchFamily="34" charset="0"/>
                <a:cs typeface="Tahoma" pitchFamily="34" charset="0"/>
              </a:rPr>
              <a:t>nào</a:t>
            </a:r>
            <a:r>
              <a:rPr lang="en-US" sz="3600" b="1" dirty="0" smtClean="0">
                <a:solidFill>
                  <a:srgbClr val="002060"/>
                </a:solidFill>
                <a:latin typeface="Tahoma" pitchFamily="34" charset="0"/>
                <a:ea typeface="Tahoma" pitchFamily="34" charset="0"/>
                <a:cs typeface="Tahoma" pitchFamily="34" charset="0"/>
              </a:rPr>
              <a:t> </a:t>
            </a:r>
            <a:r>
              <a:rPr lang="en-US" sz="3600" b="1" dirty="0" err="1" smtClean="0">
                <a:solidFill>
                  <a:srgbClr val="002060"/>
                </a:solidFill>
                <a:latin typeface="Tahoma" pitchFamily="34" charset="0"/>
                <a:ea typeface="Tahoma" pitchFamily="34" charset="0"/>
                <a:cs typeface="Tahoma" pitchFamily="34" charset="0"/>
              </a:rPr>
              <a:t>sau</a:t>
            </a:r>
            <a:r>
              <a:rPr lang="en-US" sz="3600" b="1" dirty="0" smtClean="0">
                <a:solidFill>
                  <a:srgbClr val="002060"/>
                </a:solidFill>
                <a:latin typeface="Tahoma" pitchFamily="34" charset="0"/>
                <a:ea typeface="Tahoma" pitchFamily="34" charset="0"/>
                <a:cs typeface="Tahoma" pitchFamily="34" charset="0"/>
              </a:rPr>
              <a:t> </a:t>
            </a:r>
            <a:r>
              <a:rPr lang="en-US" sz="3600" b="1" dirty="0" err="1" smtClean="0">
                <a:solidFill>
                  <a:srgbClr val="002060"/>
                </a:solidFill>
                <a:latin typeface="Tahoma" pitchFamily="34" charset="0"/>
                <a:ea typeface="Tahoma" pitchFamily="34" charset="0"/>
                <a:cs typeface="Tahoma" pitchFamily="34" charset="0"/>
              </a:rPr>
              <a:t>đây</a:t>
            </a:r>
            <a:r>
              <a:rPr lang="vi-VN" sz="3600" b="1" dirty="0" smtClean="0">
                <a:solidFill>
                  <a:srgbClr val="002060"/>
                </a:solidFill>
                <a:latin typeface="Tahoma" pitchFamily="34" charset="0"/>
                <a:ea typeface="Tahoma" pitchFamily="34" charset="0"/>
                <a:cs typeface="Tahoma" pitchFamily="34" charset="0"/>
              </a:rPr>
              <a:t>?</a:t>
            </a:r>
            <a:endParaRPr lang="vi-VN" sz="3600" b="1" dirty="0">
              <a:solidFill>
                <a:srgbClr val="002060"/>
              </a:solidFill>
              <a:latin typeface="Tahoma" pitchFamily="34" charset="0"/>
              <a:ea typeface="Tahoma" pitchFamily="34" charset="0"/>
              <a:cs typeface="Tahoma" pitchFamily="34" charset="0"/>
            </a:endParaRPr>
          </a:p>
          <a:p>
            <a:pPr marL="0" indent="0" algn="just">
              <a:lnSpc>
                <a:spcPct val="12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a.	Xã hội phong kiến</a:t>
            </a:r>
          </a:p>
          <a:p>
            <a:pPr marL="0" indent="0" algn="just">
              <a:lnSpc>
                <a:spcPct val="12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b.	Xã hội </a:t>
            </a:r>
            <a:r>
              <a:rPr lang="en-US" sz="3600" b="1" i="1" dirty="0" smtClean="0">
                <a:solidFill>
                  <a:srgbClr val="002060"/>
                </a:solidFill>
                <a:latin typeface="Tahoma" pitchFamily="34" charset="0"/>
                <a:ea typeface="Tahoma" pitchFamily="34" charset="0"/>
                <a:cs typeface="Tahoma" pitchFamily="34" charset="0"/>
              </a:rPr>
              <a:t>c</a:t>
            </a:r>
            <a:r>
              <a:rPr lang="vi-VN" sz="3600" b="1" i="1" dirty="0" smtClean="0">
                <a:solidFill>
                  <a:srgbClr val="002060"/>
                </a:solidFill>
                <a:latin typeface="Tahoma" pitchFamily="34" charset="0"/>
                <a:ea typeface="Tahoma" pitchFamily="34" charset="0"/>
                <a:cs typeface="Tahoma" pitchFamily="34" charset="0"/>
              </a:rPr>
              <a:t>ộng </a:t>
            </a:r>
            <a:r>
              <a:rPr lang="vi-VN" sz="3600" b="1" i="1" dirty="0">
                <a:solidFill>
                  <a:srgbClr val="002060"/>
                </a:solidFill>
                <a:latin typeface="Tahoma" pitchFamily="34" charset="0"/>
                <a:ea typeface="Tahoma" pitchFamily="34" charset="0"/>
                <a:cs typeface="Tahoma" pitchFamily="34" charset="0"/>
              </a:rPr>
              <a:t>sản nguyên thủy </a:t>
            </a:r>
          </a:p>
          <a:p>
            <a:pPr marL="0" indent="0" algn="just">
              <a:lnSpc>
                <a:spcPct val="12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c.	Xã hội Tư bản chủ nghĩa</a:t>
            </a:r>
          </a:p>
          <a:p>
            <a:pPr marL="0" indent="0" algn="just">
              <a:lnSpc>
                <a:spcPct val="12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d.	Xã hội Chiếm hữu nô lệ</a:t>
            </a:r>
          </a:p>
        </p:txBody>
      </p:sp>
    </p:spTree>
    <p:extLst>
      <p:ext uri="{BB962C8B-B14F-4D97-AF65-F5344CB8AC3E}">
        <p14:creationId xmlns:p14="http://schemas.microsoft.com/office/powerpoint/2010/main" val="2136770378"/>
      </p:ext>
    </p:extLst>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fade">
                                      <p:cBhvr>
                                        <p:cTn id="7" dur="500"/>
                                        <p:tgtEl>
                                          <p:spTgt spid="9">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fade">
                                      <p:cBhvr>
                                        <p:cTn id="10" dur="500"/>
                                        <p:tgtEl>
                                          <p:spTgt spid="9">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fade">
                                      <p:cBhvr>
                                        <p:cTn id="13" dur="500"/>
                                        <p:tgtEl>
                                          <p:spTgt spid="9">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fade">
                                      <p:cBhvr>
                                        <p:cTn id="16" dur="500"/>
                                        <p:tgtEl>
                                          <p:spTgt spid="9">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fade">
                                      <p:cBhvr>
                                        <p:cTn id="19"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18</a:t>
            </a:fld>
            <a:endParaRPr lang="en-US"/>
          </a:p>
        </p:txBody>
      </p:sp>
      <p:sp>
        <p:nvSpPr>
          <p:cNvPr id="6" name="Rectangle 5"/>
          <p:cNvSpPr/>
          <p:nvPr/>
        </p:nvSpPr>
        <p:spPr>
          <a:xfrm>
            <a:off x="838200" y="177225"/>
            <a:ext cx="6705600" cy="584775"/>
          </a:xfrm>
          <a:prstGeom prst="rect">
            <a:avLst/>
          </a:prstGeom>
        </p:spPr>
        <p:txBody>
          <a:bodyPr wrap="square">
            <a:spAutoFit/>
          </a:bodyPr>
          <a:lstStyle/>
          <a:p>
            <a:pPr algn="ctr"/>
            <a:r>
              <a:rPr lang="en-US" sz="3200" b="1" dirty="0" smtClean="0">
                <a:solidFill>
                  <a:schemeClr val="bg1"/>
                </a:solidFill>
                <a:latin typeface="Arial" pitchFamily="34" charset="0"/>
                <a:cs typeface="Arial" pitchFamily="34" charset="0"/>
              </a:rPr>
              <a:t>CÂU 2</a:t>
            </a:r>
            <a:endParaRPr lang="en-US" sz="3200" dirty="0">
              <a:solidFill>
                <a:schemeClr val="bg1"/>
              </a:solidFill>
            </a:endParaRPr>
          </a:p>
        </p:txBody>
      </p:sp>
      <p:sp>
        <p:nvSpPr>
          <p:cNvPr id="9" name="Content Placeholder 1"/>
          <p:cNvSpPr>
            <a:spLocks noGrp="1"/>
          </p:cNvSpPr>
          <p:nvPr>
            <p:ph idx="1"/>
          </p:nvPr>
        </p:nvSpPr>
        <p:spPr>
          <a:xfrm>
            <a:off x="0" y="762000"/>
            <a:ext cx="9067800" cy="5867400"/>
          </a:xfrm>
        </p:spPr>
        <p:txBody>
          <a:bodyPr>
            <a:noAutofit/>
          </a:bodyPr>
          <a:lstStyle/>
          <a:p>
            <a:pPr marL="0" indent="0" algn="just">
              <a:lnSpc>
                <a:spcPct val="120000"/>
              </a:lnSpc>
              <a:spcBef>
                <a:spcPts val="600"/>
              </a:spcBef>
              <a:spcAft>
                <a:spcPts val="600"/>
              </a:spcAft>
              <a:buNone/>
              <a:defRPr/>
            </a:pPr>
            <a:r>
              <a:rPr lang="vi-VN" sz="3400" b="1" dirty="0" smtClean="0">
                <a:solidFill>
                  <a:srgbClr val="002060"/>
                </a:solidFill>
                <a:latin typeface="Tahoma" pitchFamily="34" charset="0"/>
                <a:ea typeface="Tahoma" pitchFamily="34" charset="0"/>
                <a:cs typeface="Tahoma" pitchFamily="34" charset="0"/>
              </a:rPr>
              <a:t>Việc </a:t>
            </a:r>
            <a:r>
              <a:rPr lang="vi-VN" sz="3400" b="1" dirty="0">
                <a:solidFill>
                  <a:srgbClr val="002060"/>
                </a:solidFill>
                <a:latin typeface="Tahoma" pitchFamily="34" charset="0"/>
                <a:ea typeface="Tahoma" pitchFamily="34" charset="0"/>
                <a:cs typeface="Tahoma" pitchFamily="34" charset="0"/>
              </a:rPr>
              <a:t>nhà nước thừa nhận một số quyết định của </a:t>
            </a:r>
            <a:r>
              <a:rPr lang="vi-VN" sz="3400" b="1" dirty="0" smtClean="0">
                <a:solidFill>
                  <a:srgbClr val="002060"/>
                </a:solidFill>
                <a:latin typeface="Tahoma" pitchFamily="34" charset="0"/>
                <a:ea typeface="Tahoma" pitchFamily="34" charset="0"/>
                <a:cs typeface="Tahoma" pitchFamily="34" charset="0"/>
              </a:rPr>
              <a:t>cơ </a:t>
            </a:r>
            <a:r>
              <a:rPr lang="vi-VN" sz="3400" b="1" dirty="0">
                <a:solidFill>
                  <a:srgbClr val="002060"/>
                </a:solidFill>
                <a:latin typeface="Tahoma" pitchFamily="34" charset="0"/>
                <a:ea typeface="Tahoma" pitchFamily="34" charset="0"/>
                <a:cs typeface="Tahoma" pitchFamily="34" charset="0"/>
              </a:rPr>
              <a:t>quan xét xử trước đây làm mẫu để giải quyết các vụ việc tương tự xảy ra về sau gọi là hình thức pháp </a:t>
            </a:r>
            <a:r>
              <a:rPr lang="vi-VN" sz="3400" b="1" dirty="0" smtClean="0">
                <a:solidFill>
                  <a:srgbClr val="002060"/>
                </a:solidFill>
                <a:latin typeface="Tahoma" pitchFamily="34" charset="0"/>
                <a:ea typeface="Tahoma" pitchFamily="34" charset="0"/>
                <a:cs typeface="Tahoma" pitchFamily="34" charset="0"/>
              </a:rPr>
              <a:t>luật</a:t>
            </a:r>
            <a:r>
              <a:rPr lang="en-US" sz="3400" b="1" dirty="0" smtClean="0">
                <a:solidFill>
                  <a:srgbClr val="002060"/>
                </a:solidFill>
                <a:latin typeface="Tahoma" pitchFamily="34" charset="0"/>
                <a:ea typeface="Tahoma" pitchFamily="34" charset="0"/>
                <a:cs typeface="Tahoma" pitchFamily="34" charset="0"/>
              </a:rPr>
              <a:t>:</a:t>
            </a:r>
          </a:p>
          <a:p>
            <a:pPr marL="0" indent="0" algn="just">
              <a:lnSpc>
                <a:spcPct val="120000"/>
              </a:lnSpc>
              <a:spcBef>
                <a:spcPts val="600"/>
              </a:spcBef>
              <a:spcAft>
                <a:spcPts val="600"/>
              </a:spcAft>
              <a:buNone/>
              <a:defRPr/>
            </a:pPr>
            <a:r>
              <a:rPr lang="vi-VN" sz="3400" b="1" i="1" dirty="0" smtClean="0">
                <a:solidFill>
                  <a:srgbClr val="002060"/>
                </a:solidFill>
                <a:latin typeface="Tahoma" pitchFamily="34" charset="0"/>
                <a:ea typeface="Tahoma" pitchFamily="34" charset="0"/>
                <a:cs typeface="Tahoma" pitchFamily="34" charset="0"/>
              </a:rPr>
              <a:t>a</a:t>
            </a:r>
            <a:r>
              <a:rPr lang="vi-VN" sz="3400" b="1" i="1" dirty="0">
                <a:solidFill>
                  <a:srgbClr val="002060"/>
                </a:solidFill>
                <a:latin typeface="Tahoma" pitchFamily="34" charset="0"/>
                <a:ea typeface="Tahoma" pitchFamily="34" charset="0"/>
                <a:cs typeface="Tahoma" pitchFamily="34" charset="0"/>
              </a:rPr>
              <a:t>.	Luật lệ pháp </a:t>
            </a:r>
          </a:p>
          <a:p>
            <a:pPr marL="0" indent="0" algn="just">
              <a:lnSpc>
                <a:spcPct val="120000"/>
              </a:lnSpc>
              <a:spcBef>
                <a:spcPts val="600"/>
              </a:spcBef>
              <a:spcAft>
                <a:spcPts val="600"/>
              </a:spcAft>
              <a:buNone/>
              <a:defRPr/>
            </a:pPr>
            <a:r>
              <a:rPr lang="vi-VN" sz="3400" b="1" i="1" dirty="0">
                <a:solidFill>
                  <a:srgbClr val="002060"/>
                </a:solidFill>
                <a:latin typeface="Tahoma" pitchFamily="34" charset="0"/>
                <a:ea typeface="Tahoma" pitchFamily="34" charset="0"/>
                <a:cs typeface="Tahoma" pitchFamily="34" charset="0"/>
              </a:rPr>
              <a:t>b.	Tiền lệ pháp </a:t>
            </a:r>
          </a:p>
          <a:p>
            <a:pPr marL="0" indent="0" algn="just">
              <a:lnSpc>
                <a:spcPct val="120000"/>
              </a:lnSpc>
              <a:spcBef>
                <a:spcPts val="600"/>
              </a:spcBef>
              <a:spcAft>
                <a:spcPts val="600"/>
              </a:spcAft>
              <a:buNone/>
              <a:defRPr/>
            </a:pPr>
            <a:r>
              <a:rPr lang="vi-VN" sz="3400" b="1" i="1" dirty="0">
                <a:solidFill>
                  <a:srgbClr val="002060"/>
                </a:solidFill>
                <a:latin typeface="Tahoma" pitchFamily="34" charset="0"/>
                <a:ea typeface="Tahoma" pitchFamily="34" charset="0"/>
                <a:cs typeface="Tahoma" pitchFamily="34" charset="0"/>
              </a:rPr>
              <a:t>c.	Văn bản quy phạm pháp luật </a:t>
            </a:r>
          </a:p>
          <a:p>
            <a:pPr marL="0" indent="0" algn="just">
              <a:lnSpc>
                <a:spcPct val="120000"/>
              </a:lnSpc>
              <a:spcBef>
                <a:spcPts val="600"/>
              </a:spcBef>
              <a:spcAft>
                <a:spcPts val="600"/>
              </a:spcAft>
              <a:buNone/>
              <a:defRPr/>
            </a:pPr>
            <a:r>
              <a:rPr lang="vi-VN" sz="3400" b="1" i="1" dirty="0">
                <a:solidFill>
                  <a:srgbClr val="002060"/>
                </a:solidFill>
                <a:latin typeface="Tahoma" pitchFamily="34" charset="0"/>
                <a:ea typeface="Tahoma" pitchFamily="34" charset="0"/>
                <a:cs typeface="Tahoma" pitchFamily="34" charset="0"/>
              </a:rPr>
              <a:t>d.	Tập quán pháp</a:t>
            </a:r>
          </a:p>
        </p:txBody>
      </p:sp>
    </p:spTree>
    <p:extLst>
      <p:ext uri="{BB962C8B-B14F-4D97-AF65-F5344CB8AC3E}">
        <p14:creationId xmlns:p14="http://schemas.microsoft.com/office/powerpoint/2010/main" val="3663716279"/>
      </p:ext>
    </p:extLst>
  </p:cSld>
  <p:clrMapOvr>
    <a:masterClrMapping/>
  </p:clrMapOvr>
  <p:transition>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19</a:t>
            </a:fld>
            <a:endParaRPr lang="en-US"/>
          </a:p>
        </p:txBody>
      </p:sp>
      <p:sp>
        <p:nvSpPr>
          <p:cNvPr id="6" name="Rectangle 5"/>
          <p:cNvSpPr/>
          <p:nvPr/>
        </p:nvSpPr>
        <p:spPr>
          <a:xfrm>
            <a:off x="838200" y="177225"/>
            <a:ext cx="6705600" cy="584775"/>
          </a:xfrm>
          <a:prstGeom prst="rect">
            <a:avLst/>
          </a:prstGeom>
        </p:spPr>
        <p:txBody>
          <a:bodyPr wrap="square">
            <a:spAutoFit/>
          </a:bodyPr>
          <a:lstStyle/>
          <a:p>
            <a:pPr algn="ctr"/>
            <a:r>
              <a:rPr lang="en-US" sz="3200" b="1" dirty="0" smtClean="0">
                <a:solidFill>
                  <a:schemeClr val="bg1"/>
                </a:solidFill>
                <a:latin typeface="Arial" pitchFamily="34" charset="0"/>
                <a:cs typeface="Arial" pitchFamily="34" charset="0"/>
              </a:rPr>
              <a:t>CÂU 3</a:t>
            </a:r>
            <a:endParaRPr lang="en-US" sz="3200" dirty="0">
              <a:solidFill>
                <a:schemeClr val="bg1"/>
              </a:solidFill>
            </a:endParaRPr>
          </a:p>
        </p:txBody>
      </p:sp>
      <p:sp>
        <p:nvSpPr>
          <p:cNvPr id="9" name="Content Placeholder 1"/>
          <p:cNvSpPr>
            <a:spLocks noGrp="1"/>
          </p:cNvSpPr>
          <p:nvPr>
            <p:ph idx="1"/>
          </p:nvPr>
        </p:nvSpPr>
        <p:spPr>
          <a:xfrm>
            <a:off x="0" y="762000"/>
            <a:ext cx="8991600" cy="5791200"/>
          </a:xfrm>
        </p:spPr>
        <p:txBody>
          <a:bodyPr>
            <a:noAutofit/>
          </a:bodyPr>
          <a:lstStyle/>
          <a:p>
            <a:pPr marL="0" indent="0" algn="just">
              <a:spcBef>
                <a:spcPts val="600"/>
              </a:spcBef>
              <a:spcAft>
                <a:spcPts val="600"/>
              </a:spcAft>
              <a:buNone/>
              <a:defRPr/>
            </a:pPr>
            <a:r>
              <a:rPr lang="vi-VN" sz="3300" b="1" dirty="0" smtClean="0">
                <a:solidFill>
                  <a:srgbClr val="002060"/>
                </a:solidFill>
                <a:latin typeface="Tahoma" pitchFamily="34" charset="0"/>
                <a:ea typeface="Tahoma" pitchFamily="34" charset="0"/>
                <a:cs typeface="Tahoma" pitchFamily="34" charset="0"/>
              </a:rPr>
              <a:t>Khẳng </a:t>
            </a:r>
            <a:r>
              <a:rPr lang="vi-VN" sz="3300" b="1" dirty="0">
                <a:solidFill>
                  <a:srgbClr val="002060"/>
                </a:solidFill>
                <a:latin typeface="Tahoma" pitchFamily="34" charset="0"/>
                <a:ea typeface="Tahoma" pitchFamily="34" charset="0"/>
                <a:cs typeface="Tahoma" pitchFamily="34" charset="0"/>
              </a:rPr>
              <a:t>định nào sau đây là ĐÚNG khi nghiên cứu về pháp luật?</a:t>
            </a:r>
          </a:p>
          <a:p>
            <a:pPr marL="0" indent="0" algn="just">
              <a:spcBef>
                <a:spcPts val="600"/>
              </a:spcBef>
              <a:spcAft>
                <a:spcPts val="600"/>
              </a:spcAft>
              <a:buNone/>
              <a:defRPr/>
            </a:pPr>
            <a:r>
              <a:rPr lang="vi-VN" sz="3300" b="1" i="1" dirty="0">
                <a:solidFill>
                  <a:srgbClr val="002060"/>
                </a:solidFill>
                <a:latin typeface="Tahoma" pitchFamily="34" charset="0"/>
                <a:ea typeface="Tahoma" pitchFamily="34" charset="0"/>
                <a:cs typeface="Tahoma" pitchFamily="34" charset="0"/>
              </a:rPr>
              <a:t>a.	Mọi chuẩn mực đạo đức sẽ được Nhà nước cụ thể hóa thành pháp luật</a:t>
            </a:r>
          </a:p>
          <a:p>
            <a:pPr marL="0" indent="0" algn="just">
              <a:spcBef>
                <a:spcPts val="600"/>
              </a:spcBef>
              <a:spcAft>
                <a:spcPts val="600"/>
              </a:spcAft>
              <a:buNone/>
              <a:defRPr/>
            </a:pPr>
            <a:r>
              <a:rPr lang="vi-VN" sz="3300" b="1" i="1" dirty="0">
                <a:solidFill>
                  <a:srgbClr val="002060"/>
                </a:solidFill>
                <a:latin typeface="Tahoma" pitchFamily="34" charset="0"/>
                <a:ea typeface="Tahoma" pitchFamily="34" charset="0"/>
                <a:cs typeface="Tahoma" pitchFamily="34" charset="0"/>
              </a:rPr>
              <a:t>b.	Mọi hành vi phù hợp với pháp luật thì phù hợp với đạo đức</a:t>
            </a:r>
          </a:p>
          <a:p>
            <a:pPr marL="0" indent="0" algn="just">
              <a:spcBef>
                <a:spcPts val="600"/>
              </a:spcBef>
              <a:spcAft>
                <a:spcPts val="600"/>
              </a:spcAft>
              <a:buNone/>
              <a:defRPr/>
            </a:pPr>
            <a:r>
              <a:rPr lang="vi-VN" sz="3300" b="1" i="1" dirty="0">
                <a:solidFill>
                  <a:srgbClr val="002060"/>
                </a:solidFill>
                <a:latin typeface="Tahoma" pitchFamily="34" charset="0"/>
                <a:ea typeface="Tahoma" pitchFamily="34" charset="0"/>
                <a:cs typeface="Tahoma" pitchFamily="34" charset="0"/>
              </a:rPr>
              <a:t>c.	Mọi hành vi phù hợp với đạo đức thì chưa chắc phù hợp với pháp luật </a:t>
            </a:r>
          </a:p>
          <a:p>
            <a:pPr marL="0" indent="0" algn="just">
              <a:spcBef>
                <a:spcPts val="600"/>
              </a:spcBef>
              <a:spcAft>
                <a:spcPts val="600"/>
              </a:spcAft>
              <a:buNone/>
              <a:defRPr/>
            </a:pPr>
            <a:r>
              <a:rPr lang="vi-VN" sz="3300" b="1" i="1" dirty="0">
                <a:solidFill>
                  <a:srgbClr val="002060"/>
                </a:solidFill>
                <a:latin typeface="Tahoma" pitchFamily="34" charset="0"/>
                <a:ea typeface="Tahoma" pitchFamily="34" charset="0"/>
                <a:cs typeface="Tahoma" pitchFamily="34" charset="0"/>
              </a:rPr>
              <a:t>d.	Mọi hành vi phù hợp với đạo đức thì phù hợp với pháp luật</a:t>
            </a:r>
          </a:p>
        </p:txBody>
      </p:sp>
    </p:spTree>
    <p:extLst>
      <p:ext uri="{BB962C8B-B14F-4D97-AF65-F5344CB8AC3E}">
        <p14:creationId xmlns:p14="http://schemas.microsoft.com/office/powerpoint/2010/main" val="391756631"/>
      </p:ext>
    </p:extLst>
  </p:cSld>
  <p:clrMapOvr>
    <a:masterClrMapping/>
  </p:clrMapOvr>
  <p:transition>
    <p:wip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a:bodyPr>
          <a:lstStyle/>
          <a:p>
            <a:r>
              <a:rPr lang="en-US" sz="3400" b="1" smtClean="0">
                <a:solidFill>
                  <a:schemeClr val="bg1"/>
                </a:solidFill>
                <a:latin typeface="Arial" pitchFamily="34" charset="0"/>
                <a:cs typeface="Arial" pitchFamily="34" charset="0"/>
              </a:rPr>
              <a:t>TÀI LIỆU HỌC TẬP</a:t>
            </a:r>
            <a:endParaRPr lang="en-US" sz="3400" b="1">
              <a:solidFill>
                <a:schemeClr val="bg1"/>
              </a:solidFill>
              <a:latin typeface="Arial" pitchFamily="34" charset="0"/>
              <a:cs typeface="Arial"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pPr/>
              <a:t>2</a:t>
            </a:fld>
            <a:endParaRPr lang="en-US"/>
          </a:p>
        </p:txBody>
      </p:sp>
      <p:sp>
        <p:nvSpPr>
          <p:cNvPr id="6" name="Content Placeholder 1"/>
          <p:cNvSpPr>
            <a:spLocks noGrp="1"/>
          </p:cNvSpPr>
          <p:nvPr>
            <p:ph idx="1"/>
          </p:nvPr>
        </p:nvSpPr>
        <p:spPr>
          <a:xfrm>
            <a:off x="228600" y="762000"/>
            <a:ext cx="8686800" cy="5638799"/>
          </a:xfrm>
        </p:spPr>
        <p:txBody>
          <a:bodyPr>
            <a:normAutofit fontScale="47500" lnSpcReduction="20000"/>
          </a:bodyPr>
          <a:lstStyle/>
          <a:p>
            <a:pPr marL="55563" indent="3175" algn="ctr" eaLnBrk="1" fontAlgn="auto" hangingPunct="1">
              <a:spcAft>
                <a:spcPts val="0"/>
              </a:spcAft>
              <a:buFont typeface="Wingdings 3"/>
              <a:buNone/>
              <a:defRPr/>
            </a:pPr>
            <a:r>
              <a:rPr lang="en-US" sz="5100" b="1" i="1" u="sng" dirty="0" err="1" smtClean="0">
                <a:solidFill>
                  <a:srgbClr val="FF0000"/>
                </a:solidFill>
                <a:latin typeface="Times New Roman" pitchFamily="18" charset="0"/>
                <a:cs typeface="Times New Roman" pitchFamily="18" charset="0"/>
              </a:rPr>
              <a:t>Tài</a:t>
            </a:r>
            <a:r>
              <a:rPr lang="en-US" sz="5100" b="1" i="1" u="sng" dirty="0" smtClean="0">
                <a:solidFill>
                  <a:srgbClr val="FF0000"/>
                </a:solidFill>
                <a:latin typeface="Times New Roman" pitchFamily="18" charset="0"/>
                <a:cs typeface="Times New Roman" pitchFamily="18" charset="0"/>
              </a:rPr>
              <a:t> </a:t>
            </a:r>
            <a:r>
              <a:rPr lang="en-US" sz="5100" b="1" i="1" u="sng" dirty="0" err="1" smtClean="0">
                <a:solidFill>
                  <a:srgbClr val="FF0000"/>
                </a:solidFill>
                <a:latin typeface="Times New Roman" pitchFamily="18" charset="0"/>
                <a:cs typeface="Times New Roman" pitchFamily="18" charset="0"/>
              </a:rPr>
              <a:t>liệu</a:t>
            </a:r>
            <a:r>
              <a:rPr lang="en-US" sz="5100" b="1" i="1" u="sng" dirty="0" smtClean="0">
                <a:solidFill>
                  <a:srgbClr val="FF0000"/>
                </a:solidFill>
                <a:latin typeface="Times New Roman" pitchFamily="18" charset="0"/>
                <a:cs typeface="Times New Roman" pitchFamily="18" charset="0"/>
              </a:rPr>
              <a:t> </a:t>
            </a:r>
            <a:r>
              <a:rPr lang="en-US" sz="5100" b="1" i="1" u="sng" dirty="0" err="1" smtClean="0">
                <a:solidFill>
                  <a:srgbClr val="FF0000"/>
                </a:solidFill>
                <a:latin typeface="Times New Roman" pitchFamily="18" charset="0"/>
                <a:cs typeface="Times New Roman" pitchFamily="18" charset="0"/>
              </a:rPr>
              <a:t>bắt</a:t>
            </a:r>
            <a:r>
              <a:rPr lang="en-US" sz="5100" b="1" i="1" u="sng" dirty="0" smtClean="0">
                <a:solidFill>
                  <a:srgbClr val="FF0000"/>
                </a:solidFill>
                <a:latin typeface="Times New Roman" pitchFamily="18" charset="0"/>
                <a:cs typeface="Times New Roman" pitchFamily="18" charset="0"/>
              </a:rPr>
              <a:t> </a:t>
            </a:r>
            <a:r>
              <a:rPr lang="en-US" sz="5100" b="1" i="1" u="sng" dirty="0" err="1" smtClean="0">
                <a:solidFill>
                  <a:srgbClr val="FF0000"/>
                </a:solidFill>
                <a:latin typeface="Times New Roman" pitchFamily="18" charset="0"/>
                <a:cs typeface="Times New Roman" pitchFamily="18" charset="0"/>
              </a:rPr>
              <a:t>buộc</a:t>
            </a:r>
            <a:endParaRPr lang="en-US" sz="5100" b="1" i="1" u="sng" dirty="0" smtClean="0">
              <a:solidFill>
                <a:srgbClr val="FF0000"/>
              </a:solidFill>
              <a:latin typeface="Times New Roman" pitchFamily="18" charset="0"/>
              <a:cs typeface="Times New Roman" pitchFamily="18" charset="0"/>
            </a:endParaRPr>
          </a:p>
          <a:p>
            <a:pPr marL="55563" indent="3175" algn="ctr" eaLnBrk="1" fontAlgn="auto" hangingPunct="1">
              <a:spcAft>
                <a:spcPts val="0"/>
              </a:spcAft>
              <a:buFont typeface="Wingdings 3"/>
              <a:buNone/>
              <a:defRPr/>
            </a:pPr>
            <a:r>
              <a:rPr lang="en-US" sz="5100" b="1" i="1" u="sng" dirty="0" smtClean="0">
                <a:solidFill>
                  <a:srgbClr val="FF0000"/>
                </a:solidFill>
                <a:latin typeface="Times New Roman" pitchFamily="18" charset="0"/>
                <a:cs typeface="Times New Roman" pitchFamily="18" charset="0"/>
              </a:rPr>
              <a:t>- TS Dang Cong </a:t>
            </a:r>
            <a:r>
              <a:rPr lang="en-US" sz="5100" b="1" i="1" u="sng" dirty="0" err="1" smtClean="0">
                <a:solidFill>
                  <a:srgbClr val="FF0000"/>
                </a:solidFill>
                <a:latin typeface="Times New Roman" pitchFamily="18" charset="0"/>
                <a:cs typeface="Times New Roman" pitchFamily="18" charset="0"/>
              </a:rPr>
              <a:t>Trang</a:t>
            </a:r>
            <a:r>
              <a:rPr lang="en-US" sz="5100" b="1" i="1" u="sng" dirty="0" smtClean="0">
                <a:solidFill>
                  <a:srgbClr val="FF0000"/>
                </a:solidFill>
                <a:latin typeface="Times New Roman" pitchFamily="18" charset="0"/>
                <a:cs typeface="Times New Roman" pitchFamily="18" charset="0"/>
              </a:rPr>
              <a:t> – </a:t>
            </a:r>
            <a:r>
              <a:rPr lang="en-US" sz="5100" b="1" i="1" u="sng" dirty="0" err="1" smtClean="0">
                <a:solidFill>
                  <a:srgbClr val="FF0000"/>
                </a:solidFill>
                <a:latin typeface="Times New Roman" pitchFamily="18" charset="0"/>
                <a:cs typeface="Times New Roman" pitchFamily="18" charset="0"/>
              </a:rPr>
              <a:t>giao</a:t>
            </a:r>
            <a:r>
              <a:rPr lang="en-US" sz="5100" b="1" i="1" u="sng" dirty="0" smtClean="0">
                <a:solidFill>
                  <a:srgbClr val="FF0000"/>
                </a:solidFill>
                <a:latin typeface="Times New Roman" pitchFamily="18" charset="0"/>
                <a:cs typeface="Times New Roman" pitchFamily="18" charset="0"/>
              </a:rPr>
              <a:t> </a:t>
            </a:r>
            <a:r>
              <a:rPr lang="en-US" sz="5100" b="1" i="1" u="sng" dirty="0" err="1" smtClean="0">
                <a:solidFill>
                  <a:srgbClr val="FF0000"/>
                </a:solidFill>
                <a:latin typeface="Times New Roman" pitchFamily="18" charset="0"/>
                <a:cs typeface="Times New Roman" pitchFamily="18" charset="0"/>
              </a:rPr>
              <a:t>trinh</a:t>
            </a:r>
            <a:r>
              <a:rPr lang="en-US" sz="5100" b="1" i="1" u="sng" smtClean="0">
                <a:solidFill>
                  <a:srgbClr val="FF0000"/>
                </a:solidFill>
                <a:latin typeface="Times New Roman" pitchFamily="18" charset="0"/>
                <a:cs typeface="Times New Roman" pitchFamily="18" charset="0"/>
              </a:rPr>
              <a:t> PLDC 2019</a:t>
            </a:r>
            <a:endParaRPr lang="en-US" sz="5100" b="1" u="sng" dirty="0" smtClean="0">
              <a:solidFill>
                <a:srgbClr val="FF0000"/>
              </a:solidFill>
              <a:latin typeface="Times New Roman" pitchFamily="18" charset="0"/>
              <a:cs typeface="Times New Roman" pitchFamily="18" charset="0"/>
            </a:endParaRPr>
          </a:p>
          <a:p>
            <a:pPr marL="287338" indent="-228600" algn="just">
              <a:lnSpc>
                <a:spcPct val="130000"/>
              </a:lnSpc>
              <a:spcBef>
                <a:spcPts val="600"/>
              </a:spcBef>
              <a:buFontTx/>
              <a:buChar char="-"/>
              <a:defRPr/>
            </a:pPr>
            <a:r>
              <a:rPr lang="en-US" sz="5100" dirty="0" err="1" smtClean="0">
                <a:latin typeface="Times New Roman" pitchFamily="18" charset="0"/>
                <a:cs typeface="Times New Roman" pitchFamily="18" charset="0"/>
              </a:rPr>
              <a:t>Lê</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Thị</a:t>
            </a:r>
            <a:r>
              <a:rPr lang="en-US" sz="5100" dirty="0" smtClean="0">
                <a:latin typeface="Times New Roman" pitchFamily="18" charset="0"/>
                <a:cs typeface="Times New Roman" pitchFamily="18" charset="0"/>
              </a:rPr>
              <a:t> Kim Dung, </a:t>
            </a:r>
            <a:r>
              <a:rPr lang="en-US" sz="5100" dirty="0" err="1" smtClean="0">
                <a:latin typeface="Times New Roman" pitchFamily="18" charset="0"/>
                <a:cs typeface="Times New Roman" pitchFamily="18" charset="0"/>
              </a:rPr>
              <a:t>Lê</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Ngọc</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Đức</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Lê</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Học</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Lâm</a:t>
            </a:r>
            <a:r>
              <a:rPr lang="en-US" sz="5100" dirty="0" smtClean="0">
                <a:latin typeface="Times New Roman" pitchFamily="18" charset="0"/>
                <a:cs typeface="Times New Roman" pitchFamily="18" charset="0"/>
              </a:rPr>
              <a:t> (2010), </a:t>
            </a:r>
            <a:r>
              <a:rPr lang="en-US" sz="5100" i="1" dirty="0" err="1" smtClean="0">
                <a:latin typeface="Times New Roman" pitchFamily="18" charset="0"/>
                <a:cs typeface="Times New Roman" pitchFamily="18" charset="0"/>
              </a:rPr>
              <a:t>Giáo</a:t>
            </a:r>
            <a:r>
              <a:rPr lang="en-US" sz="5100" i="1" dirty="0" smtClean="0">
                <a:latin typeface="Times New Roman" pitchFamily="18" charset="0"/>
                <a:cs typeface="Times New Roman" pitchFamily="18" charset="0"/>
              </a:rPr>
              <a:t> </a:t>
            </a:r>
            <a:r>
              <a:rPr lang="en-US" sz="5100" i="1" dirty="0" err="1" smtClean="0">
                <a:latin typeface="Times New Roman" pitchFamily="18" charset="0"/>
                <a:cs typeface="Times New Roman" pitchFamily="18" charset="0"/>
              </a:rPr>
              <a:t>trình</a:t>
            </a:r>
            <a:r>
              <a:rPr lang="en-US" sz="5100" i="1" dirty="0" smtClean="0">
                <a:latin typeface="Times New Roman" pitchFamily="18" charset="0"/>
                <a:cs typeface="Times New Roman" pitchFamily="18" charset="0"/>
              </a:rPr>
              <a:t> </a:t>
            </a:r>
            <a:r>
              <a:rPr lang="en-US" sz="5100" i="1" dirty="0" err="1" smtClean="0">
                <a:latin typeface="Times New Roman" pitchFamily="18" charset="0"/>
                <a:cs typeface="Times New Roman" pitchFamily="18" charset="0"/>
              </a:rPr>
              <a:t>pháp</a:t>
            </a:r>
            <a:r>
              <a:rPr lang="en-US" sz="5100" i="1" dirty="0" smtClean="0">
                <a:latin typeface="Times New Roman" pitchFamily="18" charset="0"/>
                <a:cs typeface="Times New Roman" pitchFamily="18" charset="0"/>
              </a:rPr>
              <a:t> </a:t>
            </a:r>
            <a:r>
              <a:rPr lang="en-US" sz="5100" i="1" dirty="0" err="1" smtClean="0">
                <a:latin typeface="Times New Roman" pitchFamily="18" charset="0"/>
                <a:cs typeface="Times New Roman" pitchFamily="18" charset="0"/>
              </a:rPr>
              <a:t>luật</a:t>
            </a:r>
            <a:r>
              <a:rPr lang="en-US" sz="5100" i="1" dirty="0" smtClean="0">
                <a:latin typeface="Times New Roman" pitchFamily="18" charset="0"/>
                <a:cs typeface="Times New Roman" pitchFamily="18" charset="0"/>
              </a:rPr>
              <a:t> </a:t>
            </a:r>
            <a:r>
              <a:rPr lang="en-US" sz="5100" i="1" dirty="0" err="1" smtClean="0">
                <a:latin typeface="Times New Roman" pitchFamily="18" charset="0"/>
                <a:cs typeface="Times New Roman" pitchFamily="18" charset="0"/>
              </a:rPr>
              <a:t>đại</a:t>
            </a:r>
            <a:r>
              <a:rPr lang="en-US" sz="5100" i="1" dirty="0" smtClean="0">
                <a:latin typeface="Times New Roman" pitchFamily="18" charset="0"/>
                <a:cs typeface="Times New Roman" pitchFamily="18" charset="0"/>
              </a:rPr>
              <a:t> </a:t>
            </a:r>
            <a:r>
              <a:rPr lang="en-US" sz="5100" i="1" dirty="0" err="1" smtClean="0">
                <a:latin typeface="Times New Roman" pitchFamily="18" charset="0"/>
                <a:cs typeface="Times New Roman" pitchFamily="18" charset="0"/>
              </a:rPr>
              <a:t>cương</a:t>
            </a:r>
            <a:r>
              <a:rPr lang="en-US" sz="5100" dirty="0" smtClean="0">
                <a:latin typeface="Times New Roman" pitchFamily="18" charset="0"/>
                <a:cs typeface="Times New Roman" pitchFamily="18" charset="0"/>
              </a:rPr>
              <a:t>, NXB Lao </a:t>
            </a:r>
            <a:r>
              <a:rPr lang="en-US" sz="5100" dirty="0" err="1" smtClean="0">
                <a:latin typeface="Times New Roman" pitchFamily="18" charset="0"/>
                <a:cs typeface="Times New Roman" pitchFamily="18" charset="0"/>
              </a:rPr>
              <a:t>động</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xã</a:t>
            </a:r>
            <a:r>
              <a:rPr lang="en-US" sz="5100" dirty="0" smtClean="0">
                <a:latin typeface="Times New Roman" pitchFamily="18" charset="0"/>
                <a:cs typeface="Times New Roman" pitchFamily="18" charset="0"/>
              </a:rPr>
              <a:t> </a:t>
            </a:r>
            <a:r>
              <a:rPr lang="en-US" sz="5100" dirty="0" err="1" smtClean="0">
                <a:latin typeface="Times New Roman" pitchFamily="18" charset="0"/>
                <a:cs typeface="Times New Roman" pitchFamily="18" charset="0"/>
              </a:rPr>
              <a:t>hội</a:t>
            </a:r>
            <a:r>
              <a:rPr lang="en-US" sz="5100" dirty="0" smtClean="0">
                <a:latin typeface="Times New Roman" pitchFamily="18" charset="0"/>
                <a:cs typeface="Times New Roman" pitchFamily="18" charset="0"/>
              </a:rPr>
              <a:t>.</a:t>
            </a:r>
          </a:p>
          <a:p>
            <a:pPr marL="231775" indent="-173038" algn="just">
              <a:lnSpc>
                <a:spcPct val="130000"/>
              </a:lnSpc>
              <a:spcBef>
                <a:spcPts val="600"/>
              </a:spcBef>
              <a:buFontTx/>
              <a:buChar char="-"/>
              <a:defRPr/>
            </a:pPr>
            <a:r>
              <a:rPr lang="en-US" sz="5100" dirty="0" smtClean="0">
                <a:latin typeface="Times New Roman" pitchFamily="18" charset="0"/>
                <a:cs typeface="Times New Roman" pitchFamily="18" charset="0"/>
              </a:rPr>
              <a:t> </a:t>
            </a:r>
            <a:r>
              <a:rPr lang="pt-BR" sz="5100" dirty="0" smtClean="0">
                <a:latin typeface="Times New Roman" pitchFamily="18" charset="0"/>
                <a:cs typeface="Times New Roman" pitchFamily="18" charset="0"/>
              </a:rPr>
              <a:t>Bộ Giáo dục và Đào tạo (2014), </a:t>
            </a:r>
            <a:r>
              <a:rPr lang="pt-BR" sz="5100" i="1" dirty="0" smtClean="0">
                <a:latin typeface="Times New Roman" pitchFamily="18" charset="0"/>
                <a:cs typeface="Times New Roman" pitchFamily="18" charset="0"/>
              </a:rPr>
              <a:t>Giáo trình pháp luật đại cương,</a:t>
            </a:r>
            <a:r>
              <a:rPr lang="pt-BR" sz="5100" dirty="0" smtClean="0">
                <a:latin typeface="Times New Roman" pitchFamily="18" charset="0"/>
                <a:cs typeface="Times New Roman" pitchFamily="18" charset="0"/>
              </a:rPr>
              <a:t> Nxb Đại học Sư phạm.</a:t>
            </a:r>
            <a:endParaRPr lang="en-US" sz="5100" dirty="0" smtClean="0">
              <a:latin typeface="Times New Roman" pitchFamily="18" charset="0"/>
              <a:cs typeface="Times New Roman" pitchFamily="18" charset="0"/>
            </a:endParaRPr>
          </a:p>
          <a:p>
            <a:pPr marL="55563" indent="3175" algn="just" eaLnBrk="1" fontAlgn="auto" hangingPunct="1">
              <a:spcAft>
                <a:spcPts val="0"/>
              </a:spcAft>
              <a:buFontTx/>
              <a:buChar char="-"/>
              <a:defRPr/>
            </a:pPr>
            <a:endParaRPr lang="en-US" dirty="0" smtClean="0">
              <a:latin typeface="Times New Roman" pitchFamily="18" charset="0"/>
              <a:cs typeface="Times New Roman" pitchFamily="18" charset="0"/>
            </a:endParaRPr>
          </a:p>
          <a:p>
            <a:pPr marL="55563" indent="3175" algn="ctr" eaLnBrk="1" fontAlgn="auto" hangingPunct="1">
              <a:spcAft>
                <a:spcPts val="0"/>
              </a:spcAft>
              <a:buFont typeface="Wingdings 3"/>
              <a:buNone/>
              <a:defRPr/>
            </a:pPr>
            <a:r>
              <a:rPr lang="en-US" sz="4600" b="1" i="1" u="sng" dirty="0" err="1" smtClean="0">
                <a:latin typeface="Times New Roman" pitchFamily="18" charset="0"/>
                <a:cs typeface="Times New Roman" pitchFamily="18" charset="0"/>
              </a:rPr>
              <a:t>Tài</a:t>
            </a:r>
            <a:r>
              <a:rPr lang="en-US" sz="4600" b="1" i="1" u="sng" dirty="0" smtClean="0">
                <a:latin typeface="Times New Roman" pitchFamily="18" charset="0"/>
                <a:cs typeface="Times New Roman" pitchFamily="18" charset="0"/>
              </a:rPr>
              <a:t> </a:t>
            </a:r>
            <a:r>
              <a:rPr lang="en-US" sz="4600" b="1" i="1" u="sng" dirty="0" err="1" smtClean="0">
                <a:latin typeface="Times New Roman" pitchFamily="18" charset="0"/>
                <a:cs typeface="Times New Roman" pitchFamily="18" charset="0"/>
              </a:rPr>
              <a:t>liệu</a:t>
            </a:r>
            <a:r>
              <a:rPr lang="en-US" sz="4600" b="1" i="1" u="sng" dirty="0" smtClean="0">
                <a:latin typeface="Times New Roman" pitchFamily="18" charset="0"/>
                <a:cs typeface="Times New Roman" pitchFamily="18" charset="0"/>
              </a:rPr>
              <a:t> </a:t>
            </a:r>
            <a:r>
              <a:rPr lang="en-US" sz="4600" b="1" i="1" u="sng" dirty="0" err="1" smtClean="0">
                <a:latin typeface="Times New Roman" pitchFamily="18" charset="0"/>
                <a:cs typeface="Times New Roman" pitchFamily="18" charset="0"/>
              </a:rPr>
              <a:t>tham</a:t>
            </a:r>
            <a:r>
              <a:rPr lang="en-US" sz="4600" b="1" i="1" u="sng" dirty="0" smtClean="0">
                <a:latin typeface="Times New Roman" pitchFamily="18" charset="0"/>
                <a:cs typeface="Times New Roman" pitchFamily="18" charset="0"/>
              </a:rPr>
              <a:t> </a:t>
            </a:r>
            <a:r>
              <a:rPr lang="en-US" sz="4600" b="1" i="1" u="sng" dirty="0" err="1" smtClean="0">
                <a:latin typeface="Times New Roman" pitchFamily="18" charset="0"/>
                <a:cs typeface="Times New Roman" pitchFamily="18" charset="0"/>
              </a:rPr>
              <a:t>khảo</a:t>
            </a:r>
            <a:endParaRPr lang="en-US" sz="4600" dirty="0" smtClean="0">
              <a:latin typeface="Times New Roman" pitchFamily="18" charset="0"/>
              <a:cs typeface="Times New Roman" pitchFamily="18" charset="0"/>
            </a:endParaRPr>
          </a:p>
          <a:p>
            <a:pPr marL="365760" indent="-256032" algn="just" eaLnBrk="1" fontAlgn="auto" hangingPunct="1">
              <a:lnSpc>
                <a:spcPct val="120000"/>
              </a:lnSpc>
              <a:spcBef>
                <a:spcPts val="0"/>
              </a:spcBef>
              <a:spcAft>
                <a:spcPts val="600"/>
              </a:spcAft>
              <a:buFont typeface="Wingdings 3"/>
              <a:buChar char=""/>
              <a:defRPr/>
            </a:pPr>
            <a:r>
              <a:rPr lang="pt-BR" sz="4600" dirty="0" smtClean="0">
                <a:latin typeface="Times New Roman" pitchFamily="18" charset="0"/>
                <a:cs typeface="Times New Roman" pitchFamily="18" charset="0"/>
              </a:rPr>
              <a:t>Nguyễn Minh Đoan (2010), </a:t>
            </a:r>
            <a:r>
              <a:rPr lang="pt-BR" sz="4600" i="1" dirty="0" smtClean="0">
                <a:latin typeface="Times New Roman" pitchFamily="18" charset="0"/>
                <a:cs typeface="Times New Roman" pitchFamily="18" charset="0"/>
              </a:rPr>
              <a:t>Giáo trình lý luận nhà nước và pháp luật, </a:t>
            </a:r>
            <a:r>
              <a:rPr lang="pt-BR" sz="4600" dirty="0" smtClean="0">
                <a:latin typeface="Times New Roman" pitchFamily="18" charset="0"/>
                <a:cs typeface="Times New Roman" pitchFamily="18" charset="0"/>
              </a:rPr>
              <a:t> Nxb Chính trị Quốc gia.</a:t>
            </a:r>
          </a:p>
          <a:p>
            <a:pPr marL="365760" indent="-256032" algn="just">
              <a:lnSpc>
                <a:spcPct val="120000"/>
              </a:lnSpc>
              <a:spcBef>
                <a:spcPts val="0"/>
              </a:spcBef>
              <a:spcAft>
                <a:spcPts val="600"/>
              </a:spcAft>
              <a:buFont typeface="Wingdings 3"/>
              <a:buChar char=""/>
              <a:defRPr/>
            </a:pPr>
            <a:r>
              <a:rPr lang="pt-BR" sz="4600" dirty="0" smtClean="0">
                <a:latin typeface="Times New Roman" pitchFamily="18" charset="0"/>
                <a:cs typeface="Times New Roman" pitchFamily="18" charset="0"/>
              </a:rPr>
              <a:t>Phạm Duy Nghĩa (2011), </a:t>
            </a:r>
            <a:r>
              <a:rPr lang="pt-BR" sz="4600" i="1" dirty="0" smtClean="0">
                <a:latin typeface="Times New Roman" pitchFamily="18" charset="0"/>
                <a:cs typeface="Times New Roman" pitchFamily="18" charset="0"/>
              </a:rPr>
              <a:t>Pháp luật đại cương,</a:t>
            </a:r>
            <a:r>
              <a:rPr lang="pt-BR" sz="4600" dirty="0" smtClean="0">
                <a:latin typeface="Times New Roman" pitchFamily="18" charset="0"/>
                <a:cs typeface="Times New Roman" pitchFamily="18" charset="0"/>
              </a:rPr>
              <a:t> Nxb Công an nhân dân.</a:t>
            </a:r>
            <a:endParaRPr lang="en-US" sz="4600" dirty="0" smtClean="0">
              <a:latin typeface="Times New Roman" pitchFamily="18" charset="0"/>
              <a:cs typeface="Times New Roman" pitchFamily="18" charset="0"/>
            </a:endParaRPr>
          </a:p>
          <a:p>
            <a:pPr marL="365760" indent="-256032" algn="just" eaLnBrk="1" fontAlgn="auto" hangingPunct="1">
              <a:lnSpc>
                <a:spcPct val="120000"/>
              </a:lnSpc>
              <a:spcBef>
                <a:spcPts val="0"/>
              </a:spcBef>
              <a:spcAft>
                <a:spcPts val="600"/>
              </a:spcAft>
              <a:buFont typeface="Wingdings 3"/>
              <a:buChar char=""/>
              <a:defRPr/>
            </a:pPr>
            <a:r>
              <a:rPr lang="pt-BR" sz="4600" dirty="0" smtClean="0">
                <a:latin typeface="Times New Roman" pitchFamily="18" charset="0"/>
                <a:cs typeface="Times New Roman" pitchFamily="18" charset="0"/>
              </a:rPr>
              <a:t>Trường Đại học Luật Hà Nội (2012), </a:t>
            </a:r>
            <a:r>
              <a:rPr lang="pt-BR" sz="4600" i="1" dirty="0" smtClean="0">
                <a:latin typeface="Times New Roman" pitchFamily="18" charset="0"/>
                <a:cs typeface="Times New Roman" pitchFamily="18" charset="0"/>
              </a:rPr>
              <a:t>Giáo trình lý luận về nhà nước và pháp luật,</a:t>
            </a:r>
            <a:r>
              <a:rPr lang="pt-BR" sz="4600" dirty="0" smtClean="0">
                <a:latin typeface="Times New Roman" pitchFamily="18" charset="0"/>
                <a:cs typeface="Times New Roman" pitchFamily="18" charset="0"/>
              </a:rPr>
              <a:t> Nxb Công an nhân dân.</a:t>
            </a:r>
            <a:endParaRPr lang="en-US" sz="4600" dirty="0" smtClean="0">
              <a:latin typeface="Times New Roman" pitchFamily="18" charset="0"/>
              <a:cs typeface="Times New Roman" pitchFamily="18" charset="0"/>
            </a:endParaRPr>
          </a:p>
        </p:txBody>
      </p:sp>
    </p:spTree>
  </p:cSld>
  <p:clrMapOvr>
    <a:masterClrMapping/>
  </p:clrMapOvr>
  <p:transition>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20</a:t>
            </a:fld>
            <a:endParaRPr lang="en-US"/>
          </a:p>
        </p:txBody>
      </p:sp>
      <p:sp>
        <p:nvSpPr>
          <p:cNvPr id="6" name="Rectangle 5"/>
          <p:cNvSpPr/>
          <p:nvPr/>
        </p:nvSpPr>
        <p:spPr>
          <a:xfrm>
            <a:off x="838200" y="177225"/>
            <a:ext cx="6705600" cy="584775"/>
          </a:xfrm>
          <a:prstGeom prst="rect">
            <a:avLst/>
          </a:prstGeom>
        </p:spPr>
        <p:txBody>
          <a:bodyPr wrap="square">
            <a:spAutoFit/>
          </a:bodyPr>
          <a:lstStyle/>
          <a:p>
            <a:pPr algn="ctr"/>
            <a:r>
              <a:rPr lang="en-US" sz="3200" b="1" dirty="0" smtClean="0">
                <a:solidFill>
                  <a:schemeClr val="bg1"/>
                </a:solidFill>
                <a:latin typeface="Arial" pitchFamily="34" charset="0"/>
                <a:cs typeface="Arial" pitchFamily="34" charset="0"/>
              </a:rPr>
              <a:t>CÂU 4</a:t>
            </a:r>
            <a:endParaRPr lang="en-US" sz="3200" dirty="0">
              <a:solidFill>
                <a:schemeClr val="bg1"/>
              </a:solidFill>
            </a:endParaRPr>
          </a:p>
        </p:txBody>
      </p:sp>
      <p:sp>
        <p:nvSpPr>
          <p:cNvPr id="9" name="Content Placeholder 1"/>
          <p:cNvSpPr>
            <a:spLocks noGrp="1"/>
          </p:cNvSpPr>
          <p:nvPr>
            <p:ph idx="1"/>
          </p:nvPr>
        </p:nvSpPr>
        <p:spPr>
          <a:xfrm>
            <a:off x="0" y="762000"/>
            <a:ext cx="9067800" cy="5334000"/>
          </a:xfrm>
        </p:spPr>
        <p:txBody>
          <a:bodyPr>
            <a:noAutofit/>
          </a:bodyPr>
          <a:lstStyle/>
          <a:p>
            <a:pPr marL="0" indent="0" algn="just">
              <a:lnSpc>
                <a:spcPct val="120000"/>
              </a:lnSpc>
              <a:spcBef>
                <a:spcPts val="600"/>
              </a:spcBef>
              <a:spcAft>
                <a:spcPts val="600"/>
              </a:spcAft>
              <a:buNone/>
              <a:defRPr/>
            </a:pPr>
            <a:r>
              <a:rPr lang="vi-VN" sz="3600" b="1" dirty="0">
                <a:solidFill>
                  <a:srgbClr val="002060"/>
                </a:solidFill>
                <a:latin typeface="Tahoma" pitchFamily="34" charset="0"/>
                <a:ea typeface="Tahoma" pitchFamily="34" charset="0"/>
                <a:cs typeface="Tahoma" pitchFamily="34" charset="0"/>
              </a:rPr>
              <a:t>Tính cưỡng chế + tính quy phạm phổ biến + tính xác định chặt chẽ về nội dung và hình thức </a:t>
            </a:r>
            <a:r>
              <a:rPr lang="en-US" sz="3600" b="1" dirty="0" err="1" smtClean="0">
                <a:solidFill>
                  <a:srgbClr val="002060"/>
                </a:solidFill>
                <a:latin typeface="Tahoma" pitchFamily="34" charset="0"/>
                <a:ea typeface="Tahoma" pitchFamily="34" charset="0"/>
                <a:cs typeface="Tahoma" pitchFamily="34" charset="0"/>
              </a:rPr>
              <a:t>là</a:t>
            </a:r>
            <a:r>
              <a:rPr lang="en-US" sz="3600" b="1" dirty="0" smtClean="0">
                <a:solidFill>
                  <a:srgbClr val="002060"/>
                </a:solidFill>
                <a:latin typeface="Tahoma" pitchFamily="34" charset="0"/>
                <a:ea typeface="Tahoma" pitchFamily="34" charset="0"/>
                <a:cs typeface="Tahoma" pitchFamily="34" charset="0"/>
              </a:rPr>
              <a:t> </a:t>
            </a:r>
            <a:r>
              <a:rPr lang="en-US" sz="3600" b="1" dirty="0" err="1" smtClean="0">
                <a:solidFill>
                  <a:srgbClr val="002060"/>
                </a:solidFill>
                <a:latin typeface="Tahoma" pitchFamily="34" charset="0"/>
                <a:ea typeface="Tahoma" pitchFamily="34" charset="0"/>
                <a:cs typeface="Tahoma" pitchFamily="34" charset="0"/>
              </a:rPr>
              <a:t>nội</a:t>
            </a:r>
            <a:r>
              <a:rPr lang="en-US" sz="3600" b="1" dirty="0" smtClean="0">
                <a:solidFill>
                  <a:srgbClr val="002060"/>
                </a:solidFill>
                <a:latin typeface="Tahoma" pitchFamily="34" charset="0"/>
                <a:ea typeface="Tahoma" pitchFamily="34" charset="0"/>
                <a:cs typeface="Tahoma" pitchFamily="34" charset="0"/>
              </a:rPr>
              <a:t> dung </a:t>
            </a:r>
            <a:r>
              <a:rPr lang="en-US" sz="3600" b="1" dirty="0" err="1" smtClean="0">
                <a:solidFill>
                  <a:srgbClr val="002060"/>
                </a:solidFill>
                <a:latin typeface="Tahoma" pitchFamily="34" charset="0"/>
                <a:ea typeface="Tahoma" pitchFamily="34" charset="0"/>
                <a:cs typeface="Tahoma" pitchFamily="34" charset="0"/>
              </a:rPr>
              <a:t>của</a:t>
            </a:r>
            <a:endParaRPr lang="vi-VN" sz="3600" b="1" dirty="0">
              <a:solidFill>
                <a:srgbClr val="002060"/>
              </a:solidFill>
              <a:latin typeface="Tahoma" pitchFamily="34" charset="0"/>
              <a:ea typeface="Tahoma" pitchFamily="34" charset="0"/>
              <a:cs typeface="Tahoma" pitchFamily="34" charset="0"/>
            </a:endParaRPr>
          </a:p>
          <a:p>
            <a:pPr marL="0" indent="0" algn="just">
              <a:lnSpc>
                <a:spcPct val="12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a.	Khái </a:t>
            </a:r>
            <a:r>
              <a:rPr lang="vi-VN" sz="3600" b="1" i="1" dirty="0" smtClean="0">
                <a:solidFill>
                  <a:srgbClr val="002060"/>
                </a:solidFill>
                <a:latin typeface="Tahoma" pitchFamily="34" charset="0"/>
                <a:ea typeface="Tahoma" pitchFamily="34" charset="0"/>
                <a:cs typeface="Tahoma" pitchFamily="34" charset="0"/>
              </a:rPr>
              <a:t>niệm</a:t>
            </a:r>
            <a:r>
              <a:rPr lang="en-US" sz="3600" b="1" i="1" dirty="0" smtClean="0">
                <a:solidFill>
                  <a:srgbClr val="002060"/>
                </a:solidFill>
                <a:latin typeface="Tahoma" pitchFamily="34" charset="0"/>
                <a:ea typeface="Tahoma" pitchFamily="34" charset="0"/>
                <a:cs typeface="Tahoma" pitchFamily="34" charset="0"/>
              </a:rPr>
              <a:t> p</a:t>
            </a:r>
            <a:r>
              <a:rPr lang="vi-VN" sz="3600" b="1" i="1" dirty="0" smtClean="0">
                <a:solidFill>
                  <a:srgbClr val="002060"/>
                </a:solidFill>
                <a:latin typeface="Tahoma" pitchFamily="34" charset="0"/>
                <a:ea typeface="Tahoma" pitchFamily="34" charset="0"/>
                <a:cs typeface="Tahoma" pitchFamily="34" charset="0"/>
              </a:rPr>
              <a:t>háp </a:t>
            </a:r>
            <a:r>
              <a:rPr lang="vi-VN" sz="3600" b="1" i="1" dirty="0">
                <a:solidFill>
                  <a:srgbClr val="002060"/>
                </a:solidFill>
                <a:latin typeface="Tahoma" pitchFamily="34" charset="0"/>
                <a:ea typeface="Tahoma" pitchFamily="34" charset="0"/>
                <a:cs typeface="Tahoma" pitchFamily="34" charset="0"/>
              </a:rPr>
              <a:t>luật</a:t>
            </a:r>
          </a:p>
          <a:p>
            <a:pPr marL="0" indent="0" algn="just">
              <a:lnSpc>
                <a:spcPct val="12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b.	</a:t>
            </a:r>
            <a:r>
              <a:rPr lang="en-US" sz="3600" b="1" i="1" dirty="0" err="1" smtClean="0">
                <a:solidFill>
                  <a:srgbClr val="002060"/>
                </a:solidFill>
                <a:latin typeface="Tahoma" pitchFamily="34" charset="0"/>
                <a:ea typeface="Tahoma" pitchFamily="34" charset="0"/>
                <a:cs typeface="Tahoma" pitchFamily="34" charset="0"/>
              </a:rPr>
              <a:t>Chức</a:t>
            </a:r>
            <a:r>
              <a:rPr lang="en-US" sz="3600" b="1" i="1" dirty="0" smtClean="0">
                <a:solidFill>
                  <a:srgbClr val="002060"/>
                </a:solidFill>
                <a:latin typeface="Tahoma" pitchFamily="34" charset="0"/>
                <a:ea typeface="Tahoma" pitchFamily="34" charset="0"/>
                <a:cs typeface="Tahoma" pitchFamily="34" charset="0"/>
              </a:rPr>
              <a:t> </a:t>
            </a:r>
            <a:r>
              <a:rPr lang="en-US" sz="3600" b="1" i="1" dirty="0" err="1" smtClean="0">
                <a:solidFill>
                  <a:srgbClr val="002060"/>
                </a:solidFill>
                <a:latin typeface="Tahoma" pitchFamily="34" charset="0"/>
                <a:ea typeface="Tahoma" pitchFamily="34" charset="0"/>
                <a:cs typeface="Tahoma" pitchFamily="34" charset="0"/>
              </a:rPr>
              <a:t>năng</a:t>
            </a:r>
            <a:r>
              <a:rPr lang="en-US" sz="3600" b="1" i="1" dirty="0" smtClean="0">
                <a:solidFill>
                  <a:srgbClr val="002060"/>
                </a:solidFill>
                <a:latin typeface="Tahoma" pitchFamily="34" charset="0"/>
                <a:ea typeface="Tahoma" pitchFamily="34" charset="0"/>
                <a:cs typeface="Tahoma" pitchFamily="34" charset="0"/>
              </a:rPr>
              <a:t> </a:t>
            </a:r>
            <a:r>
              <a:rPr lang="en-US" sz="3600" b="1" i="1" dirty="0" err="1" smtClean="0">
                <a:solidFill>
                  <a:srgbClr val="002060"/>
                </a:solidFill>
                <a:latin typeface="Tahoma" pitchFamily="34" charset="0"/>
                <a:ea typeface="Tahoma" pitchFamily="34" charset="0"/>
                <a:cs typeface="Tahoma" pitchFamily="34" charset="0"/>
              </a:rPr>
              <a:t>của</a:t>
            </a:r>
            <a:r>
              <a:rPr lang="en-US" sz="3600" b="1" i="1" dirty="0" smtClean="0">
                <a:solidFill>
                  <a:srgbClr val="002060"/>
                </a:solidFill>
                <a:latin typeface="Tahoma" pitchFamily="34" charset="0"/>
                <a:ea typeface="Tahoma" pitchFamily="34" charset="0"/>
                <a:cs typeface="Tahoma" pitchFamily="34" charset="0"/>
              </a:rPr>
              <a:t> </a:t>
            </a:r>
            <a:r>
              <a:rPr lang="vi-VN" sz="3600" b="1" i="1" dirty="0" smtClean="0">
                <a:solidFill>
                  <a:srgbClr val="002060"/>
                </a:solidFill>
                <a:latin typeface="Tahoma" pitchFamily="34" charset="0"/>
                <a:ea typeface="Tahoma" pitchFamily="34" charset="0"/>
                <a:cs typeface="Tahoma" pitchFamily="34" charset="0"/>
              </a:rPr>
              <a:t>pháp </a:t>
            </a:r>
            <a:r>
              <a:rPr lang="vi-VN" sz="3600" b="1" i="1" dirty="0">
                <a:solidFill>
                  <a:srgbClr val="002060"/>
                </a:solidFill>
                <a:latin typeface="Tahoma" pitchFamily="34" charset="0"/>
                <a:ea typeface="Tahoma" pitchFamily="34" charset="0"/>
                <a:cs typeface="Tahoma" pitchFamily="34" charset="0"/>
              </a:rPr>
              <a:t>luật</a:t>
            </a:r>
          </a:p>
          <a:p>
            <a:pPr marL="0" indent="0" algn="just">
              <a:lnSpc>
                <a:spcPct val="12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c.	Bản chất pháp luật	</a:t>
            </a:r>
          </a:p>
          <a:p>
            <a:pPr marL="0" indent="0" algn="just">
              <a:lnSpc>
                <a:spcPct val="12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d.	Thuộc tính cơ bản của </a:t>
            </a:r>
            <a:r>
              <a:rPr lang="en-US" sz="3600" b="1" i="1" dirty="0" smtClean="0">
                <a:solidFill>
                  <a:srgbClr val="002060"/>
                </a:solidFill>
                <a:latin typeface="Tahoma" pitchFamily="34" charset="0"/>
                <a:ea typeface="Tahoma" pitchFamily="34" charset="0"/>
                <a:cs typeface="Tahoma" pitchFamily="34" charset="0"/>
              </a:rPr>
              <a:t>p</a:t>
            </a:r>
            <a:r>
              <a:rPr lang="vi-VN" sz="3600" b="1" i="1" dirty="0" smtClean="0">
                <a:solidFill>
                  <a:srgbClr val="002060"/>
                </a:solidFill>
                <a:latin typeface="Tahoma" pitchFamily="34" charset="0"/>
                <a:ea typeface="Tahoma" pitchFamily="34" charset="0"/>
                <a:cs typeface="Tahoma" pitchFamily="34" charset="0"/>
              </a:rPr>
              <a:t>háp </a:t>
            </a:r>
            <a:r>
              <a:rPr lang="vi-VN" sz="3600" b="1" i="1" dirty="0">
                <a:solidFill>
                  <a:srgbClr val="002060"/>
                </a:solidFill>
                <a:latin typeface="Tahoma" pitchFamily="34" charset="0"/>
                <a:ea typeface="Tahoma" pitchFamily="34" charset="0"/>
                <a:cs typeface="Tahoma" pitchFamily="34" charset="0"/>
              </a:rPr>
              <a:t>luật</a:t>
            </a:r>
          </a:p>
        </p:txBody>
      </p:sp>
    </p:spTree>
    <p:extLst>
      <p:ext uri="{BB962C8B-B14F-4D97-AF65-F5344CB8AC3E}">
        <p14:creationId xmlns:p14="http://schemas.microsoft.com/office/powerpoint/2010/main" val="208813103"/>
      </p:ext>
    </p:extLst>
  </p:cSld>
  <p:clrMapOvr>
    <a:masterClrMapping/>
  </p:clrMapOvr>
  <p:transition>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21</a:t>
            </a:fld>
            <a:endParaRPr lang="en-US"/>
          </a:p>
        </p:txBody>
      </p:sp>
      <p:sp>
        <p:nvSpPr>
          <p:cNvPr id="6" name="Rectangle 5"/>
          <p:cNvSpPr/>
          <p:nvPr/>
        </p:nvSpPr>
        <p:spPr>
          <a:xfrm>
            <a:off x="838200" y="177225"/>
            <a:ext cx="6705600" cy="584775"/>
          </a:xfrm>
          <a:prstGeom prst="rect">
            <a:avLst/>
          </a:prstGeom>
        </p:spPr>
        <p:txBody>
          <a:bodyPr wrap="square">
            <a:spAutoFit/>
          </a:bodyPr>
          <a:lstStyle/>
          <a:p>
            <a:pPr algn="ctr"/>
            <a:r>
              <a:rPr lang="en-US" sz="3200" b="1" dirty="0" smtClean="0">
                <a:solidFill>
                  <a:schemeClr val="bg1"/>
                </a:solidFill>
                <a:latin typeface="Arial" pitchFamily="34" charset="0"/>
                <a:cs typeface="Arial" pitchFamily="34" charset="0"/>
              </a:rPr>
              <a:t>CÂU 5</a:t>
            </a:r>
            <a:endParaRPr lang="en-US" sz="3200" dirty="0">
              <a:solidFill>
                <a:schemeClr val="bg1"/>
              </a:solidFill>
            </a:endParaRPr>
          </a:p>
        </p:txBody>
      </p:sp>
      <p:sp>
        <p:nvSpPr>
          <p:cNvPr id="9" name="Content Placeholder 1"/>
          <p:cNvSpPr>
            <a:spLocks noGrp="1"/>
          </p:cNvSpPr>
          <p:nvPr>
            <p:ph idx="1"/>
          </p:nvPr>
        </p:nvSpPr>
        <p:spPr>
          <a:xfrm>
            <a:off x="0" y="685800"/>
            <a:ext cx="9067800" cy="5867400"/>
          </a:xfrm>
        </p:spPr>
        <p:txBody>
          <a:bodyPr>
            <a:noAutofit/>
          </a:bodyPr>
          <a:lstStyle/>
          <a:p>
            <a:pPr marL="0" indent="0" algn="just">
              <a:lnSpc>
                <a:spcPct val="120000"/>
              </a:lnSpc>
              <a:spcBef>
                <a:spcPts val="600"/>
              </a:spcBef>
              <a:spcAft>
                <a:spcPts val="600"/>
              </a:spcAft>
              <a:buNone/>
              <a:defRPr/>
            </a:pPr>
            <a:r>
              <a:rPr lang="vi-VN" sz="3500" b="1" dirty="0" smtClean="0">
                <a:solidFill>
                  <a:srgbClr val="002060"/>
                </a:solidFill>
                <a:latin typeface="Tahoma" pitchFamily="34" charset="0"/>
                <a:ea typeface="Tahoma" pitchFamily="34" charset="0"/>
                <a:cs typeface="Tahoma" pitchFamily="34" charset="0"/>
              </a:rPr>
              <a:t>Luật </a:t>
            </a:r>
            <a:r>
              <a:rPr lang="en-US" sz="3500" b="1" dirty="0" smtClean="0">
                <a:solidFill>
                  <a:srgbClr val="002060"/>
                </a:solidFill>
                <a:latin typeface="Tahoma" pitchFamily="34" charset="0"/>
                <a:ea typeface="Tahoma" pitchFamily="34" charset="0"/>
                <a:cs typeface="Tahoma" pitchFamily="34" charset="0"/>
              </a:rPr>
              <a:t>g</a:t>
            </a:r>
            <a:r>
              <a:rPr lang="vi-VN" sz="3500" b="1" dirty="0" smtClean="0">
                <a:solidFill>
                  <a:srgbClr val="002060"/>
                </a:solidFill>
                <a:latin typeface="Tahoma" pitchFamily="34" charset="0"/>
                <a:ea typeface="Tahoma" pitchFamily="34" charset="0"/>
                <a:cs typeface="Tahoma" pitchFamily="34" charset="0"/>
              </a:rPr>
              <a:t>iao </a:t>
            </a:r>
            <a:r>
              <a:rPr lang="vi-VN" sz="3500" b="1" dirty="0">
                <a:solidFill>
                  <a:srgbClr val="002060"/>
                </a:solidFill>
                <a:latin typeface="Tahoma" pitchFamily="34" charset="0"/>
                <a:ea typeface="Tahoma" pitchFamily="34" charset="0"/>
                <a:cs typeface="Tahoma" pitchFamily="34" charset="0"/>
              </a:rPr>
              <a:t>thông đường bộ </a:t>
            </a:r>
            <a:r>
              <a:rPr lang="en-US" sz="3500" b="1" dirty="0" smtClean="0">
                <a:solidFill>
                  <a:srgbClr val="002060"/>
                </a:solidFill>
                <a:latin typeface="Tahoma" pitchFamily="34" charset="0"/>
                <a:ea typeface="Tahoma" pitchFamily="34" charset="0"/>
                <a:cs typeface="Tahoma" pitchFamily="34" charset="0"/>
              </a:rPr>
              <a:t>2008 </a:t>
            </a:r>
            <a:r>
              <a:rPr lang="vi-VN" sz="3500" b="1" dirty="0" smtClean="0">
                <a:solidFill>
                  <a:srgbClr val="002060"/>
                </a:solidFill>
                <a:latin typeface="Tahoma" pitchFamily="34" charset="0"/>
                <a:ea typeface="Tahoma" pitchFamily="34" charset="0"/>
                <a:cs typeface="Tahoma" pitchFamily="34" charset="0"/>
              </a:rPr>
              <a:t>quy </a:t>
            </a:r>
            <a:r>
              <a:rPr lang="vi-VN" sz="3500" b="1" dirty="0">
                <a:solidFill>
                  <a:srgbClr val="002060"/>
                </a:solidFill>
                <a:latin typeface="Tahoma" pitchFamily="34" charset="0"/>
                <a:ea typeface="Tahoma" pitchFamily="34" charset="0"/>
                <a:cs typeface="Tahoma" pitchFamily="34" charset="0"/>
              </a:rPr>
              <a:t>định người đi xe máy phải đội mũ bảo hiểm. Quy định này thể hiện:</a:t>
            </a:r>
          </a:p>
          <a:p>
            <a:pPr marL="514350" indent="-514350" algn="just">
              <a:lnSpc>
                <a:spcPct val="120000"/>
              </a:lnSpc>
              <a:spcBef>
                <a:spcPts val="600"/>
              </a:spcBef>
              <a:spcAft>
                <a:spcPts val="600"/>
              </a:spcAft>
              <a:buAutoNum type="alphaLcPeriod"/>
              <a:defRPr/>
            </a:pPr>
            <a:r>
              <a:rPr lang="vi-VN" sz="3500" b="1" i="1" dirty="0" smtClean="0">
                <a:solidFill>
                  <a:srgbClr val="002060"/>
                </a:solidFill>
                <a:latin typeface="Tahoma" pitchFamily="34" charset="0"/>
                <a:ea typeface="Tahoma" pitchFamily="34" charset="0"/>
                <a:cs typeface="Tahoma" pitchFamily="34" charset="0"/>
              </a:rPr>
              <a:t>Tính </a:t>
            </a:r>
            <a:r>
              <a:rPr lang="vi-VN" sz="3500" b="1" i="1" dirty="0">
                <a:solidFill>
                  <a:srgbClr val="002060"/>
                </a:solidFill>
                <a:latin typeface="Tahoma" pitchFamily="34" charset="0"/>
                <a:ea typeface="Tahoma" pitchFamily="34" charset="0"/>
                <a:cs typeface="Tahoma" pitchFamily="34" charset="0"/>
              </a:rPr>
              <a:t>chất chung của pháp </a:t>
            </a:r>
            <a:r>
              <a:rPr lang="vi-VN" sz="3500" b="1" i="1" dirty="0" smtClean="0">
                <a:solidFill>
                  <a:srgbClr val="002060"/>
                </a:solidFill>
                <a:latin typeface="Tahoma" pitchFamily="34" charset="0"/>
                <a:ea typeface="Tahoma" pitchFamily="34" charset="0"/>
                <a:cs typeface="Tahoma" pitchFamily="34" charset="0"/>
              </a:rPr>
              <a:t>luật</a:t>
            </a:r>
            <a:endParaRPr lang="en-US" sz="3500" b="1" i="1" dirty="0" smtClean="0">
              <a:solidFill>
                <a:srgbClr val="002060"/>
              </a:solidFill>
              <a:latin typeface="Tahoma" pitchFamily="34" charset="0"/>
              <a:ea typeface="Tahoma" pitchFamily="34" charset="0"/>
              <a:cs typeface="Tahoma" pitchFamily="34" charset="0"/>
            </a:endParaRPr>
          </a:p>
          <a:p>
            <a:pPr marL="514350" indent="-514350" algn="just">
              <a:lnSpc>
                <a:spcPct val="120000"/>
              </a:lnSpc>
              <a:spcBef>
                <a:spcPts val="600"/>
              </a:spcBef>
              <a:spcAft>
                <a:spcPts val="600"/>
              </a:spcAft>
              <a:buAutoNum type="alphaLcPeriod"/>
              <a:defRPr/>
            </a:pPr>
            <a:r>
              <a:rPr lang="vi-VN" sz="3500" b="1" i="1" dirty="0" smtClean="0">
                <a:solidFill>
                  <a:srgbClr val="002060"/>
                </a:solidFill>
                <a:latin typeface="Tahoma" pitchFamily="34" charset="0"/>
                <a:ea typeface="Tahoma" pitchFamily="34" charset="0"/>
                <a:cs typeface="Tahoma" pitchFamily="34" charset="0"/>
              </a:rPr>
              <a:t>Tính </a:t>
            </a:r>
            <a:r>
              <a:rPr lang="vi-VN" sz="3500" b="1" i="1" dirty="0">
                <a:solidFill>
                  <a:srgbClr val="002060"/>
                </a:solidFill>
                <a:latin typeface="Tahoma" pitchFamily="34" charset="0"/>
                <a:ea typeface="Tahoma" pitchFamily="34" charset="0"/>
                <a:cs typeface="Tahoma" pitchFamily="34" charset="0"/>
              </a:rPr>
              <a:t>quy phạm phổ biến của pháp luật</a:t>
            </a:r>
          </a:p>
          <a:p>
            <a:pPr marL="0" indent="0" algn="just">
              <a:lnSpc>
                <a:spcPct val="120000"/>
              </a:lnSpc>
              <a:spcBef>
                <a:spcPts val="600"/>
              </a:spcBef>
              <a:spcAft>
                <a:spcPts val="600"/>
              </a:spcAft>
              <a:buNone/>
              <a:defRPr/>
            </a:pPr>
            <a:r>
              <a:rPr lang="vi-VN" sz="3500" b="1" i="1" dirty="0">
                <a:solidFill>
                  <a:srgbClr val="002060"/>
                </a:solidFill>
                <a:latin typeface="Tahoma" pitchFamily="34" charset="0"/>
                <a:ea typeface="Tahoma" pitchFamily="34" charset="0"/>
                <a:cs typeface="Tahoma" pitchFamily="34" charset="0"/>
              </a:rPr>
              <a:t>c. Tính phù hợp của pháp luật</a:t>
            </a:r>
          </a:p>
          <a:p>
            <a:pPr marL="0" indent="0" algn="just">
              <a:lnSpc>
                <a:spcPct val="120000"/>
              </a:lnSpc>
              <a:spcBef>
                <a:spcPts val="600"/>
              </a:spcBef>
              <a:spcAft>
                <a:spcPts val="600"/>
              </a:spcAft>
              <a:buNone/>
              <a:defRPr/>
            </a:pPr>
            <a:r>
              <a:rPr lang="vi-VN" sz="3500" b="1" i="1" dirty="0">
                <a:solidFill>
                  <a:srgbClr val="002060"/>
                </a:solidFill>
                <a:latin typeface="Tahoma" pitchFamily="34" charset="0"/>
                <a:ea typeface="Tahoma" pitchFamily="34" charset="0"/>
                <a:cs typeface="Tahoma" pitchFamily="34" charset="0"/>
              </a:rPr>
              <a:t>d.Tính phổ biến rộng rãi của pháp luật</a:t>
            </a:r>
          </a:p>
        </p:txBody>
      </p:sp>
    </p:spTree>
    <p:extLst>
      <p:ext uri="{BB962C8B-B14F-4D97-AF65-F5344CB8AC3E}">
        <p14:creationId xmlns:p14="http://schemas.microsoft.com/office/powerpoint/2010/main" val="127675626"/>
      </p:ext>
    </p:extLst>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22</a:t>
            </a:fld>
            <a:endParaRPr lang="en-US"/>
          </a:p>
        </p:txBody>
      </p:sp>
      <p:sp>
        <p:nvSpPr>
          <p:cNvPr id="6" name="Rectangle 5"/>
          <p:cNvSpPr/>
          <p:nvPr/>
        </p:nvSpPr>
        <p:spPr>
          <a:xfrm>
            <a:off x="838200" y="177225"/>
            <a:ext cx="6705600" cy="584775"/>
          </a:xfrm>
          <a:prstGeom prst="rect">
            <a:avLst/>
          </a:prstGeom>
        </p:spPr>
        <p:txBody>
          <a:bodyPr wrap="square">
            <a:spAutoFit/>
          </a:bodyPr>
          <a:lstStyle/>
          <a:p>
            <a:pPr algn="ctr"/>
            <a:r>
              <a:rPr lang="en-US" sz="3200" b="1" dirty="0" smtClean="0">
                <a:solidFill>
                  <a:schemeClr val="bg1"/>
                </a:solidFill>
                <a:latin typeface="Arial" pitchFamily="34" charset="0"/>
                <a:cs typeface="Arial" pitchFamily="34" charset="0"/>
              </a:rPr>
              <a:t>CÂU 6</a:t>
            </a:r>
            <a:endParaRPr lang="en-US" sz="3200" dirty="0">
              <a:solidFill>
                <a:schemeClr val="bg1"/>
              </a:solidFill>
            </a:endParaRPr>
          </a:p>
        </p:txBody>
      </p:sp>
      <p:sp>
        <p:nvSpPr>
          <p:cNvPr id="9" name="Content Placeholder 1"/>
          <p:cNvSpPr>
            <a:spLocks noGrp="1"/>
          </p:cNvSpPr>
          <p:nvPr>
            <p:ph idx="1"/>
          </p:nvPr>
        </p:nvSpPr>
        <p:spPr>
          <a:xfrm>
            <a:off x="0" y="762000"/>
            <a:ext cx="9067800" cy="5867400"/>
          </a:xfrm>
        </p:spPr>
        <p:txBody>
          <a:bodyPr>
            <a:noAutofit/>
          </a:bodyPr>
          <a:lstStyle/>
          <a:p>
            <a:pPr marL="0" indent="0" algn="just">
              <a:lnSpc>
                <a:spcPct val="110000"/>
              </a:lnSpc>
              <a:spcBef>
                <a:spcPts val="600"/>
              </a:spcBef>
              <a:spcAft>
                <a:spcPts val="600"/>
              </a:spcAft>
              <a:buNone/>
              <a:defRPr/>
            </a:pPr>
            <a:r>
              <a:rPr lang="vi-VN" sz="3300" b="1" dirty="0" smtClean="0">
                <a:solidFill>
                  <a:srgbClr val="002060"/>
                </a:solidFill>
                <a:latin typeface="Tahoma" pitchFamily="34" charset="0"/>
                <a:ea typeface="Tahoma" pitchFamily="34" charset="0"/>
                <a:cs typeface="Tahoma" pitchFamily="34" charset="0"/>
              </a:rPr>
              <a:t>Khoản </a:t>
            </a:r>
            <a:r>
              <a:rPr lang="vi-VN" sz="3300" b="1" dirty="0">
                <a:solidFill>
                  <a:srgbClr val="002060"/>
                </a:solidFill>
                <a:latin typeface="Tahoma" pitchFamily="34" charset="0"/>
                <a:ea typeface="Tahoma" pitchFamily="34" charset="0"/>
                <a:cs typeface="Tahoma" pitchFamily="34" charset="0"/>
              </a:rPr>
              <a:t>3 Điều 69 Luật Hôn nhân và Gia đình 2014 quy định “ </a:t>
            </a:r>
            <a:r>
              <a:rPr lang="vi-VN" sz="3300" b="1" i="1" dirty="0">
                <a:solidFill>
                  <a:srgbClr val="002060"/>
                </a:solidFill>
                <a:latin typeface="Tahoma" pitchFamily="34" charset="0"/>
                <a:ea typeface="Tahoma" pitchFamily="34" charset="0"/>
                <a:cs typeface="Tahoma" pitchFamily="34" charset="0"/>
              </a:rPr>
              <a:t>....cha mẹ không được xúi dục, ép buộc con làm việc trái pháp luật, đạo đức xã hội</a:t>
            </a:r>
            <a:r>
              <a:rPr lang="vi-VN" sz="3300" b="1" dirty="0">
                <a:solidFill>
                  <a:srgbClr val="002060"/>
                </a:solidFill>
                <a:latin typeface="Tahoma" pitchFamily="34" charset="0"/>
                <a:ea typeface="Tahoma" pitchFamily="34" charset="0"/>
                <a:cs typeface="Tahoma" pitchFamily="34" charset="0"/>
              </a:rPr>
              <a:t>” là thể hiện mối quan hệ </a:t>
            </a:r>
            <a:r>
              <a:rPr lang="vi-VN" sz="3300" b="1" dirty="0" smtClean="0">
                <a:solidFill>
                  <a:srgbClr val="002060"/>
                </a:solidFill>
                <a:latin typeface="Tahoma" pitchFamily="34" charset="0"/>
                <a:ea typeface="Tahoma" pitchFamily="34" charset="0"/>
                <a:cs typeface="Tahoma" pitchFamily="34" charset="0"/>
              </a:rPr>
              <a:t>:</a:t>
            </a:r>
            <a:endParaRPr lang="vi-VN" sz="3300" b="1" dirty="0">
              <a:solidFill>
                <a:srgbClr val="002060"/>
              </a:solidFill>
              <a:latin typeface="Tahoma" pitchFamily="34" charset="0"/>
              <a:ea typeface="Tahoma" pitchFamily="34" charset="0"/>
              <a:cs typeface="Tahoma" pitchFamily="34" charset="0"/>
            </a:endParaRPr>
          </a:p>
          <a:p>
            <a:pPr marL="395288" indent="0" algn="just">
              <a:lnSpc>
                <a:spcPct val="110000"/>
              </a:lnSpc>
              <a:spcBef>
                <a:spcPts val="600"/>
              </a:spcBef>
              <a:spcAft>
                <a:spcPts val="600"/>
              </a:spcAft>
              <a:buNone/>
              <a:defRPr/>
            </a:pPr>
            <a:r>
              <a:rPr lang="vi-VN" sz="3300" b="1" i="1" dirty="0">
                <a:solidFill>
                  <a:srgbClr val="002060"/>
                </a:solidFill>
                <a:latin typeface="Tahoma" pitchFamily="34" charset="0"/>
                <a:ea typeface="Tahoma" pitchFamily="34" charset="0"/>
                <a:cs typeface="Tahoma" pitchFamily="34" charset="0"/>
              </a:rPr>
              <a:t>a. Giữa gia đình với đạo đức</a:t>
            </a:r>
          </a:p>
          <a:p>
            <a:pPr marL="395288" indent="0" algn="just">
              <a:lnSpc>
                <a:spcPct val="110000"/>
              </a:lnSpc>
              <a:spcBef>
                <a:spcPts val="600"/>
              </a:spcBef>
              <a:spcAft>
                <a:spcPts val="600"/>
              </a:spcAft>
              <a:buNone/>
              <a:defRPr/>
            </a:pPr>
            <a:r>
              <a:rPr lang="vi-VN" sz="3300" b="1" i="1" dirty="0">
                <a:solidFill>
                  <a:srgbClr val="002060"/>
                </a:solidFill>
                <a:latin typeface="Tahoma" pitchFamily="34" charset="0"/>
                <a:ea typeface="Tahoma" pitchFamily="34" charset="0"/>
                <a:cs typeface="Tahoma" pitchFamily="34" charset="0"/>
              </a:rPr>
              <a:t>b. </a:t>
            </a:r>
            <a:r>
              <a:rPr lang="vi-VN" sz="3300" b="1" i="1" dirty="0" smtClean="0">
                <a:solidFill>
                  <a:srgbClr val="002060"/>
                </a:solidFill>
                <a:latin typeface="Tahoma" pitchFamily="34" charset="0"/>
                <a:ea typeface="Tahoma" pitchFamily="34" charset="0"/>
                <a:cs typeface="Tahoma" pitchFamily="34" charset="0"/>
              </a:rPr>
              <a:t>Giữa pháp luật với đạo đức</a:t>
            </a:r>
          </a:p>
          <a:p>
            <a:pPr marL="395288" indent="0" algn="just">
              <a:lnSpc>
                <a:spcPct val="110000"/>
              </a:lnSpc>
              <a:spcBef>
                <a:spcPts val="600"/>
              </a:spcBef>
              <a:spcAft>
                <a:spcPts val="600"/>
              </a:spcAft>
              <a:buNone/>
              <a:defRPr/>
            </a:pPr>
            <a:r>
              <a:rPr lang="vi-VN" sz="3300" b="1" i="1" dirty="0" smtClean="0">
                <a:solidFill>
                  <a:srgbClr val="002060"/>
                </a:solidFill>
                <a:latin typeface="Tahoma" pitchFamily="34" charset="0"/>
                <a:ea typeface="Tahoma" pitchFamily="34" charset="0"/>
                <a:cs typeface="Tahoma" pitchFamily="34" charset="0"/>
              </a:rPr>
              <a:t>c. Giữa đạo đức với xã hội</a:t>
            </a:r>
          </a:p>
          <a:p>
            <a:pPr marL="395288" indent="0" algn="just">
              <a:lnSpc>
                <a:spcPct val="110000"/>
              </a:lnSpc>
              <a:spcBef>
                <a:spcPts val="600"/>
              </a:spcBef>
              <a:spcAft>
                <a:spcPts val="600"/>
              </a:spcAft>
              <a:buNone/>
              <a:defRPr/>
            </a:pPr>
            <a:r>
              <a:rPr lang="vi-VN" sz="3300" b="1" i="1" dirty="0" smtClean="0">
                <a:solidFill>
                  <a:srgbClr val="002060"/>
                </a:solidFill>
                <a:latin typeface="Tahoma" pitchFamily="34" charset="0"/>
                <a:ea typeface="Tahoma" pitchFamily="34" charset="0"/>
                <a:cs typeface="Tahoma" pitchFamily="34" charset="0"/>
              </a:rPr>
              <a:t>d. Giữa gia đình với pháp luật</a:t>
            </a:r>
            <a:endParaRPr lang="vi-VN" sz="3300" b="1" i="1"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76099960"/>
      </p:ext>
    </p:extLst>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23</a:t>
            </a:fld>
            <a:endParaRPr lang="en-US"/>
          </a:p>
        </p:txBody>
      </p:sp>
      <p:sp>
        <p:nvSpPr>
          <p:cNvPr id="6" name="Rectangle 5"/>
          <p:cNvSpPr/>
          <p:nvPr/>
        </p:nvSpPr>
        <p:spPr>
          <a:xfrm>
            <a:off x="838200" y="177225"/>
            <a:ext cx="6705600" cy="584775"/>
          </a:xfrm>
          <a:prstGeom prst="rect">
            <a:avLst/>
          </a:prstGeom>
        </p:spPr>
        <p:txBody>
          <a:bodyPr wrap="square">
            <a:spAutoFit/>
          </a:bodyPr>
          <a:lstStyle/>
          <a:p>
            <a:pPr algn="ctr"/>
            <a:r>
              <a:rPr lang="en-US" sz="3200" b="1" dirty="0" smtClean="0">
                <a:solidFill>
                  <a:schemeClr val="bg1"/>
                </a:solidFill>
                <a:latin typeface="Arial" pitchFamily="34" charset="0"/>
                <a:cs typeface="Arial" pitchFamily="34" charset="0"/>
              </a:rPr>
              <a:t>CÂU 7</a:t>
            </a:r>
            <a:endParaRPr lang="en-US" sz="3200" dirty="0">
              <a:solidFill>
                <a:schemeClr val="bg1"/>
              </a:solidFill>
            </a:endParaRPr>
          </a:p>
        </p:txBody>
      </p:sp>
      <p:sp>
        <p:nvSpPr>
          <p:cNvPr id="9" name="Content Placeholder 1"/>
          <p:cNvSpPr>
            <a:spLocks noGrp="1"/>
          </p:cNvSpPr>
          <p:nvPr>
            <p:ph idx="1"/>
          </p:nvPr>
        </p:nvSpPr>
        <p:spPr>
          <a:xfrm>
            <a:off x="0" y="762000"/>
            <a:ext cx="9067800" cy="5867400"/>
          </a:xfrm>
        </p:spPr>
        <p:txBody>
          <a:bodyPr>
            <a:noAutofit/>
          </a:bodyPr>
          <a:lstStyle/>
          <a:p>
            <a:pPr marL="0" indent="0" algn="just">
              <a:spcBef>
                <a:spcPts val="600"/>
              </a:spcBef>
              <a:spcAft>
                <a:spcPts val="600"/>
              </a:spcAft>
              <a:buNone/>
              <a:defRPr/>
            </a:pPr>
            <a:r>
              <a:rPr lang="vi-VN" sz="3300" b="1" dirty="0" smtClean="0">
                <a:solidFill>
                  <a:srgbClr val="002060"/>
                </a:solidFill>
                <a:latin typeface="Tahoma" pitchFamily="34" charset="0"/>
                <a:ea typeface="Tahoma" pitchFamily="34" charset="0"/>
                <a:cs typeface="Tahoma" pitchFamily="34" charset="0"/>
              </a:rPr>
              <a:t>Cơ </a:t>
            </a:r>
            <a:r>
              <a:rPr lang="vi-VN" sz="3300" b="1" dirty="0">
                <a:solidFill>
                  <a:srgbClr val="002060"/>
                </a:solidFill>
                <a:latin typeface="Tahoma" pitchFamily="34" charset="0"/>
                <a:ea typeface="Tahoma" pitchFamily="34" charset="0"/>
                <a:cs typeface="Tahoma" pitchFamily="34" charset="0"/>
              </a:rPr>
              <a:t>quan nào có thẩm quyền ban hành loại văn bản nào, tên văn bản là </a:t>
            </a:r>
            <a:r>
              <a:rPr lang="vi-VN" sz="3300" b="1" dirty="0" smtClean="0">
                <a:solidFill>
                  <a:srgbClr val="002060"/>
                </a:solidFill>
                <a:latin typeface="Tahoma" pitchFamily="34" charset="0"/>
                <a:ea typeface="Tahoma" pitchFamily="34" charset="0"/>
                <a:cs typeface="Tahoma" pitchFamily="34" charset="0"/>
              </a:rPr>
              <a:t>gì</a:t>
            </a:r>
            <a:r>
              <a:rPr lang="en-US" sz="3300" b="1" dirty="0" smtClean="0">
                <a:solidFill>
                  <a:srgbClr val="002060"/>
                </a:solidFill>
                <a:latin typeface="Tahoma" pitchFamily="34" charset="0"/>
                <a:ea typeface="Tahoma" pitchFamily="34" charset="0"/>
                <a:cs typeface="Tahoma" pitchFamily="34" charset="0"/>
              </a:rPr>
              <a:t>…</a:t>
            </a:r>
            <a:r>
              <a:rPr lang="vi-VN" sz="3300" b="1" dirty="0" smtClean="0">
                <a:solidFill>
                  <a:srgbClr val="002060"/>
                </a:solidFill>
                <a:latin typeface="Tahoma" pitchFamily="34" charset="0"/>
                <a:ea typeface="Tahoma" pitchFamily="34" charset="0"/>
                <a:cs typeface="Tahoma" pitchFamily="34" charset="0"/>
              </a:rPr>
              <a:t> </a:t>
            </a:r>
            <a:r>
              <a:rPr lang="vi-VN" sz="3300" b="1" dirty="0">
                <a:solidFill>
                  <a:srgbClr val="002060"/>
                </a:solidFill>
                <a:latin typeface="Tahoma" pitchFamily="34" charset="0"/>
                <a:ea typeface="Tahoma" pitchFamily="34" charset="0"/>
                <a:cs typeface="Tahoma" pitchFamily="34" charset="0"/>
              </a:rPr>
              <a:t>đều được quy định trong Luật Ban hành văn bản quy phạm </a:t>
            </a:r>
            <a:r>
              <a:rPr lang="en-US" sz="3300" b="1" dirty="0" err="1" smtClean="0">
                <a:solidFill>
                  <a:srgbClr val="002060"/>
                </a:solidFill>
                <a:latin typeface="Tahoma" pitchFamily="34" charset="0"/>
                <a:ea typeface="Tahoma" pitchFamily="34" charset="0"/>
                <a:cs typeface="Tahoma" pitchFamily="34" charset="0"/>
              </a:rPr>
              <a:t>pháp</a:t>
            </a:r>
            <a:r>
              <a:rPr lang="en-US" sz="3300" b="1" dirty="0" smtClean="0">
                <a:solidFill>
                  <a:srgbClr val="002060"/>
                </a:solidFill>
                <a:latin typeface="Tahoma" pitchFamily="34" charset="0"/>
                <a:ea typeface="Tahoma" pitchFamily="34" charset="0"/>
                <a:cs typeface="Tahoma" pitchFamily="34" charset="0"/>
              </a:rPr>
              <a:t> </a:t>
            </a:r>
            <a:r>
              <a:rPr lang="en-US" sz="3300" b="1" dirty="0" err="1" smtClean="0">
                <a:solidFill>
                  <a:srgbClr val="002060"/>
                </a:solidFill>
                <a:latin typeface="Tahoma" pitchFamily="34" charset="0"/>
                <a:ea typeface="Tahoma" pitchFamily="34" charset="0"/>
                <a:cs typeface="Tahoma" pitchFamily="34" charset="0"/>
              </a:rPr>
              <a:t>luật</a:t>
            </a:r>
            <a:r>
              <a:rPr lang="en-US" sz="3300" b="1" dirty="0" smtClean="0">
                <a:solidFill>
                  <a:srgbClr val="002060"/>
                </a:solidFill>
                <a:latin typeface="Tahoma" pitchFamily="34" charset="0"/>
                <a:ea typeface="Tahoma" pitchFamily="34" charset="0"/>
                <a:cs typeface="Tahoma" pitchFamily="34" charset="0"/>
              </a:rPr>
              <a:t> 2015, </a:t>
            </a:r>
            <a:r>
              <a:rPr lang="en-US" sz="3300" b="1" dirty="0" err="1" smtClean="0">
                <a:solidFill>
                  <a:srgbClr val="002060"/>
                </a:solidFill>
                <a:latin typeface="Tahoma" pitchFamily="34" charset="0"/>
                <a:ea typeface="Tahoma" pitchFamily="34" charset="0"/>
                <a:cs typeface="Tahoma" pitchFamily="34" charset="0"/>
              </a:rPr>
              <a:t>điều</a:t>
            </a:r>
            <a:r>
              <a:rPr lang="en-US" sz="3300" b="1" dirty="0" smtClean="0">
                <a:solidFill>
                  <a:srgbClr val="002060"/>
                </a:solidFill>
                <a:latin typeface="Tahoma" pitchFamily="34" charset="0"/>
                <a:ea typeface="Tahoma" pitchFamily="34" charset="0"/>
                <a:cs typeface="Tahoma" pitchFamily="34" charset="0"/>
              </a:rPr>
              <a:t> </a:t>
            </a:r>
            <a:r>
              <a:rPr lang="en-US" sz="3300" b="1" dirty="0" err="1" smtClean="0">
                <a:solidFill>
                  <a:srgbClr val="002060"/>
                </a:solidFill>
                <a:latin typeface="Tahoma" pitchFamily="34" charset="0"/>
                <a:ea typeface="Tahoma" pitchFamily="34" charset="0"/>
                <a:cs typeface="Tahoma" pitchFamily="34" charset="0"/>
              </a:rPr>
              <a:t>này</a:t>
            </a:r>
            <a:r>
              <a:rPr lang="en-US" sz="3300" b="1" dirty="0" smtClean="0">
                <a:solidFill>
                  <a:srgbClr val="002060"/>
                </a:solidFill>
                <a:latin typeface="Tahoma" pitchFamily="34" charset="0"/>
                <a:ea typeface="Tahoma" pitchFamily="34" charset="0"/>
                <a:cs typeface="Tahoma" pitchFamily="34" charset="0"/>
              </a:rPr>
              <a:t> </a:t>
            </a:r>
            <a:r>
              <a:rPr lang="vi-VN" sz="3300" b="1" dirty="0" smtClean="0">
                <a:solidFill>
                  <a:srgbClr val="002060"/>
                </a:solidFill>
                <a:latin typeface="Tahoma" pitchFamily="34" charset="0"/>
                <a:ea typeface="Tahoma" pitchFamily="34" charset="0"/>
                <a:cs typeface="Tahoma" pitchFamily="34" charset="0"/>
              </a:rPr>
              <a:t>là </a:t>
            </a:r>
            <a:r>
              <a:rPr lang="vi-VN" sz="3300" b="1" dirty="0">
                <a:solidFill>
                  <a:srgbClr val="002060"/>
                </a:solidFill>
                <a:latin typeface="Tahoma" pitchFamily="34" charset="0"/>
                <a:ea typeface="Tahoma" pitchFamily="34" charset="0"/>
                <a:cs typeface="Tahoma" pitchFamily="34" charset="0"/>
              </a:rPr>
              <a:t>thể hiện </a:t>
            </a:r>
            <a:r>
              <a:rPr lang="en-US" sz="3300" b="1" dirty="0" err="1" smtClean="0">
                <a:solidFill>
                  <a:srgbClr val="002060"/>
                </a:solidFill>
                <a:latin typeface="Tahoma" pitchFamily="34" charset="0"/>
                <a:ea typeface="Tahoma" pitchFamily="34" charset="0"/>
                <a:cs typeface="Tahoma" pitchFamily="34" charset="0"/>
              </a:rPr>
              <a:t>thuộc</a:t>
            </a:r>
            <a:r>
              <a:rPr lang="en-US" sz="3300" b="1" dirty="0" smtClean="0">
                <a:solidFill>
                  <a:srgbClr val="002060"/>
                </a:solidFill>
                <a:latin typeface="Tahoma" pitchFamily="34" charset="0"/>
                <a:ea typeface="Tahoma" pitchFamily="34" charset="0"/>
                <a:cs typeface="Tahoma" pitchFamily="34" charset="0"/>
              </a:rPr>
              <a:t> </a:t>
            </a:r>
            <a:r>
              <a:rPr lang="en-US" sz="3300" b="1" dirty="0" err="1" smtClean="0">
                <a:solidFill>
                  <a:srgbClr val="002060"/>
                </a:solidFill>
                <a:latin typeface="Tahoma" pitchFamily="34" charset="0"/>
                <a:ea typeface="Tahoma" pitchFamily="34" charset="0"/>
                <a:cs typeface="Tahoma" pitchFamily="34" charset="0"/>
              </a:rPr>
              <a:t>tính</a:t>
            </a:r>
            <a:r>
              <a:rPr lang="en-US" sz="3300" b="1" dirty="0" smtClean="0">
                <a:solidFill>
                  <a:srgbClr val="002060"/>
                </a:solidFill>
                <a:latin typeface="Tahoma" pitchFamily="34" charset="0"/>
                <a:ea typeface="Tahoma" pitchFamily="34" charset="0"/>
                <a:cs typeface="Tahoma" pitchFamily="34" charset="0"/>
              </a:rPr>
              <a:t> </a:t>
            </a:r>
            <a:r>
              <a:rPr lang="en-US" sz="3300" b="1" dirty="0" err="1" smtClean="0">
                <a:solidFill>
                  <a:srgbClr val="002060"/>
                </a:solidFill>
                <a:latin typeface="Tahoma" pitchFamily="34" charset="0"/>
                <a:ea typeface="Tahoma" pitchFamily="34" charset="0"/>
                <a:cs typeface="Tahoma" pitchFamily="34" charset="0"/>
              </a:rPr>
              <a:t>nào</a:t>
            </a:r>
            <a:r>
              <a:rPr lang="en-US" sz="3300" b="1" dirty="0" smtClean="0">
                <a:solidFill>
                  <a:srgbClr val="002060"/>
                </a:solidFill>
                <a:latin typeface="Tahoma" pitchFamily="34" charset="0"/>
                <a:ea typeface="Tahoma" pitchFamily="34" charset="0"/>
                <a:cs typeface="Tahoma" pitchFamily="34" charset="0"/>
              </a:rPr>
              <a:t> </a:t>
            </a:r>
            <a:r>
              <a:rPr lang="en-US" sz="3300" b="1" dirty="0" err="1" smtClean="0">
                <a:solidFill>
                  <a:srgbClr val="002060"/>
                </a:solidFill>
                <a:latin typeface="Tahoma" pitchFamily="34" charset="0"/>
                <a:ea typeface="Tahoma" pitchFamily="34" charset="0"/>
                <a:cs typeface="Tahoma" pitchFamily="34" charset="0"/>
              </a:rPr>
              <a:t>của</a:t>
            </a:r>
            <a:r>
              <a:rPr lang="en-US" sz="3300" b="1" dirty="0" smtClean="0">
                <a:solidFill>
                  <a:srgbClr val="002060"/>
                </a:solidFill>
                <a:latin typeface="Tahoma" pitchFamily="34" charset="0"/>
                <a:ea typeface="Tahoma" pitchFamily="34" charset="0"/>
                <a:cs typeface="Tahoma" pitchFamily="34" charset="0"/>
              </a:rPr>
              <a:t> </a:t>
            </a:r>
            <a:r>
              <a:rPr lang="en-US" sz="3300" b="1" dirty="0" err="1" smtClean="0">
                <a:solidFill>
                  <a:srgbClr val="002060"/>
                </a:solidFill>
                <a:latin typeface="Tahoma" pitchFamily="34" charset="0"/>
                <a:ea typeface="Tahoma" pitchFamily="34" charset="0"/>
                <a:cs typeface="Tahoma" pitchFamily="34" charset="0"/>
              </a:rPr>
              <a:t>pháp</a:t>
            </a:r>
            <a:r>
              <a:rPr lang="en-US" sz="3300" b="1" dirty="0" smtClean="0">
                <a:solidFill>
                  <a:srgbClr val="002060"/>
                </a:solidFill>
                <a:latin typeface="Tahoma" pitchFamily="34" charset="0"/>
                <a:ea typeface="Tahoma" pitchFamily="34" charset="0"/>
                <a:cs typeface="Tahoma" pitchFamily="34" charset="0"/>
              </a:rPr>
              <a:t> </a:t>
            </a:r>
            <a:r>
              <a:rPr lang="en-US" sz="3300" b="1" dirty="0" err="1" smtClean="0">
                <a:solidFill>
                  <a:srgbClr val="002060"/>
                </a:solidFill>
                <a:latin typeface="Tahoma" pitchFamily="34" charset="0"/>
                <a:ea typeface="Tahoma" pitchFamily="34" charset="0"/>
                <a:cs typeface="Tahoma" pitchFamily="34" charset="0"/>
              </a:rPr>
              <a:t>luật</a:t>
            </a:r>
            <a:r>
              <a:rPr lang="en-US" sz="3300" b="1" dirty="0" smtClean="0">
                <a:solidFill>
                  <a:srgbClr val="002060"/>
                </a:solidFill>
                <a:latin typeface="Tahoma" pitchFamily="34" charset="0"/>
                <a:ea typeface="Tahoma" pitchFamily="34" charset="0"/>
                <a:cs typeface="Tahoma" pitchFamily="34" charset="0"/>
              </a:rPr>
              <a:t>:</a:t>
            </a:r>
            <a:endParaRPr lang="vi-VN" sz="3300" b="1" dirty="0">
              <a:solidFill>
                <a:srgbClr val="002060"/>
              </a:solidFill>
              <a:latin typeface="Tahoma" pitchFamily="34" charset="0"/>
              <a:ea typeface="Tahoma" pitchFamily="34" charset="0"/>
              <a:cs typeface="Tahoma" pitchFamily="34" charset="0"/>
            </a:endParaRPr>
          </a:p>
          <a:p>
            <a:pPr marL="395288" indent="0" algn="just">
              <a:spcBef>
                <a:spcPts val="600"/>
              </a:spcBef>
              <a:spcAft>
                <a:spcPts val="600"/>
              </a:spcAft>
              <a:buNone/>
              <a:defRPr/>
            </a:pPr>
            <a:r>
              <a:rPr lang="vi-VN" sz="3300" b="1" i="1" dirty="0">
                <a:solidFill>
                  <a:srgbClr val="002060"/>
                </a:solidFill>
                <a:latin typeface="Tahoma" pitchFamily="34" charset="0"/>
                <a:ea typeface="Tahoma" pitchFamily="34" charset="0"/>
                <a:cs typeface="Tahoma" pitchFamily="34" charset="0"/>
              </a:rPr>
              <a:t>a. Tính cụ thể của pháp luật</a:t>
            </a:r>
          </a:p>
          <a:p>
            <a:pPr marL="395288" indent="0" algn="just">
              <a:spcBef>
                <a:spcPts val="600"/>
              </a:spcBef>
              <a:spcAft>
                <a:spcPts val="600"/>
              </a:spcAft>
              <a:buNone/>
              <a:defRPr/>
            </a:pPr>
            <a:r>
              <a:rPr lang="vi-VN" sz="3300" b="1" i="1" dirty="0">
                <a:solidFill>
                  <a:srgbClr val="002060"/>
                </a:solidFill>
                <a:latin typeface="Tahoma" pitchFamily="34" charset="0"/>
                <a:ea typeface="Tahoma" pitchFamily="34" charset="0"/>
                <a:cs typeface="Tahoma" pitchFamily="34" charset="0"/>
              </a:rPr>
              <a:t>b. Tính rõ ràng của pháp luật</a:t>
            </a:r>
          </a:p>
          <a:p>
            <a:pPr marL="968375" indent="-573088" algn="just">
              <a:spcBef>
                <a:spcPts val="600"/>
              </a:spcBef>
              <a:spcAft>
                <a:spcPts val="600"/>
              </a:spcAft>
              <a:buNone/>
              <a:defRPr/>
            </a:pPr>
            <a:r>
              <a:rPr lang="vi-VN" sz="3300" b="1" i="1" dirty="0">
                <a:solidFill>
                  <a:srgbClr val="002060"/>
                </a:solidFill>
                <a:latin typeface="Tahoma" pitchFamily="34" charset="0"/>
                <a:ea typeface="Tahoma" pitchFamily="34" charset="0"/>
                <a:cs typeface="Tahoma" pitchFamily="34" charset="0"/>
              </a:rPr>
              <a:t>c. Tính xác định chặt chẽ về mặt hình thức của pháp luật</a:t>
            </a:r>
          </a:p>
          <a:p>
            <a:pPr marL="395288" indent="0" algn="just">
              <a:spcBef>
                <a:spcPts val="600"/>
              </a:spcBef>
              <a:spcAft>
                <a:spcPts val="600"/>
              </a:spcAft>
              <a:buNone/>
              <a:defRPr/>
            </a:pPr>
            <a:r>
              <a:rPr lang="vi-VN" sz="3300" b="1" i="1" dirty="0">
                <a:solidFill>
                  <a:srgbClr val="002060"/>
                </a:solidFill>
                <a:latin typeface="Tahoma" pitchFamily="34" charset="0"/>
                <a:ea typeface="Tahoma" pitchFamily="34" charset="0"/>
                <a:cs typeface="Tahoma" pitchFamily="34" charset="0"/>
              </a:rPr>
              <a:t>d. Tính trình tự ban hành của pháp luật</a:t>
            </a:r>
          </a:p>
        </p:txBody>
      </p:sp>
    </p:spTree>
    <p:extLst>
      <p:ext uri="{BB962C8B-B14F-4D97-AF65-F5344CB8AC3E}">
        <p14:creationId xmlns:p14="http://schemas.microsoft.com/office/powerpoint/2010/main" val="2319321332"/>
      </p:ext>
    </p:extLst>
  </p:cSld>
  <p:clrMapOvr>
    <a:masterClrMapping/>
  </p:clrMapOvr>
  <p:transition>
    <p:wip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24</a:t>
            </a:fld>
            <a:endParaRPr lang="en-US"/>
          </a:p>
        </p:txBody>
      </p:sp>
      <p:sp>
        <p:nvSpPr>
          <p:cNvPr id="6" name="Rectangle 5"/>
          <p:cNvSpPr/>
          <p:nvPr/>
        </p:nvSpPr>
        <p:spPr>
          <a:xfrm>
            <a:off x="838200" y="177225"/>
            <a:ext cx="6705600" cy="584775"/>
          </a:xfrm>
          <a:prstGeom prst="rect">
            <a:avLst/>
          </a:prstGeom>
        </p:spPr>
        <p:txBody>
          <a:bodyPr wrap="square">
            <a:spAutoFit/>
          </a:bodyPr>
          <a:lstStyle/>
          <a:p>
            <a:pPr algn="ctr"/>
            <a:r>
              <a:rPr lang="en-US" sz="3200" b="1" dirty="0" smtClean="0">
                <a:solidFill>
                  <a:schemeClr val="bg1"/>
                </a:solidFill>
                <a:latin typeface="Arial" pitchFamily="34" charset="0"/>
                <a:cs typeface="Arial" pitchFamily="34" charset="0"/>
              </a:rPr>
              <a:t>CÂU 8</a:t>
            </a:r>
            <a:endParaRPr lang="en-US" sz="3200" dirty="0">
              <a:solidFill>
                <a:schemeClr val="bg1"/>
              </a:solidFill>
            </a:endParaRPr>
          </a:p>
        </p:txBody>
      </p:sp>
      <p:sp>
        <p:nvSpPr>
          <p:cNvPr id="9" name="Content Placeholder 1"/>
          <p:cNvSpPr>
            <a:spLocks noGrp="1"/>
          </p:cNvSpPr>
          <p:nvPr>
            <p:ph idx="1"/>
          </p:nvPr>
        </p:nvSpPr>
        <p:spPr>
          <a:xfrm>
            <a:off x="0" y="685800"/>
            <a:ext cx="9144000" cy="5867400"/>
          </a:xfrm>
        </p:spPr>
        <p:txBody>
          <a:bodyPr>
            <a:noAutofit/>
          </a:bodyPr>
          <a:lstStyle/>
          <a:p>
            <a:pPr marL="0" indent="0" algn="just">
              <a:lnSpc>
                <a:spcPct val="110000"/>
              </a:lnSpc>
              <a:spcBef>
                <a:spcPts val="600"/>
              </a:spcBef>
              <a:spcAft>
                <a:spcPts val="600"/>
              </a:spcAft>
              <a:buNone/>
              <a:defRPr/>
            </a:pPr>
            <a:r>
              <a:rPr lang="vi-VN" sz="3500" b="1" dirty="0" smtClean="0">
                <a:solidFill>
                  <a:srgbClr val="002060"/>
                </a:solidFill>
                <a:latin typeface="Tahoma" pitchFamily="34" charset="0"/>
                <a:ea typeface="Tahoma" pitchFamily="34" charset="0"/>
                <a:cs typeface="Tahoma" pitchFamily="34" charset="0"/>
              </a:rPr>
              <a:t>Việc </a:t>
            </a:r>
            <a:r>
              <a:rPr lang="vi-VN" sz="3500" b="1" dirty="0">
                <a:solidFill>
                  <a:srgbClr val="002060"/>
                </a:solidFill>
                <a:latin typeface="Tahoma" pitchFamily="34" charset="0"/>
                <a:ea typeface="Tahoma" pitchFamily="34" charset="0"/>
                <a:cs typeface="Tahoma" pitchFamily="34" charset="0"/>
              </a:rPr>
              <a:t>tòa án thường đưa các vụ án đi xét xử lưu động thể hiện chủ yếu chức năng nào của pháp luật:</a:t>
            </a:r>
          </a:p>
          <a:p>
            <a:pPr marL="682625" indent="-682625" algn="just">
              <a:lnSpc>
                <a:spcPct val="110000"/>
              </a:lnSpc>
              <a:spcBef>
                <a:spcPts val="600"/>
              </a:spcBef>
              <a:spcAft>
                <a:spcPts val="600"/>
              </a:spcAft>
              <a:buNone/>
              <a:defRPr/>
            </a:pPr>
            <a:r>
              <a:rPr lang="vi-VN" sz="3500" b="1" i="1" dirty="0" smtClean="0">
                <a:solidFill>
                  <a:srgbClr val="002060"/>
                </a:solidFill>
                <a:latin typeface="Tahoma" pitchFamily="34" charset="0"/>
                <a:ea typeface="Tahoma" pitchFamily="34" charset="0"/>
                <a:cs typeface="Tahoma" pitchFamily="34" charset="0"/>
              </a:rPr>
              <a:t>a.</a:t>
            </a:r>
            <a:r>
              <a:rPr lang="en-US" sz="3500" b="1" i="1" dirty="0" smtClean="0">
                <a:solidFill>
                  <a:srgbClr val="002060"/>
                </a:solidFill>
                <a:latin typeface="Tahoma" pitchFamily="34" charset="0"/>
                <a:ea typeface="Tahoma" pitchFamily="34" charset="0"/>
                <a:cs typeface="Tahoma" pitchFamily="34" charset="0"/>
              </a:rPr>
              <a:t> </a:t>
            </a:r>
            <a:r>
              <a:rPr lang="vi-VN" sz="3500" b="1" i="1" dirty="0" smtClean="0">
                <a:solidFill>
                  <a:srgbClr val="002060"/>
                </a:solidFill>
                <a:latin typeface="Tahoma" pitchFamily="34" charset="0"/>
                <a:ea typeface="Tahoma" pitchFamily="34" charset="0"/>
                <a:cs typeface="Tahoma" pitchFamily="34" charset="0"/>
              </a:rPr>
              <a:t>Chức </a:t>
            </a:r>
            <a:r>
              <a:rPr lang="vi-VN" sz="3500" b="1" i="1" dirty="0">
                <a:solidFill>
                  <a:srgbClr val="002060"/>
                </a:solidFill>
                <a:latin typeface="Tahoma" pitchFamily="34" charset="0"/>
                <a:ea typeface="Tahoma" pitchFamily="34" charset="0"/>
                <a:cs typeface="Tahoma" pitchFamily="34" charset="0"/>
              </a:rPr>
              <a:t>năng điều chỉnh các quan </a:t>
            </a:r>
            <a:r>
              <a:rPr lang="vi-VN" sz="3500" b="1" i="1" dirty="0" smtClean="0">
                <a:solidFill>
                  <a:srgbClr val="002060"/>
                </a:solidFill>
                <a:latin typeface="Tahoma" pitchFamily="34" charset="0"/>
                <a:ea typeface="Tahoma" pitchFamily="34" charset="0"/>
                <a:cs typeface="Tahoma" pitchFamily="34" charset="0"/>
              </a:rPr>
              <a:t>h</a:t>
            </a:r>
            <a:r>
              <a:rPr lang="en-US" sz="3500" b="1" i="1" dirty="0" smtClean="0">
                <a:solidFill>
                  <a:srgbClr val="002060"/>
                </a:solidFill>
                <a:latin typeface="Tahoma" pitchFamily="34" charset="0"/>
                <a:ea typeface="Tahoma" pitchFamily="34" charset="0"/>
                <a:cs typeface="Tahoma" pitchFamily="34" charset="0"/>
              </a:rPr>
              <a:t>ệ</a:t>
            </a:r>
            <a:r>
              <a:rPr lang="vi-VN" sz="3500" b="1" i="1" dirty="0" smtClean="0">
                <a:solidFill>
                  <a:srgbClr val="002060"/>
                </a:solidFill>
                <a:latin typeface="Tahoma" pitchFamily="34" charset="0"/>
                <a:ea typeface="Tahoma" pitchFamily="34" charset="0"/>
                <a:cs typeface="Tahoma" pitchFamily="34" charset="0"/>
              </a:rPr>
              <a:t> </a:t>
            </a:r>
            <a:r>
              <a:rPr lang="en-US" sz="3500" b="1" i="1" dirty="0" smtClean="0">
                <a:solidFill>
                  <a:srgbClr val="002060"/>
                </a:solidFill>
                <a:latin typeface="Tahoma" pitchFamily="34" charset="0"/>
                <a:ea typeface="Tahoma" pitchFamily="34" charset="0"/>
                <a:cs typeface="Tahoma" pitchFamily="34" charset="0"/>
              </a:rPr>
              <a:t>  </a:t>
            </a:r>
            <a:r>
              <a:rPr lang="vi-VN" sz="3500" b="1" i="1" dirty="0" smtClean="0">
                <a:solidFill>
                  <a:srgbClr val="002060"/>
                </a:solidFill>
                <a:latin typeface="Tahoma" pitchFamily="34" charset="0"/>
                <a:ea typeface="Tahoma" pitchFamily="34" charset="0"/>
                <a:cs typeface="Tahoma" pitchFamily="34" charset="0"/>
              </a:rPr>
              <a:t>xã </a:t>
            </a:r>
            <a:r>
              <a:rPr lang="vi-VN" sz="3500" b="1" i="1" dirty="0">
                <a:solidFill>
                  <a:srgbClr val="002060"/>
                </a:solidFill>
                <a:latin typeface="Tahoma" pitchFamily="34" charset="0"/>
                <a:ea typeface="Tahoma" pitchFamily="34" charset="0"/>
                <a:cs typeface="Tahoma" pitchFamily="34" charset="0"/>
              </a:rPr>
              <a:t>hội</a:t>
            </a:r>
          </a:p>
          <a:p>
            <a:pPr marL="0" indent="0" algn="just">
              <a:lnSpc>
                <a:spcPct val="110000"/>
              </a:lnSpc>
              <a:spcBef>
                <a:spcPts val="600"/>
              </a:spcBef>
              <a:spcAft>
                <a:spcPts val="600"/>
              </a:spcAft>
              <a:buNone/>
              <a:defRPr/>
            </a:pPr>
            <a:r>
              <a:rPr lang="vi-VN" sz="3500" b="1" i="1" dirty="0" smtClean="0">
                <a:solidFill>
                  <a:srgbClr val="002060"/>
                </a:solidFill>
                <a:latin typeface="Tahoma" pitchFamily="34" charset="0"/>
                <a:ea typeface="Tahoma" pitchFamily="34" charset="0"/>
                <a:cs typeface="Tahoma" pitchFamily="34" charset="0"/>
              </a:rPr>
              <a:t>b.</a:t>
            </a:r>
            <a:r>
              <a:rPr lang="en-US" sz="3500" b="1" i="1" dirty="0" smtClean="0">
                <a:solidFill>
                  <a:srgbClr val="002060"/>
                </a:solidFill>
                <a:latin typeface="Tahoma" pitchFamily="34" charset="0"/>
                <a:ea typeface="Tahoma" pitchFamily="34" charset="0"/>
                <a:cs typeface="Tahoma" pitchFamily="34" charset="0"/>
              </a:rPr>
              <a:t> </a:t>
            </a:r>
            <a:r>
              <a:rPr lang="vi-VN" sz="3500" b="1" i="1" dirty="0" smtClean="0">
                <a:solidFill>
                  <a:srgbClr val="002060"/>
                </a:solidFill>
                <a:latin typeface="Tahoma" pitchFamily="34" charset="0"/>
                <a:ea typeface="Tahoma" pitchFamily="34" charset="0"/>
                <a:cs typeface="Tahoma" pitchFamily="34" charset="0"/>
              </a:rPr>
              <a:t>Chức </a:t>
            </a:r>
            <a:r>
              <a:rPr lang="vi-VN" sz="3500" b="1" i="1" dirty="0">
                <a:solidFill>
                  <a:srgbClr val="002060"/>
                </a:solidFill>
                <a:latin typeface="Tahoma" pitchFamily="34" charset="0"/>
                <a:ea typeface="Tahoma" pitchFamily="34" charset="0"/>
                <a:cs typeface="Tahoma" pitchFamily="34" charset="0"/>
              </a:rPr>
              <a:t>năng bảo vệ các quan hệ xã hội</a:t>
            </a:r>
          </a:p>
          <a:p>
            <a:pPr marL="0" indent="0" algn="just">
              <a:lnSpc>
                <a:spcPct val="110000"/>
              </a:lnSpc>
              <a:spcBef>
                <a:spcPts val="600"/>
              </a:spcBef>
              <a:spcAft>
                <a:spcPts val="600"/>
              </a:spcAft>
              <a:buNone/>
              <a:defRPr/>
            </a:pPr>
            <a:r>
              <a:rPr lang="vi-VN" sz="3500" b="1" i="1" dirty="0" smtClean="0">
                <a:solidFill>
                  <a:srgbClr val="002060"/>
                </a:solidFill>
                <a:latin typeface="Tahoma" pitchFamily="34" charset="0"/>
                <a:ea typeface="Tahoma" pitchFamily="34" charset="0"/>
                <a:cs typeface="Tahoma" pitchFamily="34" charset="0"/>
              </a:rPr>
              <a:t>c.</a:t>
            </a:r>
            <a:r>
              <a:rPr lang="en-US" sz="3500" b="1" i="1" dirty="0" smtClean="0">
                <a:solidFill>
                  <a:srgbClr val="002060"/>
                </a:solidFill>
                <a:latin typeface="Tahoma" pitchFamily="34" charset="0"/>
                <a:ea typeface="Tahoma" pitchFamily="34" charset="0"/>
                <a:cs typeface="Tahoma" pitchFamily="34" charset="0"/>
              </a:rPr>
              <a:t> </a:t>
            </a:r>
            <a:r>
              <a:rPr lang="vi-VN" sz="3500" b="1" i="1" dirty="0" smtClean="0">
                <a:solidFill>
                  <a:srgbClr val="002060"/>
                </a:solidFill>
                <a:latin typeface="Tahoma" pitchFamily="34" charset="0"/>
                <a:ea typeface="Tahoma" pitchFamily="34" charset="0"/>
                <a:cs typeface="Tahoma" pitchFamily="34" charset="0"/>
              </a:rPr>
              <a:t>Chức </a:t>
            </a:r>
            <a:r>
              <a:rPr lang="vi-VN" sz="3500" b="1" i="1" dirty="0">
                <a:solidFill>
                  <a:srgbClr val="002060"/>
                </a:solidFill>
                <a:latin typeface="Tahoma" pitchFamily="34" charset="0"/>
                <a:ea typeface="Tahoma" pitchFamily="34" charset="0"/>
                <a:cs typeface="Tahoma" pitchFamily="34" charset="0"/>
              </a:rPr>
              <a:t>năng giáo dục pháp luật </a:t>
            </a:r>
          </a:p>
          <a:p>
            <a:pPr marL="0" indent="0" algn="just">
              <a:lnSpc>
                <a:spcPct val="110000"/>
              </a:lnSpc>
              <a:spcBef>
                <a:spcPts val="600"/>
              </a:spcBef>
              <a:spcAft>
                <a:spcPts val="600"/>
              </a:spcAft>
              <a:buNone/>
              <a:defRPr/>
            </a:pPr>
            <a:r>
              <a:rPr lang="vi-VN" sz="3500" b="1" i="1" dirty="0" smtClean="0">
                <a:solidFill>
                  <a:srgbClr val="002060"/>
                </a:solidFill>
                <a:latin typeface="Tahoma" pitchFamily="34" charset="0"/>
                <a:ea typeface="Tahoma" pitchFamily="34" charset="0"/>
                <a:cs typeface="Tahoma" pitchFamily="34" charset="0"/>
              </a:rPr>
              <a:t>d.</a:t>
            </a:r>
            <a:r>
              <a:rPr lang="en-US" sz="3500" b="1" i="1" dirty="0" smtClean="0">
                <a:solidFill>
                  <a:srgbClr val="002060"/>
                </a:solidFill>
                <a:latin typeface="Tahoma" pitchFamily="34" charset="0"/>
                <a:ea typeface="Tahoma" pitchFamily="34" charset="0"/>
                <a:cs typeface="Tahoma" pitchFamily="34" charset="0"/>
              </a:rPr>
              <a:t> </a:t>
            </a:r>
            <a:r>
              <a:rPr lang="en-US" sz="3500" b="1" i="1" dirty="0" err="1" smtClean="0">
                <a:solidFill>
                  <a:srgbClr val="002060"/>
                </a:solidFill>
                <a:latin typeface="Tahoma" pitchFamily="34" charset="0"/>
                <a:ea typeface="Tahoma" pitchFamily="34" charset="0"/>
                <a:cs typeface="Tahoma" pitchFamily="34" charset="0"/>
              </a:rPr>
              <a:t>Chức</a:t>
            </a:r>
            <a:r>
              <a:rPr lang="en-US" sz="3500" b="1" i="1" dirty="0" smtClean="0">
                <a:solidFill>
                  <a:srgbClr val="002060"/>
                </a:solidFill>
                <a:latin typeface="Tahoma" pitchFamily="34" charset="0"/>
                <a:ea typeface="Tahoma" pitchFamily="34" charset="0"/>
                <a:cs typeface="Tahoma" pitchFamily="34" charset="0"/>
              </a:rPr>
              <a:t> </a:t>
            </a:r>
            <a:r>
              <a:rPr lang="en-US" sz="3500" b="1" i="1" dirty="0" err="1" smtClean="0">
                <a:solidFill>
                  <a:srgbClr val="002060"/>
                </a:solidFill>
                <a:latin typeface="Tahoma" pitchFamily="34" charset="0"/>
                <a:ea typeface="Tahoma" pitchFamily="34" charset="0"/>
                <a:cs typeface="Tahoma" pitchFamily="34" charset="0"/>
              </a:rPr>
              <a:t>năng</a:t>
            </a:r>
            <a:r>
              <a:rPr lang="en-US" sz="3500" b="1" i="1" dirty="0" smtClean="0">
                <a:solidFill>
                  <a:srgbClr val="002060"/>
                </a:solidFill>
                <a:latin typeface="Tahoma" pitchFamily="34" charset="0"/>
                <a:ea typeface="Tahoma" pitchFamily="34" charset="0"/>
                <a:cs typeface="Tahoma" pitchFamily="34" charset="0"/>
              </a:rPr>
              <a:t> </a:t>
            </a:r>
            <a:r>
              <a:rPr lang="en-US" sz="3500" b="1" i="1" dirty="0" err="1" smtClean="0">
                <a:solidFill>
                  <a:srgbClr val="002060"/>
                </a:solidFill>
                <a:latin typeface="Tahoma" pitchFamily="34" charset="0"/>
                <a:ea typeface="Tahoma" pitchFamily="34" charset="0"/>
                <a:cs typeface="Tahoma" pitchFamily="34" charset="0"/>
              </a:rPr>
              <a:t>xét</a:t>
            </a:r>
            <a:r>
              <a:rPr lang="en-US" sz="3500" b="1" i="1" dirty="0" smtClean="0">
                <a:solidFill>
                  <a:srgbClr val="002060"/>
                </a:solidFill>
                <a:latin typeface="Tahoma" pitchFamily="34" charset="0"/>
                <a:ea typeface="Tahoma" pitchFamily="34" charset="0"/>
                <a:cs typeface="Tahoma" pitchFamily="34" charset="0"/>
              </a:rPr>
              <a:t> </a:t>
            </a:r>
            <a:r>
              <a:rPr lang="en-US" sz="3500" b="1" i="1" dirty="0" err="1" smtClean="0">
                <a:solidFill>
                  <a:srgbClr val="002060"/>
                </a:solidFill>
                <a:latin typeface="Tahoma" pitchFamily="34" charset="0"/>
                <a:ea typeface="Tahoma" pitchFamily="34" charset="0"/>
                <a:cs typeface="Tahoma" pitchFamily="34" charset="0"/>
              </a:rPr>
              <a:t>xử</a:t>
            </a:r>
            <a:r>
              <a:rPr lang="en-US" sz="3500" b="1" i="1" dirty="0" smtClean="0">
                <a:solidFill>
                  <a:srgbClr val="002060"/>
                </a:solidFill>
                <a:latin typeface="Tahoma" pitchFamily="34" charset="0"/>
                <a:ea typeface="Tahoma" pitchFamily="34" charset="0"/>
                <a:cs typeface="Tahoma" pitchFamily="34" charset="0"/>
              </a:rPr>
              <a:t> </a:t>
            </a:r>
            <a:endParaRPr lang="vi-VN" sz="3500" b="1" i="1"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768445133"/>
      </p:ext>
    </p:extLst>
  </p:cSld>
  <p:clrMapOvr>
    <a:masterClrMapping/>
  </p:clrMapOvr>
  <p:transition>
    <p:wip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25</a:t>
            </a:fld>
            <a:endParaRPr lang="en-US"/>
          </a:p>
        </p:txBody>
      </p:sp>
      <p:sp>
        <p:nvSpPr>
          <p:cNvPr id="6" name="Rectangle 5"/>
          <p:cNvSpPr/>
          <p:nvPr/>
        </p:nvSpPr>
        <p:spPr>
          <a:xfrm>
            <a:off x="838200" y="177225"/>
            <a:ext cx="6705600" cy="584775"/>
          </a:xfrm>
          <a:prstGeom prst="rect">
            <a:avLst/>
          </a:prstGeom>
        </p:spPr>
        <p:txBody>
          <a:bodyPr wrap="square">
            <a:spAutoFit/>
          </a:bodyPr>
          <a:lstStyle/>
          <a:p>
            <a:pPr algn="ctr"/>
            <a:r>
              <a:rPr lang="en-US" sz="3200" b="1" dirty="0" smtClean="0">
                <a:solidFill>
                  <a:schemeClr val="bg1"/>
                </a:solidFill>
                <a:latin typeface="Arial" pitchFamily="34" charset="0"/>
                <a:cs typeface="Arial" pitchFamily="34" charset="0"/>
              </a:rPr>
              <a:t>CÂU 9</a:t>
            </a:r>
            <a:endParaRPr lang="en-US" sz="3200" dirty="0">
              <a:solidFill>
                <a:schemeClr val="bg1"/>
              </a:solidFill>
            </a:endParaRPr>
          </a:p>
        </p:txBody>
      </p:sp>
      <p:sp>
        <p:nvSpPr>
          <p:cNvPr id="9" name="Content Placeholder 1"/>
          <p:cNvSpPr>
            <a:spLocks noGrp="1"/>
          </p:cNvSpPr>
          <p:nvPr>
            <p:ph idx="1"/>
          </p:nvPr>
        </p:nvSpPr>
        <p:spPr>
          <a:xfrm>
            <a:off x="0" y="838200"/>
            <a:ext cx="9144000" cy="5715000"/>
          </a:xfrm>
        </p:spPr>
        <p:txBody>
          <a:bodyPr>
            <a:noAutofit/>
          </a:bodyPr>
          <a:lstStyle/>
          <a:p>
            <a:pPr marL="0" indent="0" algn="just">
              <a:lnSpc>
                <a:spcPct val="110000"/>
              </a:lnSpc>
              <a:spcBef>
                <a:spcPts val="600"/>
              </a:spcBef>
              <a:spcAft>
                <a:spcPts val="600"/>
              </a:spcAft>
              <a:buNone/>
              <a:defRPr/>
            </a:pPr>
            <a:r>
              <a:rPr lang="vi-VN" sz="3600" b="1" dirty="0" smtClean="0">
                <a:solidFill>
                  <a:srgbClr val="002060"/>
                </a:solidFill>
                <a:latin typeface="Tahoma" pitchFamily="34" charset="0"/>
                <a:ea typeface="Tahoma" pitchFamily="34" charset="0"/>
                <a:cs typeface="Tahoma" pitchFamily="34" charset="0"/>
              </a:rPr>
              <a:t>Pháp </a:t>
            </a:r>
            <a:r>
              <a:rPr lang="vi-VN" sz="3600" b="1" dirty="0">
                <a:solidFill>
                  <a:srgbClr val="002060"/>
                </a:solidFill>
                <a:latin typeface="Tahoma" pitchFamily="34" charset="0"/>
                <a:ea typeface="Tahoma" pitchFamily="34" charset="0"/>
                <a:cs typeface="Tahoma" pitchFamily="34" charset="0"/>
              </a:rPr>
              <a:t>luật được thực hiện chủ yếu bởi cơ quan nào sau đây:</a:t>
            </a:r>
          </a:p>
          <a:p>
            <a:pPr marL="0" indent="0" algn="just">
              <a:lnSpc>
                <a:spcPct val="11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a.	Quốc hội</a:t>
            </a:r>
          </a:p>
          <a:p>
            <a:pPr marL="0" indent="0" algn="just">
              <a:lnSpc>
                <a:spcPct val="11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b.	Chính phủ </a:t>
            </a:r>
          </a:p>
          <a:p>
            <a:pPr marL="0" indent="0" algn="just">
              <a:lnSpc>
                <a:spcPct val="11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c.	</a:t>
            </a:r>
            <a:r>
              <a:rPr lang="en-US" sz="3600" b="1" i="1" dirty="0" err="1" smtClean="0">
                <a:solidFill>
                  <a:srgbClr val="002060"/>
                </a:solidFill>
                <a:latin typeface="Tahoma" pitchFamily="34" charset="0"/>
                <a:ea typeface="Tahoma" pitchFamily="34" charset="0"/>
                <a:cs typeface="Tahoma" pitchFamily="34" charset="0"/>
              </a:rPr>
              <a:t>Hội</a:t>
            </a:r>
            <a:r>
              <a:rPr lang="en-US" sz="3600" b="1" i="1" dirty="0" smtClean="0">
                <a:solidFill>
                  <a:srgbClr val="002060"/>
                </a:solidFill>
                <a:latin typeface="Tahoma" pitchFamily="34" charset="0"/>
                <a:ea typeface="Tahoma" pitchFamily="34" charset="0"/>
                <a:cs typeface="Tahoma" pitchFamily="34" charset="0"/>
              </a:rPr>
              <a:t> </a:t>
            </a:r>
            <a:r>
              <a:rPr lang="en-US" sz="3600" b="1" i="1" dirty="0" err="1" smtClean="0">
                <a:solidFill>
                  <a:srgbClr val="002060"/>
                </a:solidFill>
                <a:latin typeface="Tahoma" pitchFamily="34" charset="0"/>
                <a:ea typeface="Tahoma" pitchFamily="34" charset="0"/>
                <a:cs typeface="Tahoma" pitchFamily="34" charset="0"/>
              </a:rPr>
              <a:t>đồng</a:t>
            </a:r>
            <a:r>
              <a:rPr lang="en-US" sz="3600" b="1" i="1" dirty="0" smtClean="0">
                <a:solidFill>
                  <a:srgbClr val="002060"/>
                </a:solidFill>
                <a:latin typeface="Tahoma" pitchFamily="34" charset="0"/>
                <a:ea typeface="Tahoma" pitchFamily="34" charset="0"/>
                <a:cs typeface="Tahoma" pitchFamily="34" charset="0"/>
              </a:rPr>
              <a:t> </a:t>
            </a:r>
            <a:r>
              <a:rPr lang="en-US" sz="3600" b="1" i="1" dirty="0" err="1" smtClean="0">
                <a:solidFill>
                  <a:srgbClr val="002060"/>
                </a:solidFill>
                <a:latin typeface="Tahoma" pitchFamily="34" charset="0"/>
                <a:ea typeface="Tahoma" pitchFamily="34" charset="0"/>
                <a:cs typeface="Tahoma" pitchFamily="34" charset="0"/>
              </a:rPr>
              <a:t>nhân</a:t>
            </a:r>
            <a:r>
              <a:rPr lang="en-US" sz="3600" b="1" i="1" dirty="0" smtClean="0">
                <a:solidFill>
                  <a:srgbClr val="002060"/>
                </a:solidFill>
                <a:latin typeface="Tahoma" pitchFamily="34" charset="0"/>
                <a:ea typeface="Tahoma" pitchFamily="34" charset="0"/>
                <a:cs typeface="Tahoma" pitchFamily="34" charset="0"/>
              </a:rPr>
              <a:t> </a:t>
            </a:r>
            <a:r>
              <a:rPr lang="en-US" sz="3600" b="1" i="1" dirty="0" err="1" smtClean="0">
                <a:solidFill>
                  <a:srgbClr val="002060"/>
                </a:solidFill>
                <a:latin typeface="Tahoma" pitchFamily="34" charset="0"/>
                <a:ea typeface="Tahoma" pitchFamily="34" charset="0"/>
                <a:cs typeface="Tahoma" pitchFamily="34" charset="0"/>
              </a:rPr>
              <a:t>dân</a:t>
            </a:r>
            <a:endParaRPr lang="vi-VN" sz="3600" b="1" i="1" dirty="0">
              <a:solidFill>
                <a:srgbClr val="002060"/>
              </a:solidFill>
              <a:latin typeface="Tahoma" pitchFamily="34" charset="0"/>
              <a:ea typeface="Tahoma" pitchFamily="34" charset="0"/>
              <a:cs typeface="Tahoma" pitchFamily="34" charset="0"/>
            </a:endParaRPr>
          </a:p>
          <a:p>
            <a:pPr marL="0" indent="0" algn="just">
              <a:lnSpc>
                <a:spcPct val="11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d.	</a:t>
            </a:r>
            <a:r>
              <a:rPr lang="en-US" sz="3600" b="1" i="1" dirty="0" err="1" smtClean="0">
                <a:solidFill>
                  <a:srgbClr val="002060"/>
                </a:solidFill>
                <a:latin typeface="Tahoma" pitchFamily="34" charset="0"/>
                <a:ea typeface="Tahoma" pitchFamily="34" charset="0"/>
                <a:cs typeface="Tahoma" pitchFamily="34" charset="0"/>
              </a:rPr>
              <a:t>Đảng</a:t>
            </a:r>
            <a:r>
              <a:rPr lang="en-US" sz="3600" b="1" i="1" dirty="0" smtClean="0">
                <a:solidFill>
                  <a:srgbClr val="002060"/>
                </a:solidFill>
                <a:latin typeface="Tahoma" pitchFamily="34" charset="0"/>
                <a:ea typeface="Tahoma" pitchFamily="34" charset="0"/>
                <a:cs typeface="Tahoma" pitchFamily="34" charset="0"/>
              </a:rPr>
              <a:t> </a:t>
            </a:r>
            <a:r>
              <a:rPr lang="en-US" sz="3600" b="1" i="1" dirty="0" err="1" smtClean="0">
                <a:solidFill>
                  <a:srgbClr val="002060"/>
                </a:solidFill>
                <a:latin typeface="Tahoma" pitchFamily="34" charset="0"/>
                <a:ea typeface="Tahoma" pitchFamily="34" charset="0"/>
                <a:cs typeface="Tahoma" pitchFamily="34" charset="0"/>
              </a:rPr>
              <a:t>Cộng</a:t>
            </a:r>
            <a:r>
              <a:rPr lang="en-US" sz="3600" b="1" i="1" dirty="0" smtClean="0">
                <a:solidFill>
                  <a:srgbClr val="002060"/>
                </a:solidFill>
                <a:latin typeface="Tahoma" pitchFamily="34" charset="0"/>
                <a:ea typeface="Tahoma" pitchFamily="34" charset="0"/>
                <a:cs typeface="Tahoma" pitchFamily="34" charset="0"/>
              </a:rPr>
              <a:t> </a:t>
            </a:r>
            <a:r>
              <a:rPr lang="en-US" sz="3600" b="1" i="1" dirty="0" err="1" smtClean="0">
                <a:solidFill>
                  <a:srgbClr val="002060"/>
                </a:solidFill>
                <a:latin typeface="Tahoma" pitchFamily="34" charset="0"/>
                <a:ea typeface="Tahoma" pitchFamily="34" charset="0"/>
                <a:cs typeface="Tahoma" pitchFamily="34" charset="0"/>
              </a:rPr>
              <a:t>sản</a:t>
            </a:r>
            <a:r>
              <a:rPr lang="en-US" sz="3600" b="1" i="1" dirty="0" smtClean="0">
                <a:solidFill>
                  <a:srgbClr val="002060"/>
                </a:solidFill>
                <a:latin typeface="Tahoma" pitchFamily="34" charset="0"/>
                <a:ea typeface="Tahoma" pitchFamily="34" charset="0"/>
                <a:cs typeface="Tahoma" pitchFamily="34" charset="0"/>
              </a:rPr>
              <a:t> </a:t>
            </a:r>
            <a:r>
              <a:rPr lang="en-US" sz="3600" b="1" i="1" dirty="0" err="1" smtClean="0">
                <a:solidFill>
                  <a:srgbClr val="002060"/>
                </a:solidFill>
                <a:latin typeface="Tahoma" pitchFamily="34" charset="0"/>
                <a:ea typeface="Tahoma" pitchFamily="34" charset="0"/>
                <a:cs typeface="Tahoma" pitchFamily="34" charset="0"/>
              </a:rPr>
              <a:t>Việt</a:t>
            </a:r>
            <a:r>
              <a:rPr lang="en-US" sz="3600" b="1" i="1" dirty="0" smtClean="0">
                <a:solidFill>
                  <a:srgbClr val="002060"/>
                </a:solidFill>
                <a:latin typeface="Tahoma" pitchFamily="34" charset="0"/>
                <a:ea typeface="Tahoma" pitchFamily="34" charset="0"/>
                <a:cs typeface="Tahoma" pitchFamily="34" charset="0"/>
              </a:rPr>
              <a:t> Nam</a:t>
            </a:r>
            <a:endParaRPr lang="vi-VN" sz="3600" b="1" i="1" dirty="0">
              <a:solidFill>
                <a:srgbClr val="002060"/>
              </a:solidFill>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54822859"/>
      </p:ext>
    </p:extLst>
  </p:cSld>
  <p:clrMapOvr>
    <a:masterClrMapping/>
  </p:clrMapOvr>
  <p:transition>
    <p:wip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26</a:t>
            </a:fld>
            <a:endParaRPr lang="en-US"/>
          </a:p>
        </p:txBody>
      </p:sp>
      <p:sp>
        <p:nvSpPr>
          <p:cNvPr id="6" name="Rectangle 5"/>
          <p:cNvSpPr/>
          <p:nvPr/>
        </p:nvSpPr>
        <p:spPr>
          <a:xfrm>
            <a:off x="838200" y="177225"/>
            <a:ext cx="6705600" cy="584775"/>
          </a:xfrm>
          <a:prstGeom prst="rect">
            <a:avLst/>
          </a:prstGeom>
        </p:spPr>
        <p:txBody>
          <a:bodyPr wrap="square">
            <a:spAutoFit/>
          </a:bodyPr>
          <a:lstStyle/>
          <a:p>
            <a:pPr algn="ctr"/>
            <a:r>
              <a:rPr lang="en-US" sz="3200" b="1" dirty="0" smtClean="0">
                <a:solidFill>
                  <a:schemeClr val="bg1"/>
                </a:solidFill>
                <a:latin typeface="Arial" pitchFamily="34" charset="0"/>
                <a:cs typeface="Arial" pitchFamily="34" charset="0"/>
              </a:rPr>
              <a:t>CÂU 10</a:t>
            </a:r>
            <a:endParaRPr lang="en-US" sz="3200" dirty="0">
              <a:solidFill>
                <a:schemeClr val="bg1"/>
              </a:solidFill>
            </a:endParaRPr>
          </a:p>
        </p:txBody>
      </p:sp>
      <p:sp>
        <p:nvSpPr>
          <p:cNvPr id="9" name="Content Placeholder 1"/>
          <p:cNvSpPr>
            <a:spLocks noGrp="1"/>
          </p:cNvSpPr>
          <p:nvPr>
            <p:ph idx="1"/>
          </p:nvPr>
        </p:nvSpPr>
        <p:spPr>
          <a:xfrm>
            <a:off x="0" y="838200"/>
            <a:ext cx="9144000" cy="5715000"/>
          </a:xfrm>
        </p:spPr>
        <p:txBody>
          <a:bodyPr>
            <a:noAutofit/>
          </a:bodyPr>
          <a:lstStyle/>
          <a:p>
            <a:pPr marL="0" indent="0" algn="just">
              <a:lnSpc>
                <a:spcPct val="110000"/>
              </a:lnSpc>
              <a:spcBef>
                <a:spcPts val="600"/>
              </a:spcBef>
              <a:spcAft>
                <a:spcPts val="600"/>
              </a:spcAft>
              <a:buNone/>
              <a:defRPr/>
            </a:pPr>
            <a:r>
              <a:rPr lang="vi-VN" sz="3600" b="1" dirty="0" smtClean="0">
                <a:solidFill>
                  <a:srgbClr val="002060"/>
                </a:solidFill>
                <a:latin typeface="Tahoma" pitchFamily="34" charset="0"/>
                <a:ea typeface="Tahoma" pitchFamily="34" charset="0"/>
                <a:cs typeface="Tahoma" pitchFamily="34" charset="0"/>
              </a:rPr>
              <a:t>Nhà </a:t>
            </a:r>
            <a:r>
              <a:rPr lang="vi-VN" sz="3600" b="1" dirty="0">
                <a:solidFill>
                  <a:srgbClr val="002060"/>
                </a:solidFill>
                <a:latin typeface="Tahoma" pitchFamily="34" charset="0"/>
                <a:ea typeface="Tahoma" pitchFamily="34" charset="0"/>
                <a:cs typeface="Tahoma" pitchFamily="34" charset="0"/>
              </a:rPr>
              <a:t>nước ban hành pháp luật để điều chỉnh các quan hệ xã hội:</a:t>
            </a:r>
          </a:p>
          <a:p>
            <a:pPr marL="0" indent="0" algn="just">
              <a:lnSpc>
                <a:spcPct val="11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a.	Chủ yếu, quan trọng</a:t>
            </a:r>
          </a:p>
          <a:p>
            <a:pPr marL="0" indent="0" algn="just">
              <a:lnSpc>
                <a:spcPct val="11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b.	Điển hình, quan trọng</a:t>
            </a:r>
          </a:p>
          <a:p>
            <a:pPr marL="0" indent="0" algn="just">
              <a:lnSpc>
                <a:spcPct val="11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c.	Phổ biến, điển hình </a:t>
            </a:r>
          </a:p>
          <a:p>
            <a:pPr marL="0" indent="0" algn="just">
              <a:lnSpc>
                <a:spcPct val="110000"/>
              </a:lnSpc>
              <a:spcBef>
                <a:spcPts val="600"/>
              </a:spcBef>
              <a:spcAft>
                <a:spcPts val="600"/>
              </a:spcAft>
              <a:buNone/>
              <a:defRPr/>
            </a:pPr>
            <a:r>
              <a:rPr lang="vi-VN" sz="3600" b="1" i="1" dirty="0">
                <a:solidFill>
                  <a:srgbClr val="002060"/>
                </a:solidFill>
                <a:latin typeface="Tahoma" pitchFamily="34" charset="0"/>
                <a:ea typeface="Tahoma" pitchFamily="34" charset="0"/>
                <a:cs typeface="Tahoma" pitchFamily="34" charset="0"/>
              </a:rPr>
              <a:t>d.	Tất cả các quan hệ xã hội</a:t>
            </a:r>
          </a:p>
        </p:txBody>
      </p:sp>
    </p:spTree>
    <p:extLst>
      <p:ext uri="{BB962C8B-B14F-4D97-AF65-F5344CB8AC3E}">
        <p14:creationId xmlns:p14="http://schemas.microsoft.com/office/powerpoint/2010/main" val="606773836"/>
      </p:ext>
    </p:extLst>
  </p:cSld>
  <p:clrMapOvr>
    <a:masterClrMapping/>
  </p:clrMapOvr>
  <p:transition>
    <p:wip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3</a:t>
            </a:fld>
            <a:endParaRPr lang="en-US"/>
          </a:p>
        </p:txBody>
      </p:sp>
      <p:sp>
        <p:nvSpPr>
          <p:cNvPr id="7" name="Content Placeholder 1"/>
          <p:cNvSpPr>
            <a:spLocks noGrp="1"/>
          </p:cNvSpPr>
          <p:nvPr>
            <p:ph idx="1"/>
          </p:nvPr>
        </p:nvSpPr>
        <p:spPr>
          <a:xfrm>
            <a:off x="533400" y="1600200"/>
            <a:ext cx="8077200" cy="4114800"/>
          </a:xfrm>
        </p:spPr>
        <p:txBody>
          <a:bodyPr>
            <a:normAutofit fontScale="32500" lnSpcReduction="20000"/>
          </a:bodyPr>
          <a:lstStyle/>
          <a:p>
            <a:pPr marL="365760" indent="-256032" eaLnBrk="1" fontAlgn="auto" hangingPunct="1">
              <a:spcAft>
                <a:spcPts val="0"/>
              </a:spcAft>
              <a:buFont typeface="Wingdings 3"/>
              <a:buNone/>
              <a:defRPr/>
            </a:pPr>
            <a:r>
              <a:rPr lang="en-US" dirty="0" smtClean="0">
                <a:solidFill>
                  <a:srgbClr val="F12E07"/>
                </a:solidFill>
                <a:latin typeface="Arial" pitchFamily="34" charset="0"/>
                <a:cs typeface="Arial" pitchFamily="34" charset="0"/>
              </a:rPr>
              <a:t>   </a:t>
            </a:r>
          </a:p>
          <a:p>
            <a:pPr marL="365760" indent="-256032" eaLnBrk="1" fontAlgn="auto" hangingPunct="1">
              <a:spcAft>
                <a:spcPts val="0"/>
              </a:spcAft>
              <a:buFont typeface="Wingdings 3"/>
              <a:buNone/>
              <a:defRPr/>
            </a:pPr>
            <a:endParaRPr lang="en-US" dirty="0" smtClean="0">
              <a:solidFill>
                <a:srgbClr val="F12E07"/>
              </a:solidFill>
              <a:latin typeface="Arial" pitchFamily="34" charset="0"/>
              <a:cs typeface="Arial" pitchFamily="34" charset="0"/>
            </a:endParaRPr>
          </a:p>
          <a:p>
            <a:pPr marL="1938338" indent="-1879600" algn="ctr" eaLnBrk="1" fontAlgn="auto" hangingPunct="1">
              <a:lnSpc>
                <a:spcPct val="120000"/>
              </a:lnSpc>
              <a:spcBef>
                <a:spcPts val="600"/>
              </a:spcBef>
              <a:buFont typeface="Wingdings 3"/>
              <a:buNone/>
              <a:defRPr/>
            </a:pPr>
            <a:r>
              <a:rPr lang="en-US" sz="15700" b="1" smtClean="0">
                <a:solidFill>
                  <a:srgbClr val="5A4573"/>
                </a:solidFill>
                <a:latin typeface="Arial" pitchFamily="34" charset="0"/>
                <a:cs typeface="Arial" pitchFamily="34" charset="0"/>
              </a:rPr>
              <a:t>BÀI 2</a:t>
            </a:r>
          </a:p>
          <a:p>
            <a:pPr marL="53975" indent="4763" algn="ctr" eaLnBrk="1" fontAlgn="auto" hangingPunct="1">
              <a:lnSpc>
                <a:spcPct val="120000"/>
              </a:lnSpc>
              <a:spcBef>
                <a:spcPts val="600"/>
              </a:spcBef>
              <a:buFont typeface="Wingdings 3"/>
              <a:buNone/>
              <a:defRPr/>
            </a:pPr>
            <a:r>
              <a:rPr lang="en-US" sz="15700" b="1" smtClean="0">
                <a:solidFill>
                  <a:srgbClr val="5A4573"/>
                </a:solidFill>
                <a:latin typeface="Arial" pitchFamily="34" charset="0"/>
                <a:cs typeface="Arial" pitchFamily="34" charset="0"/>
              </a:rPr>
              <a:t>NHỮNG VẤN ĐỀ CHUNG VỀ PHÁP LUẬT</a:t>
            </a:r>
            <a:endParaRPr lang="en-US" sz="15700" b="1" dirty="0" smtClean="0">
              <a:solidFill>
                <a:srgbClr val="5A4573"/>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4</a:t>
            </a:fld>
            <a:endParaRPr lang="en-US"/>
          </a:p>
        </p:txBody>
      </p:sp>
      <p:sp>
        <p:nvSpPr>
          <p:cNvPr id="6" name="Rectangle 5"/>
          <p:cNvSpPr/>
          <p:nvPr/>
        </p:nvSpPr>
        <p:spPr>
          <a:xfrm>
            <a:off x="2590800" y="0"/>
            <a:ext cx="4343400" cy="584775"/>
          </a:xfrm>
          <a:prstGeom prst="rect">
            <a:avLst/>
          </a:prstGeom>
        </p:spPr>
        <p:txBody>
          <a:bodyPr wrap="square">
            <a:spAutoFit/>
          </a:bodyPr>
          <a:lstStyle/>
          <a:p>
            <a:pPr algn="ctr"/>
            <a:r>
              <a:rPr lang="en-US" sz="3200" b="1" smtClean="0">
                <a:solidFill>
                  <a:schemeClr val="bg1"/>
                </a:solidFill>
                <a:latin typeface="Arial" pitchFamily="34" charset="0"/>
                <a:cs typeface="Arial" pitchFamily="34" charset="0"/>
              </a:rPr>
              <a:t>NỘI DUNG</a:t>
            </a:r>
            <a:endParaRPr lang="en-US" sz="3200">
              <a:solidFill>
                <a:schemeClr val="bg1"/>
              </a:solidFill>
            </a:endParaRPr>
          </a:p>
        </p:txBody>
      </p:sp>
      <p:sp>
        <p:nvSpPr>
          <p:cNvPr id="7" name="Content Placeholder 1"/>
          <p:cNvSpPr>
            <a:spLocks noGrp="1"/>
          </p:cNvSpPr>
          <p:nvPr>
            <p:ph idx="1"/>
          </p:nvPr>
        </p:nvSpPr>
        <p:spPr>
          <a:xfrm>
            <a:off x="533400" y="0"/>
            <a:ext cx="8610600" cy="6705600"/>
          </a:xfrm>
        </p:spPr>
        <p:txBody>
          <a:bodyPr>
            <a:noAutofit/>
          </a:bodyPr>
          <a:lstStyle/>
          <a:p>
            <a:pPr marL="365760" indent="-256032" eaLnBrk="1" fontAlgn="auto" hangingPunct="1">
              <a:spcAft>
                <a:spcPts val="0"/>
              </a:spcAft>
              <a:buFont typeface="Wingdings 3"/>
              <a:buNone/>
              <a:defRPr/>
            </a:pPr>
            <a:r>
              <a:rPr lang="en-US" sz="2800" dirty="0" smtClean="0">
                <a:solidFill>
                  <a:srgbClr val="F12E07"/>
                </a:solidFill>
                <a:latin typeface="Arial" pitchFamily="34" charset="0"/>
                <a:cs typeface="Arial" pitchFamily="34" charset="0"/>
              </a:rPr>
              <a:t>   </a:t>
            </a:r>
          </a:p>
          <a:p>
            <a:pPr marL="365760" indent="-256032" eaLnBrk="1" fontAlgn="auto" hangingPunct="1">
              <a:spcAft>
                <a:spcPts val="0"/>
              </a:spcAft>
              <a:buFont typeface="Wingdings 3"/>
              <a:buNone/>
              <a:defRPr/>
            </a:pPr>
            <a:endParaRPr lang="en-US" sz="2800" dirty="0" smtClean="0">
              <a:solidFill>
                <a:srgbClr val="F12E07"/>
              </a:solidFill>
              <a:latin typeface="Arial" pitchFamily="34" charset="0"/>
              <a:cs typeface="Arial" pitchFamily="34" charset="0"/>
            </a:endParaRPr>
          </a:p>
          <a:p>
            <a:pPr marL="627063"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itchFamily="34" charset="0"/>
                <a:cs typeface="Arial" pitchFamily="34" charset="0"/>
              </a:rPr>
              <a:t>Nguồn gốc của pháp luật</a:t>
            </a:r>
          </a:p>
          <a:p>
            <a:pPr marL="627063"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itchFamily="34" charset="0"/>
                <a:cs typeface="Arial" pitchFamily="34" charset="0"/>
              </a:rPr>
              <a:t>Bản chất của pháp luật</a:t>
            </a:r>
          </a:p>
          <a:p>
            <a:pPr marL="627063"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itchFamily="34" charset="0"/>
                <a:cs typeface="Arial" pitchFamily="34" charset="0"/>
              </a:rPr>
              <a:t>Thuộc tính của pháp luật</a:t>
            </a:r>
          </a:p>
          <a:p>
            <a:pPr marL="627063"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itchFamily="34" charset="0"/>
                <a:cs typeface="Arial" pitchFamily="34" charset="0"/>
              </a:rPr>
              <a:t>Chức năng của pháp luật</a:t>
            </a:r>
          </a:p>
          <a:p>
            <a:pPr marL="627063"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itchFamily="34" charset="0"/>
                <a:cs typeface="Arial" pitchFamily="34" charset="0"/>
              </a:rPr>
              <a:t>Hình thức của pháp luật</a:t>
            </a:r>
          </a:p>
          <a:p>
            <a:pPr marL="627063"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itchFamily="34" charset="0"/>
                <a:cs typeface="Arial" pitchFamily="34" charset="0"/>
              </a:rPr>
              <a:t>Các mối liên hệ của pháp luật</a:t>
            </a:r>
          </a:p>
          <a:p>
            <a:pPr marL="627063" indent="-568325" eaLnBrk="1" fontAlgn="auto" hangingPunct="1">
              <a:lnSpc>
                <a:spcPct val="140000"/>
              </a:lnSpc>
              <a:spcBef>
                <a:spcPts val="600"/>
              </a:spcBef>
              <a:spcAft>
                <a:spcPts val="600"/>
              </a:spcAft>
              <a:buFont typeface="Wingdings 3"/>
              <a:buAutoNum type="arabicPeriod"/>
              <a:defRPr/>
            </a:pPr>
            <a:r>
              <a:rPr lang="en-US" sz="2800" b="1" smtClean="0">
                <a:solidFill>
                  <a:srgbClr val="5A4573"/>
                </a:solidFill>
                <a:latin typeface="Arial" pitchFamily="34" charset="0"/>
                <a:cs typeface="Arial" pitchFamily="34" charset="0"/>
              </a:rPr>
              <a:t>Pháp chế xã hội chủ nghĩa (XHCN)</a:t>
            </a:r>
          </a:p>
          <a:p>
            <a:pPr marL="1938338" indent="-1879600" eaLnBrk="1" fontAlgn="auto" hangingPunct="1">
              <a:lnSpc>
                <a:spcPct val="140000"/>
              </a:lnSpc>
              <a:spcBef>
                <a:spcPts val="600"/>
              </a:spcBef>
              <a:spcAft>
                <a:spcPts val="600"/>
              </a:spcAft>
              <a:buFont typeface="Wingdings 3"/>
              <a:buAutoNum type="arabicPeriod"/>
              <a:defRPr/>
            </a:pPr>
            <a:endParaRPr lang="en-US" sz="2800" b="1" dirty="0">
              <a:solidFill>
                <a:srgbClr val="5A4573"/>
              </a:solidFill>
            </a:endParaRPr>
          </a:p>
        </p:txBody>
      </p:sp>
    </p:spTree>
  </p:cSld>
  <p:clrMapOvr>
    <a:masterClrMapping/>
  </p:clrMapOvr>
  <p:transition>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smtClean="0">
                <a:solidFill>
                  <a:schemeClr val="bg1"/>
                </a:solidFill>
                <a:latin typeface="Arial" pitchFamily="34" charset="0"/>
                <a:cs typeface="Arial" pitchFamily="34" charset="0"/>
              </a:rPr>
              <a:t>1. Nguồn gốc của pháp luật</a:t>
            </a:r>
            <a:endParaRPr lang="en-US" b="1">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457200" y="1143000"/>
            <a:ext cx="8229600" cy="4983163"/>
          </a:xfrm>
        </p:spPr>
        <p:txBody>
          <a:bodyPr/>
          <a:lstStyle/>
          <a:p>
            <a:pPr algn="ctr">
              <a:buNone/>
            </a:pPr>
            <a:r>
              <a:rPr lang="en-US" sz="3600" b="1" i="1" dirty="0" err="1" smtClean="0">
                <a:solidFill>
                  <a:srgbClr val="FF0000"/>
                </a:solidFill>
                <a:latin typeface="Times New Roman" pitchFamily="18" charset="0"/>
                <a:cs typeface="Times New Roman" pitchFamily="18" charset="0"/>
              </a:rPr>
              <a:t>Pháp</a:t>
            </a:r>
            <a:r>
              <a:rPr lang="en-US" sz="3600" b="1" i="1" dirty="0" smtClean="0">
                <a:solidFill>
                  <a:srgbClr val="FF0000"/>
                </a:solidFill>
                <a:latin typeface="Times New Roman" pitchFamily="18" charset="0"/>
                <a:cs typeface="Times New Roman" pitchFamily="18" charset="0"/>
              </a:rPr>
              <a:t> </a:t>
            </a:r>
            <a:r>
              <a:rPr lang="en-US" sz="3600" b="1" i="1" dirty="0" err="1" smtClean="0">
                <a:solidFill>
                  <a:srgbClr val="FF0000"/>
                </a:solidFill>
                <a:latin typeface="Times New Roman" pitchFamily="18" charset="0"/>
                <a:cs typeface="Times New Roman" pitchFamily="18" charset="0"/>
              </a:rPr>
              <a:t>luật</a:t>
            </a:r>
            <a:r>
              <a:rPr lang="en-US" sz="3600" b="1" i="1" dirty="0" smtClean="0">
                <a:solidFill>
                  <a:srgbClr val="FF0000"/>
                </a:solidFill>
                <a:latin typeface="Times New Roman" pitchFamily="18" charset="0"/>
                <a:cs typeface="Times New Roman" pitchFamily="18" charset="0"/>
              </a:rPr>
              <a:t> </a:t>
            </a:r>
            <a:r>
              <a:rPr lang="en-US" sz="3600" b="1" i="1" dirty="0" err="1" smtClean="0">
                <a:solidFill>
                  <a:srgbClr val="FF0000"/>
                </a:solidFill>
                <a:latin typeface="Times New Roman" pitchFamily="18" charset="0"/>
                <a:cs typeface="Times New Roman" pitchFamily="18" charset="0"/>
              </a:rPr>
              <a:t>được</a:t>
            </a:r>
            <a:r>
              <a:rPr lang="en-US" sz="3600" b="1" i="1" dirty="0" smtClean="0">
                <a:solidFill>
                  <a:srgbClr val="FF0000"/>
                </a:solidFill>
                <a:latin typeface="Times New Roman" pitchFamily="18" charset="0"/>
                <a:cs typeface="Times New Roman" pitchFamily="18" charset="0"/>
              </a:rPr>
              <a:t> </a:t>
            </a:r>
            <a:r>
              <a:rPr lang="en-US" sz="3600" b="1" i="1" dirty="0" err="1" smtClean="0">
                <a:solidFill>
                  <a:srgbClr val="FF0000"/>
                </a:solidFill>
                <a:latin typeface="Times New Roman" pitchFamily="18" charset="0"/>
                <a:cs typeface="Times New Roman" pitchFamily="18" charset="0"/>
              </a:rPr>
              <a:t>hình</a:t>
            </a:r>
            <a:r>
              <a:rPr lang="en-US" sz="3600" b="1" i="1" dirty="0" smtClean="0">
                <a:solidFill>
                  <a:srgbClr val="FF0000"/>
                </a:solidFill>
                <a:latin typeface="Times New Roman" pitchFamily="18" charset="0"/>
                <a:cs typeface="Times New Roman" pitchFamily="18" charset="0"/>
              </a:rPr>
              <a:t> </a:t>
            </a:r>
            <a:r>
              <a:rPr lang="en-US" sz="3600" b="1" i="1" dirty="0" err="1" smtClean="0">
                <a:solidFill>
                  <a:srgbClr val="FF0000"/>
                </a:solidFill>
                <a:latin typeface="Times New Roman" pitchFamily="18" charset="0"/>
                <a:cs typeface="Times New Roman" pitchFamily="18" charset="0"/>
              </a:rPr>
              <a:t>thành</a:t>
            </a:r>
            <a:r>
              <a:rPr lang="en-US" sz="3600" b="1" i="1" dirty="0" smtClean="0">
                <a:solidFill>
                  <a:srgbClr val="FF0000"/>
                </a:solidFill>
                <a:latin typeface="Times New Roman" pitchFamily="18" charset="0"/>
                <a:cs typeface="Times New Roman" pitchFamily="18" charset="0"/>
              </a:rPr>
              <a:t> </a:t>
            </a:r>
            <a:r>
              <a:rPr lang="en-US" sz="3600" b="1" i="1" dirty="0" err="1" smtClean="0">
                <a:solidFill>
                  <a:srgbClr val="FF0000"/>
                </a:solidFill>
                <a:latin typeface="Times New Roman" pitchFamily="18" charset="0"/>
                <a:cs typeface="Times New Roman" pitchFamily="18" charset="0"/>
              </a:rPr>
              <a:t>như</a:t>
            </a:r>
            <a:r>
              <a:rPr lang="en-US" sz="3600" b="1" i="1" dirty="0" smtClean="0">
                <a:solidFill>
                  <a:srgbClr val="FF0000"/>
                </a:solidFill>
                <a:latin typeface="Times New Roman" pitchFamily="18" charset="0"/>
                <a:cs typeface="Times New Roman" pitchFamily="18" charset="0"/>
              </a:rPr>
              <a:t> </a:t>
            </a:r>
            <a:r>
              <a:rPr lang="en-US" sz="3600" b="1" i="1" dirty="0" err="1" smtClean="0">
                <a:solidFill>
                  <a:srgbClr val="FF0000"/>
                </a:solidFill>
                <a:latin typeface="Times New Roman" pitchFamily="18" charset="0"/>
                <a:cs typeface="Times New Roman" pitchFamily="18" charset="0"/>
              </a:rPr>
              <a:t>thế</a:t>
            </a:r>
            <a:r>
              <a:rPr lang="en-US" sz="3600" b="1" i="1" dirty="0" smtClean="0">
                <a:solidFill>
                  <a:srgbClr val="FF0000"/>
                </a:solidFill>
                <a:latin typeface="Times New Roman" pitchFamily="18" charset="0"/>
                <a:cs typeface="Times New Roman" pitchFamily="18" charset="0"/>
              </a:rPr>
              <a:t> </a:t>
            </a:r>
            <a:r>
              <a:rPr lang="en-US" sz="3600" b="1" i="1" dirty="0" err="1" smtClean="0">
                <a:solidFill>
                  <a:srgbClr val="FF0000"/>
                </a:solidFill>
                <a:latin typeface="Times New Roman" pitchFamily="18" charset="0"/>
                <a:cs typeface="Times New Roman" pitchFamily="18" charset="0"/>
              </a:rPr>
              <a:t>nào</a:t>
            </a:r>
            <a:r>
              <a:rPr lang="en-US" sz="3600" b="1" i="1" dirty="0" smtClean="0">
                <a:solidFill>
                  <a:srgbClr val="FF0000"/>
                </a:solidFill>
                <a:latin typeface="Times New Roman" pitchFamily="18" charset="0"/>
                <a:cs typeface="Times New Roman" pitchFamily="18" charset="0"/>
              </a:rPr>
              <a:t>?</a:t>
            </a:r>
          </a:p>
          <a:p>
            <a:pPr>
              <a:buNone/>
            </a:pPr>
            <a:endParaRPr lang="en-US" sz="3000" b="1" dirty="0" smtClean="0">
              <a:solidFill>
                <a:srgbClr val="002060"/>
              </a:solidFill>
              <a:latin typeface="Arial" pitchFamily="34" charset="0"/>
              <a:cs typeface="Arial" pitchFamily="34" charset="0"/>
            </a:endParaRPr>
          </a:p>
          <a:p>
            <a:pPr algn="ctr">
              <a:buNone/>
            </a:pPr>
            <a:endParaRPr lang="en-US" dirty="0"/>
          </a:p>
        </p:txBody>
      </p:sp>
      <p:sp>
        <p:nvSpPr>
          <p:cNvPr id="5" name="Slide Number Placeholder 4"/>
          <p:cNvSpPr>
            <a:spLocks noGrp="1"/>
          </p:cNvSpPr>
          <p:nvPr>
            <p:ph type="sldNum" sz="quarter" idx="12"/>
          </p:nvPr>
        </p:nvSpPr>
        <p:spPr/>
        <p:txBody>
          <a:bodyPr/>
          <a:lstStyle/>
          <a:p>
            <a:fld id="{812AC747-7535-43C5-AB16-59D96E15A904}" type="slidenum">
              <a:rPr lang="en-US" smtClean="0"/>
              <a:pPr/>
              <a:t>5</a:t>
            </a:fld>
            <a:endParaRPr lang="en-US"/>
          </a:p>
        </p:txBody>
      </p:sp>
      <p:graphicFrame>
        <p:nvGraphicFramePr>
          <p:cNvPr id="9" name="Diagram 8"/>
          <p:cNvGraphicFramePr/>
          <p:nvPr>
            <p:extLst>
              <p:ext uri="{D42A27DB-BD31-4B8C-83A1-F6EECF244321}">
                <p14:modId xmlns:p14="http://schemas.microsoft.com/office/powerpoint/2010/main" val="2190585811"/>
              </p:ext>
            </p:extLst>
          </p:nvPr>
        </p:nvGraphicFramePr>
        <p:xfrm>
          <a:off x="457200" y="2362200"/>
          <a:ext cx="8229600" cy="3505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6"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smtClean="0">
                <a:solidFill>
                  <a:schemeClr val="bg1"/>
                </a:solidFill>
                <a:latin typeface="Arial" pitchFamily="34" charset="0"/>
                <a:cs typeface="Arial" pitchFamily="34" charset="0"/>
              </a:rPr>
              <a:t>1. Nguồn gốc của pháp luật</a:t>
            </a:r>
            <a:endParaRPr lang="en-US" b="1">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457200" y="838200"/>
            <a:ext cx="8229600" cy="5287963"/>
          </a:xfrm>
        </p:spPr>
        <p:txBody>
          <a:bodyPr/>
          <a:lstStyle/>
          <a:p>
            <a:pPr>
              <a:buNone/>
            </a:pPr>
            <a:r>
              <a:rPr lang="en-US" sz="3000" b="1" dirty="0" smtClean="0">
                <a:solidFill>
                  <a:srgbClr val="002060"/>
                </a:solidFill>
                <a:latin typeface="Arial" pitchFamily="34" charset="0"/>
                <a:cs typeface="Arial" pitchFamily="34" charset="0"/>
              </a:rPr>
              <a:t>1.1 </a:t>
            </a:r>
            <a:r>
              <a:rPr lang="en-US" sz="3000" b="1" dirty="0" err="1" smtClean="0">
                <a:solidFill>
                  <a:srgbClr val="002060"/>
                </a:solidFill>
                <a:latin typeface="Arial" pitchFamily="34" charset="0"/>
                <a:cs typeface="Arial" pitchFamily="34" charset="0"/>
              </a:rPr>
              <a:t>Quan</a:t>
            </a:r>
            <a:r>
              <a:rPr lang="en-US" sz="3000" b="1" dirty="0" smtClean="0">
                <a:solidFill>
                  <a:srgbClr val="002060"/>
                </a:solidFill>
                <a:latin typeface="Arial" pitchFamily="34" charset="0"/>
                <a:cs typeface="Arial" pitchFamily="34" charset="0"/>
              </a:rPr>
              <a:t> </a:t>
            </a:r>
            <a:r>
              <a:rPr lang="en-US" sz="3000" b="1" dirty="0" err="1" smtClean="0">
                <a:solidFill>
                  <a:srgbClr val="002060"/>
                </a:solidFill>
                <a:latin typeface="Arial" pitchFamily="34" charset="0"/>
                <a:cs typeface="Arial" pitchFamily="34" charset="0"/>
              </a:rPr>
              <a:t>điểm</a:t>
            </a:r>
            <a:r>
              <a:rPr lang="en-US" sz="3000" b="1" dirty="0" smtClean="0">
                <a:solidFill>
                  <a:srgbClr val="002060"/>
                </a:solidFill>
                <a:latin typeface="Arial" pitchFamily="34" charset="0"/>
                <a:cs typeface="Arial" pitchFamily="34" charset="0"/>
              </a:rPr>
              <a:t> phi </a:t>
            </a:r>
            <a:r>
              <a:rPr lang="en-US" sz="3000" b="1" dirty="0" err="1" smtClean="0">
                <a:solidFill>
                  <a:srgbClr val="002060"/>
                </a:solidFill>
                <a:latin typeface="Arial" pitchFamily="34" charset="0"/>
                <a:cs typeface="Arial" pitchFamily="34" charset="0"/>
              </a:rPr>
              <a:t>Mác-xít</a:t>
            </a:r>
            <a:endParaRPr lang="en-US" sz="3000" b="1" dirty="0" smtClean="0">
              <a:solidFill>
                <a:srgbClr val="002060"/>
              </a:solidFill>
              <a:latin typeface="Arial" pitchFamily="34" charset="0"/>
              <a:cs typeface="Arial" pitchFamily="34" charset="0"/>
            </a:endParaRPr>
          </a:p>
          <a:p>
            <a:pPr algn="ctr">
              <a:buNone/>
            </a:pPr>
            <a:endParaRPr lang="en-US" dirty="0"/>
          </a:p>
        </p:txBody>
      </p:sp>
      <p:sp>
        <p:nvSpPr>
          <p:cNvPr id="5" name="Slide Number Placeholder 4"/>
          <p:cNvSpPr>
            <a:spLocks noGrp="1"/>
          </p:cNvSpPr>
          <p:nvPr>
            <p:ph type="sldNum" sz="quarter" idx="12"/>
          </p:nvPr>
        </p:nvSpPr>
        <p:spPr/>
        <p:txBody>
          <a:bodyPr/>
          <a:lstStyle/>
          <a:p>
            <a:fld id="{812AC747-7535-43C5-AB16-59D96E15A904}" type="slidenum">
              <a:rPr lang="en-US" smtClean="0"/>
              <a:pPr/>
              <a:t>6</a:t>
            </a:fld>
            <a:endParaRPr lang="en-US"/>
          </a:p>
        </p:txBody>
      </p:sp>
      <p:graphicFrame>
        <p:nvGraphicFramePr>
          <p:cNvPr id="9" name="Diagram 8"/>
          <p:cNvGraphicFramePr/>
          <p:nvPr>
            <p:extLst>
              <p:ext uri="{D42A27DB-BD31-4B8C-83A1-F6EECF244321}">
                <p14:modId xmlns:p14="http://schemas.microsoft.com/office/powerpoint/2010/main" val="2841345855"/>
              </p:ext>
            </p:extLst>
          </p:nvPr>
        </p:nvGraphicFramePr>
        <p:xfrm>
          <a:off x="457200" y="1524000"/>
          <a:ext cx="8077200" cy="1498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0" name="Diagram 9"/>
          <p:cNvGraphicFramePr/>
          <p:nvPr>
            <p:extLst>
              <p:ext uri="{D42A27DB-BD31-4B8C-83A1-F6EECF244321}">
                <p14:modId xmlns:p14="http://schemas.microsoft.com/office/powerpoint/2010/main" val="4266932912"/>
              </p:ext>
            </p:extLst>
          </p:nvPr>
        </p:nvGraphicFramePr>
        <p:xfrm>
          <a:off x="228600" y="3200400"/>
          <a:ext cx="8610600" cy="14986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11" name="Diagram 10"/>
          <p:cNvGraphicFramePr/>
          <p:nvPr>
            <p:extLst>
              <p:ext uri="{D42A27DB-BD31-4B8C-83A1-F6EECF244321}">
                <p14:modId xmlns:p14="http://schemas.microsoft.com/office/powerpoint/2010/main" val="3360400419"/>
              </p:ext>
            </p:extLst>
          </p:nvPr>
        </p:nvGraphicFramePr>
        <p:xfrm>
          <a:off x="457200" y="4902200"/>
          <a:ext cx="8077200" cy="1498600"/>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to="" calcmode="lin" valueType="num">
                                      <p:cBhvr>
                                        <p:cTn id="12" dur="1" fill="hold"/>
                                        <p:tgtEl>
                                          <p:spTgt spid="10"/>
                                        </p:tgtEl>
                                        <p:attrNameLst>
                                          <p:attrName/>
                                        </p:attrNameLst>
                                      </p:cBhvr>
                                    </p:anim>
                                  </p:childTnLst>
                                </p:cTn>
                              </p:par>
                            </p:childTnLst>
                          </p:cTn>
                        </p:par>
                      </p:childTnLst>
                    </p:cTn>
                  </p:par>
                  <p:par>
                    <p:cTn id="13" fill="hold">
                      <p:stCondLst>
                        <p:cond delay="indefinite"/>
                      </p:stCondLst>
                      <p:childTnLst>
                        <p:par>
                          <p:cTn id="14" fill="hold">
                            <p:stCondLst>
                              <p:cond delay="0"/>
                            </p:stCondLst>
                            <p:childTnLst>
                              <p:par>
                                <p:cTn id="15" presetID="24"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to="" calcmode="lin" valueType="num">
                                      <p:cBhvr>
                                        <p:cTn id="17" dur="1" fill="hold"/>
                                        <p:tgtEl>
                                          <p:spTgt spid="11"/>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Graphic spid="10" grpId="0">
        <p:bldAsOne/>
      </p:bldGraphic>
      <p:bldGraphic spid="11"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smtClean="0">
                <a:solidFill>
                  <a:schemeClr val="bg1"/>
                </a:solidFill>
                <a:latin typeface="Arial" pitchFamily="34" charset="0"/>
                <a:cs typeface="Arial" pitchFamily="34" charset="0"/>
              </a:rPr>
              <a:t>1. Nguồn gốc của pháp luật</a:t>
            </a:r>
            <a:endParaRPr lang="en-US" b="1">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457200" y="838200"/>
            <a:ext cx="8229600" cy="5287963"/>
          </a:xfrm>
        </p:spPr>
        <p:txBody>
          <a:bodyPr/>
          <a:lstStyle/>
          <a:p>
            <a:pPr>
              <a:buNone/>
            </a:pPr>
            <a:r>
              <a:rPr lang="en-US" sz="3000" b="1" smtClean="0">
                <a:solidFill>
                  <a:srgbClr val="002060"/>
                </a:solidFill>
                <a:latin typeface="Arial" pitchFamily="34" charset="0"/>
                <a:cs typeface="Arial" pitchFamily="34" charset="0"/>
              </a:rPr>
              <a:t>1.2 Quan điểm Mác-xít</a:t>
            </a:r>
          </a:p>
          <a:p>
            <a:pPr>
              <a:buNone/>
            </a:pPr>
            <a:endParaRPr lang="en-US" sz="3000" b="1" smtClean="0">
              <a:solidFill>
                <a:srgbClr val="002060"/>
              </a:solidFill>
              <a:latin typeface="Arial" pitchFamily="34" charset="0"/>
              <a:cs typeface="Arial" pitchFamily="34" charset="0"/>
            </a:endParaRPr>
          </a:p>
          <a:p>
            <a:pPr algn="ctr">
              <a:buNone/>
            </a:pPr>
            <a:endParaRPr lang="en-US"/>
          </a:p>
        </p:txBody>
      </p:sp>
      <p:sp>
        <p:nvSpPr>
          <p:cNvPr id="5" name="Slide Number Placeholder 4"/>
          <p:cNvSpPr>
            <a:spLocks noGrp="1"/>
          </p:cNvSpPr>
          <p:nvPr>
            <p:ph type="sldNum" sz="quarter" idx="12"/>
          </p:nvPr>
        </p:nvSpPr>
        <p:spPr/>
        <p:txBody>
          <a:bodyPr/>
          <a:lstStyle/>
          <a:p>
            <a:fld id="{812AC747-7535-43C5-AB16-59D96E15A904}" type="slidenum">
              <a:rPr lang="en-US" smtClean="0"/>
              <a:pPr/>
              <a:t>7</a:t>
            </a:fld>
            <a:endParaRPr lang="en-US"/>
          </a:p>
        </p:txBody>
      </p:sp>
      <p:sp>
        <p:nvSpPr>
          <p:cNvPr id="8" name="Oval 7"/>
          <p:cNvSpPr/>
          <p:nvPr/>
        </p:nvSpPr>
        <p:spPr>
          <a:xfrm>
            <a:off x="3200400" y="1600200"/>
            <a:ext cx="2743200" cy="12192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smtClean="0">
                <a:latin typeface="Arial" pitchFamily="34" charset="0"/>
                <a:cs typeface="Arial" pitchFamily="34" charset="0"/>
              </a:rPr>
              <a:t>Về xã hội</a:t>
            </a:r>
            <a:endParaRPr lang="en-US" sz="3000" b="1">
              <a:latin typeface="Arial" pitchFamily="34" charset="0"/>
              <a:cs typeface="Arial" pitchFamily="34" charset="0"/>
            </a:endParaRPr>
          </a:p>
        </p:txBody>
      </p:sp>
      <p:sp>
        <p:nvSpPr>
          <p:cNvPr id="12" name="Oval 11"/>
          <p:cNvSpPr/>
          <p:nvPr/>
        </p:nvSpPr>
        <p:spPr>
          <a:xfrm>
            <a:off x="3124200" y="4495800"/>
            <a:ext cx="2819400" cy="1219200"/>
          </a:xfrm>
          <a:prstGeom prst="ellipse">
            <a:avLst/>
          </a:prstGeom>
          <a:solidFill>
            <a:srgbClr val="9900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b="1" dirty="0" err="1" smtClean="0">
                <a:latin typeface="Arial" pitchFamily="34" charset="0"/>
                <a:cs typeface="Arial" pitchFamily="34" charset="0"/>
              </a:rPr>
              <a:t>Về</a:t>
            </a:r>
            <a:r>
              <a:rPr lang="en-US" sz="3000" b="1" dirty="0" smtClean="0">
                <a:latin typeface="Arial" pitchFamily="34" charset="0"/>
                <a:cs typeface="Arial" pitchFamily="34" charset="0"/>
              </a:rPr>
              <a:t> </a:t>
            </a:r>
            <a:r>
              <a:rPr lang="en-US" sz="3000" b="1" dirty="0" err="1" smtClean="0">
                <a:latin typeface="Arial" pitchFamily="34" charset="0"/>
                <a:cs typeface="Arial" pitchFamily="34" charset="0"/>
              </a:rPr>
              <a:t>kinh</a:t>
            </a:r>
            <a:r>
              <a:rPr lang="en-US" sz="3000" b="1" dirty="0" smtClean="0">
                <a:latin typeface="Arial" pitchFamily="34" charset="0"/>
                <a:cs typeface="Arial" pitchFamily="34" charset="0"/>
              </a:rPr>
              <a:t> </a:t>
            </a:r>
            <a:r>
              <a:rPr lang="en-US" sz="3000" b="1" dirty="0" err="1" smtClean="0">
                <a:latin typeface="Arial" pitchFamily="34" charset="0"/>
                <a:cs typeface="Arial" pitchFamily="34" charset="0"/>
              </a:rPr>
              <a:t>tế</a:t>
            </a:r>
            <a:endParaRPr lang="en-US" sz="3000" b="1" dirty="0">
              <a:latin typeface="Arial" pitchFamily="34" charset="0"/>
              <a:cs typeface="Arial" pitchFamily="34" charset="0"/>
            </a:endParaRPr>
          </a:p>
        </p:txBody>
      </p:sp>
      <p:sp>
        <p:nvSpPr>
          <p:cNvPr id="13" name="Flowchart: Alternate Process 12"/>
          <p:cNvSpPr/>
          <p:nvPr/>
        </p:nvSpPr>
        <p:spPr>
          <a:xfrm>
            <a:off x="533400" y="2362200"/>
            <a:ext cx="1828800" cy="2514600"/>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latin typeface="Arial" pitchFamily="34" charset="0"/>
                <a:cs typeface="Arial" pitchFamily="34" charset="0"/>
              </a:rPr>
              <a:t>NHÀ NƯỚC</a:t>
            </a:r>
            <a:endParaRPr lang="en-US" sz="3200" b="1">
              <a:latin typeface="Arial" pitchFamily="34" charset="0"/>
              <a:cs typeface="Arial" pitchFamily="34" charset="0"/>
            </a:endParaRPr>
          </a:p>
        </p:txBody>
      </p:sp>
      <p:sp>
        <p:nvSpPr>
          <p:cNvPr id="16" name="Flowchart: Alternate Process 15"/>
          <p:cNvSpPr/>
          <p:nvPr/>
        </p:nvSpPr>
        <p:spPr>
          <a:xfrm>
            <a:off x="6781800" y="2438400"/>
            <a:ext cx="1828800" cy="2514600"/>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smtClean="0">
                <a:latin typeface="Arial" pitchFamily="34" charset="0"/>
                <a:cs typeface="Arial" pitchFamily="34" charset="0"/>
              </a:rPr>
              <a:t>PHÁP LUẬT</a:t>
            </a:r>
            <a:endParaRPr lang="en-US" sz="3200" b="1">
              <a:latin typeface="Arial" pitchFamily="34" charset="0"/>
              <a:cs typeface="Arial" pitchFamily="34" charset="0"/>
            </a:endParaRPr>
          </a:p>
        </p:txBody>
      </p:sp>
      <p:sp>
        <p:nvSpPr>
          <p:cNvPr id="17" name="Left Brace 16"/>
          <p:cNvSpPr/>
          <p:nvPr/>
        </p:nvSpPr>
        <p:spPr>
          <a:xfrm rot="10800000">
            <a:off x="5943600" y="2209800"/>
            <a:ext cx="685800" cy="2895600"/>
          </a:xfrm>
          <a:prstGeom prst="leftBrace">
            <a:avLst>
              <a:gd name="adj1" fmla="val 8333"/>
              <a:gd name="adj2" fmla="val 48911"/>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a:p>
        </p:txBody>
      </p:sp>
      <p:sp>
        <p:nvSpPr>
          <p:cNvPr id="18" name="Left Brace 17"/>
          <p:cNvSpPr/>
          <p:nvPr/>
        </p:nvSpPr>
        <p:spPr>
          <a:xfrm>
            <a:off x="2514600" y="2362200"/>
            <a:ext cx="685800" cy="2895600"/>
          </a:xfrm>
          <a:prstGeom prst="leftBrace">
            <a:avLst/>
          </a:prstGeom>
          <a:ln w="28575"/>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10000"/>
                                  </p:stCondLst>
                                  <p:childTnLst>
                                    <p:set>
                                      <p:cBhvr>
                                        <p:cTn id="12" dur="1" fill="hold">
                                          <p:stCondLst>
                                            <p:cond delay="0"/>
                                          </p:stCondLst>
                                        </p:cTn>
                                        <p:tgtEl>
                                          <p:spTgt spid="8"/>
                                        </p:tgtEl>
                                        <p:attrNameLst>
                                          <p:attrName>style.visibility</p:attrName>
                                        </p:attrNameLst>
                                      </p:cBhvr>
                                      <p:to>
                                        <p:strVal val="visible"/>
                                      </p:to>
                                    </p:set>
                                    <p:anim to="" calcmode="lin" valueType="num">
                                      <p:cBhvr>
                                        <p:cTn id="13" dur="1" fill="hold"/>
                                        <p:tgtEl>
                                          <p:spTgt spid="8"/>
                                        </p:tgtEl>
                                        <p:attrNameLst>
                                          <p:attrName/>
                                        </p:attrNameLst>
                                      </p:cBhvr>
                                    </p:anim>
                                  </p:childTnLst>
                                </p:cTn>
                              </p:par>
                              <p:par>
                                <p:cTn id="14" presetID="24" presetClass="entr" presetSubtype="0" fill="hold" grpId="0" nodeType="withEffect">
                                  <p:stCondLst>
                                    <p:cond delay="10000"/>
                                  </p:stCondLst>
                                  <p:childTnLst>
                                    <p:set>
                                      <p:cBhvr>
                                        <p:cTn id="15" dur="1" fill="hold">
                                          <p:stCondLst>
                                            <p:cond delay="0"/>
                                          </p:stCondLst>
                                        </p:cTn>
                                        <p:tgtEl>
                                          <p:spTgt spid="18"/>
                                        </p:tgtEl>
                                        <p:attrNameLst>
                                          <p:attrName>style.visibility</p:attrName>
                                        </p:attrNameLst>
                                      </p:cBhvr>
                                      <p:to>
                                        <p:strVal val="visible"/>
                                      </p:to>
                                    </p:set>
                                    <p:anim to="" calcmode="lin" valueType="num">
                                      <p:cBhvr>
                                        <p:cTn id="16" dur="1" fill="hold"/>
                                        <p:tgtEl>
                                          <p:spTgt spid="18"/>
                                        </p:tgtEl>
                                        <p:attrNameLst>
                                          <p:attrName/>
                                        </p:attrNameLst>
                                      </p:cBhvr>
                                    </p:anim>
                                  </p:childTnLst>
                                </p:cTn>
                              </p:par>
                              <p:par>
                                <p:cTn id="17" presetID="24" presetClass="entr" presetSubtype="0" fill="hold" grpId="0" nodeType="withEffect">
                                  <p:stCondLst>
                                    <p:cond delay="10000"/>
                                  </p:stCondLst>
                                  <p:childTnLst>
                                    <p:set>
                                      <p:cBhvr>
                                        <p:cTn id="18" dur="1" fill="hold">
                                          <p:stCondLst>
                                            <p:cond delay="0"/>
                                          </p:stCondLst>
                                        </p:cTn>
                                        <p:tgtEl>
                                          <p:spTgt spid="12"/>
                                        </p:tgtEl>
                                        <p:attrNameLst>
                                          <p:attrName>style.visibility</p:attrName>
                                        </p:attrNameLst>
                                      </p:cBhvr>
                                      <p:to>
                                        <p:strVal val="visible"/>
                                      </p:to>
                                    </p:set>
                                    <p:anim to="" calcmode="lin" valueType="num">
                                      <p:cBhvr>
                                        <p:cTn id="19" dur="1" fill="hold"/>
                                        <p:tgtEl>
                                          <p:spTgt spid="12"/>
                                        </p:tgtEl>
                                        <p:attrNameLst>
                                          <p:attrName/>
                                        </p:attrNameLst>
                                      </p:cBhvr>
                                    </p:anim>
                                  </p:childTnLst>
                                </p:cTn>
                              </p:par>
                            </p:childTnLst>
                          </p:cTn>
                        </p:par>
                      </p:childTnLst>
                    </p:cTn>
                  </p:par>
                  <p:par>
                    <p:cTn id="20" fill="hold">
                      <p:stCondLst>
                        <p:cond delay="indefinite"/>
                      </p:stCondLst>
                      <p:childTnLst>
                        <p:par>
                          <p:cTn id="21" fill="hold">
                            <p:stCondLst>
                              <p:cond delay="0"/>
                            </p:stCondLst>
                            <p:childTnLst>
                              <p:par>
                                <p:cTn id="22" presetID="24" presetClass="entr" presetSubtype="0" fill="hold" grpId="0" nodeType="clickEffect">
                                  <p:stCondLst>
                                    <p:cond delay="0"/>
                                  </p:stCondLst>
                                  <p:childTnLst>
                                    <p:set>
                                      <p:cBhvr>
                                        <p:cTn id="23" dur="1" fill="hold">
                                          <p:stCondLst>
                                            <p:cond delay="0"/>
                                          </p:stCondLst>
                                        </p:cTn>
                                        <p:tgtEl>
                                          <p:spTgt spid="17"/>
                                        </p:tgtEl>
                                        <p:attrNameLst>
                                          <p:attrName>style.visibility</p:attrName>
                                        </p:attrNameLst>
                                      </p:cBhvr>
                                      <p:to>
                                        <p:strVal val="visible"/>
                                      </p:to>
                                    </p:set>
                                    <p:anim to="" calcmode="lin" valueType="num">
                                      <p:cBhvr>
                                        <p:cTn id="24" dur="1" fill="hold"/>
                                        <p:tgtEl>
                                          <p:spTgt spid="1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7" grpId="0" animBg="1"/>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563562"/>
          </a:xfrm>
        </p:spPr>
        <p:txBody>
          <a:bodyPr>
            <a:normAutofit fontScale="90000"/>
          </a:bodyPr>
          <a:lstStyle/>
          <a:p>
            <a:r>
              <a:rPr lang="en-US" b="1" smtClean="0">
                <a:solidFill>
                  <a:schemeClr val="bg1"/>
                </a:solidFill>
                <a:latin typeface="Arial" pitchFamily="34" charset="0"/>
                <a:cs typeface="Arial" pitchFamily="34" charset="0"/>
              </a:rPr>
              <a:t>1. Nguồn gốc của pháp luật</a:t>
            </a:r>
            <a:endParaRPr lang="en-US" b="1">
              <a:solidFill>
                <a:schemeClr val="bg1"/>
              </a:solidFill>
              <a:latin typeface="Arial" pitchFamily="34" charset="0"/>
              <a:cs typeface="Arial" pitchFamily="34" charset="0"/>
            </a:endParaRPr>
          </a:p>
        </p:txBody>
      </p:sp>
      <p:sp>
        <p:nvSpPr>
          <p:cNvPr id="3" name="Content Placeholder 2"/>
          <p:cNvSpPr>
            <a:spLocks noGrp="1"/>
          </p:cNvSpPr>
          <p:nvPr>
            <p:ph idx="1"/>
          </p:nvPr>
        </p:nvSpPr>
        <p:spPr>
          <a:xfrm>
            <a:off x="304800" y="838200"/>
            <a:ext cx="8229600" cy="533400"/>
          </a:xfrm>
        </p:spPr>
        <p:txBody>
          <a:bodyPr>
            <a:normAutofit lnSpcReduction="10000"/>
          </a:bodyPr>
          <a:lstStyle/>
          <a:p>
            <a:pPr>
              <a:buNone/>
            </a:pPr>
            <a:r>
              <a:rPr lang="en-US" sz="3000" b="1" dirty="0" smtClean="0">
                <a:solidFill>
                  <a:srgbClr val="002060"/>
                </a:solidFill>
                <a:latin typeface="Arial" pitchFamily="34" charset="0"/>
                <a:cs typeface="Arial" pitchFamily="34" charset="0"/>
              </a:rPr>
              <a:t>1.2 </a:t>
            </a:r>
            <a:r>
              <a:rPr lang="en-US" sz="3000" b="1" dirty="0" err="1" smtClean="0">
                <a:solidFill>
                  <a:srgbClr val="002060"/>
                </a:solidFill>
                <a:latin typeface="Arial" pitchFamily="34" charset="0"/>
                <a:cs typeface="Arial" pitchFamily="34" charset="0"/>
              </a:rPr>
              <a:t>Quan</a:t>
            </a:r>
            <a:r>
              <a:rPr lang="en-US" sz="3000" b="1" dirty="0" smtClean="0">
                <a:solidFill>
                  <a:srgbClr val="002060"/>
                </a:solidFill>
                <a:latin typeface="Arial" pitchFamily="34" charset="0"/>
                <a:cs typeface="Arial" pitchFamily="34" charset="0"/>
              </a:rPr>
              <a:t> </a:t>
            </a:r>
            <a:r>
              <a:rPr lang="en-US" sz="3000" b="1" dirty="0" err="1" smtClean="0">
                <a:solidFill>
                  <a:srgbClr val="002060"/>
                </a:solidFill>
                <a:latin typeface="Arial" pitchFamily="34" charset="0"/>
                <a:cs typeface="Arial" pitchFamily="34" charset="0"/>
              </a:rPr>
              <a:t>điểm</a:t>
            </a:r>
            <a:r>
              <a:rPr lang="en-US" sz="3000" b="1" dirty="0" smtClean="0">
                <a:solidFill>
                  <a:srgbClr val="002060"/>
                </a:solidFill>
                <a:latin typeface="Arial" pitchFamily="34" charset="0"/>
                <a:cs typeface="Arial" pitchFamily="34" charset="0"/>
              </a:rPr>
              <a:t> </a:t>
            </a:r>
            <a:r>
              <a:rPr lang="en-US" sz="3000" b="1" dirty="0" err="1" smtClean="0">
                <a:solidFill>
                  <a:srgbClr val="002060"/>
                </a:solidFill>
                <a:latin typeface="Arial" pitchFamily="34" charset="0"/>
                <a:cs typeface="Arial" pitchFamily="34" charset="0"/>
              </a:rPr>
              <a:t>Mác-xít</a:t>
            </a:r>
            <a:endParaRPr lang="en-US" sz="3000" b="1" dirty="0" smtClean="0">
              <a:solidFill>
                <a:srgbClr val="002060"/>
              </a:solidFill>
              <a:latin typeface="Arial" pitchFamily="34" charset="0"/>
              <a:cs typeface="Arial" pitchFamily="34" charset="0"/>
            </a:endParaRPr>
          </a:p>
          <a:p>
            <a:pPr>
              <a:buNone/>
            </a:pPr>
            <a:endParaRPr lang="en-US" sz="3000" b="1" dirty="0" smtClean="0">
              <a:solidFill>
                <a:srgbClr val="002060"/>
              </a:solidFill>
              <a:latin typeface="Arial" pitchFamily="34" charset="0"/>
              <a:cs typeface="Arial" pitchFamily="34" charset="0"/>
            </a:endParaRPr>
          </a:p>
          <a:p>
            <a:pPr algn="ctr">
              <a:buNone/>
            </a:pPr>
            <a:endParaRPr lang="en-US" dirty="0"/>
          </a:p>
        </p:txBody>
      </p:sp>
      <p:sp>
        <p:nvSpPr>
          <p:cNvPr id="5" name="Slide Number Placeholder 4"/>
          <p:cNvSpPr>
            <a:spLocks noGrp="1"/>
          </p:cNvSpPr>
          <p:nvPr>
            <p:ph type="sldNum" sz="quarter" idx="12"/>
          </p:nvPr>
        </p:nvSpPr>
        <p:spPr/>
        <p:txBody>
          <a:bodyPr/>
          <a:lstStyle/>
          <a:p>
            <a:fld id="{812AC747-7535-43C5-AB16-59D96E15A904}" type="slidenum">
              <a:rPr lang="en-US" smtClean="0"/>
              <a:pPr/>
              <a:t>8</a:t>
            </a:fld>
            <a:endParaRPr lang="en-US"/>
          </a:p>
        </p:txBody>
      </p:sp>
      <p:sp>
        <p:nvSpPr>
          <p:cNvPr id="13" name="Flowchart: Alternate Process 12"/>
          <p:cNvSpPr/>
          <p:nvPr/>
        </p:nvSpPr>
        <p:spPr>
          <a:xfrm>
            <a:off x="10236" y="1371600"/>
            <a:ext cx="1742364" cy="3200400"/>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rial" pitchFamily="34" charset="0"/>
                <a:cs typeface="Arial" pitchFamily="34" charset="0"/>
              </a:rPr>
              <a:t>NHÀ NƯỚC</a:t>
            </a:r>
            <a:endParaRPr lang="en-US" sz="3200" b="1" dirty="0">
              <a:latin typeface="Arial" pitchFamily="34" charset="0"/>
              <a:cs typeface="Arial" pitchFamily="34" charset="0"/>
            </a:endParaRPr>
          </a:p>
        </p:txBody>
      </p:sp>
      <p:sp>
        <p:nvSpPr>
          <p:cNvPr id="16" name="Flowchart: Alternate Process 15"/>
          <p:cNvSpPr/>
          <p:nvPr/>
        </p:nvSpPr>
        <p:spPr>
          <a:xfrm>
            <a:off x="7527878" y="1371600"/>
            <a:ext cx="1600200" cy="3200400"/>
          </a:xfrm>
          <a:prstGeom prst="flowChartAlternate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latin typeface="Arial" pitchFamily="34" charset="0"/>
                <a:cs typeface="Arial" pitchFamily="34" charset="0"/>
              </a:rPr>
              <a:t>PHÁP LUẬT</a:t>
            </a:r>
            <a:endParaRPr lang="en-US" sz="3200" b="1" dirty="0">
              <a:latin typeface="Arial" pitchFamily="34" charset="0"/>
              <a:cs typeface="Arial" pitchFamily="34" charset="0"/>
            </a:endParaRPr>
          </a:p>
        </p:txBody>
      </p:sp>
      <p:sp>
        <p:nvSpPr>
          <p:cNvPr id="11" name="Pentagon 10"/>
          <p:cNvSpPr/>
          <p:nvPr/>
        </p:nvSpPr>
        <p:spPr>
          <a:xfrm>
            <a:off x="1828800" y="1524000"/>
            <a:ext cx="4724400" cy="838200"/>
          </a:xfrm>
          <a:prstGeom prst="homePlat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600" dirty="0" err="1" smtClean="0">
                <a:latin typeface="Arial" pitchFamily="34" charset="0"/>
                <a:cs typeface="Arial" pitchFamily="34" charset="0"/>
              </a:rPr>
              <a:t>Thừa</a:t>
            </a:r>
            <a:r>
              <a:rPr lang="en-US" sz="2600" dirty="0" smtClean="0">
                <a:latin typeface="Arial" pitchFamily="34" charset="0"/>
                <a:cs typeface="Arial" pitchFamily="34" charset="0"/>
              </a:rPr>
              <a:t> </a:t>
            </a:r>
            <a:r>
              <a:rPr lang="en-US" sz="2600" dirty="0" err="1" smtClean="0">
                <a:latin typeface="Arial" pitchFamily="34" charset="0"/>
                <a:cs typeface="Arial" pitchFamily="34" charset="0"/>
              </a:rPr>
              <a:t>nhận</a:t>
            </a:r>
            <a:r>
              <a:rPr lang="en-US" sz="2600" dirty="0" smtClean="0">
                <a:latin typeface="Arial" pitchFamily="34" charset="0"/>
                <a:cs typeface="Arial" pitchFamily="34" charset="0"/>
              </a:rPr>
              <a:t> </a:t>
            </a:r>
            <a:r>
              <a:rPr lang="en-US" sz="2900" b="1" dirty="0" err="1" smtClean="0">
                <a:latin typeface="Arial" pitchFamily="34" charset="0"/>
                <a:cs typeface="Arial" pitchFamily="34" charset="0"/>
              </a:rPr>
              <a:t>tập</a:t>
            </a:r>
            <a:r>
              <a:rPr lang="en-US" sz="2900" b="1" dirty="0" smtClean="0">
                <a:latin typeface="Arial" pitchFamily="34" charset="0"/>
                <a:cs typeface="Arial" pitchFamily="34" charset="0"/>
              </a:rPr>
              <a:t> </a:t>
            </a:r>
            <a:r>
              <a:rPr lang="en-US" sz="2900" b="1" dirty="0" err="1" smtClean="0">
                <a:latin typeface="Arial" pitchFamily="34" charset="0"/>
                <a:cs typeface="Arial" pitchFamily="34" charset="0"/>
              </a:rPr>
              <a:t>quán</a:t>
            </a:r>
            <a:r>
              <a:rPr lang="en-US" sz="2900" b="1" dirty="0" smtClean="0">
                <a:latin typeface="Arial" pitchFamily="34" charset="0"/>
                <a:cs typeface="Arial" pitchFamily="34" charset="0"/>
              </a:rPr>
              <a:t> </a:t>
            </a:r>
            <a:r>
              <a:rPr lang="en-US" sz="2900" b="1" dirty="0" err="1" smtClean="0">
                <a:latin typeface="Arial" pitchFamily="34" charset="0"/>
                <a:cs typeface="Arial" pitchFamily="34" charset="0"/>
              </a:rPr>
              <a:t>pháp</a:t>
            </a:r>
            <a:endParaRPr lang="en-US" sz="2900" b="1" dirty="0">
              <a:latin typeface="Arial" pitchFamily="34" charset="0"/>
              <a:cs typeface="Arial" pitchFamily="34" charset="0"/>
            </a:endParaRPr>
          </a:p>
        </p:txBody>
      </p:sp>
      <p:sp>
        <p:nvSpPr>
          <p:cNvPr id="14" name="Pentagon 13"/>
          <p:cNvSpPr/>
          <p:nvPr/>
        </p:nvSpPr>
        <p:spPr>
          <a:xfrm>
            <a:off x="2362200" y="2514600"/>
            <a:ext cx="4724400" cy="838200"/>
          </a:xfrm>
          <a:prstGeom prst="homePlat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err="1" smtClean="0">
                <a:latin typeface="Arial" pitchFamily="34" charset="0"/>
                <a:cs typeface="Arial" pitchFamily="34" charset="0"/>
              </a:rPr>
              <a:t>Thừa</a:t>
            </a:r>
            <a:r>
              <a:rPr lang="en-US" sz="3200" dirty="0" smtClean="0">
                <a:latin typeface="Arial" pitchFamily="34" charset="0"/>
                <a:cs typeface="Arial" pitchFamily="34" charset="0"/>
              </a:rPr>
              <a:t> </a:t>
            </a:r>
            <a:r>
              <a:rPr lang="en-US" sz="3200" dirty="0" err="1" smtClean="0">
                <a:latin typeface="Arial" pitchFamily="34" charset="0"/>
                <a:cs typeface="Arial" pitchFamily="34" charset="0"/>
              </a:rPr>
              <a:t>nhận</a:t>
            </a:r>
            <a:r>
              <a:rPr lang="en-US" sz="3200" dirty="0" smtClean="0">
                <a:latin typeface="Arial" pitchFamily="34" charset="0"/>
                <a:cs typeface="Arial" pitchFamily="34" charset="0"/>
              </a:rPr>
              <a:t> </a:t>
            </a:r>
            <a:r>
              <a:rPr lang="en-US" sz="3600" b="1" i="1" dirty="0" err="1" smtClean="0">
                <a:solidFill>
                  <a:schemeClr val="bg1"/>
                </a:solidFill>
                <a:latin typeface="Arial" pitchFamily="34" charset="0"/>
                <a:cs typeface="Arial" pitchFamily="34" charset="0"/>
              </a:rPr>
              <a:t>án</a:t>
            </a:r>
            <a:r>
              <a:rPr lang="en-US" sz="3600" b="1" i="1" dirty="0" smtClean="0">
                <a:solidFill>
                  <a:schemeClr val="bg1"/>
                </a:solidFill>
                <a:latin typeface="Arial" pitchFamily="34" charset="0"/>
                <a:cs typeface="Arial" pitchFamily="34" charset="0"/>
              </a:rPr>
              <a:t> </a:t>
            </a:r>
            <a:r>
              <a:rPr lang="en-US" sz="3600" b="1" i="1" dirty="0" err="1" smtClean="0">
                <a:solidFill>
                  <a:schemeClr val="bg1"/>
                </a:solidFill>
                <a:latin typeface="Arial" pitchFamily="34" charset="0"/>
                <a:cs typeface="Arial" pitchFamily="34" charset="0"/>
              </a:rPr>
              <a:t>lệ</a:t>
            </a:r>
            <a:endParaRPr lang="en-US" sz="3600" b="1" i="1" dirty="0">
              <a:solidFill>
                <a:schemeClr val="bg1"/>
              </a:solidFill>
              <a:latin typeface="Arial" pitchFamily="34" charset="0"/>
              <a:cs typeface="Arial" pitchFamily="34" charset="0"/>
            </a:endParaRPr>
          </a:p>
        </p:txBody>
      </p:sp>
      <p:sp>
        <p:nvSpPr>
          <p:cNvPr id="15" name="Pentagon 14"/>
          <p:cNvSpPr/>
          <p:nvPr/>
        </p:nvSpPr>
        <p:spPr>
          <a:xfrm>
            <a:off x="2743200" y="3581400"/>
            <a:ext cx="4724400" cy="1066800"/>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smtClean="0">
                <a:latin typeface="Arial" pitchFamily="34" charset="0"/>
                <a:cs typeface="Arial" pitchFamily="34" charset="0"/>
              </a:rPr>
              <a:t>Ban </a:t>
            </a:r>
            <a:r>
              <a:rPr lang="en-US" sz="2800" dirty="0" err="1" smtClean="0">
                <a:latin typeface="Arial" pitchFamily="34" charset="0"/>
                <a:cs typeface="Arial" pitchFamily="34" charset="0"/>
              </a:rPr>
              <a:t>hành</a:t>
            </a:r>
            <a:r>
              <a:rPr lang="en-US" sz="2800" dirty="0" smtClean="0">
                <a:latin typeface="Arial" pitchFamily="34" charset="0"/>
                <a:cs typeface="Arial" pitchFamily="34" charset="0"/>
              </a:rPr>
              <a:t> </a:t>
            </a:r>
            <a:r>
              <a:rPr lang="en-US" sz="3000" b="1" dirty="0" err="1" smtClean="0">
                <a:latin typeface="Arial" pitchFamily="34" charset="0"/>
                <a:cs typeface="Arial" pitchFamily="34" charset="0"/>
              </a:rPr>
              <a:t>văn</a:t>
            </a:r>
            <a:r>
              <a:rPr lang="en-US" sz="3000" b="1" dirty="0" smtClean="0">
                <a:latin typeface="Arial" pitchFamily="34" charset="0"/>
                <a:cs typeface="Arial" pitchFamily="34" charset="0"/>
              </a:rPr>
              <a:t> </a:t>
            </a:r>
            <a:r>
              <a:rPr lang="en-US" sz="3000" b="1" dirty="0" err="1" smtClean="0">
                <a:latin typeface="Arial" pitchFamily="34" charset="0"/>
                <a:cs typeface="Arial" pitchFamily="34" charset="0"/>
              </a:rPr>
              <a:t>bản</a:t>
            </a:r>
            <a:r>
              <a:rPr lang="en-US" sz="3000" b="1" dirty="0" smtClean="0">
                <a:latin typeface="Arial" pitchFamily="34" charset="0"/>
                <a:cs typeface="Arial" pitchFamily="34" charset="0"/>
              </a:rPr>
              <a:t> </a:t>
            </a:r>
            <a:r>
              <a:rPr lang="en-US" sz="3000" b="1" dirty="0" err="1" smtClean="0">
                <a:latin typeface="Arial" pitchFamily="34" charset="0"/>
                <a:cs typeface="Arial" pitchFamily="34" charset="0"/>
              </a:rPr>
              <a:t>quy</a:t>
            </a:r>
            <a:r>
              <a:rPr lang="en-US" sz="3000" b="1" dirty="0" smtClean="0">
                <a:latin typeface="Arial" pitchFamily="34" charset="0"/>
                <a:cs typeface="Arial" pitchFamily="34" charset="0"/>
              </a:rPr>
              <a:t> </a:t>
            </a:r>
            <a:r>
              <a:rPr lang="en-US" sz="3000" b="1" dirty="0" err="1" smtClean="0">
                <a:latin typeface="Arial" pitchFamily="34" charset="0"/>
                <a:cs typeface="Arial" pitchFamily="34" charset="0"/>
              </a:rPr>
              <a:t>phạm</a:t>
            </a:r>
            <a:r>
              <a:rPr lang="en-US" sz="3000" b="1" dirty="0" smtClean="0">
                <a:latin typeface="Arial" pitchFamily="34" charset="0"/>
                <a:cs typeface="Arial" pitchFamily="34" charset="0"/>
              </a:rPr>
              <a:t> </a:t>
            </a:r>
            <a:r>
              <a:rPr lang="en-US" sz="3000" b="1" dirty="0" err="1" smtClean="0">
                <a:latin typeface="Arial" pitchFamily="34" charset="0"/>
                <a:cs typeface="Arial" pitchFamily="34" charset="0"/>
              </a:rPr>
              <a:t>pháp</a:t>
            </a:r>
            <a:r>
              <a:rPr lang="en-US" sz="3000" b="1" dirty="0" smtClean="0">
                <a:latin typeface="Arial" pitchFamily="34" charset="0"/>
                <a:cs typeface="Arial" pitchFamily="34" charset="0"/>
              </a:rPr>
              <a:t> </a:t>
            </a:r>
            <a:r>
              <a:rPr lang="en-US" sz="3000" b="1" dirty="0" err="1" smtClean="0">
                <a:latin typeface="Arial" pitchFamily="34" charset="0"/>
                <a:cs typeface="Arial" pitchFamily="34" charset="0"/>
              </a:rPr>
              <a:t>luật</a:t>
            </a:r>
            <a:r>
              <a:rPr lang="en-US" sz="3000" b="1" dirty="0" smtClean="0">
                <a:latin typeface="Arial" pitchFamily="34" charset="0"/>
                <a:cs typeface="Arial" pitchFamily="34" charset="0"/>
              </a:rPr>
              <a:t> </a:t>
            </a:r>
            <a:r>
              <a:rPr lang="en-US" sz="3000" b="1" dirty="0" err="1" smtClean="0">
                <a:latin typeface="Arial" pitchFamily="34" charset="0"/>
                <a:cs typeface="Arial" pitchFamily="34" charset="0"/>
              </a:rPr>
              <a:t>mới</a:t>
            </a:r>
            <a:endParaRPr lang="en-US" sz="3000" b="1" dirty="0">
              <a:latin typeface="Arial" pitchFamily="34" charset="0"/>
              <a:cs typeface="Arial" pitchFamily="34" charset="0"/>
            </a:endParaRPr>
          </a:p>
        </p:txBody>
      </p:sp>
      <p:sp>
        <p:nvSpPr>
          <p:cNvPr id="19" name="Rounded Rectangle 18"/>
          <p:cNvSpPr/>
          <p:nvPr/>
        </p:nvSpPr>
        <p:spPr>
          <a:xfrm>
            <a:off x="0" y="4876800"/>
            <a:ext cx="9144000" cy="1981200"/>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err="1" smtClean="0">
                <a:solidFill>
                  <a:srgbClr val="002060"/>
                </a:solidFill>
                <a:latin typeface="Arial" pitchFamily="34" charset="0"/>
                <a:cs typeface="Arial" pitchFamily="34" charset="0"/>
              </a:rPr>
              <a:t>Pháp</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luật</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là</a:t>
            </a:r>
            <a:r>
              <a:rPr lang="en-US" sz="2800" dirty="0" smtClean="0">
                <a:solidFill>
                  <a:srgbClr val="002060"/>
                </a:solidFill>
                <a:latin typeface="Arial" pitchFamily="34" charset="0"/>
                <a:cs typeface="Arial" pitchFamily="34" charset="0"/>
              </a:rPr>
              <a:t> </a:t>
            </a:r>
            <a:r>
              <a:rPr lang="en-US" sz="2800" b="1" i="1" dirty="0" err="1" smtClean="0">
                <a:solidFill>
                  <a:srgbClr val="002060"/>
                </a:solidFill>
                <a:latin typeface="Arial" pitchFamily="34" charset="0"/>
                <a:cs typeface="Arial" pitchFamily="34" charset="0"/>
              </a:rPr>
              <a:t>hệ</a:t>
            </a:r>
            <a:r>
              <a:rPr lang="en-US" sz="2800" b="1" i="1" dirty="0" smtClean="0">
                <a:solidFill>
                  <a:srgbClr val="002060"/>
                </a:solidFill>
                <a:latin typeface="Arial" pitchFamily="34" charset="0"/>
                <a:cs typeface="Arial" pitchFamily="34" charset="0"/>
              </a:rPr>
              <a:t> </a:t>
            </a:r>
            <a:r>
              <a:rPr lang="en-US" sz="2800" b="1" i="1" dirty="0" err="1" smtClean="0">
                <a:solidFill>
                  <a:srgbClr val="002060"/>
                </a:solidFill>
                <a:latin typeface="Arial" pitchFamily="34" charset="0"/>
                <a:cs typeface="Arial" pitchFamily="34" charset="0"/>
              </a:rPr>
              <a:t>thống</a:t>
            </a:r>
            <a:r>
              <a:rPr lang="en-US" sz="2800" b="1" i="1" dirty="0" smtClean="0">
                <a:solidFill>
                  <a:srgbClr val="002060"/>
                </a:solidFill>
                <a:latin typeface="Arial" pitchFamily="34" charset="0"/>
                <a:cs typeface="Arial" pitchFamily="34" charset="0"/>
              </a:rPr>
              <a:t> </a:t>
            </a:r>
            <a:r>
              <a:rPr lang="en-US" sz="2800" b="1" i="1" dirty="0" err="1" smtClean="0">
                <a:solidFill>
                  <a:srgbClr val="002060"/>
                </a:solidFill>
                <a:latin typeface="Arial" pitchFamily="34" charset="0"/>
                <a:cs typeface="Arial" pitchFamily="34" charset="0"/>
              </a:rPr>
              <a:t>các</a:t>
            </a:r>
            <a:r>
              <a:rPr lang="en-US" sz="2800" b="1" i="1" dirty="0" smtClean="0">
                <a:solidFill>
                  <a:srgbClr val="002060"/>
                </a:solidFill>
                <a:latin typeface="Arial" pitchFamily="34" charset="0"/>
                <a:cs typeface="Arial" pitchFamily="34" charset="0"/>
              </a:rPr>
              <a:t> </a:t>
            </a:r>
            <a:r>
              <a:rPr lang="en-US" sz="2800" b="1" i="1" dirty="0" err="1" smtClean="0">
                <a:solidFill>
                  <a:srgbClr val="002060"/>
                </a:solidFill>
                <a:latin typeface="Arial" pitchFamily="34" charset="0"/>
                <a:cs typeface="Arial" pitchFamily="34" charset="0"/>
              </a:rPr>
              <a:t>quy</a:t>
            </a:r>
            <a:r>
              <a:rPr lang="en-US" sz="2800" b="1" i="1" dirty="0" smtClean="0">
                <a:solidFill>
                  <a:srgbClr val="002060"/>
                </a:solidFill>
                <a:latin typeface="Arial" pitchFamily="34" charset="0"/>
                <a:cs typeface="Arial" pitchFamily="34" charset="0"/>
              </a:rPr>
              <a:t> </a:t>
            </a:r>
            <a:r>
              <a:rPr lang="en-US" sz="2800" b="1" i="1" dirty="0" err="1" smtClean="0">
                <a:solidFill>
                  <a:srgbClr val="002060"/>
                </a:solidFill>
                <a:latin typeface="Arial" pitchFamily="34" charset="0"/>
                <a:cs typeface="Arial" pitchFamily="34" charset="0"/>
              </a:rPr>
              <a:t>tắc</a:t>
            </a:r>
            <a:r>
              <a:rPr lang="en-US" sz="2800" b="1" i="1" dirty="0" smtClean="0">
                <a:solidFill>
                  <a:srgbClr val="002060"/>
                </a:solidFill>
                <a:latin typeface="Arial" pitchFamily="34" charset="0"/>
                <a:cs typeface="Arial" pitchFamily="34" charset="0"/>
              </a:rPr>
              <a:t> </a:t>
            </a:r>
            <a:r>
              <a:rPr lang="en-US" sz="2800" b="1" i="1" dirty="0" err="1" smtClean="0">
                <a:solidFill>
                  <a:srgbClr val="002060"/>
                </a:solidFill>
                <a:latin typeface="Arial" pitchFamily="34" charset="0"/>
                <a:cs typeface="Arial" pitchFamily="34" charset="0"/>
              </a:rPr>
              <a:t>xử</a:t>
            </a:r>
            <a:r>
              <a:rPr lang="en-US" sz="2800" b="1" i="1" dirty="0" smtClean="0">
                <a:solidFill>
                  <a:srgbClr val="002060"/>
                </a:solidFill>
                <a:latin typeface="Arial" pitchFamily="34" charset="0"/>
                <a:cs typeface="Arial" pitchFamily="34" charset="0"/>
              </a:rPr>
              <a:t> </a:t>
            </a:r>
            <a:r>
              <a:rPr lang="en-US" sz="2800" b="1" i="1" dirty="0" err="1" smtClean="0">
                <a:solidFill>
                  <a:srgbClr val="002060"/>
                </a:solidFill>
                <a:latin typeface="Arial" pitchFamily="34" charset="0"/>
                <a:cs typeface="Arial" pitchFamily="34" charset="0"/>
              </a:rPr>
              <a:t>sự</a:t>
            </a:r>
            <a:r>
              <a:rPr lang="en-US" sz="2800" b="1" i="1" dirty="0" smtClean="0">
                <a:solidFill>
                  <a:srgbClr val="002060"/>
                </a:solidFill>
                <a:latin typeface="Arial" pitchFamily="34" charset="0"/>
                <a:cs typeface="Arial" pitchFamily="34" charset="0"/>
              </a:rPr>
              <a:t> </a:t>
            </a:r>
            <a:r>
              <a:rPr lang="en-US" sz="2800" b="1" i="1" dirty="0" err="1" smtClean="0">
                <a:solidFill>
                  <a:srgbClr val="002060"/>
                </a:solidFill>
                <a:latin typeface="Arial" pitchFamily="34" charset="0"/>
                <a:cs typeface="Arial" pitchFamily="34" charset="0"/>
              </a:rPr>
              <a:t>chung</a:t>
            </a:r>
            <a:r>
              <a:rPr lang="en-US" sz="2800" b="1" i="1" dirty="0" smtClean="0">
                <a:solidFill>
                  <a:srgbClr val="002060"/>
                </a:solidFill>
                <a:latin typeface="Arial" pitchFamily="34" charset="0"/>
                <a:cs typeface="Arial" pitchFamily="34" charset="0"/>
              </a:rPr>
              <a:t> </a:t>
            </a:r>
            <a:r>
              <a:rPr lang="en-US" sz="2800" dirty="0" smtClean="0">
                <a:solidFill>
                  <a:srgbClr val="002060"/>
                </a:solidFill>
                <a:latin typeface="Arial" pitchFamily="34" charset="0"/>
                <a:cs typeface="Arial" pitchFamily="34" charset="0"/>
              </a:rPr>
              <a:t>do NN </a:t>
            </a:r>
            <a:r>
              <a:rPr lang="en-US" sz="2800" b="1" i="1" dirty="0" smtClean="0">
                <a:solidFill>
                  <a:srgbClr val="002060"/>
                </a:solidFill>
                <a:latin typeface="Arial" pitchFamily="34" charset="0"/>
                <a:cs typeface="Arial" pitchFamily="34" charset="0"/>
              </a:rPr>
              <a:t>ban </a:t>
            </a:r>
            <a:r>
              <a:rPr lang="en-US" sz="2800" b="1" i="1" dirty="0" err="1" smtClean="0">
                <a:solidFill>
                  <a:srgbClr val="002060"/>
                </a:solidFill>
                <a:latin typeface="Arial" pitchFamily="34" charset="0"/>
                <a:cs typeface="Arial" pitchFamily="34" charset="0"/>
              </a:rPr>
              <a:t>hành</a:t>
            </a:r>
            <a:r>
              <a:rPr lang="en-US" sz="2800" b="1" i="1" dirty="0" smtClean="0">
                <a:solidFill>
                  <a:srgbClr val="002060"/>
                </a:solidFill>
                <a:latin typeface="Arial" pitchFamily="34" charset="0"/>
                <a:cs typeface="Arial" pitchFamily="34" charset="0"/>
              </a:rPr>
              <a:t> </a:t>
            </a:r>
            <a:r>
              <a:rPr lang="en-US" sz="2800" b="1" i="1" dirty="0" err="1" smtClean="0">
                <a:solidFill>
                  <a:srgbClr val="002060"/>
                </a:solidFill>
                <a:latin typeface="Arial" pitchFamily="34" charset="0"/>
                <a:cs typeface="Arial" pitchFamily="34" charset="0"/>
              </a:rPr>
              <a:t>hoặc</a:t>
            </a:r>
            <a:r>
              <a:rPr lang="en-US" sz="2800" b="1" i="1" dirty="0" smtClean="0">
                <a:solidFill>
                  <a:srgbClr val="002060"/>
                </a:solidFill>
                <a:latin typeface="Arial" pitchFamily="34" charset="0"/>
                <a:cs typeface="Arial" pitchFamily="34" charset="0"/>
              </a:rPr>
              <a:t> </a:t>
            </a:r>
            <a:r>
              <a:rPr lang="en-US" sz="2800" b="1" i="1" dirty="0" err="1" smtClean="0">
                <a:solidFill>
                  <a:srgbClr val="002060"/>
                </a:solidFill>
                <a:latin typeface="Arial" pitchFamily="34" charset="0"/>
                <a:cs typeface="Arial" pitchFamily="34" charset="0"/>
              </a:rPr>
              <a:t>thừa</a:t>
            </a:r>
            <a:r>
              <a:rPr lang="en-US" sz="2800" b="1" i="1" dirty="0" smtClean="0">
                <a:solidFill>
                  <a:srgbClr val="002060"/>
                </a:solidFill>
                <a:latin typeface="Arial" pitchFamily="34" charset="0"/>
                <a:cs typeface="Arial" pitchFamily="34" charset="0"/>
              </a:rPr>
              <a:t> </a:t>
            </a:r>
            <a:r>
              <a:rPr lang="en-US" sz="2800" b="1" i="1" dirty="0" err="1" smtClean="0">
                <a:solidFill>
                  <a:srgbClr val="002060"/>
                </a:solidFill>
                <a:latin typeface="Arial" pitchFamily="34" charset="0"/>
                <a:cs typeface="Arial" pitchFamily="34" charset="0"/>
              </a:rPr>
              <a:t>nhận</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và</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đảm</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bảo</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thực</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hiện</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thể</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hiện</a:t>
            </a:r>
            <a:r>
              <a:rPr lang="en-US" sz="2800" dirty="0" smtClean="0">
                <a:solidFill>
                  <a:srgbClr val="002060"/>
                </a:solidFill>
                <a:latin typeface="Arial" pitchFamily="34" charset="0"/>
                <a:cs typeface="Arial" pitchFamily="34" charset="0"/>
              </a:rPr>
              <a:t> ý </a:t>
            </a:r>
            <a:r>
              <a:rPr lang="en-US" sz="2800" dirty="0" err="1" smtClean="0">
                <a:solidFill>
                  <a:srgbClr val="002060"/>
                </a:solidFill>
                <a:latin typeface="Arial" pitchFamily="34" charset="0"/>
                <a:cs typeface="Arial" pitchFamily="34" charset="0"/>
              </a:rPr>
              <a:t>chí</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của</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giai</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cấp</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thống</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trị</a:t>
            </a:r>
            <a:r>
              <a:rPr lang="en-US" sz="2800" dirty="0" smtClean="0">
                <a:solidFill>
                  <a:srgbClr val="002060"/>
                </a:solidFill>
                <a:latin typeface="Arial" pitchFamily="34" charset="0"/>
                <a:cs typeface="Arial" pitchFamily="34" charset="0"/>
              </a:rPr>
              <a:t> </a:t>
            </a:r>
            <a:r>
              <a:rPr lang="en-US" sz="2800" dirty="0" err="1" smtClean="0">
                <a:solidFill>
                  <a:srgbClr val="002060"/>
                </a:solidFill>
                <a:latin typeface="Arial" pitchFamily="34" charset="0"/>
                <a:cs typeface="Arial" pitchFamily="34" charset="0"/>
              </a:rPr>
              <a:t>nhằm</a:t>
            </a:r>
            <a:r>
              <a:rPr lang="en-US" sz="2800" dirty="0" smtClean="0">
                <a:solidFill>
                  <a:srgbClr val="002060"/>
                </a:solidFill>
                <a:latin typeface="Arial" pitchFamily="34" charset="0"/>
                <a:cs typeface="Arial" pitchFamily="34" charset="0"/>
              </a:rPr>
              <a:t> </a:t>
            </a:r>
            <a:r>
              <a:rPr lang="en-US" sz="2800" b="1" i="1" dirty="0" err="1" smtClean="0">
                <a:solidFill>
                  <a:srgbClr val="FF0000"/>
                </a:solidFill>
                <a:latin typeface="Arial" pitchFamily="34" charset="0"/>
                <a:cs typeface="Arial" pitchFamily="34" charset="0"/>
              </a:rPr>
              <a:t>điều</a:t>
            </a:r>
            <a:r>
              <a:rPr lang="en-US" sz="2800" b="1" i="1" dirty="0" smtClean="0">
                <a:solidFill>
                  <a:srgbClr val="FF0000"/>
                </a:solidFill>
                <a:latin typeface="Arial" pitchFamily="34" charset="0"/>
                <a:cs typeface="Arial" pitchFamily="34" charset="0"/>
              </a:rPr>
              <a:t> </a:t>
            </a:r>
            <a:r>
              <a:rPr lang="en-US" sz="2800" b="1" i="1" dirty="0" err="1" smtClean="0">
                <a:solidFill>
                  <a:srgbClr val="FF0000"/>
                </a:solidFill>
                <a:latin typeface="Arial" pitchFamily="34" charset="0"/>
                <a:cs typeface="Arial" pitchFamily="34" charset="0"/>
              </a:rPr>
              <a:t>chỉnh</a:t>
            </a:r>
            <a:r>
              <a:rPr lang="en-US" sz="2800" b="1" i="1" dirty="0" smtClean="0">
                <a:solidFill>
                  <a:srgbClr val="FF0000"/>
                </a:solidFill>
                <a:latin typeface="Arial" pitchFamily="34" charset="0"/>
                <a:cs typeface="Arial" pitchFamily="34" charset="0"/>
              </a:rPr>
              <a:t> </a:t>
            </a:r>
            <a:r>
              <a:rPr lang="en-US" sz="2800" b="1" i="1" dirty="0" err="1" smtClean="0">
                <a:solidFill>
                  <a:srgbClr val="FF0000"/>
                </a:solidFill>
                <a:latin typeface="Arial" pitchFamily="34" charset="0"/>
                <a:cs typeface="Arial" pitchFamily="34" charset="0"/>
              </a:rPr>
              <a:t>các</a:t>
            </a:r>
            <a:r>
              <a:rPr lang="en-US" sz="2800" b="1" i="1" dirty="0" smtClean="0">
                <a:solidFill>
                  <a:srgbClr val="FF0000"/>
                </a:solidFill>
                <a:latin typeface="Arial" pitchFamily="34" charset="0"/>
                <a:cs typeface="Arial" pitchFamily="34" charset="0"/>
              </a:rPr>
              <a:t> </a:t>
            </a:r>
            <a:r>
              <a:rPr lang="en-US" sz="2800" b="1" i="1" dirty="0" err="1" smtClean="0">
                <a:solidFill>
                  <a:srgbClr val="FF0000"/>
                </a:solidFill>
                <a:latin typeface="Arial" pitchFamily="34" charset="0"/>
                <a:cs typeface="Arial" pitchFamily="34" charset="0"/>
              </a:rPr>
              <a:t>quan</a:t>
            </a:r>
            <a:r>
              <a:rPr lang="en-US" sz="2800" b="1" i="1" dirty="0" smtClean="0">
                <a:solidFill>
                  <a:srgbClr val="FF0000"/>
                </a:solidFill>
                <a:latin typeface="Arial" pitchFamily="34" charset="0"/>
                <a:cs typeface="Arial" pitchFamily="34" charset="0"/>
              </a:rPr>
              <a:t> </a:t>
            </a:r>
            <a:r>
              <a:rPr lang="en-US" sz="2800" b="1" i="1" dirty="0" err="1" smtClean="0">
                <a:solidFill>
                  <a:srgbClr val="FF0000"/>
                </a:solidFill>
                <a:latin typeface="Arial" pitchFamily="34" charset="0"/>
                <a:cs typeface="Arial" pitchFamily="34" charset="0"/>
              </a:rPr>
              <a:t>hệ</a:t>
            </a:r>
            <a:r>
              <a:rPr lang="en-US" sz="2800" b="1" i="1" dirty="0" smtClean="0">
                <a:solidFill>
                  <a:srgbClr val="FF0000"/>
                </a:solidFill>
                <a:latin typeface="Arial" pitchFamily="34" charset="0"/>
                <a:cs typeface="Arial" pitchFamily="34" charset="0"/>
              </a:rPr>
              <a:t> </a:t>
            </a:r>
            <a:r>
              <a:rPr lang="en-US" sz="2800" b="1" i="1" dirty="0" err="1" smtClean="0">
                <a:solidFill>
                  <a:srgbClr val="FF0000"/>
                </a:solidFill>
                <a:latin typeface="Arial" pitchFamily="34" charset="0"/>
                <a:cs typeface="Arial" pitchFamily="34" charset="0"/>
              </a:rPr>
              <a:t>xã</a:t>
            </a:r>
            <a:r>
              <a:rPr lang="en-US" sz="2800" b="1" i="1" dirty="0" smtClean="0">
                <a:solidFill>
                  <a:srgbClr val="FF0000"/>
                </a:solidFill>
                <a:latin typeface="Arial" pitchFamily="34" charset="0"/>
                <a:cs typeface="Arial" pitchFamily="34" charset="0"/>
              </a:rPr>
              <a:t> </a:t>
            </a:r>
            <a:r>
              <a:rPr lang="en-US" sz="2800" b="1" i="1" dirty="0" err="1" smtClean="0">
                <a:solidFill>
                  <a:srgbClr val="FF0000"/>
                </a:solidFill>
                <a:latin typeface="Arial" pitchFamily="34" charset="0"/>
                <a:cs typeface="Arial" pitchFamily="34" charset="0"/>
              </a:rPr>
              <a:t>hội</a:t>
            </a:r>
            <a:endParaRPr lang="en-US" sz="2800" b="1" i="1" dirty="0">
              <a:solidFill>
                <a:srgbClr val="FF0000"/>
              </a:solidFill>
              <a:latin typeface="Arial" pitchFamily="34" charset="0"/>
              <a:cs typeface="Arial" pitchFamily="34" charset="0"/>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4"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to="" calcmode="lin" valueType="num">
                                      <p:cBhvr>
                                        <p:cTn id="13" dur="1" fill="hold"/>
                                        <p:tgtEl>
                                          <p:spTgt spid="14"/>
                                        </p:tgtEl>
                                        <p:attrNameLst>
                                          <p:attrName/>
                                        </p:attrNameLst>
                                      </p:cBhvr>
                                    </p:anim>
                                  </p:childTnLst>
                                </p:cTn>
                              </p:par>
                            </p:childTnLst>
                          </p:cTn>
                        </p:par>
                      </p:childTnLst>
                    </p:cTn>
                  </p:par>
                  <p:par>
                    <p:cTn id="14" fill="hold">
                      <p:stCondLst>
                        <p:cond delay="indefinite"/>
                      </p:stCondLst>
                      <p:childTnLst>
                        <p:par>
                          <p:cTn id="15" fill="hold">
                            <p:stCondLst>
                              <p:cond delay="0"/>
                            </p:stCondLst>
                            <p:childTnLst>
                              <p:par>
                                <p:cTn id="16" presetID="24"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 to="" calcmode="lin" valueType="num">
                                      <p:cBhvr>
                                        <p:cTn id="18" dur="1" fill="hold"/>
                                        <p:tgtEl>
                                          <p:spTgt spid="15"/>
                                        </p:tgtEl>
                                        <p:attrNameLst>
                                          <p:attrName/>
                                        </p:attrNameLst>
                                      </p:cBhvr>
                                    </p:anim>
                                  </p:childTnLst>
                                </p:cTn>
                              </p:par>
                            </p:childTnLst>
                          </p:cTn>
                        </p:par>
                      </p:childTnLst>
                    </p:cTn>
                  </p:par>
                  <p:par>
                    <p:cTn id="19" fill="hold">
                      <p:stCondLst>
                        <p:cond delay="indefinite"/>
                      </p:stCondLst>
                      <p:childTnLst>
                        <p:par>
                          <p:cTn id="20" fill="hold">
                            <p:stCondLst>
                              <p:cond delay="0"/>
                            </p:stCondLst>
                            <p:childTnLst>
                              <p:par>
                                <p:cTn id="21" presetID="3" presetClass="exit" presetSubtype="10" fill="hold" grpId="0" nodeType="clickEffect">
                                  <p:stCondLst>
                                    <p:cond delay="0"/>
                                  </p:stCondLst>
                                  <p:childTnLst>
                                    <p:animEffect transition="out" filter="blinds(horizontal)">
                                      <p:cBhvr>
                                        <p:cTn id="22" dur="500"/>
                                        <p:tgtEl>
                                          <p:spTgt spid="13"/>
                                        </p:tgtEl>
                                      </p:cBhvr>
                                    </p:animEffect>
                                    <p:set>
                                      <p:cBhvr>
                                        <p:cTn id="23" dur="1" fill="hold">
                                          <p:stCondLst>
                                            <p:cond delay="499"/>
                                          </p:stCondLst>
                                        </p:cTn>
                                        <p:tgtEl>
                                          <p:spTgt spid="13"/>
                                        </p:tgtEl>
                                        <p:attrNameLst>
                                          <p:attrName>style.visibility</p:attrName>
                                        </p:attrNameLst>
                                      </p:cBhvr>
                                      <p:to>
                                        <p:strVal val="hidden"/>
                                      </p:to>
                                    </p:set>
                                  </p:childTnLst>
                                </p:cTn>
                              </p:par>
                              <p:par>
                                <p:cTn id="24" presetID="3" presetClass="exit" presetSubtype="10" fill="hold" grpId="1" nodeType="withEffect">
                                  <p:stCondLst>
                                    <p:cond delay="0"/>
                                  </p:stCondLst>
                                  <p:childTnLst>
                                    <p:animEffect transition="out" filter="blinds(horizontal)">
                                      <p:cBhvr>
                                        <p:cTn id="25" dur="500"/>
                                        <p:tgtEl>
                                          <p:spTgt spid="11"/>
                                        </p:tgtEl>
                                      </p:cBhvr>
                                    </p:animEffect>
                                    <p:set>
                                      <p:cBhvr>
                                        <p:cTn id="26" dur="1" fill="hold">
                                          <p:stCondLst>
                                            <p:cond delay="499"/>
                                          </p:stCondLst>
                                        </p:cTn>
                                        <p:tgtEl>
                                          <p:spTgt spid="11"/>
                                        </p:tgtEl>
                                        <p:attrNameLst>
                                          <p:attrName>style.visibility</p:attrName>
                                        </p:attrNameLst>
                                      </p:cBhvr>
                                      <p:to>
                                        <p:strVal val="hidden"/>
                                      </p:to>
                                    </p:set>
                                  </p:childTnLst>
                                </p:cTn>
                              </p:par>
                              <p:par>
                                <p:cTn id="27" presetID="3" presetClass="exit" presetSubtype="10" fill="hold" grpId="1" nodeType="withEffect">
                                  <p:stCondLst>
                                    <p:cond delay="0"/>
                                  </p:stCondLst>
                                  <p:childTnLst>
                                    <p:animEffect transition="out" filter="blinds(horizontal)">
                                      <p:cBhvr>
                                        <p:cTn id="28" dur="500"/>
                                        <p:tgtEl>
                                          <p:spTgt spid="14"/>
                                        </p:tgtEl>
                                      </p:cBhvr>
                                    </p:animEffect>
                                    <p:set>
                                      <p:cBhvr>
                                        <p:cTn id="29" dur="1" fill="hold">
                                          <p:stCondLst>
                                            <p:cond delay="499"/>
                                          </p:stCondLst>
                                        </p:cTn>
                                        <p:tgtEl>
                                          <p:spTgt spid="14"/>
                                        </p:tgtEl>
                                        <p:attrNameLst>
                                          <p:attrName>style.visibility</p:attrName>
                                        </p:attrNameLst>
                                      </p:cBhvr>
                                      <p:to>
                                        <p:strVal val="hidden"/>
                                      </p:to>
                                    </p:set>
                                  </p:childTnLst>
                                </p:cTn>
                              </p:par>
                              <p:par>
                                <p:cTn id="30" presetID="3" presetClass="exit" presetSubtype="10" fill="hold" grpId="1" nodeType="withEffect">
                                  <p:stCondLst>
                                    <p:cond delay="0"/>
                                  </p:stCondLst>
                                  <p:childTnLst>
                                    <p:animEffect transition="out" filter="blinds(horizontal)">
                                      <p:cBhvr>
                                        <p:cTn id="31" dur="500"/>
                                        <p:tgtEl>
                                          <p:spTgt spid="15"/>
                                        </p:tgtEl>
                                      </p:cBhvr>
                                    </p:animEffect>
                                    <p:set>
                                      <p:cBhvr>
                                        <p:cTn id="32" dur="1" fill="hold">
                                          <p:stCondLst>
                                            <p:cond delay="499"/>
                                          </p:stCondLst>
                                        </p:cTn>
                                        <p:tgtEl>
                                          <p:spTgt spid="15"/>
                                        </p:tgtEl>
                                        <p:attrNameLst>
                                          <p:attrName>style.visibility</p:attrName>
                                        </p:attrNameLst>
                                      </p:cBhvr>
                                      <p:to>
                                        <p:strVal val="hidden"/>
                                      </p:to>
                                    </p:set>
                                  </p:childTnLst>
                                </p:cTn>
                              </p:par>
                              <p:par>
                                <p:cTn id="33" presetID="3" presetClass="exit" presetSubtype="10" fill="hold" grpId="0" nodeType="withEffect">
                                  <p:stCondLst>
                                    <p:cond delay="0"/>
                                  </p:stCondLst>
                                  <p:childTnLst>
                                    <p:animEffect transition="out" filter="blinds(horizontal)">
                                      <p:cBhvr>
                                        <p:cTn id="34" dur="500"/>
                                        <p:tgtEl>
                                          <p:spTgt spid="16"/>
                                        </p:tgtEl>
                                      </p:cBhvr>
                                    </p:animEffect>
                                    <p:set>
                                      <p:cBhvr>
                                        <p:cTn id="35" dur="1" fill="hold">
                                          <p:stCondLst>
                                            <p:cond delay="499"/>
                                          </p:stCondLst>
                                        </p:cTn>
                                        <p:tgtEl>
                                          <p:spTgt spid="16"/>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24" presetClass="entr" presetSubtype="0" fill="hold" grpId="0" nodeType="clickEffect">
                                  <p:stCondLst>
                                    <p:cond delay="0"/>
                                  </p:stCondLst>
                                  <p:childTnLst>
                                    <p:set>
                                      <p:cBhvr>
                                        <p:cTn id="39" dur="1" fill="hold">
                                          <p:stCondLst>
                                            <p:cond delay="0"/>
                                          </p:stCondLst>
                                        </p:cTn>
                                        <p:tgtEl>
                                          <p:spTgt spid="19"/>
                                        </p:tgtEl>
                                        <p:attrNameLst>
                                          <p:attrName>style.visibility</p:attrName>
                                        </p:attrNameLst>
                                      </p:cBhvr>
                                      <p:to>
                                        <p:strVal val="visible"/>
                                      </p:to>
                                    </p:set>
                                    <p:anim to="" calcmode="lin" valueType="num">
                                      <p:cBhvr>
                                        <p:cTn id="40" dur="1" fill="hold"/>
                                        <p:tgtEl>
                                          <p:spTgt spid="1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11" grpId="0" animBg="1"/>
      <p:bldP spid="11" grpId="1" animBg="1"/>
      <p:bldP spid="14" grpId="0" animBg="1"/>
      <p:bldP spid="14" grpId="1" animBg="1"/>
      <p:bldP spid="15" grpId="0" animBg="1"/>
      <p:bldP spid="15" grpId="1" animBg="1"/>
      <p:bldP spid="1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pPr/>
              <a:t>9</a:t>
            </a:fld>
            <a:endParaRPr lang="en-US"/>
          </a:p>
        </p:txBody>
      </p:sp>
      <p:sp>
        <p:nvSpPr>
          <p:cNvPr id="6" name="Rectangle 5"/>
          <p:cNvSpPr/>
          <p:nvPr/>
        </p:nvSpPr>
        <p:spPr>
          <a:xfrm>
            <a:off x="838200" y="0"/>
            <a:ext cx="6705600" cy="584775"/>
          </a:xfrm>
          <a:prstGeom prst="rect">
            <a:avLst/>
          </a:prstGeom>
        </p:spPr>
        <p:txBody>
          <a:bodyPr wrap="square">
            <a:spAutoFit/>
          </a:bodyPr>
          <a:lstStyle/>
          <a:p>
            <a:pPr algn="ctr"/>
            <a:r>
              <a:rPr lang="en-US" sz="3200" b="1" smtClean="0">
                <a:solidFill>
                  <a:schemeClr val="bg1"/>
                </a:solidFill>
                <a:latin typeface="Arial" pitchFamily="34" charset="0"/>
                <a:cs typeface="Arial" pitchFamily="34" charset="0"/>
              </a:rPr>
              <a:t>2. Bản chất của pháp luật</a:t>
            </a:r>
            <a:endParaRPr lang="en-US" sz="3200">
              <a:solidFill>
                <a:schemeClr val="bg1"/>
              </a:solidFill>
            </a:endParaRPr>
          </a:p>
        </p:txBody>
      </p:sp>
      <p:graphicFrame>
        <p:nvGraphicFramePr>
          <p:cNvPr id="9" name="Diagram 8"/>
          <p:cNvGraphicFramePr/>
          <p:nvPr>
            <p:extLst>
              <p:ext uri="{D42A27DB-BD31-4B8C-83A1-F6EECF244321}">
                <p14:modId xmlns:p14="http://schemas.microsoft.com/office/powerpoint/2010/main" val="2319100776"/>
              </p:ext>
            </p:extLst>
          </p:nvPr>
        </p:nvGraphicFramePr>
        <p:xfrm>
          <a:off x="0" y="914400"/>
          <a:ext cx="4648200"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ounded Rectangle 4"/>
          <p:cNvSpPr/>
          <p:nvPr/>
        </p:nvSpPr>
        <p:spPr>
          <a:xfrm>
            <a:off x="4724400" y="838200"/>
            <a:ext cx="4175213" cy="653192"/>
          </a:xfrm>
          <a:prstGeom prst="rect">
            <a:avLst/>
          </a:prstGeom>
          <a:solidFill>
            <a:srgbClr val="DD6909"/>
          </a:solidFill>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2400" kern="1200" smtClean="0">
                <a:latin typeface="Tahoma" pitchFamily="34" charset="0"/>
              </a:rPr>
              <a:t>Ý chí của giai cấp thống trị</a:t>
            </a:r>
            <a:endParaRPr lang="en-US" sz="2400" kern="1200"/>
          </a:p>
        </p:txBody>
      </p:sp>
      <p:sp>
        <p:nvSpPr>
          <p:cNvPr id="30" name="Rounded Rectangle 4"/>
          <p:cNvSpPr/>
          <p:nvPr/>
        </p:nvSpPr>
        <p:spPr>
          <a:xfrm>
            <a:off x="4724400" y="1676400"/>
            <a:ext cx="4114800" cy="685800"/>
          </a:xfrm>
          <a:prstGeom prst="rect">
            <a:avLst/>
          </a:prstGeom>
          <a:solidFill>
            <a:srgbClr val="DD6909"/>
          </a:solidFill>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2400" kern="1200" smtClean="0">
                <a:latin typeface="Tahoma" pitchFamily="34" charset="0"/>
                <a:ea typeface="Tahoma" pitchFamily="34" charset="0"/>
                <a:cs typeface="Tahoma" pitchFamily="34" charset="0"/>
              </a:rPr>
              <a:t>Phù hợp với lợi ích của giai cấp thống trị</a:t>
            </a:r>
            <a:endParaRPr lang="en-US" sz="2400" kern="1200">
              <a:latin typeface="Tahoma" pitchFamily="34" charset="0"/>
              <a:ea typeface="Tahoma" pitchFamily="34" charset="0"/>
              <a:cs typeface="Tahoma" pitchFamily="34" charset="0"/>
            </a:endParaRPr>
          </a:p>
        </p:txBody>
      </p:sp>
      <p:sp>
        <p:nvSpPr>
          <p:cNvPr id="28" name="Rounded Rectangle 6"/>
          <p:cNvSpPr/>
          <p:nvPr/>
        </p:nvSpPr>
        <p:spPr>
          <a:xfrm>
            <a:off x="4724400" y="2514600"/>
            <a:ext cx="4114800" cy="729392"/>
          </a:xfrm>
          <a:prstGeom prst="rect">
            <a:avLst/>
          </a:prstGeom>
          <a:solidFill>
            <a:srgbClr val="DD6909"/>
          </a:solidFill>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2400" kern="1200" smtClean="0">
                <a:latin typeface="Tahoma" pitchFamily="34" charset="0"/>
                <a:ea typeface="Tahoma" pitchFamily="34" charset="0"/>
                <a:cs typeface="Tahoma" pitchFamily="34" charset="0"/>
              </a:rPr>
              <a:t>Bảo vệ, củng cố lợi ích, địa vị của giai cấp thống trị</a:t>
            </a:r>
            <a:endParaRPr lang="en-US" sz="2400" kern="1200">
              <a:latin typeface="Tahoma" pitchFamily="34" charset="0"/>
              <a:ea typeface="Tahoma" pitchFamily="34" charset="0"/>
              <a:cs typeface="Tahoma" pitchFamily="34" charset="0"/>
            </a:endParaRPr>
          </a:p>
        </p:txBody>
      </p:sp>
      <p:sp>
        <p:nvSpPr>
          <p:cNvPr id="26" name="Rounded Rectangle 8"/>
          <p:cNvSpPr/>
          <p:nvPr/>
        </p:nvSpPr>
        <p:spPr>
          <a:xfrm>
            <a:off x="5105400" y="3352800"/>
            <a:ext cx="3328567" cy="729392"/>
          </a:xfrm>
          <a:prstGeom prst="rect">
            <a:avLst/>
          </a:prstGeom>
          <a:solidFill>
            <a:srgbClr val="5A4573"/>
          </a:solidFill>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2400" kern="1200" smtClean="0">
                <a:latin typeface="Tahoma" pitchFamily="34" charset="0"/>
                <a:ea typeface="Tahoma" pitchFamily="34" charset="0"/>
                <a:cs typeface="Tahoma" pitchFamily="34" charset="0"/>
              </a:rPr>
              <a:t>Ý chí của giai cấp khác trong xã hội</a:t>
            </a:r>
            <a:endParaRPr lang="en-US" sz="2400" kern="1200">
              <a:latin typeface="Tahoma" pitchFamily="34" charset="0"/>
              <a:ea typeface="Tahoma" pitchFamily="34" charset="0"/>
              <a:cs typeface="Tahoma" pitchFamily="34" charset="0"/>
            </a:endParaRPr>
          </a:p>
        </p:txBody>
      </p:sp>
      <p:sp>
        <p:nvSpPr>
          <p:cNvPr id="24" name="Rounded Rectangle 10"/>
          <p:cNvSpPr/>
          <p:nvPr/>
        </p:nvSpPr>
        <p:spPr>
          <a:xfrm>
            <a:off x="5105400" y="4191000"/>
            <a:ext cx="3328567" cy="653192"/>
          </a:xfrm>
          <a:prstGeom prst="rect">
            <a:avLst/>
          </a:prstGeom>
          <a:solidFill>
            <a:srgbClr val="5A4573"/>
          </a:solidFill>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2400" kern="1200" smtClean="0">
                <a:latin typeface="Tahoma" pitchFamily="34" charset="0"/>
                <a:ea typeface="Tahoma" pitchFamily="34" charset="0"/>
                <a:cs typeface="Tahoma" pitchFamily="34" charset="0"/>
              </a:rPr>
              <a:t>Bảo vệ lợi ích xã hội</a:t>
            </a:r>
            <a:endParaRPr lang="en-US" sz="2400" kern="1200">
              <a:latin typeface="Tahoma" pitchFamily="34" charset="0"/>
              <a:ea typeface="Tahoma" pitchFamily="34" charset="0"/>
              <a:cs typeface="Tahoma" pitchFamily="34" charset="0"/>
            </a:endParaRPr>
          </a:p>
        </p:txBody>
      </p:sp>
      <p:sp>
        <p:nvSpPr>
          <p:cNvPr id="22" name="Rounded Rectangle 12"/>
          <p:cNvSpPr/>
          <p:nvPr/>
        </p:nvSpPr>
        <p:spPr>
          <a:xfrm>
            <a:off x="5105400" y="4953000"/>
            <a:ext cx="3328567" cy="729392"/>
          </a:xfrm>
          <a:prstGeom prst="rect">
            <a:avLst/>
          </a:prstGeom>
          <a:solidFill>
            <a:srgbClr val="5A4573"/>
          </a:solidFill>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2400" kern="1200" smtClean="0">
                <a:latin typeface="Tahoma" pitchFamily="34" charset="0"/>
                <a:ea typeface="Tahoma" pitchFamily="34" charset="0"/>
                <a:cs typeface="Tahoma" pitchFamily="34" charset="0"/>
              </a:rPr>
              <a:t>Điều chỉnh hành vi của chủ thể trong xã hội </a:t>
            </a:r>
            <a:endParaRPr lang="en-US" sz="2400" kern="1200">
              <a:latin typeface="Tahoma" pitchFamily="34" charset="0"/>
              <a:ea typeface="Tahoma" pitchFamily="34" charset="0"/>
              <a:cs typeface="Tahoma" pitchFamily="34" charset="0"/>
            </a:endParaRPr>
          </a:p>
        </p:txBody>
      </p:sp>
      <p:sp>
        <p:nvSpPr>
          <p:cNvPr id="20" name="Rounded Rectangle 14"/>
          <p:cNvSpPr/>
          <p:nvPr/>
        </p:nvSpPr>
        <p:spPr>
          <a:xfrm>
            <a:off x="5105400" y="5791200"/>
            <a:ext cx="3328567" cy="729392"/>
          </a:xfrm>
          <a:prstGeom prst="rect">
            <a:avLst/>
          </a:prstGeom>
          <a:solidFill>
            <a:srgbClr val="5A4573"/>
          </a:solidFill>
        </p:spPr>
        <p:style>
          <a:lnRef idx="0">
            <a:scrgbClr r="0" g="0" b="0"/>
          </a:lnRef>
          <a:fillRef idx="0">
            <a:scrgbClr r="0" g="0" b="0"/>
          </a:fillRef>
          <a:effectRef idx="0">
            <a:scrgbClr r="0" g="0" b="0"/>
          </a:effectRef>
          <a:fontRef idx="minor">
            <a:schemeClr val="lt1"/>
          </a:fontRef>
        </p:style>
        <p:txBody>
          <a:bodyPr spcFirstLastPara="0" vert="horz" wrap="square" lIns="9525" tIns="9525" rIns="9525" bIns="9525" numCol="1" spcCol="1270" anchor="ctr" anchorCtr="0">
            <a:noAutofit/>
          </a:bodyPr>
          <a:lstStyle/>
          <a:p>
            <a:pPr lvl="0" algn="ctr" defTabSz="666750">
              <a:lnSpc>
                <a:spcPct val="90000"/>
              </a:lnSpc>
              <a:spcBef>
                <a:spcPct val="0"/>
              </a:spcBef>
              <a:spcAft>
                <a:spcPct val="35000"/>
              </a:spcAft>
            </a:pPr>
            <a:r>
              <a:rPr lang="en-US" sz="2400" kern="1200" smtClean="0">
                <a:latin typeface="Tahoma" pitchFamily="34" charset="0"/>
                <a:ea typeface="Tahoma" pitchFamily="34" charset="0"/>
                <a:cs typeface="Tahoma" pitchFamily="34" charset="0"/>
              </a:rPr>
              <a:t>Thể hiện tính công bằng, khách quan</a:t>
            </a:r>
            <a:endParaRPr lang="en-US" sz="2400" kern="1200">
              <a:latin typeface="Tahoma" pitchFamily="34" charset="0"/>
              <a:ea typeface="Tahoma" pitchFamily="34" charset="0"/>
              <a:cs typeface="Tahoma" pitchFamily="34" charset="0"/>
            </a:endParaRPr>
          </a:p>
        </p:txBody>
      </p:sp>
      <p:cxnSp>
        <p:nvCxnSpPr>
          <p:cNvPr id="32" name="Straight Connector 31"/>
          <p:cNvCxnSpPr>
            <a:endCxn id="12" idx="1"/>
          </p:cNvCxnSpPr>
          <p:nvPr/>
        </p:nvCxnSpPr>
        <p:spPr>
          <a:xfrm rot="5400000" flipH="1" flipV="1">
            <a:off x="4201898" y="1230098"/>
            <a:ext cx="587804" cy="457200"/>
          </a:xfrm>
          <a:prstGeom prst="line">
            <a:avLst/>
          </a:prstGeom>
        </p:spPr>
        <p:style>
          <a:lnRef idx="1">
            <a:schemeClr val="accent6"/>
          </a:lnRef>
          <a:fillRef idx="0">
            <a:schemeClr val="accent6"/>
          </a:fillRef>
          <a:effectRef idx="0">
            <a:schemeClr val="accent6"/>
          </a:effectRef>
          <a:fontRef idx="minor">
            <a:schemeClr val="tx1"/>
          </a:fontRef>
        </p:style>
      </p:cxnSp>
      <p:cxnSp>
        <p:nvCxnSpPr>
          <p:cNvPr id="33" name="Straight Connector 32"/>
          <p:cNvCxnSpPr/>
          <p:nvPr/>
        </p:nvCxnSpPr>
        <p:spPr>
          <a:xfrm>
            <a:off x="4267200" y="1752600"/>
            <a:ext cx="457200" cy="270718"/>
          </a:xfrm>
          <a:prstGeom prst="line">
            <a:avLst/>
          </a:prstGeom>
        </p:spPr>
        <p:style>
          <a:lnRef idx="1">
            <a:schemeClr val="accent6"/>
          </a:lnRef>
          <a:fillRef idx="0">
            <a:schemeClr val="accent6"/>
          </a:fillRef>
          <a:effectRef idx="0">
            <a:schemeClr val="accent6"/>
          </a:effectRef>
          <a:fontRef idx="minor">
            <a:schemeClr val="tx1"/>
          </a:fontRef>
        </p:style>
      </p:cxnSp>
      <p:cxnSp>
        <p:nvCxnSpPr>
          <p:cNvPr id="37" name="Straight Connector 36"/>
          <p:cNvCxnSpPr/>
          <p:nvPr/>
        </p:nvCxnSpPr>
        <p:spPr>
          <a:xfrm rot="16200000" flipH="1">
            <a:off x="3941341" y="2078459"/>
            <a:ext cx="1108918" cy="457200"/>
          </a:xfrm>
          <a:prstGeom prst="line">
            <a:avLst/>
          </a:prstGeom>
        </p:spPr>
        <p:style>
          <a:lnRef idx="1">
            <a:schemeClr val="accent6"/>
          </a:lnRef>
          <a:fillRef idx="0">
            <a:schemeClr val="accent6"/>
          </a:fillRef>
          <a:effectRef idx="0">
            <a:schemeClr val="accent6"/>
          </a:effectRef>
          <a:fontRef idx="minor">
            <a:schemeClr val="tx1"/>
          </a:fontRef>
        </p:style>
      </p:cxnSp>
      <p:cxnSp>
        <p:nvCxnSpPr>
          <p:cNvPr id="40" name="Straight Connector 39"/>
          <p:cNvCxnSpPr/>
          <p:nvPr/>
        </p:nvCxnSpPr>
        <p:spPr>
          <a:xfrm rot="5400000" flipH="1" flipV="1">
            <a:off x="3640559" y="4250159"/>
            <a:ext cx="2015282" cy="914400"/>
          </a:xfrm>
          <a:prstGeom prst="line">
            <a:avLst/>
          </a:prstGeom>
        </p:spPr>
        <p:style>
          <a:lnRef idx="1">
            <a:schemeClr val="accent4"/>
          </a:lnRef>
          <a:fillRef idx="0">
            <a:schemeClr val="accent4"/>
          </a:fillRef>
          <a:effectRef idx="0">
            <a:schemeClr val="accent4"/>
          </a:effectRef>
          <a:fontRef idx="minor">
            <a:schemeClr val="tx1"/>
          </a:fontRef>
        </p:style>
      </p:cxnSp>
      <p:cxnSp>
        <p:nvCxnSpPr>
          <p:cNvPr id="42" name="Straight Connector 41"/>
          <p:cNvCxnSpPr/>
          <p:nvPr/>
        </p:nvCxnSpPr>
        <p:spPr>
          <a:xfrm rot="5400000" flipH="1" flipV="1">
            <a:off x="4059659" y="4669259"/>
            <a:ext cx="1177082" cy="914400"/>
          </a:xfrm>
          <a:prstGeom prst="line">
            <a:avLst/>
          </a:prstGeom>
        </p:spPr>
        <p:style>
          <a:lnRef idx="1">
            <a:schemeClr val="accent4"/>
          </a:lnRef>
          <a:fillRef idx="0">
            <a:schemeClr val="accent4"/>
          </a:fillRef>
          <a:effectRef idx="0">
            <a:schemeClr val="accent4"/>
          </a:effectRef>
          <a:fontRef idx="minor">
            <a:schemeClr val="tx1"/>
          </a:fontRef>
        </p:style>
      </p:cxnSp>
      <p:cxnSp>
        <p:nvCxnSpPr>
          <p:cNvPr id="45" name="Straight Connector 44"/>
          <p:cNvCxnSpPr>
            <a:endCxn id="22" idx="1"/>
          </p:cNvCxnSpPr>
          <p:nvPr/>
        </p:nvCxnSpPr>
        <p:spPr>
          <a:xfrm flipV="1">
            <a:off x="4191000" y="5317696"/>
            <a:ext cx="914400" cy="397304"/>
          </a:xfrm>
          <a:prstGeom prst="line">
            <a:avLst/>
          </a:prstGeom>
        </p:spPr>
        <p:style>
          <a:lnRef idx="1">
            <a:schemeClr val="accent4"/>
          </a:lnRef>
          <a:fillRef idx="0">
            <a:schemeClr val="accent4"/>
          </a:fillRef>
          <a:effectRef idx="0">
            <a:schemeClr val="accent4"/>
          </a:effectRef>
          <a:fontRef idx="minor">
            <a:schemeClr val="tx1"/>
          </a:fontRef>
        </p:style>
      </p:cxnSp>
      <p:cxnSp>
        <p:nvCxnSpPr>
          <p:cNvPr id="48" name="Straight Connector 47"/>
          <p:cNvCxnSpPr/>
          <p:nvPr/>
        </p:nvCxnSpPr>
        <p:spPr>
          <a:xfrm>
            <a:off x="4191000" y="5715000"/>
            <a:ext cx="914400" cy="423118"/>
          </a:xfrm>
          <a:prstGeom prst="line">
            <a:avLst/>
          </a:prstGeom>
        </p:spPr>
        <p:style>
          <a:lnRef idx="1">
            <a:schemeClr val="accent4"/>
          </a:lnRef>
          <a:fillRef idx="0">
            <a:schemeClr val="accent4"/>
          </a:fillRef>
          <a:effectRef idx="0">
            <a:schemeClr val="accent4"/>
          </a:effectRef>
          <a:fontRef idx="minor">
            <a:schemeClr val="tx1"/>
          </a:fontRef>
        </p:style>
      </p:cxn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4"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to="" calcmode="lin" valueType="num">
                                      <p:cBhvr>
                                        <p:cTn id="7" dur="1" fill="hold"/>
                                        <p:tgtEl>
                                          <p:spTgt spid="9"/>
                                        </p:tgtEl>
                                        <p:attrNameLst>
                                          <p:attrName/>
                                        </p:attrNameLst>
                                      </p:cBhvr>
                                    </p:anim>
                                  </p:childTnLst>
                                </p:cTn>
                              </p:par>
                            </p:childTnLst>
                          </p:cTn>
                        </p:par>
                      </p:childTnLst>
                    </p:cTn>
                  </p:par>
                  <p:par>
                    <p:cTn id="8" fill="hold">
                      <p:stCondLst>
                        <p:cond delay="indefinite"/>
                      </p:stCondLst>
                      <p:childTnLst>
                        <p:par>
                          <p:cTn id="9" fill="hold">
                            <p:stCondLst>
                              <p:cond delay="0"/>
                            </p:stCondLst>
                            <p:childTnLst>
                              <p:par>
                                <p:cTn id="10" presetID="24"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 to="" calcmode="lin" valueType="num">
                                      <p:cBhvr>
                                        <p:cTn id="12" dur="1" fill="hold"/>
                                        <p:tgtEl>
                                          <p:spTgt spid="12"/>
                                        </p:tgtEl>
                                        <p:attrNameLst>
                                          <p:attrName/>
                                        </p:attrNameLst>
                                      </p:cBhvr>
                                    </p:anim>
                                  </p:childTnLst>
                                </p:cTn>
                              </p:par>
                              <p:par>
                                <p:cTn id="13" presetID="24"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anim to="" calcmode="lin" valueType="num">
                                      <p:cBhvr>
                                        <p:cTn id="15" dur="1" fill="hold"/>
                                        <p:tgtEl>
                                          <p:spTgt spid="32"/>
                                        </p:tgtEl>
                                        <p:attrNameLst>
                                          <p:attrName/>
                                        </p:attrNameLst>
                                      </p:cBhvr>
                                    </p:anim>
                                  </p:childTnLst>
                                </p:cTn>
                              </p:par>
                              <p:par>
                                <p:cTn id="16" presetID="24" presetClass="entr" presetSubtype="0" fill="hold" nodeType="withEffect">
                                  <p:stCondLst>
                                    <p:cond delay="0"/>
                                  </p:stCondLst>
                                  <p:childTnLst>
                                    <p:set>
                                      <p:cBhvr>
                                        <p:cTn id="17" dur="1" fill="hold">
                                          <p:stCondLst>
                                            <p:cond delay="0"/>
                                          </p:stCondLst>
                                        </p:cTn>
                                        <p:tgtEl>
                                          <p:spTgt spid="33"/>
                                        </p:tgtEl>
                                        <p:attrNameLst>
                                          <p:attrName>style.visibility</p:attrName>
                                        </p:attrNameLst>
                                      </p:cBhvr>
                                      <p:to>
                                        <p:strVal val="visible"/>
                                      </p:to>
                                    </p:set>
                                    <p:anim to="" calcmode="lin" valueType="num">
                                      <p:cBhvr>
                                        <p:cTn id="18" dur="1" fill="hold"/>
                                        <p:tgtEl>
                                          <p:spTgt spid="33"/>
                                        </p:tgtEl>
                                        <p:attrNameLst>
                                          <p:attrName/>
                                        </p:attrNameLst>
                                      </p:cBhvr>
                                    </p:anim>
                                  </p:childTnLst>
                                </p:cTn>
                              </p:par>
                              <p:par>
                                <p:cTn id="19" presetID="24"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 to="" calcmode="lin" valueType="num">
                                      <p:cBhvr>
                                        <p:cTn id="21" dur="1" fill="hold"/>
                                        <p:tgtEl>
                                          <p:spTgt spid="30"/>
                                        </p:tgtEl>
                                        <p:attrNameLst>
                                          <p:attrName/>
                                        </p:attrNameLst>
                                      </p:cBhvr>
                                    </p:anim>
                                  </p:childTnLst>
                                </p:cTn>
                              </p:par>
                              <p:par>
                                <p:cTn id="22" presetID="24" presetClass="entr" presetSubtype="0" fill="hold" nodeType="withEffect">
                                  <p:stCondLst>
                                    <p:cond delay="0"/>
                                  </p:stCondLst>
                                  <p:childTnLst>
                                    <p:set>
                                      <p:cBhvr>
                                        <p:cTn id="23" dur="1" fill="hold">
                                          <p:stCondLst>
                                            <p:cond delay="0"/>
                                          </p:stCondLst>
                                        </p:cTn>
                                        <p:tgtEl>
                                          <p:spTgt spid="37"/>
                                        </p:tgtEl>
                                        <p:attrNameLst>
                                          <p:attrName>style.visibility</p:attrName>
                                        </p:attrNameLst>
                                      </p:cBhvr>
                                      <p:to>
                                        <p:strVal val="visible"/>
                                      </p:to>
                                    </p:set>
                                    <p:anim to="" calcmode="lin" valueType="num">
                                      <p:cBhvr>
                                        <p:cTn id="24" dur="1" fill="hold"/>
                                        <p:tgtEl>
                                          <p:spTgt spid="37"/>
                                        </p:tgtEl>
                                        <p:attrNameLst>
                                          <p:attrName/>
                                        </p:attrNameLst>
                                      </p:cBhvr>
                                    </p:anim>
                                  </p:childTnLst>
                                </p:cTn>
                              </p:par>
                              <p:par>
                                <p:cTn id="25" presetID="24"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 to="" calcmode="lin" valueType="num">
                                      <p:cBhvr>
                                        <p:cTn id="27" dur="1" fill="hold"/>
                                        <p:tgtEl>
                                          <p:spTgt spid="28"/>
                                        </p:tgtEl>
                                        <p:attrNameLst>
                                          <p:attrName/>
                                        </p:attrNameLst>
                                      </p:cBhvr>
                                    </p:anim>
                                  </p:childTnLst>
                                </p:cTn>
                              </p:par>
                            </p:childTnLst>
                          </p:cTn>
                        </p:par>
                      </p:childTnLst>
                    </p:cTn>
                  </p:par>
                  <p:par>
                    <p:cTn id="28" fill="hold">
                      <p:stCondLst>
                        <p:cond delay="indefinite"/>
                      </p:stCondLst>
                      <p:childTnLst>
                        <p:par>
                          <p:cTn id="29" fill="hold">
                            <p:stCondLst>
                              <p:cond delay="0"/>
                            </p:stCondLst>
                            <p:childTnLst>
                              <p:par>
                                <p:cTn id="30" presetID="24"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 to="" calcmode="lin" valueType="num">
                                      <p:cBhvr>
                                        <p:cTn id="32" dur="1" fill="hold"/>
                                        <p:tgtEl>
                                          <p:spTgt spid="26"/>
                                        </p:tgtEl>
                                        <p:attrNameLst>
                                          <p:attrName/>
                                        </p:attrNameLst>
                                      </p:cBhvr>
                                    </p:anim>
                                  </p:childTnLst>
                                </p:cTn>
                              </p:par>
                              <p:par>
                                <p:cTn id="33" presetID="24" presetClass="entr" presetSubtype="0" fill="hold" nodeType="withEffect">
                                  <p:stCondLst>
                                    <p:cond delay="0"/>
                                  </p:stCondLst>
                                  <p:childTnLst>
                                    <p:set>
                                      <p:cBhvr>
                                        <p:cTn id="34" dur="1" fill="hold">
                                          <p:stCondLst>
                                            <p:cond delay="0"/>
                                          </p:stCondLst>
                                        </p:cTn>
                                        <p:tgtEl>
                                          <p:spTgt spid="40"/>
                                        </p:tgtEl>
                                        <p:attrNameLst>
                                          <p:attrName>style.visibility</p:attrName>
                                        </p:attrNameLst>
                                      </p:cBhvr>
                                      <p:to>
                                        <p:strVal val="visible"/>
                                      </p:to>
                                    </p:set>
                                    <p:anim to="" calcmode="lin" valueType="num">
                                      <p:cBhvr>
                                        <p:cTn id="35" dur="1" fill="hold"/>
                                        <p:tgtEl>
                                          <p:spTgt spid="40"/>
                                        </p:tgtEl>
                                        <p:attrNameLst>
                                          <p:attrName/>
                                        </p:attrNameLst>
                                      </p:cBhvr>
                                    </p:anim>
                                  </p:childTnLst>
                                </p:cTn>
                              </p:par>
                              <p:par>
                                <p:cTn id="36" presetID="24"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 to="" calcmode="lin" valueType="num">
                                      <p:cBhvr>
                                        <p:cTn id="38" dur="1" fill="hold"/>
                                        <p:tgtEl>
                                          <p:spTgt spid="24"/>
                                        </p:tgtEl>
                                        <p:attrNameLst>
                                          <p:attrName/>
                                        </p:attrNameLst>
                                      </p:cBhvr>
                                    </p:anim>
                                  </p:childTnLst>
                                </p:cTn>
                              </p:par>
                              <p:par>
                                <p:cTn id="39" presetID="24" presetClass="entr" presetSubtype="0" fill="hold" nodeType="withEffect">
                                  <p:stCondLst>
                                    <p:cond delay="0"/>
                                  </p:stCondLst>
                                  <p:childTnLst>
                                    <p:set>
                                      <p:cBhvr>
                                        <p:cTn id="40" dur="1" fill="hold">
                                          <p:stCondLst>
                                            <p:cond delay="0"/>
                                          </p:stCondLst>
                                        </p:cTn>
                                        <p:tgtEl>
                                          <p:spTgt spid="42"/>
                                        </p:tgtEl>
                                        <p:attrNameLst>
                                          <p:attrName>style.visibility</p:attrName>
                                        </p:attrNameLst>
                                      </p:cBhvr>
                                      <p:to>
                                        <p:strVal val="visible"/>
                                      </p:to>
                                    </p:set>
                                    <p:anim to="" calcmode="lin" valueType="num">
                                      <p:cBhvr>
                                        <p:cTn id="41" dur="1" fill="hold"/>
                                        <p:tgtEl>
                                          <p:spTgt spid="42"/>
                                        </p:tgtEl>
                                        <p:attrNameLst>
                                          <p:attrName/>
                                        </p:attrNameLst>
                                      </p:cBhvr>
                                    </p:anim>
                                  </p:childTnLst>
                                </p:cTn>
                              </p:par>
                              <p:par>
                                <p:cTn id="42" presetID="24" presetClass="entr" presetSubtype="0" fill="hold" grpId="0" nodeType="withEffect">
                                  <p:stCondLst>
                                    <p:cond delay="0"/>
                                  </p:stCondLst>
                                  <p:childTnLst>
                                    <p:set>
                                      <p:cBhvr>
                                        <p:cTn id="43" dur="1" fill="hold">
                                          <p:stCondLst>
                                            <p:cond delay="0"/>
                                          </p:stCondLst>
                                        </p:cTn>
                                        <p:tgtEl>
                                          <p:spTgt spid="22"/>
                                        </p:tgtEl>
                                        <p:attrNameLst>
                                          <p:attrName>style.visibility</p:attrName>
                                        </p:attrNameLst>
                                      </p:cBhvr>
                                      <p:to>
                                        <p:strVal val="visible"/>
                                      </p:to>
                                    </p:set>
                                    <p:anim to="" calcmode="lin" valueType="num">
                                      <p:cBhvr>
                                        <p:cTn id="44" dur="1" fill="hold"/>
                                        <p:tgtEl>
                                          <p:spTgt spid="22"/>
                                        </p:tgtEl>
                                        <p:attrNameLst>
                                          <p:attrName/>
                                        </p:attrNameLst>
                                      </p:cBhvr>
                                    </p:anim>
                                  </p:childTnLst>
                                </p:cTn>
                              </p:par>
                              <p:par>
                                <p:cTn id="45" presetID="24" presetClass="entr" presetSubtype="0" fill="hold" nodeType="withEffect">
                                  <p:stCondLst>
                                    <p:cond delay="0"/>
                                  </p:stCondLst>
                                  <p:childTnLst>
                                    <p:set>
                                      <p:cBhvr>
                                        <p:cTn id="46" dur="1" fill="hold">
                                          <p:stCondLst>
                                            <p:cond delay="0"/>
                                          </p:stCondLst>
                                        </p:cTn>
                                        <p:tgtEl>
                                          <p:spTgt spid="45"/>
                                        </p:tgtEl>
                                        <p:attrNameLst>
                                          <p:attrName>style.visibility</p:attrName>
                                        </p:attrNameLst>
                                      </p:cBhvr>
                                      <p:to>
                                        <p:strVal val="visible"/>
                                      </p:to>
                                    </p:set>
                                    <p:anim to="" calcmode="lin" valueType="num">
                                      <p:cBhvr>
                                        <p:cTn id="47" dur="1" fill="hold"/>
                                        <p:tgtEl>
                                          <p:spTgt spid="45"/>
                                        </p:tgtEl>
                                        <p:attrNameLst>
                                          <p:attrName/>
                                        </p:attrNameLst>
                                      </p:cBhvr>
                                    </p:anim>
                                  </p:childTnLst>
                                </p:cTn>
                              </p:par>
                              <p:par>
                                <p:cTn id="48" presetID="24" presetClass="entr" presetSubtype="0" fill="hold" grpId="0" nodeType="withEffect">
                                  <p:stCondLst>
                                    <p:cond delay="0"/>
                                  </p:stCondLst>
                                  <p:childTnLst>
                                    <p:set>
                                      <p:cBhvr>
                                        <p:cTn id="49" dur="1" fill="hold">
                                          <p:stCondLst>
                                            <p:cond delay="0"/>
                                          </p:stCondLst>
                                        </p:cTn>
                                        <p:tgtEl>
                                          <p:spTgt spid="20"/>
                                        </p:tgtEl>
                                        <p:attrNameLst>
                                          <p:attrName>style.visibility</p:attrName>
                                        </p:attrNameLst>
                                      </p:cBhvr>
                                      <p:to>
                                        <p:strVal val="visible"/>
                                      </p:to>
                                    </p:set>
                                    <p:anim to="" calcmode="lin" valueType="num">
                                      <p:cBhvr>
                                        <p:cTn id="50" dur="1" fill="hold"/>
                                        <p:tgtEl>
                                          <p:spTgt spid="20"/>
                                        </p:tgtEl>
                                        <p:attrNameLst>
                                          <p:attrName/>
                                        </p:attrNameLst>
                                      </p:cBhvr>
                                    </p:anim>
                                  </p:childTnLst>
                                </p:cTn>
                              </p:par>
                              <p:par>
                                <p:cTn id="51" presetID="24" presetClass="entr" presetSubtype="0" fill="hold" nodeType="withEffect">
                                  <p:stCondLst>
                                    <p:cond delay="0"/>
                                  </p:stCondLst>
                                  <p:childTnLst>
                                    <p:set>
                                      <p:cBhvr>
                                        <p:cTn id="52" dur="1" fill="hold">
                                          <p:stCondLst>
                                            <p:cond delay="0"/>
                                          </p:stCondLst>
                                        </p:cTn>
                                        <p:tgtEl>
                                          <p:spTgt spid="48"/>
                                        </p:tgtEl>
                                        <p:attrNameLst>
                                          <p:attrName>style.visibility</p:attrName>
                                        </p:attrNameLst>
                                      </p:cBhvr>
                                      <p:to>
                                        <p:strVal val="visible"/>
                                      </p:to>
                                    </p:set>
                                    <p:anim to="" calcmode="lin" valueType="num">
                                      <p:cBhvr>
                                        <p:cTn id="53" dur="1" fill="hold"/>
                                        <p:tgtEl>
                                          <p:spTgt spid="4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9" grpId="0">
        <p:bldAsOne/>
      </p:bldGraphic>
      <p:bldP spid="12" grpId="0" animBg="1"/>
      <p:bldP spid="30" grpId="0" animBg="1"/>
      <p:bldP spid="28" grpId="0" animBg="1"/>
      <p:bldP spid="26" grpId="0" animBg="1"/>
      <p:bldP spid="24" grpId="0" animBg="1"/>
      <p:bldP spid="22" grpId="0" animBg="1"/>
      <p:bldP spid="20" grpId="0" animBg="1"/>
    </p:bld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2153</TotalTime>
  <Words>1243</Words>
  <Application>Microsoft Office PowerPoint</Application>
  <PresentationFormat>On-screen Show (4:3)</PresentationFormat>
  <Paragraphs>193</Paragraphs>
  <Slides>26</Slides>
  <Notes>1</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1_Office Theme</vt:lpstr>
      <vt:lpstr>   PHÁP LUẬT ĐẠI CƯƠNG   </vt:lpstr>
      <vt:lpstr>TÀI LIỆU HỌC TẬP</vt:lpstr>
      <vt:lpstr>PowerPoint Presentation</vt:lpstr>
      <vt:lpstr>PowerPoint Presentation</vt:lpstr>
      <vt:lpstr>1. Nguồn gốc của pháp luật</vt:lpstr>
      <vt:lpstr>1. Nguồn gốc của pháp luật</vt:lpstr>
      <vt:lpstr>1. Nguồn gốc của pháp luật</vt:lpstr>
      <vt:lpstr>1. Nguồn gốc của pháp luật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DANG BUI</dc:creator>
  <cp:lastModifiedBy>SONY</cp:lastModifiedBy>
  <cp:revision>375</cp:revision>
  <dcterms:created xsi:type="dcterms:W3CDTF">2006-08-16T00:00:00Z</dcterms:created>
  <dcterms:modified xsi:type="dcterms:W3CDTF">2020-10-17T13:57:14Z</dcterms:modified>
</cp:coreProperties>
</file>