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492" r:id="rId4"/>
    <p:sldId id="500" r:id="rId6"/>
    <p:sldId id="467" r:id="rId7"/>
    <p:sldId id="348" r:id="rId8"/>
    <p:sldId id="535" r:id="rId9"/>
    <p:sldId id="486" r:id="rId10"/>
    <p:sldId id="352" r:id="rId11"/>
    <p:sldId id="353" r:id="rId12"/>
    <p:sldId id="354" r:id="rId13"/>
    <p:sldId id="493" r:id="rId14"/>
    <p:sldId id="494" r:id="rId15"/>
    <p:sldId id="355" r:id="rId16"/>
    <p:sldId id="356" r:id="rId17"/>
    <p:sldId id="487" r:id="rId18"/>
    <p:sldId id="363" r:id="rId19"/>
    <p:sldId id="537" r:id="rId20"/>
    <p:sldId id="538" r:id="rId21"/>
    <p:sldId id="539" r:id="rId22"/>
    <p:sldId id="541" r:id="rId23"/>
    <p:sldId id="542" r:id="rId24"/>
    <p:sldId id="543" r:id="rId25"/>
    <p:sldId id="544" r:id="rId26"/>
    <p:sldId id="545" r:id="rId27"/>
    <p:sldId id="546" r:id="rId28"/>
    <p:sldId id="461" r:id="rId29"/>
    <p:sldId id="496" r:id="rId30"/>
    <p:sldId id="495" r:id="rId31"/>
    <p:sldId id="488" r:id="rId32"/>
    <p:sldId id="497" r:id="rId33"/>
    <p:sldId id="498" r:id="rId34"/>
    <p:sldId id="478" r:id="rId35"/>
    <p:sldId id="463"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35"/>
    <a:srgbClr val="008A3E"/>
    <a:srgbClr val="FF0066"/>
    <a:srgbClr val="005024"/>
    <a:srgbClr val="006C31"/>
    <a:srgbClr val="C0048A"/>
    <a:srgbClr val="AB379D"/>
    <a:srgbClr val="B00000"/>
    <a:srgbClr val="B88C00"/>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0" d="100"/>
          <a:sy n="80" d="100"/>
        </p:scale>
        <p:origin x="-1086"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commentAuthors" Target="commentAuthors.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A9A74C4-4F39-4766-B3EB-4A4F7004862C}" type="doc">
      <dgm:prSet loTypeId="relationship" loCatId="relationship" qsTypeId="urn:microsoft.com/office/officeart/2005/8/quickstyle/simple1" qsCatId="simple" csTypeId="urn:microsoft.com/office/officeart/2005/8/colors/colorful1#1" csCatId="colorful" phldr="1"/>
      <dgm:spPr/>
      <dgm:t>
        <a:bodyPr/>
        <a:lstStyle/>
        <a:p>
          <a:endParaRPr lang="en-US"/>
        </a:p>
      </dgm:t>
    </dgm:pt>
    <dgm:pt modelId="{45FE6649-BAEF-478F-9AFD-B2B79D12DCAF}">
      <dgm:prSet phldrT="[Text]" custT="1"/>
      <dgm:spPr>
        <a:solidFill>
          <a:schemeClr val="accent2">
            <a:lumMod val="60000"/>
            <a:lumOff val="40000"/>
          </a:schemeClr>
        </a:solidFill>
      </dgm:spPr>
      <dgm:t>
        <a:bodyPr/>
        <a:lstStyle/>
        <a:p>
          <a:r>
            <a:rPr lang="en-US" sz="3200" b="1" dirty="0" err="1" smtClean="0">
              <a:solidFill>
                <a:srgbClr val="FF0000"/>
              </a:solidFill>
            </a:rPr>
            <a:t>Quy</a:t>
          </a:r>
          <a:r>
            <a:rPr lang="en-US" sz="3200" b="1" dirty="0" smtClean="0">
              <a:solidFill>
                <a:srgbClr val="FF0000"/>
              </a:solidFill>
            </a:rPr>
            <a:t> </a:t>
          </a:r>
          <a:r>
            <a:rPr lang="en-US" sz="3200" b="1" dirty="0" err="1" smtClean="0">
              <a:solidFill>
                <a:srgbClr val="FF0000"/>
              </a:solidFill>
            </a:rPr>
            <a:t>phạm</a:t>
          </a:r>
          <a:r>
            <a:rPr lang="en-US" sz="3200" b="1" dirty="0" smtClean="0">
              <a:solidFill>
                <a:srgbClr val="FF0000"/>
              </a:solidFill>
            </a:rPr>
            <a:t> </a:t>
          </a:r>
          <a:r>
            <a:rPr lang="en-US" sz="3200" b="1" dirty="0" err="1" smtClean="0">
              <a:solidFill>
                <a:srgbClr val="FF0000"/>
              </a:solidFill>
            </a:rPr>
            <a:t>pháp</a:t>
          </a:r>
          <a:r>
            <a:rPr lang="en-US" sz="3200" b="1" dirty="0" smtClean="0">
              <a:solidFill>
                <a:srgbClr val="FF0000"/>
              </a:solidFill>
            </a:rPr>
            <a:t> </a:t>
          </a:r>
          <a:r>
            <a:rPr lang="en-US" sz="3200" b="1" dirty="0" err="1" smtClean="0">
              <a:solidFill>
                <a:srgbClr val="FF0000"/>
              </a:solidFill>
            </a:rPr>
            <a:t>luật</a:t>
          </a:r>
          <a:endParaRPr lang="en-US" sz="3200" b="1" dirty="0">
            <a:solidFill>
              <a:srgbClr val="FF0000"/>
            </a:solidFill>
          </a:endParaRPr>
        </a:p>
      </dgm:t>
    </dgm:pt>
    <dgm:pt modelId="{71942E8B-C8A4-49CB-9FBE-19C183167243}" cxnId="{D6684E52-E877-4DF9-A4E4-3B85BD8AE3A7}" type="parTrans">
      <dgm:prSet/>
      <dgm:spPr/>
      <dgm:t>
        <a:bodyPr/>
        <a:lstStyle/>
        <a:p>
          <a:endParaRPr lang="en-US" sz="3000" b="1"/>
        </a:p>
      </dgm:t>
    </dgm:pt>
    <dgm:pt modelId="{A06751F3-5A5B-4355-8B09-BBEB7E1CD127}" cxnId="{D6684E52-E877-4DF9-A4E4-3B85BD8AE3A7}" type="sibTrans">
      <dgm:prSet/>
      <dgm:spPr/>
      <dgm:t>
        <a:bodyPr/>
        <a:lstStyle/>
        <a:p>
          <a:endParaRPr lang="en-US" sz="3000" b="1"/>
        </a:p>
      </dgm:t>
    </dgm:pt>
    <dgm:pt modelId="{C0C66E35-F0B9-43F8-B598-122A62B80491}">
      <dgm:prSet phldrT="[Text]" custT="1"/>
      <dgm:spPr/>
      <dgm:t>
        <a:bodyPr/>
        <a:lstStyle/>
        <a:p>
          <a:r>
            <a:rPr lang="en-US" sz="3000" b="1" dirty="0" err="1" smtClean="0"/>
            <a:t>Quy</a:t>
          </a:r>
          <a:r>
            <a:rPr lang="en-US" sz="3000" b="1" dirty="0" smtClean="0"/>
            <a:t> </a:t>
          </a:r>
          <a:r>
            <a:rPr lang="en-US" sz="3000" b="1" dirty="0" err="1" smtClean="0"/>
            <a:t>phạm</a:t>
          </a:r>
          <a:r>
            <a:rPr lang="en-US" sz="3000" b="1" dirty="0" smtClean="0"/>
            <a:t> </a:t>
          </a:r>
          <a:r>
            <a:rPr lang="en-US" sz="3000" b="1" dirty="0" err="1" smtClean="0"/>
            <a:t>tôn</a:t>
          </a:r>
          <a:r>
            <a:rPr lang="en-US" sz="3000" b="1" dirty="0" smtClean="0"/>
            <a:t> </a:t>
          </a:r>
          <a:r>
            <a:rPr lang="en-US" sz="3000" b="1" dirty="0" err="1" smtClean="0"/>
            <a:t>giáo</a:t>
          </a:r>
          <a:endParaRPr lang="en-US" sz="3000" b="1" dirty="0"/>
        </a:p>
      </dgm:t>
    </dgm:pt>
    <dgm:pt modelId="{7AA8F0A4-252C-476D-93D0-60A64AC6EAAB}" cxnId="{0EEE542D-FCC9-43A3-BC59-08FEDF1FD45E}" type="parTrans">
      <dgm:prSet/>
      <dgm:spPr/>
      <dgm:t>
        <a:bodyPr/>
        <a:lstStyle/>
        <a:p>
          <a:endParaRPr lang="en-US" sz="3000" b="1"/>
        </a:p>
      </dgm:t>
    </dgm:pt>
    <dgm:pt modelId="{A3D94523-7189-4F82-A9A2-FEA59512ADFE}" cxnId="{0EEE542D-FCC9-43A3-BC59-08FEDF1FD45E}" type="sibTrans">
      <dgm:prSet/>
      <dgm:spPr/>
      <dgm:t>
        <a:bodyPr/>
        <a:lstStyle/>
        <a:p>
          <a:endParaRPr lang="en-US" sz="3000" b="1"/>
        </a:p>
      </dgm:t>
    </dgm:pt>
    <dgm:pt modelId="{886BEEB7-1759-435C-AAC7-2A52F05EFE6B}">
      <dgm:prSet phldrT="[Text]" phldr="0" custT="1"/>
      <dgm:spPr/>
      <dgm:t>
        <a:bodyPr vert="horz" wrap="square"/>
        <a:p>
          <a:pPr>
            <a:lnSpc>
              <a:spcPct val="100000"/>
            </a:lnSpc>
            <a:spcBef>
              <a:spcPct val="0"/>
            </a:spcBef>
            <a:spcAft>
              <a:spcPct val="35000"/>
            </a:spcAft>
          </a:pPr>
          <a:r>
            <a:rPr lang="en-US" sz="1800" b="1" dirty="0" err="1" smtClean="0"/>
            <a:t>Quy</a:t>
          </a:r>
          <a:r>
            <a:rPr lang="en-US" sz="1800" b="1" dirty="0" smtClean="0"/>
            <a:t> </a:t>
          </a:r>
          <a:r>
            <a:rPr lang="en-US" sz="1800" b="1" dirty="0" err="1" smtClean="0"/>
            <a:t>phạm</a:t>
          </a:r>
          <a:r>
            <a:rPr lang="en-US" sz="1800" b="1" dirty="0" smtClean="0"/>
            <a:t> </a:t>
          </a:r>
          <a:r>
            <a:rPr lang="en-US" sz="1800" b="1" dirty="0" err="1" smtClean="0"/>
            <a:t>của</a:t>
          </a:r>
          <a:r>
            <a:rPr lang="en-US" sz="1800" b="1" dirty="0" smtClean="0"/>
            <a:t> </a:t>
          </a:r>
          <a:r>
            <a:rPr lang="en-US" sz="1800" b="1" dirty="0" err="1" smtClean="0"/>
            <a:t>các</a:t>
          </a:r>
          <a:r>
            <a:rPr lang="en-US" sz="1800" b="1" dirty="0" smtClean="0"/>
            <a:t> </a:t>
          </a:r>
          <a:r>
            <a:rPr lang="en-US" sz="1800" b="1" dirty="0" err="1" smtClean="0"/>
            <a:t>tổ</a:t>
          </a:r>
          <a:r>
            <a:rPr lang="en-US" sz="1800" b="1" dirty="0" smtClean="0"/>
            <a:t> </a:t>
          </a:r>
          <a:r>
            <a:rPr lang="en-US" sz="1800" b="1" dirty="0" err="1" smtClean="0"/>
            <a:t>chức</a:t>
          </a:r>
          <a:r>
            <a:rPr lang="en-US" sz="1800" b="1" dirty="0" smtClean="0"/>
            <a:t> </a:t>
          </a:r>
          <a:r>
            <a:rPr lang="en-US" sz="1800" b="1" dirty="0" err="1" smtClean="0"/>
            <a:t>chính</a:t>
          </a:r>
          <a:r>
            <a:rPr lang="en-US" sz="1800" b="1" dirty="0" smtClean="0"/>
            <a:t> </a:t>
          </a:r>
          <a:r>
            <a:rPr lang="en-US" sz="1800" b="1" dirty="0" err="1" smtClean="0"/>
            <a:t>trị</a:t>
          </a:r>
          <a:r>
            <a:rPr lang="en-US" sz="1800" b="1" dirty="0" smtClean="0"/>
            <a:t> - XH</a:t>
          </a:r>
          <a:r>
            <a:rPr lang="en-US" sz="1800" b="1" dirty="0"/>
            <a:t/>
          </a:r>
          <a:endParaRPr lang="en-US" sz="1800" b="1" dirty="0"/>
        </a:p>
      </dgm:t>
    </dgm:pt>
    <dgm:pt modelId="{D0E37285-0C78-4636-B9E2-11F0B9482059}" cxnId="{D711F624-3444-4078-A70B-D0AE312116CF}" type="parTrans">
      <dgm:prSet/>
      <dgm:spPr/>
      <dgm:t>
        <a:bodyPr/>
        <a:lstStyle/>
        <a:p>
          <a:endParaRPr lang="en-US" sz="3000" b="1"/>
        </a:p>
      </dgm:t>
    </dgm:pt>
    <dgm:pt modelId="{65495DBC-2D57-4AF9-A9CA-63D6F0C7BE78}" cxnId="{D711F624-3444-4078-A70B-D0AE312116CF}" type="sibTrans">
      <dgm:prSet/>
      <dgm:spPr/>
      <dgm:t>
        <a:bodyPr/>
        <a:lstStyle/>
        <a:p>
          <a:endParaRPr lang="en-US" sz="3000" b="1"/>
        </a:p>
      </dgm:t>
    </dgm:pt>
    <dgm:pt modelId="{37A18816-DD10-4610-9BD5-41450C50B8EC}">
      <dgm:prSet phldr="0" custT="1"/>
      <dgm:spPr/>
      <dgm:t>
        <a:bodyPr vert="horz" wrap="square"/>
        <a:p>
          <a:pPr>
            <a:lnSpc>
              <a:spcPct val="100000"/>
            </a:lnSpc>
            <a:spcBef>
              <a:spcPct val="0"/>
            </a:spcBef>
            <a:spcAft>
              <a:spcPct val="15000"/>
            </a:spcAft>
          </a:pPr>
          <a:r>
            <a:rPr altLang="en-US" sz="5000"/>
            <a:t/>
          </a:r>
          <a:endParaRPr altLang="en-US" sz="5000"/>
        </a:p>
      </dgm:t>
    </dgm:pt>
    <dgm:pt modelId="{1B70C233-86C2-4DAA-85BE-8AEF8E4A8DBA}" cxnId="{C3DA66CA-8190-49D5-8E9A-B55D140A65F6}" type="parTrans">
      <dgm:prSet/>
      <dgm:spPr/>
    </dgm:pt>
    <dgm:pt modelId="{3C6CCC25-DDDA-46A8-9A3D-FB9538E4EFB8}" cxnId="{C3DA66CA-8190-49D5-8E9A-B55D140A65F6}" type="sibTrans">
      <dgm:prSet/>
      <dgm:spPr/>
    </dgm:pt>
    <dgm:pt modelId="{3144B496-E6BB-4AB9-9158-642C4C79E1B1}">
      <dgm:prSet phldr="0" custT="1"/>
      <dgm:spPr/>
      <dgm:t>
        <a:bodyPr vert="horz" wrap="square"/>
        <a:p>
          <a:pPr>
            <a:lnSpc>
              <a:spcPct val="100000"/>
            </a:lnSpc>
            <a:spcBef>
              <a:spcPct val="0"/>
            </a:spcBef>
            <a:spcAft>
              <a:spcPct val="15000"/>
            </a:spcAft>
          </a:pPr>
          <a:r>
            <a:rPr altLang="en-US" sz="5000"/>
            <a:t/>
          </a:r>
          <a:endParaRPr altLang="en-US" sz="5000"/>
        </a:p>
      </dgm:t>
    </dgm:pt>
    <dgm:pt modelId="{63BB602F-4B84-43BF-8E0D-510AB8A6942B}" cxnId="{A28BA4B9-A46F-4DC3-8AFD-AE29F94B6A60}" type="parTrans">
      <dgm:prSet/>
      <dgm:spPr/>
    </dgm:pt>
    <dgm:pt modelId="{D2621C74-BFA4-4122-BF88-B67718F419D6}" cxnId="{A28BA4B9-A46F-4DC3-8AFD-AE29F94B6A60}" type="sibTrans">
      <dgm:prSet/>
      <dgm:spPr/>
    </dgm:pt>
    <dgm:pt modelId="{04E34716-B326-41EC-9FE3-4DBB13FF1E1F}">
      <dgm:prSet phldr="0" custT="1"/>
      <dgm:spPr/>
      <dgm:t>
        <a:bodyPr vert="horz" wrap="square"/>
        <a:p>
          <a:pPr>
            <a:lnSpc>
              <a:spcPct val="100000"/>
            </a:lnSpc>
            <a:spcBef>
              <a:spcPct val="0"/>
            </a:spcBef>
            <a:spcAft>
              <a:spcPct val="15000"/>
            </a:spcAft>
          </a:pPr>
          <a:r>
            <a:rPr altLang="en-US" sz="5000"/>
            <a:t/>
          </a:r>
          <a:endParaRPr altLang="en-US" sz="5000"/>
        </a:p>
      </dgm:t>
    </dgm:pt>
    <dgm:pt modelId="{8CF06F9F-E44A-4B49-9114-CFAF5EDEA515}" cxnId="{314A3BA1-D9CB-4D4A-B41C-3CC2B4C5FD6C}" type="parTrans">
      <dgm:prSet/>
      <dgm:spPr/>
    </dgm:pt>
    <dgm:pt modelId="{C3DB2235-4516-4908-8CD0-67EFF8ACBB4C}" cxnId="{314A3BA1-D9CB-4D4A-B41C-3CC2B4C5FD6C}" type="sibTrans">
      <dgm:prSet/>
      <dgm:spPr/>
    </dgm:pt>
    <dgm:pt modelId="{84BAF255-74E4-422C-81D2-874E58540BFA}">
      <dgm:prSet phldr="0" custT="1"/>
      <dgm:spPr/>
      <dgm:t>
        <a:bodyPr vert="horz" wrap="square"/>
        <a:p>
          <a:pPr>
            <a:lnSpc>
              <a:spcPct val="100000"/>
            </a:lnSpc>
            <a:spcBef>
              <a:spcPct val="0"/>
            </a:spcBef>
            <a:spcAft>
              <a:spcPct val="15000"/>
            </a:spcAft>
          </a:pPr>
          <a:r>
            <a:rPr altLang="en-US" sz="5000"/>
            <a:t/>
          </a:r>
          <a:endParaRPr altLang="en-US" sz="5000"/>
        </a:p>
      </dgm:t>
    </dgm:pt>
    <dgm:pt modelId="{9B6EE963-6EB0-4475-A1FA-A123EB24CE54}" cxnId="{E9AD0BF9-0F03-44E8-B767-BAF0553C6BB0}" type="parTrans">
      <dgm:prSet/>
      <dgm:spPr/>
    </dgm:pt>
    <dgm:pt modelId="{95C38843-85F8-4059-A288-D17AD7D511C5}" cxnId="{E9AD0BF9-0F03-44E8-B767-BAF0553C6BB0}" type="sibTrans">
      <dgm:prSet/>
      <dgm:spPr/>
    </dgm:pt>
    <dgm:pt modelId="{9C87AED5-90A1-4DD3-9164-EC742CD8A157}">
      <dgm:prSet phldr="0" custT="1"/>
      <dgm:spPr/>
      <dgm:t>
        <a:bodyPr vert="horz" wrap="square"/>
        <a:p>
          <a:pPr>
            <a:lnSpc>
              <a:spcPct val="100000"/>
            </a:lnSpc>
            <a:spcBef>
              <a:spcPct val="0"/>
            </a:spcBef>
            <a:spcAft>
              <a:spcPct val="15000"/>
            </a:spcAft>
          </a:pPr>
          <a:r>
            <a:rPr altLang="en-US" sz="5000"/>
            <a:t/>
          </a:r>
          <a:endParaRPr altLang="en-US" sz="5000"/>
        </a:p>
      </dgm:t>
    </dgm:pt>
    <dgm:pt modelId="{7BE0784C-DDC5-4BC4-B97C-B72CCD7F6183}" cxnId="{DDEA8FB4-4353-40A8-A034-788C7053F9CE}" type="parTrans">
      <dgm:prSet/>
      <dgm:spPr/>
    </dgm:pt>
    <dgm:pt modelId="{4D56449A-47CE-475C-83C1-2C7FF70E8DBA}" cxnId="{DDEA8FB4-4353-40A8-A034-788C7053F9CE}" type="sibTrans">
      <dgm:prSet/>
      <dgm:spPr/>
    </dgm:pt>
    <dgm:pt modelId="{E9CB115F-F330-40CA-B688-BA5C4EF59031}">
      <dgm:prSet phldrT="[Text]" custT="1"/>
      <dgm:spPr>
        <a:solidFill>
          <a:schemeClr val="accent6">
            <a:lumMod val="60000"/>
            <a:lumOff val="40000"/>
          </a:schemeClr>
        </a:solidFill>
      </dgm:spPr>
      <dgm:t>
        <a:bodyPr/>
        <a:lstStyle/>
        <a:p>
          <a:r>
            <a:rPr lang="en-US" sz="3000" b="1" dirty="0" err="1" smtClean="0"/>
            <a:t>Tập</a:t>
          </a:r>
          <a:r>
            <a:rPr lang="en-US" sz="3000" b="1" dirty="0" smtClean="0"/>
            <a:t> </a:t>
          </a:r>
          <a:r>
            <a:rPr lang="en-US" sz="3000" b="1" dirty="0" err="1" smtClean="0"/>
            <a:t>quán</a:t>
          </a:r>
          <a:r>
            <a:rPr lang="en-US" sz="3000" b="1" dirty="0" smtClean="0"/>
            <a:t> </a:t>
          </a:r>
          <a:r>
            <a:rPr lang="en-US" sz="3000" b="1" dirty="0" err="1" smtClean="0"/>
            <a:t>xã</a:t>
          </a:r>
          <a:r>
            <a:rPr lang="en-US" sz="3000" b="1" dirty="0" smtClean="0"/>
            <a:t> </a:t>
          </a:r>
          <a:r>
            <a:rPr lang="en-US" sz="3000" b="1" dirty="0" err="1" smtClean="0"/>
            <a:t>hội</a:t>
          </a:r>
          <a:endParaRPr lang="en-US" sz="3000" b="1" dirty="0"/>
        </a:p>
      </dgm:t>
    </dgm:pt>
    <dgm:pt modelId="{3A45CB39-7B01-44A5-A8AA-62DCE968554D}" cxnId="{ADEE097F-3F30-49E8-9A9A-EF16DD7D7616}" type="parTrans">
      <dgm:prSet/>
      <dgm:spPr/>
      <dgm:t>
        <a:bodyPr/>
        <a:lstStyle/>
        <a:p>
          <a:endParaRPr lang="en-US" sz="3000" b="1"/>
        </a:p>
      </dgm:t>
    </dgm:pt>
    <dgm:pt modelId="{E241C5AA-919D-4304-9FAC-C83B55E243DC}" cxnId="{ADEE097F-3F30-49E8-9A9A-EF16DD7D7616}" type="sibTrans">
      <dgm:prSet/>
      <dgm:spPr/>
      <dgm:t>
        <a:bodyPr/>
        <a:lstStyle/>
        <a:p>
          <a:endParaRPr lang="en-US" sz="3000" b="1"/>
        </a:p>
      </dgm:t>
    </dgm:pt>
    <dgm:pt modelId="{9F4E1413-E0C5-4345-A0C8-64DF297427CD}">
      <dgm:prSet phldrT="[Text]" custT="1"/>
      <dgm:spPr>
        <a:solidFill>
          <a:schemeClr val="bg2">
            <a:lumMod val="75000"/>
          </a:schemeClr>
        </a:solidFill>
      </dgm:spPr>
      <dgm:t>
        <a:bodyPr/>
        <a:lstStyle/>
        <a:p>
          <a:r>
            <a:rPr lang="en-US" sz="3000" b="1" dirty="0" err="1" smtClean="0"/>
            <a:t>Quy</a:t>
          </a:r>
          <a:r>
            <a:rPr lang="en-US" sz="3000" b="1" dirty="0" smtClean="0"/>
            <a:t> </a:t>
          </a:r>
          <a:r>
            <a:rPr lang="en-US" sz="3000" b="1" dirty="0" err="1" smtClean="0"/>
            <a:t>phạm</a:t>
          </a:r>
          <a:r>
            <a:rPr lang="en-US" sz="3000" b="1" dirty="0" smtClean="0"/>
            <a:t> </a:t>
          </a:r>
          <a:r>
            <a:rPr lang="en-US" sz="3000" b="1" dirty="0" err="1" smtClean="0"/>
            <a:t>đạo</a:t>
          </a:r>
          <a:r>
            <a:rPr lang="en-US" sz="3000" b="1" dirty="0" smtClean="0"/>
            <a:t> </a:t>
          </a:r>
          <a:r>
            <a:rPr lang="en-US" sz="3000" b="1" dirty="0" err="1" smtClean="0"/>
            <a:t>đức</a:t>
          </a:r>
          <a:endParaRPr lang="en-US" sz="3000" b="1" dirty="0"/>
        </a:p>
      </dgm:t>
    </dgm:pt>
    <dgm:pt modelId="{E6A38FAF-E5DC-42E0-A0E2-B7BFBA170B1F}" cxnId="{A4E4FECE-262D-4C70-B1CF-BE1C603AA77C}" type="parTrans">
      <dgm:prSet/>
      <dgm:spPr/>
      <dgm:t>
        <a:bodyPr/>
        <a:lstStyle/>
        <a:p>
          <a:endParaRPr lang="en-US" sz="3000" b="1"/>
        </a:p>
      </dgm:t>
    </dgm:pt>
    <dgm:pt modelId="{6E9BD71E-5020-412D-BA13-862EFB5DEF47}" cxnId="{A4E4FECE-262D-4C70-B1CF-BE1C603AA77C}" type="sibTrans">
      <dgm:prSet/>
      <dgm:spPr/>
      <dgm:t>
        <a:bodyPr/>
        <a:lstStyle/>
        <a:p>
          <a:endParaRPr lang="en-US" sz="3000" b="1"/>
        </a:p>
      </dgm:t>
    </dgm:pt>
    <dgm:pt modelId="{FC477D23-1091-43C7-9F36-A84506CDFA63}" type="pres">
      <dgm:prSet presAssocID="{8A9A74C4-4F39-4766-B3EB-4A4F7004862C}" presName="cycle" presStyleCnt="0">
        <dgm:presLayoutVars>
          <dgm:dir/>
          <dgm:resizeHandles val="exact"/>
        </dgm:presLayoutVars>
      </dgm:prSet>
      <dgm:spPr/>
      <dgm:t>
        <a:bodyPr/>
        <a:lstStyle/>
        <a:p>
          <a:endParaRPr lang="en-US"/>
        </a:p>
      </dgm:t>
    </dgm:pt>
    <dgm:pt modelId="{683DDDC6-B787-41E4-B2B2-141CAA698E5B}" type="pres">
      <dgm:prSet presAssocID="{45FE6649-BAEF-478F-9AFD-B2B79D12DCAF}" presName="node" presStyleLbl="node1" presStyleIdx="0" presStyleCnt="5" custScaleX="149177" custRadScaleRad="102498" custRadScaleInc="-16237">
        <dgm:presLayoutVars>
          <dgm:bulletEnabled val="1"/>
        </dgm:presLayoutVars>
      </dgm:prSet>
      <dgm:spPr/>
      <dgm:t>
        <a:bodyPr/>
        <a:lstStyle/>
        <a:p>
          <a:endParaRPr lang="en-US"/>
        </a:p>
      </dgm:t>
    </dgm:pt>
    <dgm:pt modelId="{4E2E2A9C-91EA-4978-9111-8D37A3621D74}" type="pres">
      <dgm:prSet presAssocID="{45FE6649-BAEF-478F-9AFD-B2B79D12DCAF}" presName="spNode" presStyleCnt="0"/>
      <dgm:spPr/>
    </dgm:pt>
    <dgm:pt modelId="{70D39F4F-96B5-4892-90EF-32F90CFAAA88}" type="pres">
      <dgm:prSet presAssocID="{A06751F3-5A5B-4355-8B09-BBEB7E1CD127}" presName="sibTrans" presStyleLbl="sibTrans1D1" presStyleIdx="0" presStyleCnt="5"/>
      <dgm:spPr/>
      <dgm:t>
        <a:bodyPr/>
        <a:lstStyle/>
        <a:p>
          <a:endParaRPr lang="en-US"/>
        </a:p>
      </dgm:t>
    </dgm:pt>
    <dgm:pt modelId="{223909D1-FE09-4915-909D-1BC3AA4AAB2A}" type="pres">
      <dgm:prSet presAssocID="{C0C66E35-F0B9-43F8-B598-122A62B80491}" presName="node" presStyleLbl="node1" presStyleIdx="1" presStyleCnt="5" custScaleX="149339">
        <dgm:presLayoutVars>
          <dgm:bulletEnabled val="1"/>
        </dgm:presLayoutVars>
      </dgm:prSet>
      <dgm:spPr/>
      <dgm:t>
        <a:bodyPr/>
        <a:lstStyle/>
        <a:p>
          <a:endParaRPr lang="en-US"/>
        </a:p>
      </dgm:t>
    </dgm:pt>
    <dgm:pt modelId="{4DE8450E-926A-4B06-A031-0D0BCC9A1C8D}" type="pres">
      <dgm:prSet presAssocID="{C0C66E35-F0B9-43F8-B598-122A62B80491}" presName="spNode" presStyleCnt="0"/>
      <dgm:spPr/>
    </dgm:pt>
    <dgm:pt modelId="{4A87AE81-7184-4EE0-AA88-F29B965B8867}" type="pres">
      <dgm:prSet presAssocID="{A3D94523-7189-4F82-A9A2-FEA59512ADFE}" presName="sibTrans" presStyleLbl="sibTrans1D1" presStyleIdx="1" presStyleCnt="5"/>
      <dgm:spPr/>
      <dgm:t>
        <a:bodyPr/>
        <a:lstStyle/>
        <a:p>
          <a:endParaRPr lang="en-US"/>
        </a:p>
      </dgm:t>
    </dgm:pt>
    <dgm:pt modelId="{22B32EDD-8CA7-439A-BD15-C0E0706DC294}" type="pres">
      <dgm:prSet presAssocID="{886BEEB7-1759-435C-AAC7-2A52F05EFE6B}" presName="node" presStyleLbl="node1" presStyleIdx="2" presStyleCnt="5" custScaleX="149590" custScaleY="108195" custRadScaleRad="103148" custRadScaleInc="-41688">
        <dgm:presLayoutVars>
          <dgm:bulletEnabled val="1"/>
        </dgm:presLayoutVars>
      </dgm:prSet>
      <dgm:spPr/>
      <dgm:t>
        <a:bodyPr/>
        <a:lstStyle/>
        <a:p>
          <a:endParaRPr lang="en-US"/>
        </a:p>
      </dgm:t>
    </dgm:pt>
    <dgm:pt modelId="{F241FBD8-850D-4B06-9404-432BD331FF80}" type="pres">
      <dgm:prSet presAssocID="{886BEEB7-1759-435C-AAC7-2A52F05EFE6B}" presName="spNode" presStyleCnt="0"/>
      <dgm:spPr/>
    </dgm:pt>
    <dgm:pt modelId="{EE97F618-2263-4671-8A19-CD4FE976DAA4}" type="pres">
      <dgm:prSet presAssocID="{65495DBC-2D57-4AF9-A9CA-63D6F0C7BE78}" presName="sibTrans" presStyleLbl="sibTrans1D1" presStyleIdx="2" presStyleCnt="5"/>
      <dgm:spPr/>
      <dgm:t>
        <a:bodyPr/>
        <a:lstStyle/>
        <a:p>
          <a:endParaRPr lang="en-US"/>
        </a:p>
      </dgm:t>
    </dgm:pt>
    <dgm:pt modelId="{FF14652A-81FD-4F08-A954-1D22D3E23FC8}" type="pres">
      <dgm:prSet presAssocID="{E9CB115F-F330-40CA-B688-BA5C4EF59031}" presName="node" presStyleLbl="node1" presStyleIdx="3" presStyleCnt="5" custScaleX="132748" custScaleY="104905">
        <dgm:presLayoutVars>
          <dgm:bulletEnabled val="1"/>
        </dgm:presLayoutVars>
      </dgm:prSet>
      <dgm:spPr/>
      <dgm:t>
        <a:bodyPr/>
        <a:lstStyle/>
        <a:p>
          <a:endParaRPr lang="en-US"/>
        </a:p>
      </dgm:t>
    </dgm:pt>
    <dgm:pt modelId="{BD51665A-DC3D-452E-A84D-1053D21881B7}" type="pres">
      <dgm:prSet presAssocID="{E9CB115F-F330-40CA-B688-BA5C4EF59031}" presName="spNode" presStyleCnt="0"/>
      <dgm:spPr/>
    </dgm:pt>
    <dgm:pt modelId="{991C5ABC-7FFC-49DF-9C9A-AB0B72A11D70}" type="pres">
      <dgm:prSet presAssocID="{E241C5AA-919D-4304-9FAC-C83B55E243DC}" presName="sibTrans" presStyleLbl="sibTrans1D1" presStyleIdx="3" presStyleCnt="5"/>
      <dgm:spPr/>
      <dgm:t>
        <a:bodyPr/>
        <a:lstStyle/>
        <a:p>
          <a:endParaRPr lang="en-US"/>
        </a:p>
      </dgm:t>
    </dgm:pt>
    <dgm:pt modelId="{C644D28E-649E-4DDA-B35D-8F23C03BB9D2}" type="pres">
      <dgm:prSet presAssocID="{9F4E1413-E0C5-4345-A0C8-64DF297427CD}" presName="node" presStyleLbl="node1" presStyleIdx="4" presStyleCnt="5" custScaleX="127380">
        <dgm:presLayoutVars>
          <dgm:bulletEnabled val="1"/>
        </dgm:presLayoutVars>
      </dgm:prSet>
      <dgm:spPr/>
      <dgm:t>
        <a:bodyPr/>
        <a:lstStyle/>
        <a:p>
          <a:endParaRPr lang="en-US"/>
        </a:p>
      </dgm:t>
    </dgm:pt>
    <dgm:pt modelId="{76E59282-BD31-4993-93A8-4BBBABFCB797}" type="pres">
      <dgm:prSet presAssocID="{9F4E1413-E0C5-4345-A0C8-64DF297427CD}" presName="spNode" presStyleCnt="0"/>
      <dgm:spPr/>
    </dgm:pt>
    <dgm:pt modelId="{E3F81957-E7A6-4309-BF46-ED008D5CA510}" type="pres">
      <dgm:prSet presAssocID="{6E9BD71E-5020-412D-BA13-862EFB5DEF47}" presName="sibTrans" presStyleLbl="sibTrans1D1" presStyleIdx="4" presStyleCnt="5"/>
      <dgm:spPr/>
      <dgm:t>
        <a:bodyPr/>
        <a:lstStyle/>
        <a:p>
          <a:endParaRPr lang="en-US"/>
        </a:p>
      </dgm:t>
    </dgm:pt>
  </dgm:ptLst>
  <dgm:cxnLst>
    <dgm:cxn modelId="{D6684E52-E877-4DF9-A4E4-3B85BD8AE3A7}" srcId="{8A9A74C4-4F39-4766-B3EB-4A4F7004862C}" destId="{45FE6649-BAEF-478F-9AFD-B2B79D12DCAF}" srcOrd="0" destOrd="0" parTransId="{71942E8B-C8A4-49CB-9FBE-19C183167243}" sibTransId="{A06751F3-5A5B-4355-8B09-BBEB7E1CD127}"/>
    <dgm:cxn modelId="{0EEE542D-FCC9-43A3-BC59-08FEDF1FD45E}" srcId="{8A9A74C4-4F39-4766-B3EB-4A4F7004862C}" destId="{C0C66E35-F0B9-43F8-B598-122A62B80491}" srcOrd="1" destOrd="0" parTransId="{7AA8F0A4-252C-476D-93D0-60A64AC6EAAB}" sibTransId="{A3D94523-7189-4F82-A9A2-FEA59512ADFE}"/>
    <dgm:cxn modelId="{D711F624-3444-4078-A70B-D0AE312116CF}" srcId="{8A9A74C4-4F39-4766-B3EB-4A4F7004862C}" destId="{886BEEB7-1759-435C-AAC7-2A52F05EFE6B}" srcOrd="2" destOrd="0" parTransId="{D0E37285-0C78-4636-B9E2-11F0B9482059}" sibTransId="{65495DBC-2D57-4AF9-A9CA-63D6F0C7BE78}"/>
    <dgm:cxn modelId="{C3DA66CA-8190-49D5-8E9A-B55D140A65F6}" srcId="{886BEEB7-1759-435C-AAC7-2A52F05EFE6B}" destId="{37A18816-DD10-4610-9BD5-41450C50B8EC}" srcOrd="0" destOrd="2" parTransId="{1B70C233-86C2-4DAA-85BE-8AEF8E4A8DBA}" sibTransId="{3C6CCC25-DDDA-46A8-9A3D-FB9538E4EFB8}"/>
    <dgm:cxn modelId="{A28BA4B9-A46F-4DC3-8AFD-AE29F94B6A60}" srcId="{886BEEB7-1759-435C-AAC7-2A52F05EFE6B}" destId="{3144B496-E6BB-4AB9-9158-642C4C79E1B1}" srcOrd="1" destOrd="2" parTransId="{63BB602F-4B84-43BF-8E0D-510AB8A6942B}" sibTransId="{D2621C74-BFA4-4122-BF88-B67718F419D6}"/>
    <dgm:cxn modelId="{314A3BA1-D9CB-4D4A-B41C-3CC2B4C5FD6C}" srcId="{886BEEB7-1759-435C-AAC7-2A52F05EFE6B}" destId="{04E34716-B326-41EC-9FE3-4DBB13FF1E1F}" srcOrd="2" destOrd="2" parTransId="{8CF06F9F-E44A-4B49-9114-CFAF5EDEA515}" sibTransId="{C3DB2235-4516-4908-8CD0-67EFF8ACBB4C}"/>
    <dgm:cxn modelId="{E9AD0BF9-0F03-44E8-B767-BAF0553C6BB0}" srcId="{886BEEB7-1759-435C-AAC7-2A52F05EFE6B}" destId="{84BAF255-74E4-422C-81D2-874E58540BFA}" srcOrd="3" destOrd="2" parTransId="{9B6EE963-6EB0-4475-A1FA-A123EB24CE54}" sibTransId="{95C38843-85F8-4059-A288-D17AD7D511C5}"/>
    <dgm:cxn modelId="{DDEA8FB4-4353-40A8-A034-788C7053F9CE}" srcId="{886BEEB7-1759-435C-AAC7-2A52F05EFE6B}" destId="{9C87AED5-90A1-4DD3-9164-EC742CD8A157}" srcOrd="4" destOrd="2" parTransId="{7BE0784C-DDC5-4BC4-B97C-B72CCD7F6183}" sibTransId="{4D56449A-47CE-475C-83C1-2C7FF70E8DBA}"/>
    <dgm:cxn modelId="{ADEE097F-3F30-49E8-9A9A-EF16DD7D7616}" srcId="{8A9A74C4-4F39-4766-B3EB-4A4F7004862C}" destId="{E9CB115F-F330-40CA-B688-BA5C4EF59031}" srcOrd="3" destOrd="0" parTransId="{3A45CB39-7B01-44A5-A8AA-62DCE968554D}" sibTransId="{E241C5AA-919D-4304-9FAC-C83B55E243DC}"/>
    <dgm:cxn modelId="{A4E4FECE-262D-4C70-B1CF-BE1C603AA77C}" srcId="{8A9A74C4-4F39-4766-B3EB-4A4F7004862C}" destId="{9F4E1413-E0C5-4345-A0C8-64DF297427CD}" srcOrd="4" destOrd="0" parTransId="{E6A38FAF-E5DC-42E0-A0E2-B7BFBA170B1F}" sibTransId="{6E9BD71E-5020-412D-BA13-862EFB5DEF47}"/>
    <dgm:cxn modelId="{F95DCA3F-4594-4FDC-B96C-D8F8AD70BE03}" type="presOf" srcId="{8A9A74C4-4F39-4766-B3EB-4A4F7004862C}" destId="{FC477D23-1091-43C7-9F36-A84506CDFA63}" srcOrd="0" destOrd="0" presId="urn:microsoft.com/office/officeart/2005/8/layout/cycle6"/>
    <dgm:cxn modelId="{0CA11175-9A41-491B-874C-E041182BEF64}" type="presParOf" srcId="{FC477D23-1091-43C7-9F36-A84506CDFA63}" destId="{683DDDC6-B787-41E4-B2B2-141CAA698E5B}" srcOrd="0" destOrd="0" presId="urn:microsoft.com/office/officeart/2005/8/layout/cycle6"/>
    <dgm:cxn modelId="{D365EFBE-97B7-4524-B8E0-F55918498ABB}" type="presOf" srcId="{45FE6649-BAEF-478F-9AFD-B2B79D12DCAF}" destId="{683DDDC6-B787-41E4-B2B2-141CAA698E5B}" srcOrd="0" destOrd="0" presId="urn:microsoft.com/office/officeart/2005/8/layout/cycle6"/>
    <dgm:cxn modelId="{78E9DA98-7BBC-4B2A-BD21-AF6DF39D1A10}" type="presParOf" srcId="{FC477D23-1091-43C7-9F36-A84506CDFA63}" destId="{4E2E2A9C-91EA-4978-9111-8D37A3621D74}" srcOrd="1" destOrd="0" presId="urn:microsoft.com/office/officeart/2005/8/layout/cycle6"/>
    <dgm:cxn modelId="{E4388ECC-CE32-4896-95C0-4877DA98FD77}" type="presParOf" srcId="{FC477D23-1091-43C7-9F36-A84506CDFA63}" destId="{70D39F4F-96B5-4892-90EF-32F90CFAAA88}" srcOrd="2" destOrd="0" presId="urn:microsoft.com/office/officeart/2005/8/layout/cycle6"/>
    <dgm:cxn modelId="{95F634A3-1AB8-4B7C-94EE-53D621A30B77}" type="presOf" srcId="{A06751F3-5A5B-4355-8B09-BBEB7E1CD127}" destId="{70D39F4F-96B5-4892-90EF-32F90CFAAA88}" srcOrd="0" destOrd="0" presId="urn:microsoft.com/office/officeart/2005/8/layout/cycle6"/>
    <dgm:cxn modelId="{3B4E5DCB-CEE6-4782-8EF1-86873EF6A9B4}" type="presParOf" srcId="{FC477D23-1091-43C7-9F36-A84506CDFA63}" destId="{223909D1-FE09-4915-909D-1BC3AA4AAB2A}" srcOrd="3" destOrd="0" presId="urn:microsoft.com/office/officeart/2005/8/layout/cycle6"/>
    <dgm:cxn modelId="{45C16AEB-15E6-4C6C-A156-69B51515EDD5}" type="presOf" srcId="{C0C66E35-F0B9-43F8-B598-122A62B80491}" destId="{223909D1-FE09-4915-909D-1BC3AA4AAB2A}" srcOrd="0" destOrd="0" presId="urn:microsoft.com/office/officeart/2005/8/layout/cycle6"/>
    <dgm:cxn modelId="{D2A3B0A5-AEC6-4573-B4F3-74C10C526EF7}" type="presParOf" srcId="{FC477D23-1091-43C7-9F36-A84506CDFA63}" destId="{4DE8450E-926A-4B06-A031-0D0BCC9A1C8D}" srcOrd="4" destOrd="0" presId="urn:microsoft.com/office/officeart/2005/8/layout/cycle6"/>
    <dgm:cxn modelId="{AAF4DBCF-B5C6-47E8-BF57-A0E9ED39D3ED}" type="presParOf" srcId="{FC477D23-1091-43C7-9F36-A84506CDFA63}" destId="{4A87AE81-7184-4EE0-AA88-F29B965B8867}" srcOrd="5" destOrd="0" presId="urn:microsoft.com/office/officeart/2005/8/layout/cycle6"/>
    <dgm:cxn modelId="{1E5A8D56-A6B0-4CC0-A7FB-062FBC25C1E7}" type="presOf" srcId="{A3D94523-7189-4F82-A9A2-FEA59512ADFE}" destId="{4A87AE81-7184-4EE0-AA88-F29B965B8867}" srcOrd="0" destOrd="0" presId="urn:microsoft.com/office/officeart/2005/8/layout/cycle6"/>
    <dgm:cxn modelId="{113025AC-EB4B-485F-B015-2483C971FBDA}" type="presParOf" srcId="{FC477D23-1091-43C7-9F36-A84506CDFA63}" destId="{22B32EDD-8CA7-439A-BD15-C0E0706DC294}" srcOrd="6" destOrd="0" presId="urn:microsoft.com/office/officeart/2005/8/layout/cycle6"/>
    <dgm:cxn modelId="{0B5131A0-6B98-4B66-8B98-1C8A1DA1CC34}" type="presOf" srcId="{886BEEB7-1759-435C-AAC7-2A52F05EFE6B}" destId="{22B32EDD-8CA7-439A-BD15-C0E0706DC294}" srcOrd="0" destOrd="0" presId="urn:microsoft.com/office/officeart/2005/8/layout/cycle6"/>
    <dgm:cxn modelId="{2FB78CE3-DFBA-4830-89FC-CA21B89AB2CE}" type="presOf" srcId="{37A18816-DD10-4610-9BD5-41450C50B8EC}" destId="{22B32EDD-8CA7-439A-BD15-C0E0706DC294}" srcOrd="0" destOrd="1" presId="urn:microsoft.com/office/officeart/2005/8/layout/cycle6"/>
    <dgm:cxn modelId="{1591A4DC-BC34-46C4-9366-E06314615B20}" type="presOf" srcId="{3144B496-E6BB-4AB9-9158-642C4C79E1B1}" destId="{22B32EDD-8CA7-439A-BD15-C0E0706DC294}" srcOrd="0" destOrd="2" presId="urn:microsoft.com/office/officeart/2005/8/layout/cycle6"/>
    <dgm:cxn modelId="{AA716085-8EF6-4F27-95E1-EC8D2C4872AA}" type="presOf" srcId="{04E34716-B326-41EC-9FE3-4DBB13FF1E1F}" destId="{22B32EDD-8CA7-439A-BD15-C0E0706DC294}" srcOrd="0" destOrd="3" presId="urn:microsoft.com/office/officeart/2005/8/layout/cycle6"/>
    <dgm:cxn modelId="{726B4A4F-6132-4EA8-8EB5-C56385151DDD}" type="presOf" srcId="{84BAF255-74E4-422C-81D2-874E58540BFA}" destId="{22B32EDD-8CA7-439A-BD15-C0E0706DC294}" srcOrd="0" destOrd="4" presId="urn:microsoft.com/office/officeart/2005/8/layout/cycle6"/>
    <dgm:cxn modelId="{5A2F0C7E-FD87-4CB0-B158-7D2B7A62EC74}" type="presOf" srcId="{9C87AED5-90A1-4DD3-9164-EC742CD8A157}" destId="{22B32EDD-8CA7-439A-BD15-C0E0706DC294}" srcOrd="0" destOrd="5" presId="urn:microsoft.com/office/officeart/2005/8/layout/cycle6"/>
    <dgm:cxn modelId="{C9D2EFEF-87A3-44D6-8D21-8EB5DFB1BFFB}" type="presParOf" srcId="{FC477D23-1091-43C7-9F36-A84506CDFA63}" destId="{F241FBD8-850D-4B06-9404-432BD331FF80}" srcOrd="7" destOrd="0" presId="urn:microsoft.com/office/officeart/2005/8/layout/cycle6"/>
    <dgm:cxn modelId="{D56F62D8-3A02-4BFB-995E-CE379BC9C0D2}" type="presParOf" srcId="{FC477D23-1091-43C7-9F36-A84506CDFA63}" destId="{EE97F618-2263-4671-8A19-CD4FE976DAA4}" srcOrd="8" destOrd="0" presId="urn:microsoft.com/office/officeart/2005/8/layout/cycle6"/>
    <dgm:cxn modelId="{275E0953-75CC-40CC-8348-5C3D3CEE69FF}" type="presOf" srcId="{65495DBC-2D57-4AF9-A9CA-63D6F0C7BE78}" destId="{EE97F618-2263-4671-8A19-CD4FE976DAA4}" srcOrd="0" destOrd="0" presId="urn:microsoft.com/office/officeart/2005/8/layout/cycle6"/>
    <dgm:cxn modelId="{28CD38F2-71F6-40BB-8CD6-009F8C8F1558}" type="presParOf" srcId="{FC477D23-1091-43C7-9F36-A84506CDFA63}" destId="{FF14652A-81FD-4F08-A954-1D22D3E23FC8}" srcOrd="9" destOrd="0" presId="urn:microsoft.com/office/officeart/2005/8/layout/cycle6"/>
    <dgm:cxn modelId="{08BD37D5-F8EE-42F4-9A52-DE4957DB668A}" type="presOf" srcId="{E9CB115F-F330-40CA-B688-BA5C4EF59031}" destId="{FF14652A-81FD-4F08-A954-1D22D3E23FC8}" srcOrd="0" destOrd="0" presId="urn:microsoft.com/office/officeart/2005/8/layout/cycle6"/>
    <dgm:cxn modelId="{3AAB5D73-720C-4E32-A81E-BBED39722A4E}" type="presParOf" srcId="{FC477D23-1091-43C7-9F36-A84506CDFA63}" destId="{BD51665A-DC3D-452E-A84D-1053D21881B7}" srcOrd="10" destOrd="0" presId="urn:microsoft.com/office/officeart/2005/8/layout/cycle6"/>
    <dgm:cxn modelId="{A1A20AD7-6D30-42E2-9733-A6F2C870D5B0}" type="presParOf" srcId="{FC477D23-1091-43C7-9F36-A84506CDFA63}" destId="{991C5ABC-7FFC-49DF-9C9A-AB0B72A11D70}" srcOrd="11" destOrd="0" presId="urn:microsoft.com/office/officeart/2005/8/layout/cycle6"/>
    <dgm:cxn modelId="{9810392D-7377-4674-81F2-5757972878CC}" type="presOf" srcId="{E241C5AA-919D-4304-9FAC-C83B55E243DC}" destId="{991C5ABC-7FFC-49DF-9C9A-AB0B72A11D70}" srcOrd="0" destOrd="0" presId="urn:microsoft.com/office/officeart/2005/8/layout/cycle6"/>
    <dgm:cxn modelId="{7E9876B0-4D31-41A4-87BF-1F15B64B3D8B}" type="presParOf" srcId="{FC477D23-1091-43C7-9F36-A84506CDFA63}" destId="{C644D28E-649E-4DDA-B35D-8F23C03BB9D2}" srcOrd="12" destOrd="0" presId="urn:microsoft.com/office/officeart/2005/8/layout/cycle6"/>
    <dgm:cxn modelId="{EE6B7324-D863-4F51-A08D-94E4CCC32CCE}" type="presOf" srcId="{9F4E1413-E0C5-4345-A0C8-64DF297427CD}" destId="{C644D28E-649E-4DDA-B35D-8F23C03BB9D2}" srcOrd="0" destOrd="0" presId="urn:microsoft.com/office/officeart/2005/8/layout/cycle6"/>
    <dgm:cxn modelId="{177EA395-10BD-41FD-ABAE-3AED8C1BE438}" type="presParOf" srcId="{FC477D23-1091-43C7-9F36-A84506CDFA63}" destId="{76E59282-BD31-4993-93A8-4BBBABFCB797}" srcOrd="13" destOrd="0" presId="urn:microsoft.com/office/officeart/2005/8/layout/cycle6"/>
    <dgm:cxn modelId="{91581BDE-C2AE-4792-8204-A999C2AE351B}" type="presParOf" srcId="{FC477D23-1091-43C7-9F36-A84506CDFA63}" destId="{E3F81957-E7A6-4309-BF46-ED008D5CA510}" srcOrd="14" destOrd="0" presId="urn:microsoft.com/office/officeart/2005/8/layout/cycle6"/>
    <dgm:cxn modelId="{A157D5C0-EB9B-434F-86C1-51B3CA1EE00C}" type="presOf" srcId="{6E9BD71E-5020-412D-BA13-862EFB5DEF47}" destId="{E3F81957-E7A6-4309-BF46-ED008D5CA510}" srcOrd="0" destOrd="0" presId="urn:microsoft.com/office/officeart/2005/8/layout/cycle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EEDAE60-4D7F-4D47-BB45-184B7D78D33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08585E7C-A9F2-41E4-BF22-F926DE7F29A5}">
      <dgm:prSet phldrT="[Text]" custT="1"/>
      <dgm:spPr>
        <a:solidFill>
          <a:srgbClr val="FFB014"/>
        </a:solidFill>
        <a:ln>
          <a:noFill/>
        </a:ln>
      </dgm:spPr>
      <dgm:t>
        <a:bodyPr/>
        <a:lstStyle/>
        <a:p>
          <a:r>
            <a:rPr lang="en-US" altLang="en-US" sz="2800">
              <a:latin typeface="Arial" panose="020B0604020202020204" pitchFamily="34" charset="0"/>
              <a:ea typeface="MS PGothic" panose="020B0600070205080204" pitchFamily="34" charset="-128"/>
              <a:cs typeface="Arial" panose="020B0604020202020204" pitchFamily="34" charset="0"/>
            </a:rPr>
            <a:t>1 </a:t>
          </a:r>
          <a:endParaRPr lang="en-US" sz="2800"/>
        </a:p>
      </dgm:t>
    </dgm:pt>
    <dgm:pt modelId="{C52382B8-C401-4189-80B7-8EE190177F4B}" cxnId="{9717EB2F-C137-4372-8457-6D09F3102809}" type="parTrans">
      <dgm:prSet/>
      <dgm:spPr/>
      <dgm:t>
        <a:bodyPr/>
        <a:lstStyle/>
        <a:p>
          <a:endParaRPr lang="en-US" sz="2800"/>
        </a:p>
      </dgm:t>
    </dgm:pt>
    <dgm:pt modelId="{FB4B96BD-33F0-44B3-8BFB-894BE306D25F}" cxnId="{9717EB2F-C137-4372-8457-6D09F3102809}" type="sibTrans">
      <dgm:prSet/>
      <dgm:spPr/>
      <dgm:t>
        <a:bodyPr/>
        <a:lstStyle/>
        <a:p>
          <a:endParaRPr lang="en-US" sz="2800"/>
        </a:p>
      </dgm:t>
    </dgm:pt>
    <dgm:pt modelId="{C5505E60-AD1B-4C2A-A9BC-9E1005049E55}">
      <dgm:prSet custT="1"/>
      <dgm:spPr>
        <a:solidFill>
          <a:srgbClr val="ED1C24"/>
        </a:solidFill>
        <a:ln>
          <a:noFill/>
        </a:ln>
      </dgm:spPr>
      <dgm:t>
        <a:bodyPr/>
        <a:lstStyle/>
        <a:p>
          <a:r>
            <a:rPr lang="en-US" altLang="en-US" sz="2800">
              <a:latin typeface="Arial" panose="020B0604020202020204" pitchFamily="34" charset="0"/>
              <a:ea typeface="MS PGothic" panose="020B0600070205080204" pitchFamily="34" charset="-128"/>
              <a:cs typeface="Arial" panose="020B0604020202020204" pitchFamily="34" charset="0"/>
            </a:rPr>
            <a:t>2 </a:t>
          </a:r>
        </a:p>
      </dgm:t>
    </dgm:pt>
    <dgm:pt modelId="{4118428A-AAF2-42A6-8098-38E203C9E83E}" cxnId="{CADBD065-9CCB-47EE-BDDF-6F5321E5F96A}" type="parTrans">
      <dgm:prSet/>
      <dgm:spPr/>
      <dgm:t>
        <a:bodyPr/>
        <a:lstStyle/>
        <a:p>
          <a:endParaRPr lang="en-US" sz="2800"/>
        </a:p>
      </dgm:t>
    </dgm:pt>
    <dgm:pt modelId="{5519E512-F527-4445-BDAC-ACD11C34037A}" cxnId="{CADBD065-9CCB-47EE-BDDF-6F5321E5F96A}" type="sibTrans">
      <dgm:prSet/>
      <dgm:spPr/>
      <dgm:t>
        <a:bodyPr/>
        <a:lstStyle/>
        <a:p>
          <a:endParaRPr lang="en-US" sz="2800"/>
        </a:p>
      </dgm:t>
    </dgm:pt>
    <dgm:pt modelId="{08B558C0-BFB7-4307-983A-48DD26CCD7B1}">
      <dgm:prSet custT="1"/>
      <dgm:spPr>
        <a:solidFill>
          <a:srgbClr val="009284"/>
        </a:solidFill>
        <a:ln>
          <a:noFill/>
        </a:ln>
      </dgm:spPr>
      <dgm:t>
        <a:bodyPr/>
        <a:lstStyle/>
        <a:p>
          <a:r>
            <a:rPr lang="en-US" altLang="en-US" sz="2800">
              <a:latin typeface="Arial" panose="020B0604020202020204" pitchFamily="34" charset="0"/>
              <a:ea typeface="MS PGothic" panose="020B0600070205080204" pitchFamily="34" charset="-128"/>
              <a:cs typeface="Arial" panose="020B0604020202020204" pitchFamily="34" charset="0"/>
            </a:rPr>
            <a:t>3 </a:t>
          </a:r>
        </a:p>
      </dgm:t>
    </dgm:pt>
    <dgm:pt modelId="{99A7710E-596A-48D9-9B49-CFA20A70B14B}" cxnId="{5343BDC8-976F-47C2-9AF0-0C0B21D674BE}" type="parTrans">
      <dgm:prSet/>
      <dgm:spPr/>
      <dgm:t>
        <a:bodyPr/>
        <a:lstStyle/>
        <a:p>
          <a:endParaRPr lang="en-US" sz="2800"/>
        </a:p>
      </dgm:t>
    </dgm:pt>
    <dgm:pt modelId="{10F3ABD1-BF14-43FB-B70E-3D3E263C2518}" cxnId="{5343BDC8-976F-47C2-9AF0-0C0B21D674BE}" type="sibTrans">
      <dgm:prSet/>
      <dgm:spPr/>
      <dgm:t>
        <a:bodyPr/>
        <a:lstStyle/>
        <a:p>
          <a:endParaRPr lang="en-US" sz="2800"/>
        </a:p>
      </dgm:t>
    </dgm:pt>
    <dgm:pt modelId="{AD7A11B8-876E-45A9-BD26-50135BA99D6B}">
      <dgm:prSet custT="1"/>
      <dgm:spPr>
        <a:solidFill>
          <a:srgbClr val="FFB014"/>
        </a:solidFill>
        <a:ln>
          <a:noFill/>
        </a:ln>
      </dgm:spPr>
      <dgm:t>
        <a:bodyPr/>
        <a:lstStyle/>
        <a:p>
          <a:r>
            <a:rPr lang="en-US" altLang="en-US" sz="2800">
              <a:latin typeface="Arial" panose="020B0604020202020204" pitchFamily="34" charset="0"/>
              <a:ea typeface="MS PGothic" panose="020B0600070205080204" pitchFamily="34" charset="-128"/>
              <a:cs typeface="Arial" panose="020B0604020202020204" pitchFamily="34" charset="0"/>
            </a:rPr>
            <a:t>4 </a:t>
          </a:r>
        </a:p>
      </dgm:t>
    </dgm:pt>
    <dgm:pt modelId="{6E1BEBF1-097C-44B6-ACEC-25E521942430}" cxnId="{74E5FAB7-B45E-4C47-8CE3-C738BBBA07B0}" type="parTrans">
      <dgm:prSet/>
      <dgm:spPr/>
      <dgm:t>
        <a:bodyPr/>
        <a:lstStyle/>
        <a:p>
          <a:endParaRPr lang="en-US" sz="2800"/>
        </a:p>
      </dgm:t>
    </dgm:pt>
    <dgm:pt modelId="{4AD6D497-96FF-4148-AD64-DFEF32F2CE7C}" cxnId="{74E5FAB7-B45E-4C47-8CE3-C738BBBA07B0}" type="sibTrans">
      <dgm:prSet/>
      <dgm:spPr/>
      <dgm:t>
        <a:bodyPr/>
        <a:lstStyle/>
        <a:p>
          <a:endParaRPr lang="en-US" sz="2800"/>
        </a:p>
      </dgm:t>
    </dgm:pt>
    <dgm:pt modelId="{1EBD12AF-14AB-4C8F-BE95-2B054AF29A6B}">
      <dgm:prSet custT="1"/>
      <dgm:spPr>
        <a:solidFill>
          <a:srgbClr val="ED1C24"/>
        </a:solidFill>
        <a:ln>
          <a:noFill/>
        </a:ln>
      </dgm:spPr>
      <dgm:t>
        <a:bodyPr/>
        <a:lstStyle/>
        <a:p>
          <a:r>
            <a:rPr lang="en-US" sz="2800">
              <a:latin typeface="Arial" panose="020B0604020202020204" pitchFamily="34" charset="0"/>
              <a:cs typeface="Arial" panose="020B0604020202020204" pitchFamily="34" charset="0"/>
            </a:rPr>
            <a:t>5 </a:t>
          </a:r>
        </a:p>
      </dgm:t>
    </dgm:pt>
    <dgm:pt modelId="{59FBF689-C56E-4B03-BEEB-E24954C9815B}" cxnId="{37D81676-9C01-4200-8221-A7342F149E4C}" type="parTrans">
      <dgm:prSet/>
      <dgm:spPr/>
      <dgm:t>
        <a:bodyPr/>
        <a:lstStyle/>
        <a:p>
          <a:endParaRPr lang="en-US" sz="2800"/>
        </a:p>
      </dgm:t>
    </dgm:pt>
    <dgm:pt modelId="{0BEE7A75-24F0-4376-93D9-33D7A8989813}" cxnId="{37D81676-9C01-4200-8221-A7342F149E4C}" type="sibTrans">
      <dgm:prSet/>
      <dgm:spPr/>
      <dgm:t>
        <a:bodyPr/>
        <a:lstStyle/>
        <a:p>
          <a:endParaRPr lang="en-US" sz="2800"/>
        </a:p>
      </dgm:t>
    </dgm:pt>
    <dgm:pt modelId="{2FA45E26-202F-441B-9841-9233CBD2545D}">
      <dgm:prSet custT="1"/>
      <dgm:spPr>
        <a:solidFill>
          <a:srgbClr val="009284"/>
        </a:solidFill>
        <a:ln>
          <a:noFill/>
        </a:ln>
      </dgm:spPr>
      <dgm:t>
        <a:bodyPr/>
        <a:lstStyle/>
        <a:p>
          <a:r>
            <a:rPr lang="en-US" sz="2800">
              <a:latin typeface="Arial" panose="020B0604020202020204" pitchFamily="34" charset="0"/>
              <a:cs typeface="Arial" panose="020B0604020202020204" pitchFamily="34" charset="0"/>
            </a:rPr>
            <a:t>6 </a:t>
          </a:r>
        </a:p>
      </dgm:t>
    </dgm:pt>
    <dgm:pt modelId="{1E0E91ED-2688-430C-BADF-22BCFF1980A7}" cxnId="{BDE94A0C-0BB6-4288-866E-97841D356856}" type="parTrans">
      <dgm:prSet/>
      <dgm:spPr/>
      <dgm:t>
        <a:bodyPr/>
        <a:lstStyle/>
        <a:p>
          <a:endParaRPr lang="en-US" sz="2800"/>
        </a:p>
      </dgm:t>
    </dgm:pt>
    <dgm:pt modelId="{2A73E65C-51E4-4FA4-BA4F-872A828342CB}" cxnId="{BDE94A0C-0BB6-4288-866E-97841D356856}" type="sibTrans">
      <dgm:prSet/>
      <dgm:spPr/>
      <dgm:t>
        <a:bodyPr/>
        <a:lstStyle/>
        <a:p>
          <a:endParaRPr lang="en-US" sz="2800"/>
        </a:p>
      </dgm:t>
    </dgm:pt>
    <dgm:pt modelId="{B9593741-14DE-4F92-A6CC-C154C162D6C6}">
      <dgm:prSet custT="1"/>
      <dgm:spPr>
        <a:solidFill>
          <a:srgbClr val="FFB014"/>
        </a:solidFill>
        <a:ln>
          <a:noFill/>
        </a:ln>
      </dgm:spPr>
      <dgm:t>
        <a:bodyPr/>
        <a:lstStyle/>
        <a:p>
          <a:r>
            <a:rPr lang="en-US" sz="2800">
              <a:latin typeface="Arial" panose="020B0604020202020204" pitchFamily="34" charset="0"/>
              <a:cs typeface="Arial" panose="020B0604020202020204" pitchFamily="34" charset="0"/>
            </a:rPr>
            <a:t>7</a:t>
          </a:r>
          <a:endParaRPr lang="en-US" altLang="en-US" sz="2800" b="1">
            <a:ea typeface="MS PGothic" panose="020B0600070205080204" pitchFamily="34" charset="-128"/>
          </a:endParaRPr>
        </a:p>
      </dgm:t>
    </dgm:pt>
    <dgm:pt modelId="{31EDAB22-9B0E-4D77-8AF5-86DA7929E25B}" cxnId="{3490602C-B6E9-4540-AFBE-015C698B808D}" type="parTrans">
      <dgm:prSet/>
      <dgm:spPr/>
      <dgm:t>
        <a:bodyPr/>
        <a:lstStyle/>
        <a:p>
          <a:endParaRPr lang="en-US" sz="2800"/>
        </a:p>
      </dgm:t>
    </dgm:pt>
    <dgm:pt modelId="{7DDBDB1F-D0F4-470F-BC73-79E60A176772}" cxnId="{3490602C-B6E9-4540-AFBE-015C698B808D}" type="sibTrans">
      <dgm:prSet/>
      <dgm:spPr/>
      <dgm:t>
        <a:bodyPr/>
        <a:lstStyle/>
        <a:p>
          <a:endParaRPr lang="en-US" sz="2800"/>
        </a:p>
      </dgm:t>
    </dgm:pt>
    <dgm:pt modelId="{B8796773-4820-485D-A22B-7A98AADEBFBB}">
      <dgm:prSet custT="1"/>
      <dgm:spPr>
        <a:ln>
          <a:solidFill>
            <a:srgbClr val="FFB014"/>
          </a:solidFill>
        </a:ln>
      </dgm:spPr>
      <dgm:t>
        <a:bodyPr/>
        <a:lstStyle/>
        <a:p>
          <a:r>
            <a:rPr lang="en-US" sz="2400">
              <a:latin typeface="Arial" panose="020B0604020202020204" pitchFamily="34" charset="0"/>
              <a:cs typeface="Arial" panose="020B0604020202020204" pitchFamily="34" charset="0"/>
            </a:rPr>
            <a:t>Có tính hệ thống.</a:t>
          </a:r>
          <a:endParaRPr lang="en-US" altLang="en-US" sz="2400" b="1">
            <a:ea typeface="MS PGothic" panose="020B0600070205080204" pitchFamily="34" charset="-128"/>
          </a:endParaRPr>
        </a:p>
      </dgm:t>
    </dgm:pt>
    <dgm:pt modelId="{5555BB2D-6756-4DFD-8A57-DCD6A7C1A197}" cxnId="{6990C3B0-A1BD-4585-870B-42875B950EFE}" type="parTrans">
      <dgm:prSet/>
      <dgm:spPr/>
      <dgm:t>
        <a:bodyPr/>
        <a:lstStyle/>
        <a:p>
          <a:endParaRPr lang="en-US" sz="2800"/>
        </a:p>
      </dgm:t>
    </dgm:pt>
    <dgm:pt modelId="{EB519AC3-23EB-4180-ABAA-952D69015A25}" cxnId="{6990C3B0-A1BD-4585-870B-42875B950EFE}" type="sibTrans">
      <dgm:prSet/>
      <dgm:spPr/>
      <dgm:t>
        <a:bodyPr/>
        <a:lstStyle/>
        <a:p>
          <a:endParaRPr lang="en-US" sz="2800"/>
        </a:p>
      </dgm:t>
    </dgm:pt>
    <dgm:pt modelId="{684A2311-19B2-4532-B2CE-7344EE046AD2}">
      <dgm:prSet custT="1"/>
      <dgm:spPr>
        <a:ln>
          <a:solidFill>
            <a:srgbClr val="009284"/>
          </a:solidFill>
        </a:ln>
      </dgm:spPr>
      <dgm:t>
        <a:bodyPr/>
        <a:lstStyle/>
        <a:p>
          <a:r>
            <a:rPr lang="en-US" sz="2400">
              <a:latin typeface="Arial" panose="020B0604020202020204" pitchFamily="34" charset="0"/>
              <a:cs typeface="Arial" panose="020B0604020202020204" pitchFamily="34" charset="0"/>
            </a:rPr>
            <a:t>Nội dung thể hiện dưới dạng cho phép hoặc bắt buộc.</a:t>
          </a:r>
        </a:p>
      </dgm:t>
    </dgm:pt>
    <dgm:pt modelId="{DCBEE0F8-A8AE-43E1-A955-C6E78B17F4F4}" cxnId="{D387D890-FF06-45A8-8769-B289EA24CCA1}" type="parTrans">
      <dgm:prSet/>
      <dgm:spPr/>
      <dgm:t>
        <a:bodyPr/>
        <a:lstStyle/>
        <a:p>
          <a:endParaRPr lang="en-US" sz="2800"/>
        </a:p>
      </dgm:t>
    </dgm:pt>
    <dgm:pt modelId="{A0EA7391-F555-429A-B256-91BAD408DC80}" cxnId="{D387D890-FF06-45A8-8769-B289EA24CCA1}" type="sibTrans">
      <dgm:prSet/>
      <dgm:spPr/>
      <dgm:t>
        <a:bodyPr/>
        <a:lstStyle/>
        <a:p>
          <a:endParaRPr lang="en-US" sz="2800"/>
        </a:p>
      </dgm:t>
    </dgm:pt>
    <dgm:pt modelId="{E68980F8-9F1D-45B5-A39D-CCFA2FEAEF6B}">
      <dgm:prSet custT="1"/>
      <dgm:spPr>
        <a:ln>
          <a:solidFill>
            <a:srgbClr val="ED1C24"/>
          </a:solidFill>
        </a:ln>
      </dgm:spPr>
      <dgm:t>
        <a:bodyPr/>
        <a:lstStyle/>
        <a:p>
          <a:r>
            <a:rPr lang="en-US" sz="2400">
              <a:latin typeface="Arial" panose="020B0604020202020204" pitchFamily="34" charset="0"/>
              <a:cs typeface="Arial" panose="020B0604020202020204" pitchFamily="34" charset="0"/>
            </a:rPr>
            <a:t>Chỉ ra các quyền và nghĩa vụ pháp lý của các bên</a:t>
          </a:r>
        </a:p>
      </dgm:t>
    </dgm:pt>
    <dgm:pt modelId="{B8B255CC-ECAD-4DB2-BADC-6D5DB8E8DD30}" cxnId="{E9C9B294-4D3F-4B3F-88F8-43AAF35656E3}" type="parTrans">
      <dgm:prSet/>
      <dgm:spPr/>
      <dgm:t>
        <a:bodyPr/>
        <a:lstStyle/>
        <a:p>
          <a:endParaRPr lang="en-US" sz="2800"/>
        </a:p>
      </dgm:t>
    </dgm:pt>
    <dgm:pt modelId="{1F6EC938-612D-46E7-B8DC-1A7BEAA2B9B0}" cxnId="{E9C9B294-4D3F-4B3F-88F8-43AAF35656E3}" type="sibTrans">
      <dgm:prSet/>
      <dgm:spPr/>
      <dgm:t>
        <a:bodyPr/>
        <a:lstStyle/>
        <a:p>
          <a:endParaRPr lang="en-US" sz="2800"/>
        </a:p>
      </dgm:t>
    </dgm:pt>
    <dgm:pt modelId="{CEE831C1-71E3-4C6C-96D5-11DC547FEE24}">
      <dgm:prSet custT="1"/>
      <dgm:spPr>
        <a:ln>
          <a:solidFill>
            <a:srgbClr val="FFB014"/>
          </a:solidFill>
        </a:ln>
      </dgm:spPr>
      <dgm:t>
        <a:bodyPr/>
        <a:lstStyle/>
        <a:p>
          <a:r>
            <a:rPr lang="en-US" altLang="en-US" sz="2400">
              <a:latin typeface="Arial" panose="020B0604020202020204" pitchFamily="34" charset="0"/>
              <a:ea typeface="MS PGothic" panose="020B0600070205080204" pitchFamily="34" charset="-128"/>
              <a:cs typeface="Arial" panose="020B0604020202020204" pitchFamily="34" charset="0"/>
            </a:rPr>
            <a:t>Được nhà nước ban hành và đảm bảo thực hiện</a:t>
          </a:r>
        </a:p>
      </dgm:t>
    </dgm:pt>
    <dgm:pt modelId="{246A7897-1640-4D1E-A526-A3E3DCEB6A8E}" cxnId="{E5DCB2E3-782C-4B3C-A2AB-A6BC30532A89}" type="parTrans">
      <dgm:prSet/>
      <dgm:spPr/>
      <dgm:t>
        <a:bodyPr/>
        <a:lstStyle/>
        <a:p>
          <a:endParaRPr lang="en-US" sz="2800"/>
        </a:p>
      </dgm:t>
    </dgm:pt>
    <dgm:pt modelId="{689D8AEF-7A3C-413E-B801-B6A59295E3A7}" cxnId="{E5DCB2E3-782C-4B3C-A2AB-A6BC30532A89}" type="sibTrans">
      <dgm:prSet/>
      <dgm:spPr/>
      <dgm:t>
        <a:bodyPr/>
        <a:lstStyle/>
        <a:p>
          <a:endParaRPr lang="en-US" sz="2800"/>
        </a:p>
      </dgm:t>
    </dgm:pt>
    <dgm:pt modelId="{8733CC14-61B0-481C-A66C-B29D405D1959}">
      <dgm:prSet custT="1"/>
      <dgm:spPr>
        <a:ln>
          <a:solidFill>
            <a:srgbClr val="009284"/>
          </a:solidFill>
        </a:ln>
      </dgm:spPr>
      <dgm:t>
        <a:bodyPr/>
        <a:lstStyle/>
        <a:p>
          <a:r>
            <a:rPr lang="en-US" altLang="en-US" sz="2400">
              <a:latin typeface="Arial" panose="020B0604020202020204" pitchFamily="34" charset="0"/>
              <a:ea typeface="MS PGothic" panose="020B0600070205080204" pitchFamily="34" charset="-128"/>
              <a:cs typeface="Arial" panose="020B0604020202020204" pitchFamily="34" charset="0"/>
            </a:rPr>
            <a:t>Được xác định chặt chẽ về hình thức</a:t>
          </a:r>
        </a:p>
      </dgm:t>
    </dgm:pt>
    <dgm:pt modelId="{C5E86ADD-A18E-416E-939E-00633C131B1A}" cxnId="{7EAA90D8-326E-4704-BA13-D13861D80291}" type="parTrans">
      <dgm:prSet/>
      <dgm:spPr/>
      <dgm:t>
        <a:bodyPr/>
        <a:lstStyle/>
        <a:p>
          <a:endParaRPr lang="en-US" sz="2800"/>
        </a:p>
      </dgm:t>
    </dgm:pt>
    <dgm:pt modelId="{D2E2A742-33B9-4B74-9D3D-6E240B3EC7A5}" cxnId="{7EAA90D8-326E-4704-BA13-D13861D80291}" type="sibTrans">
      <dgm:prSet/>
      <dgm:spPr/>
      <dgm:t>
        <a:bodyPr/>
        <a:lstStyle/>
        <a:p>
          <a:endParaRPr lang="en-US" sz="2800"/>
        </a:p>
      </dgm:t>
    </dgm:pt>
    <dgm:pt modelId="{50A63007-982A-4F0F-903C-30B7C3DF7A90}">
      <dgm:prSet custT="1"/>
      <dgm:spPr>
        <a:ln>
          <a:solidFill>
            <a:srgbClr val="ED1C24"/>
          </a:solidFill>
        </a:ln>
      </dgm:spPr>
      <dgm:t>
        <a:bodyPr/>
        <a:lstStyle/>
        <a:p>
          <a:r>
            <a:rPr lang="en-US" altLang="en-US" sz="2400">
              <a:latin typeface="Arial" panose="020B0604020202020204" pitchFamily="34" charset="0"/>
              <a:ea typeface="MS PGothic" panose="020B0600070205080204" pitchFamily="34" charset="-128"/>
              <a:cs typeface="Arial" panose="020B0604020202020204" pitchFamily="34" charset="0"/>
            </a:rPr>
            <a:t>Có tính lặp đi lặp lại và bắt buộc chung</a:t>
          </a:r>
        </a:p>
      </dgm:t>
    </dgm:pt>
    <dgm:pt modelId="{D94C224D-267B-467B-B70A-45CA41B16E12}" cxnId="{744323DA-B084-491E-8BC2-4504710414F7}" type="parTrans">
      <dgm:prSet/>
      <dgm:spPr/>
      <dgm:t>
        <a:bodyPr/>
        <a:lstStyle/>
        <a:p>
          <a:endParaRPr lang="en-US" sz="2800"/>
        </a:p>
      </dgm:t>
    </dgm:pt>
    <dgm:pt modelId="{A11100D8-27F1-4BF6-9DF1-6CE69DA1A5CB}" cxnId="{744323DA-B084-491E-8BC2-4504710414F7}" type="sibTrans">
      <dgm:prSet/>
      <dgm:spPr/>
      <dgm:t>
        <a:bodyPr/>
        <a:lstStyle/>
        <a:p>
          <a:endParaRPr lang="en-US" sz="2800"/>
        </a:p>
      </dgm:t>
    </dgm:pt>
    <dgm:pt modelId="{BD408C5F-1088-42D9-A2C8-4B3F152D14E1}">
      <dgm:prSet phldrT="[Text]" custT="1"/>
      <dgm:spPr>
        <a:ln>
          <a:solidFill>
            <a:srgbClr val="FFB014"/>
          </a:solidFill>
        </a:ln>
      </dgm:spPr>
      <dgm:t>
        <a:bodyPr/>
        <a:lstStyle/>
        <a:p>
          <a:r>
            <a:rPr lang="en-US" altLang="en-US" sz="2400">
              <a:latin typeface="Arial" panose="020B0604020202020204" pitchFamily="34" charset="0"/>
              <a:ea typeface="MS PGothic" panose="020B0600070205080204" pitchFamily="34" charset="-128"/>
              <a:cs typeface="Arial" panose="020B0604020202020204" pitchFamily="34" charset="0"/>
            </a:rPr>
            <a:t>Thể hiện ý chí nhà nước</a:t>
          </a:r>
          <a:endParaRPr lang="en-US" sz="2400"/>
        </a:p>
      </dgm:t>
    </dgm:pt>
    <dgm:pt modelId="{F618B1FA-65ED-4DE5-AFA9-B1F6878EFE0E}" cxnId="{DFE8E3DA-243D-45EB-8EAC-F76FACFE827F}" type="parTrans">
      <dgm:prSet/>
      <dgm:spPr/>
      <dgm:t>
        <a:bodyPr/>
        <a:lstStyle/>
        <a:p>
          <a:endParaRPr lang="en-US" sz="2800"/>
        </a:p>
      </dgm:t>
    </dgm:pt>
    <dgm:pt modelId="{A5DB5522-5EDA-4282-BF57-1CB343F6CC4C}" cxnId="{DFE8E3DA-243D-45EB-8EAC-F76FACFE827F}" type="sibTrans">
      <dgm:prSet/>
      <dgm:spPr/>
      <dgm:t>
        <a:bodyPr/>
        <a:lstStyle/>
        <a:p>
          <a:endParaRPr lang="en-US" sz="2800"/>
        </a:p>
      </dgm:t>
    </dgm:pt>
    <dgm:pt modelId="{4B143E87-DE71-4847-A4D8-1EA4C8E9CFB9}" type="pres">
      <dgm:prSet presAssocID="{CEEDAE60-4D7F-4D47-BB45-184B7D78D330}" presName="linearFlow" presStyleCnt="0">
        <dgm:presLayoutVars>
          <dgm:dir/>
          <dgm:animLvl val="lvl"/>
          <dgm:resizeHandles val="exact"/>
        </dgm:presLayoutVars>
      </dgm:prSet>
      <dgm:spPr/>
      <dgm:t>
        <a:bodyPr/>
        <a:lstStyle/>
        <a:p>
          <a:endParaRPr lang="en-US"/>
        </a:p>
      </dgm:t>
    </dgm:pt>
    <dgm:pt modelId="{9E3369B8-5460-4607-86FE-965FF9310C71}" type="pres">
      <dgm:prSet presAssocID="{08585E7C-A9F2-41E4-BF22-F926DE7F29A5}" presName="composite" presStyleCnt="0"/>
      <dgm:spPr/>
    </dgm:pt>
    <dgm:pt modelId="{CB35DADC-1D37-4C21-B57C-3E67C0272FE3}" type="pres">
      <dgm:prSet presAssocID="{08585E7C-A9F2-41E4-BF22-F926DE7F29A5}" presName="parentText" presStyleLbl="alignNode1" presStyleIdx="0" presStyleCnt="7" custLinFactNeighborY="0">
        <dgm:presLayoutVars>
          <dgm:chMax val="1"/>
          <dgm:bulletEnabled val="1"/>
        </dgm:presLayoutVars>
      </dgm:prSet>
      <dgm:spPr/>
      <dgm:t>
        <a:bodyPr/>
        <a:lstStyle/>
        <a:p>
          <a:endParaRPr lang="en-US"/>
        </a:p>
      </dgm:t>
    </dgm:pt>
    <dgm:pt modelId="{5AD1508A-0320-436A-AACB-AE73D67EB086}" type="pres">
      <dgm:prSet presAssocID="{08585E7C-A9F2-41E4-BF22-F926DE7F29A5}" presName="descendantText" presStyleLbl="alignAcc1" presStyleIdx="0" presStyleCnt="7">
        <dgm:presLayoutVars>
          <dgm:bulletEnabled val="1"/>
        </dgm:presLayoutVars>
      </dgm:prSet>
      <dgm:spPr/>
      <dgm:t>
        <a:bodyPr/>
        <a:lstStyle/>
        <a:p>
          <a:endParaRPr lang="en-US"/>
        </a:p>
      </dgm:t>
    </dgm:pt>
    <dgm:pt modelId="{199A3E2D-6B7C-4FF5-AE4C-12FBC8A2C0CE}" type="pres">
      <dgm:prSet presAssocID="{FB4B96BD-33F0-44B3-8BFB-894BE306D25F}" presName="sp" presStyleCnt="0"/>
      <dgm:spPr/>
    </dgm:pt>
    <dgm:pt modelId="{DBD4CDE7-A58F-40C8-AB37-3E98ACE57F4D}" type="pres">
      <dgm:prSet presAssocID="{C5505E60-AD1B-4C2A-A9BC-9E1005049E55}" presName="composite" presStyleCnt="0"/>
      <dgm:spPr/>
    </dgm:pt>
    <dgm:pt modelId="{67AD7032-3B96-4BEF-A478-90D3EE188DCB}" type="pres">
      <dgm:prSet presAssocID="{C5505E60-AD1B-4C2A-A9BC-9E1005049E55}" presName="parentText" presStyleLbl="alignNode1" presStyleIdx="1" presStyleCnt="7" custLinFactNeighborY="0">
        <dgm:presLayoutVars>
          <dgm:chMax val="1"/>
          <dgm:bulletEnabled val="1"/>
        </dgm:presLayoutVars>
      </dgm:prSet>
      <dgm:spPr/>
      <dgm:t>
        <a:bodyPr/>
        <a:lstStyle/>
        <a:p>
          <a:endParaRPr lang="en-US"/>
        </a:p>
      </dgm:t>
    </dgm:pt>
    <dgm:pt modelId="{F7EC4D0B-D8E0-4C69-B28E-0D0899C1E0F8}" type="pres">
      <dgm:prSet presAssocID="{C5505E60-AD1B-4C2A-A9BC-9E1005049E55}" presName="descendantText" presStyleLbl="alignAcc1" presStyleIdx="1" presStyleCnt="7">
        <dgm:presLayoutVars>
          <dgm:bulletEnabled val="1"/>
        </dgm:presLayoutVars>
      </dgm:prSet>
      <dgm:spPr/>
      <dgm:t>
        <a:bodyPr/>
        <a:lstStyle/>
        <a:p>
          <a:endParaRPr lang="en-US"/>
        </a:p>
      </dgm:t>
    </dgm:pt>
    <dgm:pt modelId="{6070333C-8735-49CB-B946-C4EB2E74DD84}" type="pres">
      <dgm:prSet presAssocID="{5519E512-F527-4445-BDAC-ACD11C34037A}" presName="sp" presStyleCnt="0"/>
      <dgm:spPr/>
    </dgm:pt>
    <dgm:pt modelId="{704C847B-6290-4C64-B6F1-2383159CECF0}" type="pres">
      <dgm:prSet presAssocID="{08B558C0-BFB7-4307-983A-48DD26CCD7B1}" presName="composite" presStyleCnt="0"/>
      <dgm:spPr/>
    </dgm:pt>
    <dgm:pt modelId="{6060B625-C1CB-4BE4-88A9-DBE356EEAA2F}" type="pres">
      <dgm:prSet presAssocID="{08B558C0-BFB7-4307-983A-48DD26CCD7B1}" presName="parentText" presStyleLbl="alignNode1" presStyleIdx="2" presStyleCnt="7" custLinFactNeighborY="0">
        <dgm:presLayoutVars>
          <dgm:chMax val="1"/>
          <dgm:bulletEnabled val="1"/>
        </dgm:presLayoutVars>
      </dgm:prSet>
      <dgm:spPr/>
      <dgm:t>
        <a:bodyPr/>
        <a:lstStyle/>
        <a:p>
          <a:endParaRPr lang="en-US"/>
        </a:p>
      </dgm:t>
    </dgm:pt>
    <dgm:pt modelId="{F3A5B75B-EFEE-4BC2-877F-36D7DE81DCA9}" type="pres">
      <dgm:prSet presAssocID="{08B558C0-BFB7-4307-983A-48DD26CCD7B1}" presName="descendantText" presStyleLbl="alignAcc1" presStyleIdx="2" presStyleCnt="7">
        <dgm:presLayoutVars>
          <dgm:bulletEnabled val="1"/>
        </dgm:presLayoutVars>
      </dgm:prSet>
      <dgm:spPr/>
      <dgm:t>
        <a:bodyPr/>
        <a:lstStyle/>
        <a:p>
          <a:endParaRPr lang="en-US"/>
        </a:p>
      </dgm:t>
    </dgm:pt>
    <dgm:pt modelId="{DCDECFDE-A7CA-4F2D-9716-41D8A4FF7A60}" type="pres">
      <dgm:prSet presAssocID="{10F3ABD1-BF14-43FB-B70E-3D3E263C2518}" presName="sp" presStyleCnt="0"/>
      <dgm:spPr/>
    </dgm:pt>
    <dgm:pt modelId="{2511C55E-6664-4F68-827B-0B7618C4819D}" type="pres">
      <dgm:prSet presAssocID="{AD7A11B8-876E-45A9-BD26-50135BA99D6B}" presName="composite" presStyleCnt="0"/>
      <dgm:spPr/>
    </dgm:pt>
    <dgm:pt modelId="{E1CEA260-1421-4624-AF24-9E0991DA29E3}" type="pres">
      <dgm:prSet presAssocID="{AD7A11B8-876E-45A9-BD26-50135BA99D6B}" presName="parentText" presStyleLbl="alignNode1" presStyleIdx="3" presStyleCnt="7" custLinFactNeighborY="0">
        <dgm:presLayoutVars>
          <dgm:chMax val="1"/>
          <dgm:bulletEnabled val="1"/>
        </dgm:presLayoutVars>
      </dgm:prSet>
      <dgm:spPr/>
      <dgm:t>
        <a:bodyPr/>
        <a:lstStyle/>
        <a:p>
          <a:endParaRPr lang="en-US"/>
        </a:p>
      </dgm:t>
    </dgm:pt>
    <dgm:pt modelId="{33B761CA-4676-400F-A00F-C0140A4FA53D}" type="pres">
      <dgm:prSet presAssocID="{AD7A11B8-876E-45A9-BD26-50135BA99D6B}" presName="descendantText" presStyleLbl="alignAcc1" presStyleIdx="3" presStyleCnt="7">
        <dgm:presLayoutVars>
          <dgm:bulletEnabled val="1"/>
        </dgm:presLayoutVars>
      </dgm:prSet>
      <dgm:spPr/>
      <dgm:t>
        <a:bodyPr/>
        <a:lstStyle/>
        <a:p>
          <a:endParaRPr lang="en-US"/>
        </a:p>
      </dgm:t>
    </dgm:pt>
    <dgm:pt modelId="{178A6D6F-60DA-4EE3-8242-2C048006A753}" type="pres">
      <dgm:prSet presAssocID="{4AD6D497-96FF-4148-AD64-DFEF32F2CE7C}" presName="sp" presStyleCnt="0"/>
      <dgm:spPr/>
    </dgm:pt>
    <dgm:pt modelId="{9BEB44C9-D6BE-4982-99B8-EDE933A6315B}" type="pres">
      <dgm:prSet presAssocID="{1EBD12AF-14AB-4C8F-BE95-2B054AF29A6B}" presName="composite" presStyleCnt="0"/>
      <dgm:spPr/>
    </dgm:pt>
    <dgm:pt modelId="{AC983EB4-3179-4820-94FA-7893FAA2582B}" type="pres">
      <dgm:prSet presAssocID="{1EBD12AF-14AB-4C8F-BE95-2B054AF29A6B}" presName="parentText" presStyleLbl="alignNode1" presStyleIdx="4" presStyleCnt="7" custLinFactNeighborY="0">
        <dgm:presLayoutVars>
          <dgm:chMax val="1"/>
          <dgm:bulletEnabled val="1"/>
        </dgm:presLayoutVars>
      </dgm:prSet>
      <dgm:spPr/>
      <dgm:t>
        <a:bodyPr/>
        <a:lstStyle/>
        <a:p>
          <a:endParaRPr lang="en-US"/>
        </a:p>
      </dgm:t>
    </dgm:pt>
    <dgm:pt modelId="{D64E2424-0157-469D-B2AE-049B0F983A99}" type="pres">
      <dgm:prSet presAssocID="{1EBD12AF-14AB-4C8F-BE95-2B054AF29A6B}" presName="descendantText" presStyleLbl="alignAcc1" presStyleIdx="4" presStyleCnt="7">
        <dgm:presLayoutVars>
          <dgm:bulletEnabled val="1"/>
        </dgm:presLayoutVars>
      </dgm:prSet>
      <dgm:spPr/>
      <dgm:t>
        <a:bodyPr/>
        <a:lstStyle/>
        <a:p>
          <a:endParaRPr lang="en-US"/>
        </a:p>
      </dgm:t>
    </dgm:pt>
    <dgm:pt modelId="{8096F006-3E58-4E10-9112-7B5D8A6B39B0}" type="pres">
      <dgm:prSet presAssocID="{0BEE7A75-24F0-4376-93D9-33D7A8989813}" presName="sp" presStyleCnt="0"/>
      <dgm:spPr/>
    </dgm:pt>
    <dgm:pt modelId="{600B7FD3-FB4C-4078-B9BE-D6D2D5793692}" type="pres">
      <dgm:prSet presAssocID="{2FA45E26-202F-441B-9841-9233CBD2545D}" presName="composite" presStyleCnt="0"/>
      <dgm:spPr/>
    </dgm:pt>
    <dgm:pt modelId="{1208EBB4-4348-4482-A880-5B094FF2CE50}" type="pres">
      <dgm:prSet presAssocID="{2FA45E26-202F-441B-9841-9233CBD2545D}" presName="parentText" presStyleLbl="alignNode1" presStyleIdx="5" presStyleCnt="7" custLinFactNeighborY="0">
        <dgm:presLayoutVars>
          <dgm:chMax val="1"/>
          <dgm:bulletEnabled val="1"/>
        </dgm:presLayoutVars>
      </dgm:prSet>
      <dgm:spPr/>
      <dgm:t>
        <a:bodyPr/>
        <a:lstStyle/>
        <a:p>
          <a:endParaRPr lang="en-US"/>
        </a:p>
      </dgm:t>
    </dgm:pt>
    <dgm:pt modelId="{19A9F27F-07C3-442C-BE9A-27DD1F518138}" type="pres">
      <dgm:prSet presAssocID="{2FA45E26-202F-441B-9841-9233CBD2545D}" presName="descendantText" presStyleLbl="alignAcc1" presStyleIdx="5" presStyleCnt="7">
        <dgm:presLayoutVars>
          <dgm:bulletEnabled val="1"/>
        </dgm:presLayoutVars>
      </dgm:prSet>
      <dgm:spPr/>
      <dgm:t>
        <a:bodyPr/>
        <a:lstStyle/>
        <a:p>
          <a:endParaRPr lang="en-US"/>
        </a:p>
      </dgm:t>
    </dgm:pt>
    <dgm:pt modelId="{8BB086FB-B534-4E8A-997D-0218FA0FD72D}" type="pres">
      <dgm:prSet presAssocID="{2A73E65C-51E4-4FA4-BA4F-872A828342CB}" presName="sp" presStyleCnt="0"/>
      <dgm:spPr/>
    </dgm:pt>
    <dgm:pt modelId="{F50151FB-CEA8-444A-A93D-F08D0AC05F20}" type="pres">
      <dgm:prSet presAssocID="{B9593741-14DE-4F92-A6CC-C154C162D6C6}" presName="composite" presStyleCnt="0"/>
      <dgm:spPr/>
    </dgm:pt>
    <dgm:pt modelId="{AFE70AEE-2F92-4194-8B30-0D0E7AC980F6}" type="pres">
      <dgm:prSet presAssocID="{B9593741-14DE-4F92-A6CC-C154C162D6C6}" presName="parentText" presStyleLbl="alignNode1" presStyleIdx="6" presStyleCnt="7" custLinFactNeighborY="-1764">
        <dgm:presLayoutVars>
          <dgm:chMax val="1"/>
          <dgm:bulletEnabled val="1"/>
        </dgm:presLayoutVars>
      </dgm:prSet>
      <dgm:spPr/>
      <dgm:t>
        <a:bodyPr/>
        <a:lstStyle/>
        <a:p>
          <a:endParaRPr lang="en-US"/>
        </a:p>
      </dgm:t>
    </dgm:pt>
    <dgm:pt modelId="{AD649724-11B5-4DE8-B92E-2A6E9A6C18B4}" type="pres">
      <dgm:prSet presAssocID="{B9593741-14DE-4F92-A6CC-C154C162D6C6}" presName="descendantText" presStyleLbl="alignAcc1" presStyleIdx="6" presStyleCnt="7">
        <dgm:presLayoutVars>
          <dgm:bulletEnabled val="1"/>
        </dgm:presLayoutVars>
      </dgm:prSet>
      <dgm:spPr/>
      <dgm:t>
        <a:bodyPr/>
        <a:lstStyle/>
        <a:p>
          <a:endParaRPr lang="en-US"/>
        </a:p>
      </dgm:t>
    </dgm:pt>
  </dgm:ptLst>
  <dgm:cxnLst>
    <dgm:cxn modelId="{90B32449-4962-4024-8825-5FA15F2E7481}" type="presOf" srcId="{1EBD12AF-14AB-4C8F-BE95-2B054AF29A6B}" destId="{AC983EB4-3179-4820-94FA-7893FAA2582B}" srcOrd="0" destOrd="0" presId="urn:microsoft.com/office/officeart/2005/8/layout/chevron2"/>
    <dgm:cxn modelId="{37D81676-9C01-4200-8221-A7342F149E4C}" srcId="{CEEDAE60-4D7F-4D47-BB45-184B7D78D330}" destId="{1EBD12AF-14AB-4C8F-BE95-2B054AF29A6B}" srcOrd="4" destOrd="0" parTransId="{59FBF689-C56E-4B03-BEEB-E24954C9815B}" sibTransId="{0BEE7A75-24F0-4376-93D9-33D7A8989813}"/>
    <dgm:cxn modelId="{6CCFE829-6C77-4979-BA15-2798ED3F4621}" type="presOf" srcId="{CEE831C1-71E3-4C6C-96D5-11DC547FEE24}" destId="{33B761CA-4676-400F-A00F-C0140A4FA53D}" srcOrd="0" destOrd="0" presId="urn:microsoft.com/office/officeart/2005/8/layout/chevron2"/>
    <dgm:cxn modelId="{A91F878B-A510-41FF-995E-D2560FC3DE55}" type="presOf" srcId="{BD408C5F-1088-42D9-A2C8-4B3F152D14E1}" destId="{5AD1508A-0320-436A-AACB-AE73D67EB086}" srcOrd="0" destOrd="0" presId="urn:microsoft.com/office/officeart/2005/8/layout/chevron2"/>
    <dgm:cxn modelId="{93DF5ADE-7416-4736-82E5-F5AB26F46123}" type="presOf" srcId="{B9593741-14DE-4F92-A6CC-C154C162D6C6}" destId="{AFE70AEE-2F92-4194-8B30-0D0E7AC980F6}" srcOrd="0" destOrd="0" presId="urn:microsoft.com/office/officeart/2005/8/layout/chevron2"/>
    <dgm:cxn modelId="{E7D81691-4447-4CC1-844F-8C91E0696D53}" type="presOf" srcId="{CEEDAE60-4D7F-4D47-BB45-184B7D78D330}" destId="{4B143E87-DE71-4847-A4D8-1EA4C8E9CFB9}" srcOrd="0" destOrd="0" presId="urn:microsoft.com/office/officeart/2005/8/layout/chevron2"/>
    <dgm:cxn modelId="{378AE344-8266-4BB7-A302-290FED5D7946}" type="presOf" srcId="{684A2311-19B2-4532-B2CE-7344EE046AD2}" destId="{19A9F27F-07C3-442C-BE9A-27DD1F518138}" srcOrd="0" destOrd="0" presId="urn:microsoft.com/office/officeart/2005/8/layout/chevron2"/>
    <dgm:cxn modelId="{BDE94A0C-0BB6-4288-866E-97841D356856}" srcId="{CEEDAE60-4D7F-4D47-BB45-184B7D78D330}" destId="{2FA45E26-202F-441B-9841-9233CBD2545D}" srcOrd="5" destOrd="0" parTransId="{1E0E91ED-2688-430C-BADF-22BCFF1980A7}" sibTransId="{2A73E65C-51E4-4FA4-BA4F-872A828342CB}"/>
    <dgm:cxn modelId="{9717EB2F-C137-4372-8457-6D09F3102809}" srcId="{CEEDAE60-4D7F-4D47-BB45-184B7D78D330}" destId="{08585E7C-A9F2-41E4-BF22-F926DE7F29A5}" srcOrd="0" destOrd="0" parTransId="{C52382B8-C401-4189-80B7-8EE190177F4B}" sibTransId="{FB4B96BD-33F0-44B3-8BFB-894BE306D25F}"/>
    <dgm:cxn modelId="{3490602C-B6E9-4540-AFBE-015C698B808D}" srcId="{CEEDAE60-4D7F-4D47-BB45-184B7D78D330}" destId="{B9593741-14DE-4F92-A6CC-C154C162D6C6}" srcOrd="6" destOrd="0" parTransId="{31EDAB22-9B0E-4D77-8AF5-86DA7929E25B}" sibTransId="{7DDBDB1F-D0F4-470F-BC73-79E60A176772}"/>
    <dgm:cxn modelId="{B33620AE-13B9-4D3E-A09E-49B4F2E88D9C}" type="presOf" srcId="{AD7A11B8-876E-45A9-BD26-50135BA99D6B}" destId="{E1CEA260-1421-4624-AF24-9E0991DA29E3}" srcOrd="0" destOrd="0" presId="urn:microsoft.com/office/officeart/2005/8/layout/chevron2"/>
    <dgm:cxn modelId="{E5DCB2E3-782C-4B3C-A2AB-A6BC30532A89}" srcId="{AD7A11B8-876E-45A9-BD26-50135BA99D6B}" destId="{CEE831C1-71E3-4C6C-96D5-11DC547FEE24}" srcOrd="0" destOrd="0" parTransId="{246A7897-1640-4D1E-A526-A3E3DCEB6A8E}" sibTransId="{689D8AEF-7A3C-413E-B801-B6A59295E3A7}"/>
    <dgm:cxn modelId="{7EAA90D8-326E-4704-BA13-D13861D80291}" srcId="{08B558C0-BFB7-4307-983A-48DD26CCD7B1}" destId="{8733CC14-61B0-481C-A66C-B29D405D1959}" srcOrd="0" destOrd="0" parTransId="{C5E86ADD-A18E-416E-939E-00633C131B1A}" sibTransId="{D2E2A742-33B9-4B74-9D3D-6E240B3EC7A5}"/>
    <dgm:cxn modelId="{20203800-A223-4B4B-9125-1A4C7C438AA1}" type="presOf" srcId="{C5505E60-AD1B-4C2A-A9BC-9E1005049E55}" destId="{67AD7032-3B96-4BEF-A478-90D3EE188DCB}" srcOrd="0" destOrd="0" presId="urn:microsoft.com/office/officeart/2005/8/layout/chevron2"/>
    <dgm:cxn modelId="{3803516A-C172-464F-9546-535C94B883CE}" type="presOf" srcId="{50A63007-982A-4F0F-903C-30B7C3DF7A90}" destId="{F7EC4D0B-D8E0-4C69-B28E-0D0899C1E0F8}" srcOrd="0" destOrd="0" presId="urn:microsoft.com/office/officeart/2005/8/layout/chevron2"/>
    <dgm:cxn modelId="{74E5FAB7-B45E-4C47-8CE3-C738BBBA07B0}" srcId="{CEEDAE60-4D7F-4D47-BB45-184B7D78D330}" destId="{AD7A11B8-876E-45A9-BD26-50135BA99D6B}" srcOrd="3" destOrd="0" parTransId="{6E1BEBF1-097C-44B6-ACEC-25E521942430}" sibTransId="{4AD6D497-96FF-4148-AD64-DFEF32F2CE7C}"/>
    <dgm:cxn modelId="{6990C3B0-A1BD-4585-870B-42875B950EFE}" srcId="{B9593741-14DE-4F92-A6CC-C154C162D6C6}" destId="{B8796773-4820-485D-A22B-7A98AADEBFBB}" srcOrd="0" destOrd="0" parTransId="{5555BB2D-6756-4DFD-8A57-DCD6A7C1A197}" sibTransId="{EB519AC3-23EB-4180-ABAA-952D69015A25}"/>
    <dgm:cxn modelId="{8C55DCA0-1B13-470D-8F92-8495450B43C1}" type="presOf" srcId="{8733CC14-61B0-481C-A66C-B29D405D1959}" destId="{F3A5B75B-EFEE-4BC2-877F-36D7DE81DCA9}" srcOrd="0" destOrd="0" presId="urn:microsoft.com/office/officeart/2005/8/layout/chevron2"/>
    <dgm:cxn modelId="{DFE8E3DA-243D-45EB-8EAC-F76FACFE827F}" srcId="{08585E7C-A9F2-41E4-BF22-F926DE7F29A5}" destId="{BD408C5F-1088-42D9-A2C8-4B3F152D14E1}" srcOrd="0" destOrd="0" parTransId="{F618B1FA-65ED-4DE5-AFA9-B1F6878EFE0E}" sibTransId="{A5DB5522-5EDA-4282-BF57-1CB343F6CC4C}"/>
    <dgm:cxn modelId="{23FBD5A5-288D-444C-84F9-7B5631CDA0D0}" type="presOf" srcId="{08585E7C-A9F2-41E4-BF22-F926DE7F29A5}" destId="{CB35DADC-1D37-4C21-B57C-3E67C0272FE3}" srcOrd="0" destOrd="0" presId="urn:microsoft.com/office/officeart/2005/8/layout/chevron2"/>
    <dgm:cxn modelId="{4F56B4F6-9217-4D6E-A34E-B36F23A17273}" type="presOf" srcId="{B8796773-4820-485D-A22B-7A98AADEBFBB}" destId="{AD649724-11B5-4DE8-B92E-2A6E9A6C18B4}" srcOrd="0" destOrd="0" presId="urn:microsoft.com/office/officeart/2005/8/layout/chevron2"/>
    <dgm:cxn modelId="{CADBD065-9CCB-47EE-BDDF-6F5321E5F96A}" srcId="{CEEDAE60-4D7F-4D47-BB45-184B7D78D330}" destId="{C5505E60-AD1B-4C2A-A9BC-9E1005049E55}" srcOrd="1" destOrd="0" parTransId="{4118428A-AAF2-42A6-8098-38E203C9E83E}" sibTransId="{5519E512-F527-4445-BDAC-ACD11C34037A}"/>
    <dgm:cxn modelId="{E9C9B294-4D3F-4B3F-88F8-43AAF35656E3}" srcId="{1EBD12AF-14AB-4C8F-BE95-2B054AF29A6B}" destId="{E68980F8-9F1D-45B5-A39D-CCFA2FEAEF6B}" srcOrd="0" destOrd="0" parTransId="{B8B255CC-ECAD-4DB2-BADC-6D5DB8E8DD30}" sibTransId="{1F6EC938-612D-46E7-B8DC-1A7BEAA2B9B0}"/>
    <dgm:cxn modelId="{2B4031A1-1858-49A5-84BF-E3318323D89B}" type="presOf" srcId="{08B558C0-BFB7-4307-983A-48DD26CCD7B1}" destId="{6060B625-C1CB-4BE4-88A9-DBE356EEAA2F}" srcOrd="0" destOrd="0" presId="urn:microsoft.com/office/officeart/2005/8/layout/chevron2"/>
    <dgm:cxn modelId="{E851BAE6-10B9-46CD-A9B8-5D0EDC0279B8}" type="presOf" srcId="{E68980F8-9F1D-45B5-A39D-CCFA2FEAEF6B}" destId="{D64E2424-0157-469D-B2AE-049B0F983A99}" srcOrd="0" destOrd="0" presId="urn:microsoft.com/office/officeart/2005/8/layout/chevron2"/>
    <dgm:cxn modelId="{744323DA-B084-491E-8BC2-4504710414F7}" srcId="{C5505E60-AD1B-4C2A-A9BC-9E1005049E55}" destId="{50A63007-982A-4F0F-903C-30B7C3DF7A90}" srcOrd="0" destOrd="0" parTransId="{D94C224D-267B-467B-B70A-45CA41B16E12}" sibTransId="{A11100D8-27F1-4BF6-9DF1-6CE69DA1A5CB}"/>
    <dgm:cxn modelId="{1427128E-4AE4-4A4F-82D3-BDE47E90F861}" type="presOf" srcId="{2FA45E26-202F-441B-9841-9233CBD2545D}" destId="{1208EBB4-4348-4482-A880-5B094FF2CE50}" srcOrd="0" destOrd="0" presId="urn:microsoft.com/office/officeart/2005/8/layout/chevron2"/>
    <dgm:cxn modelId="{D387D890-FF06-45A8-8769-B289EA24CCA1}" srcId="{2FA45E26-202F-441B-9841-9233CBD2545D}" destId="{684A2311-19B2-4532-B2CE-7344EE046AD2}" srcOrd="0" destOrd="0" parTransId="{DCBEE0F8-A8AE-43E1-A955-C6E78B17F4F4}" sibTransId="{A0EA7391-F555-429A-B256-91BAD408DC80}"/>
    <dgm:cxn modelId="{5343BDC8-976F-47C2-9AF0-0C0B21D674BE}" srcId="{CEEDAE60-4D7F-4D47-BB45-184B7D78D330}" destId="{08B558C0-BFB7-4307-983A-48DD26CCD7B1}" srcOrd="2" destOrd="0" parTransId="{99A7710E-596A-48D9-9B49-CFA20A70B14B}" sibTransId="{10F3ABD1-BF14-43FB-B70E-3D3E263C2518}"/>
    <dgm:cxn modelId="{3B9FCDA7-B1B7-419B-B34E-BF78D566C40D}" type="presParOf" srcId="{4B143E87-DE71-4847-A4D8-1EA4C8E9CFB9}" destId="{9E3369B8-5460-4607-86FE-965FF9310C71}" srcOrd="0" destOrd="0" presId="urn:microsoft.com/office/officeart/2005/8/layout/chevron2"/>
    <dgm:cxn modelId="{7E19D48D-DE69-4698-80CD-AE434F38320F}" type="presParOf" srcId="{9E3369B8-5460-4607-86FE-965FF9310C71}" destId="{CB35DADC-1D37-4C21-B57C-3E67C0272FE3}" srcOrd="0" destOrd="0" presId="urn:microsoft.com/office/officeart/2005/8/layout/chevron2"/>
    <dgm:cxn modelId="{360F5EE7-4712-4D6B-9F9C-F54BFE09C620}" type="presParOf" srcId="{9E3369B8-5460-4607-86FE-965FF9310C71}" destId="{5AD1508A-0320-436A-AACB-AE73D67EB086}" srcOrd="1" destOrd="0" presId="urn:microsoft.com/office/officeart/2005/8/layout/chevron2"/>
    <dgm:cxn modelId="{B557D9CF-3985-4A4B-B2B1-CF30F00E816F}" type="presParOf" srcId="{4B143E87-DE71-4847-A4D8-1EA4C8E9CFB9}" destId="{199A3E2D-6B7C-4FF5-AE4C-12FBC8A2C0CE}" srcOrd="1" destOrd="0" presId="urn:microsoft.com/office/officeart/2005/8/layout/chevron2"/>
    <dgm:cxn modelId="{E9FA601D-B5FB-4C6D-8717-99B8796CF6AA}" type="presParOf" srcId="{4B143E87-DE71-4847-A4D8-1EA4C8E9CFB9}" destId="{DBD4CDE7-A58F-40C8-AB37-3E98ACE57F4D}" srcOrd="2" destOrd="0" presId="urn:microsoft.com/office/officeart/2005/8/layout/chevron2"/>
    <dgm:cxn modelId="{3B46A809-1E8D-4505-A7CD-76BB10154612}" type="presParOf" srcId="{DBD4CDE7-A58F-40C8-AB37-3E98ACE57F4D}" destId="{67AD7032-3B96-4BEF-A478-90D3EE188DCB}" srcOrd="0" destOrd="0" presId="urn:microsoft.com/office/officeart/2005/8/layout/chevron2"/>
    <dgm:cxn modelId="{10A2870B-97C6-44D6-917B-0ABB982C00C4}" type="presParOf" srcId="{DBD4CDE7-A58F-40C8-AB37-3E98ACE57F4D}" destId="{F7EC4D0B-D8E0-4C69-B28E-0D0899C1E0F8}" srcOrd="1" destOrd="0" presId="urn:microsoft.com/office/officeart/2005/8/layout/chevron2"/>
    <dgm:cxn modelId="{A6A889A3-6524-4E4E-97F8-843A33380D09}" type="presParOf" srcId="{4B143E87-DE71-4847-A4D8-1EA4C8E9CFB9}" destId="{6070333C-8735-49CB-B946-C4EB2E74DD84}" srcOrd="3" destOrd="0" presId="urn:microsoft.com/office/officeart/2005/8/layout/chevron2"/>
    <dgm:cxn modelId="{768CCAD9-A9B6-4E9E-A1C1-75281A29B842}" type="presParOf" srcId="{4B143E87-DE71-4847-A4D8-1EA4C8E9CFB9}" destId="{704C847B-6290-4C64-B6F1-2383159CECF0}" srcOrd="4" destOrd="0" presId="urn:microsoft.com/office/officeart/2005/8/layout/chevron2"/>
    <dgm:cxn modelId="{D0F6D4DF-CF03-4BB0-A741-452572BBF56E}" type="presParOf" srcId="{704C847B-6290-4C64-B6F1-2383159CECF0}" destId="{6060B625-C1CB-4BE4-88A9-DBE356EEAA2F}" srcOrd="0" destOrd="0" presId="urn:microsoft.com/office/officeart/2005/8/layout/chevron2"/>
    <dgm:cxn modelId="{5418AF63-2E09-4F5E-9385-DD43B2BF7B3E}" type="presParOf" srcId="{704C847B-6290-4C64-B6F1-2383159CECF0}" destId="{F3A5B75B-EFEE-4BC2-877F-36D7DE81DCA9}" srcOrd="1" destOrd="0" presId="urn:microsoft.com/office/officeart/2005/8/layout/chevron2"/>
    <dgm:cxn modelId="{B536CA80-425D-4976-AF81-22C607DD0ABA}" type="presParOf" srcId="{4B143E87-DE71-4847-A4D8-1EA4C8E9CFB9}" destId="{DCDECFDE-A7CA-4F2D-9716-41D8A4FF7A60}" srcOrd="5" destOrd="0" presId="urn:microsoft.com/office/officeart/2005/8/layout/chevron2"/>
    <dgm:cxn modelId="{42EF7F8E-1BA4-4909-A9FA-A0DC4078C057}" type="presParOf" srcId="{4B143E87-DE71-4847-A4D8-1EA4C8E9CFB9}" destId="{2511C55E-6664-4F68-827B-0B7618C4819D}" srcOrd="6" destOrd="0" presId="urn:microsoft.com/office/officeart/2005/8/layout/chevron2"/>
    <dgm:cxn modelId="{5E479807-5EE4-4348-8433-9C12D9B7A526}" type="presParOf" srcId="{2511C55E-6664-4F68-827B-0B7618C4819D}" destId="{E1CEA260-1421-4624-AF24-9E0991DA29E3}" srcOrd="0" destOrd="0" presId="urn:microsoft.com/office/officeart/2005/8/layout/chevron2"/>
    <dgm:cxn modelId="{7B3FB4B9-8408-4745-AA07-21EFB1DBD662}" type="presParOf" srcId="{2511C55E-6664-4F68-827B-0B7618C4819D}" destId="{33B761CA-4676-400F-A00F-C0140A4FA53D}" srcOrd="1" destOrd="0" presId="urn:microsoft.com/office/officeart/2005/8/layout/chevron2"/>
    <dgm:cxn modelId="{84EAE287-0B86-4B24-837B-8036C130B299}" type="presParOf" srcId="{4B143E87-DE71-4847-A4D8-1EA4C8E9CFB9}" destId="{178A6D6F-60DA-4EE3-8242-2C048006A753}" srcOrd="7" destOrd="0" presId="urn:microsoft.com/office/officeart/2005/8/layout/chevron2"/>
    <dgm:cxn modelId="{EBF19E8F-765E-4D3D-B570-15FCE0F244BE}" type="presParOf" srcId="{4B143E87-DE71-4847-A4D8-1EA4C8E9CFB9}" destId="{9BEB44C9-D6BE-4982-99B8-EDE933A6315B}" srcOrd="8" destOrd="0" presId="urn:microsoft.com/office/officeart/2005/8/layout/chevron2"/>
    <dgm:cxn modelId="{E78D4DC9-8BCD-414D-8AB6-02364DF08400}" type="presParOf" srcId="{9BEB44C9-D6BE-4982-99B8-EDE933A6315B}" destId="{AC983EB4-3179-4820-94FA-7893FAA2582B}" srcOrd="0" destOrd="0" presId="urn:microsoft.com/office/officeart/2005/8/layout/chevron2"/>
    <dgm:cxn modelId="{AAFDDE55-68F9-4A09-AFCC-BFD982B3B3E6}" type="presParOf" srcId="{9BEB44C9-D6BE-4982-99B8-EDE933A6315B}" destId="{D64E2424-0157-469D-B2AE-049B0F983A99}" srcOrd="1" destOrd="0" presId="urn:microsoft.com/office/officeart/2005/8/layout/chevron2"/>
    <dgm:cxn modelId="{D17B38CA-B8BB-4199-B850-EF9851362AE5}" type="presParOf" srcId="{4B143E87-DE71-4847-A4D8-1EA4C8E9CFB9}" destId="{8096F006-3E58-4E10-9112-7B5D8A6B39B0}" srcOrd="9" destOrd="0" presId="urn:microsoft.com/office/officeart/2005/8/layout/chevron2"/>
    <dgm:cxn modelId="{280AA042-4F15-4182-888F-F134D454882F}" type="presParOf" srcId="{4B143E87-DE71-4847-A4D8-1EA4C8E9CFB9}" destId="{600B7FD3-FB4C-4078-B9BE-D6D2D5793692}" srcOrd="10" destOrd="0" presId="urn:microsoft.com/office/officeart/2005/8/layout/chevron2"/>
    <dgm:cxn modelId="{C85567AE-A450-49F8-815C-B5B08B38EFE9}" type="presParOf" srcId="{600B7FD3-FB4C-4078-B9BE-D6D2D5793692}" destId="{1208EBB4-4348-4482-A880-5B094FF2CE50}" srcOrd="0" destOrd="0" presId="urn:microsoft.com/office/officeart/2005/8/layout/chevron2"/>
    <dgm:cxn modelId="{A9685120-80B5-406F-9365-CD029AC7CDD1}" type="presParOf" srcId="{600B7FD3-FB4C-4078-B9BE-D6D2D5793692}" destId="{19A9F27F-07C3-442C-BE9A-27DD1F518138}" srcOrd="1" destOrd="0" presId="urn:microsoft.com/office/officeart/2005/8/layout/chevron2"/>
    <dgm:cxn modelId="{9C0E894B-B068-4402-A45C-D9246FA7CB09}" type="presParOf" srcId="{4B143E87-DE71-4847-A4D8-1EA4C8E9CFB9}" destId="{8BB086FB-B534-4E8A-997D-0218FA0FD72D}" srcOrd="11" destOrd="0" presId="urn:microsoft.com/office/officeart/2005/8/layout/chevron2"/>
    <dgm:cxn modelId="{B07A7EB1-16FB-4331-A458-220190A01C97}" type="presParOf" srcId="{4B143E87-DE71-4847-A4D8-1EA4C8E9CFB9}" destId="{F50151FB-CEA8-444A-A93D-F08D0AC05F20}" srcOrd="12" destOrd="0" presId="urn:microsoft.com/office/officeart/2005/8/layout/chevron2"/>
    <dgm:cxn modelId="{5C87C9CB-BFA5-4085-8183-D960455C34DB}" type="presParOf" srcId="{F50151FB-CEA8-444A-A93D-F08D0AC05F20}" destId="{AFE70AEE-2F92-4194-8B30-0D0E7AC980F6}" srcOrd="0" destOrd="0" presId="urn:microsoft.com/office/officeart/2005/8/layout/chevron2"/>
    <dgm:cxn modelId="{5A2AABB7-A002-4EBB-AC81-4C9D5D170B03}" type="presParOf" srcId="{F50151FB-CEA8-444A-A93D-F08D0AC05F20}" destId="{AD649724-11B5-4DE8-B92E-2A6E9A6C18B4}"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ED70D1-A031-4B9A-8632-C9D32C79CAE6}" type="doc">
      <dgm:prSet loTypeId="urn:microsoft.com/office/officeart/2005/8/layout/radial6" loCatId="relationship" qsTypeId="urn:microsoft.com/office/officeart/2005/8/quickstyle/simple1" qsCatId="simple" csTypeId="urn:microsoft.com/office/officeart/2005/8/colors/colorful4" csCatId="colorful" phldr="1"/>
      <dgm:spPr/>
      <dgm:t>
        <a:bodyPr/>
        <a:lstStyle/>
        <a:p>
          <a:endParaRPr lang="en-US"/>
        </a:p>
      </dgm:t>
    </dgm:pt>
    <dgm:pt modelId="{5ADBD4B3-1897-4346-9344-78FA42BB88BD}">
      <dgm:prSet phldrT="[Text]"/>
      <dgm:spPr/>
      <dgm:t>
        <a:bodyPr/>
        <a:lstStyle/>
        <a:p>
          <a:r>
            <a:rPr lang="en-US" b="1" dirty="0" smtClean="0"/>
            <a:t>QPPL</a:t>
          </a:r>
          <a:endParaRPr lang="en-US" b="1" dirty="0"/>
        </a:p>
      </dgm:t>
    </dgm:pt>
    <dgm:pt modelId="{5EDAA85B-D0E7-4A9C-AAA2-EFF40B013A5F}" cxnId="{A5484558-CA5B-4797-AD64-5D03F521193D}" type="parTrans">
      <dgm:prSet/>
      <dgm:spPr/>
      <dgm:t>
        <a:bodyPr/>
        <a:lstStyle/>
        <a:p>
          <a:endParaRPr lang="en-US" b="1"/>
        </a:p>
      </dgm:t>
    </dgm:pt>
    <dgm:pt modelId="{8204173E-389E-4F24-8C51-A1646215674F}" cxnId="{A5484558-CA5B-4797-AD64-5D03F521193D}" type="sibTrans">
      <dgm:prSet/>
      <dgm:spPr/>
      <dgm:t>
        <a:bodyPr/>
        <a:lstStyle/>
        <a:p>
          <a:endParaRPr lang="en-US" b="1"/>
        </a:p>
      </dgm:t>
    </dgm:pt>
    <dgm:pt modelId="{4D180C13-191F-4999-B750-70124F3508D4}">
      <dgm:prSet phldrT="[Text]"/>
      <dgm:spPr/>
      <dgm:t>
        <a:bodyPr/>
        <a:lstStyle/>
        <a:p>
          <a:r>
            <a:rPr lang="en-US" b="1" dirty="0" err="1" smtClean="0"/>
            <a:t>Giả</a:t>
          </a:r>
          <a:r>
            <a:rPr lang="en-US" b="1" dirty="0" smtClean="0"/>
            <a:t> </a:t>
          </a:r>
          <a:r>
            <a:rPr lang="en-US" b="1" dirty="0" err="1" smtClean="0"/>
            <a:t>định</a:t>
          </a:r>
          <a:endParaRPr lang="en-US" b="1" dirty="0"/>
        </a:p>
      </dgm:t>
    </dgm:pt>
    <dgm:pt modelId="{892AD2C1-1168-4F8D-88F9-ED253381195A}" cxnId="{82A8839B-4F5B-4D58-BFEC-288720E3475C}" type="parTrans">
      <dgm:prSet/>
      <dgm:spPr/>
      <dgm:t>
        <a:bodyPr/>
        <a:lstStyle/>
        <a:p>
          <a:endParaRPr lang="en-US" b="1"/>
        </a:p>
      </dgm:t>
    </dgm:pt>
    <dgm:pt modelId="{EC1C13A8-C1F4-4E02-B7B0-6AB099286BE3}" cxnId="{82A8839B-4F5B-4D58-BFEC-288720E3475C}" type="sibTrans">
      <dgm:prSet/>
      <dgm:spPr/>
      <dgm:t>
        <a:bodyPr/>
        <a:lstStyle/>
        <a:p>
          <a:endParaRPr lang="en-US" b="1"/>
        </a:p>
      </dgm:t>
    </dgm:pt>
    <dgm:pt modelId="{8A0B7A14-6A5B-4182-B507-D2AF75E08C32}">
      <dgm:prSet phldrT="[Text]"/>
      <dgm:spPr/>
      <dgm:t>
        <a:bodyPr/>
        <a:lstStyle/>
        <a:p>
          <a:r>
            <a:rPr lang="en-US" b="1" dirty="0" err="1" smtClean="0"/>
            <a:t>Chế</a:t>
          </a:r>
          <a:r>
            <a:rPr lang="en-US" b="1" dirty="0" smtClean="0"/>
            <a:t> </a:t>
          </a:r>
          <a:r>
            <a:rPr lang="en-US" b="1" dirty="0" err="1" smtClean="0"/>
            <a:t>tài</a:t>
          </a:r>
          <a:endParaRPr lang="en-US" b="1" dirty="0"/>
        </a:p>
      </dgm:t>
    </dgm:pt>
    <dgm:pt modelId="{EABC3E28-325B-48EA-86DE-1269F640057A}" cxnId="{FB1AE86D-79AD-43AC-B9C7-B1CEE24651B6}" type="parTrans">
      <dgm:prSet/>
      <dgm:spPr/>
      <dgm:t>
        <a:bodyPr/>
        <a:lstStyle/>
        <a:p>
          <a:endParaRPr lang="en-US" b="1"/>
        </a:p>
      </dgm:t>
    </dgm:pt>
    <dgm:pt modelId="{35758540-2D4D-49C5-BDBB-88413EB7A6E1}" cxnId="{FB1AE86D-79AD-43AC-B9C7-B1CEE24651B6}" type="sibTrans">
      <dgm:prSet/>
      <dgm:spPr/>
      <dgm:t>
        <a:bodyPr/>
        <a:lstStyle/>
        <a:p>
          <a:endParaRPr lang="en-US" b="1"/>
        </a:p>
      </dgm:t>
    </dgm:pt>
    <dgm:pt modelId="{11A540A8-9C98-4C20-948E-2BF0407C4108}">
      <dgm:prSet phldrT="[Text]"/>
      <dgm:spPr/>
      <dgm:t>
        <a:bodyPr/>
        <a:lstStyle/>
        <a:p>
          <a:r>
            <a:rPr lang="en-US" b="1" dirty="0" err="1" smtClean="0"/>
            <a:t>Quy</a:t>
          </a:r>
          <a:r>
            <a:rPr lang="en-US" b="1" dirty="0" smtClean="0"/>
            <a:t> </a:t>
          </a:r>
          <a:r>
            <a:rPr lang="en-US" b="1" dirty="0" err="1" smtClean="0"/>
            <a:t>định</a:t>
          </a:r>
          <a:endParaRPr lang="en-US" b="1" dirty="0"/>
        </a:p>
      </dgm:t>
    </dgm:pt>
    <dgm:pt modelId="{82001D18-3FB6-4C75-AF90-FFFB01CEA484}" cxnId="{2E507F9D-51E3-4C9F-B8D4-E9053720BE57}" type="parTrans">
      <dgm:prSet/>
      <dgm:spPr/>
      <dgm:t>
        <a:bodyPr/>
        <a:lstStyle/>
        <a:p>
          <a:endParaRPr lang="en-US" b="1"/>
        </a:p>
      </dgm:t>
    </dgm:pt>
    <dgm:pt modelId="{BBAFC11B-AED0-4121-B312-0649818DE35A}" cxnId="{2E507F9D-51E3-4C9F-B8D4-E9053720BE57}" type="sibTrans">
      <dgm:prSet/>
      <dgm:spPr/>
      <dgm:t>
        <a:bodyPr/>
        <a:lstStyle/>
        <a:p>
          <a:endParaRPr lang="en-US" b="1"/>
        </a:p>
      </dgm:t>
    </dgm:pt>
    <dgm:pt modelId="{5AD1F994-5230-4EC1-9627-461F1384B8D0}" type="pres">
      <dgm:prSet presAssocID="{F8ED70D1-A031-4B9A-8632-C9D32C79CAE6}" presName="Name0" presStyleCnt="0">
        <dgm:presLayoutVars>
          <dgm:chMax val="1"/>
          <dgm:dir/>
          <dgm:animLvl val="ctr"/>
          <dgm:resizeHandles val="exact"/>
        </dgm:presLayoutVars>
      </dgm:prSet>
      <dgm:spPr/>
      <dgm:t>
        <a:bodyPr/>
        <a:lstStyle/>
        <a:p>
          <a:endParaRPr lang="en-US"/>
        </a:p>
      </dgm:t>
    </dgm:pt>
    <dgm:pt modelId="{83293566-5F8B-4B5F-A571-676BA4F53B32}" type="pres">
      <dgm:prSet presAssocID="{5ADBD4B3-1897-4346-9344-78FA42BB88BD}" presName="centerShape" presStyleLbl="node0" presStyleIdx="0" presStyleCnt="1" custScaleX="95271" custScaleY="65948" custLinFactNeighborX="-417" custLinFactNeighborY="-1714"/>
      <dgm:spPr/>
      <dgm:t>
        <a:bodyPr/>
        <a:lstStyle/>
        <a:p>
          <a:endParaRPr lang="en-US"/>
        </a:p>
      </dgm:t>
    </dgm:pt>
    <dgm:pt modelId="{7F3BE84A-D7DF-46CF-AFB8-D4D7FEF79B0E}" type="pres">
      <dgm:prSet presAssocID="{4D180C13-191F-4999-B750-70124F3508D4}" presName="node" presStyleLbl="node1" presStyleIdx="0" presStyleCnt="3" custScaleX="192677" custScaleY="90595" custRadScaleRad="97962" custRadScaleInc="4237">
        <dgm:presLayoutVars>
          <dgm:bulletEnabled val="1"/>
        </dgm:presLayoutVars>
      </dgm:prSet>
      <dgm:spPr/>
      <dgm:t>
        <a:bodyPr/>
        <a:lstStyle/>
        <a:p>
          <a:endParaRPr lang="en-US"/>
        </a:p>
      </dgm:t>
    </dgm:pt>
    <dgm:pt modelId="{A4EA8EE3-5F02-4EEA-8984-26E5815B8AFC}" type="pres">
      <dgm:prSet presAssocID="{4D180C13-191F-4999-B750-70124F3508D4}" presName="dummy" presStyleCnt="0"/>
      <dgm:spPr/>
      <dgm:t>
        <a:bodyPr/>
        <a:lstStyle/>
        <a:p>
          <a:endParaRPr lang="en-US"/>
        </a:p>
      </dgm:t>
    </dgm:pt>
    <dgm:pt modelId="{216F4915-63BA-4431-A0BB-094CE229FA02}" type="pres">
      <dgm:prSet presAssocID="{EC1C13A8-C1F4-4E02-B7B0-6AB099286BE3}" presName="sibTrans" presStyleLbl="sibTrans2D1" presStyleIdx="0" presStyleCnt="3"/>
      <dgm:spPr/>
      <dgm:t>
        <a:bodyPr/>
        <a:lstStyle/>
        <a:p>
          <a:endParaRPr lang="en-US"/>
        </a:p>
      </dgm:t>
    </dgm:pt>
    <dgm:pt modelId="{67338F11-D7AF-428F-9625-8BD8F2E7A4F1}" type="pres">
      <dgm:prSet presAssocID="{8A0B7A14-6A5B-4182-B507-D2AF75E08C32}" presName="node" presStyleLbl="node1" presStyleIdx="1" presStyleCnt="3" custScaleX="183998" custScaleY="102646" custRadScaleRad="114968" custRadScaleInc="-13486">
        <dgm:presLayoutVars>
          <dgm:bulletEnabled val="1"/>
        </dgm:presLayoutVars>
      </dgm:prSet>
      <dgm:spPr/>
      <dgm:t>
        <a:bodyPr/>
        <a:lstStyle/>
        <a:p>
          <a:endParaRPr lang="en-US"/>
        </a:p>
      </dgm:t>
    </dgm:pt>
    <dgm:pt modelId="{0234A2B6-3D2A-4ECB-BB19-329FCAD0AA82}" type="pres">
      <dgm:prSet presAssocID="{8A0B7A14-6A5B-4182-B507-D2AF75E08C32}" presName="dummy" presStyleCnt="0"/>
      <dgm:spPr/>
      <dgm:t>
        <a:bodyPr/>
        <a:lstStyle/>
        <a:p>
          <a:endParaRPr lang="en-US"/>
        </a:p>
      </dgm:t>
    </dgm:pt>
    <dgm:pt modelId="{4CF24CF1-9014-4CA6-9C0B-99452E0FE56A}" type="pres">
      <dgm:prSet presAssocID="{35758540-2D4D-49C5-BDBB-88413EB7A6E1}" presName="sibTrans" presStyleLbl="sibTrans2D1" presStyleIdx="1" presStyleCnt="3" custLinFactNeighborX="3080" custLinFactNeighborY="-14763"/>
      <dgm:spPr/>
      <dgm:t>
        <a:bodyPr/>
        <a:lstStyle/>
        <a:p>
          <a:endParaRPr lang="en-US"/>
        </a:p>
      </dgm:t>
    </dgm:pt>
    <dgm:pt modelId="{92BC87B9-003A-4472-B54B-49AE61FA0167}" type="pres">
      <dgm:prSet presAssocID="{11A540A8-9C98-4C20-948E-2BF0407C4108}" presName="node" presStyleLbl="node1" presStyleIdx="2" presStyleCnt="3" custScaleX="212333" custScaleY="97792" custRadScaleRad="122821" custRadScaleInc="19675">
        <dgm:presLayoutVars>
          <dgm:bulletEnabled val="1"/>
        </dgm:presLayoutVars>
      </dgm:prSet>
      <dgm:spPr/>
      <dgm:t>
        <a:bodyPr/>
        <a:lstStyle/>
        <a:p>
          <a:endParaRPr lang="en-US"/>
        </a:p>
      </dgm:t>
    </dgm:pt>
    <dgm:pt modelId="{F8F2774C-7765-45C4-8A60-35FE831C2ECF}" type="pres">
      <dgm:prSet presAssocID="{11A540A8-9C98-4C20-948E-2BF0407C4108}" presName="dummy" presStyleCnt="0"/>
      <dgm:spPr/>
      <dgm:t>
        <a:bodyPr/>
        <a:lstStyle/>
        <a:p>
          <a:endParaRPr lang="en-US"/>
        </a:p>
      </dgm:t>
    </dgm:pt>
    <dgm:pt modelId="{002F6C82-4FB8-4ED7-81D7-FED05A2D7EC7}" type="pres">
      <dgm:prSet presAssocID="{BBAFC11B-AED0-4121-B312-0649818DE35A}" presName="sibTrans" presStyleLbl="sibTrans2D1" presStyleIdx="2" presStyleCnt="3" custLinFactNeighborX="7732" custLinFactNeighborY="3284"/>
      <dgm:spPr/>
      <dgm:t>
        <a:bodyPr/>
        <a:lstStyle/>
        <a:p>
          <a:endParaRPr lang="en-US"/>
        </a:p>
      </dgm:t>
    </dgm:pt>
  </dgm:ptLst>
  <dgm:cxnLst>
    <dgm:cxn modelId="{6F066359-878B-4C77-BA34-7FED1AE888A3}" type="presOf" srcId="{BBAFC11B-AED0-4121-B312-0649818DE35A}" destId="{002F6C82-4FB8-4ED7-81D7-FED05A2D7EC7}" srcOrd="0" destOrd="0" presId="urn:microsoft.com/office/officeart/2005/8/layout/radial6"/>
    <dgm:cxn modelId="{82A8839B-4F5B-4D58-BFEC-288720E3475C}" srcId="{5ADBD4B3-1897-4346-9344-78FA42BB88BD}" destId="{4D180C13-191F-4999-B750-70124F3508D4}" srcOrd="0" destOrd="0" parTransId="{892AD2C1-1168-4F8D-88F9-ED253381195A}" sibTransId="{EC1C13A8-C1F4-4E02-B7B0-6AB099286BE3}"/>
    <dgm:cxn modelId="{806AA98C-D1E6-4112-9C5D-43589D2B1215}" type="presOf" srcId="{35758540-2D4D-49C5-BDBB-88413EB7A6E1}" destId="{4CF24CF1-9014-4CA6-9C0B-99452E0FE56A}" srcOrd="0" destOrd="0" presId="urn:microsoft.com/office/officeart/2005/8/layout/radial6"/>
    <dgm:cxn modelId="{A5484558-CA5B-4797-AD64-5D03F521193D}" srcId="{F8ED70D1-A031-4B9A-8632-C9D32C79CAE6}" destId="{5ADBD4B3-1897-4346-9344-78FA42BB88BD}" srcOrd="0" destOrd="0" parTransId="{5EDAA85B-D0E7-4A9C-AAA2-EFF40B013A5F}" sibTransId="{8204173E-389E-4F24-8C51-A1646215674F}"/>
    <dgm:cxn modelId="{BB2F0482-0294-48EF-AB06-6E09AA6BF9D0}" type="presOf" srcId="{EC1C13A8-C1F4-4E02-B7B0-6AB099286BE3}" destId="{216F4915-63BA-4431-A0BB-094CE229FA02}" srcOrd="0" destOrd="0" presId="urn:microsoft.com/office/officeart/2005/8/layout/radial6"/>
    <dgm:cxn modelId="{BAACC205-8C8D-4412-8F1B-F2EC71919B49}" type="presOf" srcId="{11A540A8-9C98-4C20-948E-2BF0407C4108}" destId="{92BC87B9-003A-4472-B54B-49AE61FA0167}" srcOrd="0" destOrd="0" presId="urn:microsoft.com/office/officeart/2005/8/layout/radial6"/>
    <dgm:cxn modelId="{5EFEC038-C4DD-4BB0-9927-756BB20E64A7}" type="presOf" srcId="{8A0B7A14-6A5B-4182-B507-D2AF75E08C32}" destId="{67338F11-D7AF-428F-9625-8BD8F2E7A4F1}" srcOrd="0" destOrd="0" presId="urn:microsoft.com/office/officeart/2005/8/layout/radial6"/>
    <dgm:cxn modelId="{0B4474CF-C34E-401B-98AA-9A40147CA4F3}" type="presOf" srcId="{5ADBD4B3-1897-4346-9344-78FA42BB88BD}" destId="{83293566-5F8B-4B5F-A571-676BA4F53B32}" srcOrd="0" destOrd="0" presId="urn:microsoft.com/office/officeart/2005/8/layout/radial6"/>
    <dgm:cxn modelId="{53467580-E6C5-4520-9918-C743148515A4}" type="presOf" srcId="{4D180C13-191F-4999-B750-70124F3508D4}" destId="{7F3BE84A-D7DF-46CF-AFB8-D4D7FEF79B0E}" srcOrd="0" destOrd="0" presId="urn:microsoft.com/office/officeart/2005/8/layout/radial6"/>
    <dgm:cxn modelId="{6F413E2E-1EBD-4EF9-8853-A13ACC969FA2}" type="presOf" srcId="{F8ED70D1-A031-4B9A-8632-C9D32C79CAE6}" destId="{5AD1F994-5230-4EC1-9627-461F1384B8D0}" srcOrd="0" destOrd="0" presId="urn:microsoft.com/office/officeart/2005/8/layout/radial6"/>
    <dgm:cxn modelId="{2E507F9D-51E3-4C9F-B8D4-E9053720BE57}" srcId="{5ADBD4B3-1897-4346-9344-78FA42BB88BD}" destId="{11A540A8-9C98-4C20-948E-2BF0407C4108}" srcOrd="2" destOrd="0" parTransId="{82001D18-3FB6-4C75-AF90-FFFB01CEA484}" sibTransId="{BBAFC11B-AED0-4121-B312-0649818DE35A}"/>
    <dgm:cxn modelId="{FB1AE86D-79AD-43AC-B9C7-B1CEE24651B6}" srcId="{5ADBD4B3-1897-4346-9344-78FA42BB88BD}" destId="{8A0B7A14-6A5B-4182-B507-D2AF75E08C32}" srcOrd="1" destOrd="0" parTransId="{EABC3E28-325B-48EA-86DE-1269F640057A}" sibTransId="{35758540-2D4D-49C5-BDBB-88413EB7A6E1}"/>
    <dgm:cxn modelId="{EFCED849-6E3E-403B-9866-1073EF95AD5A}" type="presParOf" srcId="{5AD1F994-5230-4EC1-9627-461F1384B8D0}" destId="{83293566-5F8B-4B5F-A571-676BA4F53B32}" srcOrd="0" destOrd="0" presId="urn:microsoft.com/office/officeart/2005/8/layout/radial6"/>
    <dgm:cxn modelId="{098C8D98-F337-42B5-BD05-7E381AFE1AD1}" type="presParOf" srcId="{5AD1F994-5230-4EC1-9627-461F1384B8D0}" destId="{7F3BE84A-D7DF-46CF-AFB8-D4D7FEF79B0E}" srcOrd="1" destOrd="0" presId="urn:microsoft.com/office/officeart/2005/8/layout/radial6"/>
    <dgm:cxn modelId="{A1EDCE8B-4AF0-4210-9646-3970A335DC06}" type="presParOf" srcId="{5AD1F994-5230-4EC1-9627-461F1384B8D0}" destId="{A4EA8EE3-5F02-4EEA-8984-26E5815B8AFC}" srcOrd="2" destOrd="0" presId="urn:microsoft.com/office/officeart/2005/8/layout/radial6"/>
    <dgm:cxn modelId="{D402F5EC-7685-413A-B893-8279F77FDDA1}" type="presParOf" srcId="{5AD1F994-5230-4EC1-9627-461F1384B8D0}" destId="{216F4915-63BA-4431-A0BB-094CE229FA02}" srcOrd="3" destOrd="0" presId="urn:microsoft.com/office/officeart/2005/8/layout/radial6"/>
    <dgm:cxn modelId="{BE7EE43B-BED2-4415-8528-17032106BDBA}" type="presParOf" srcId="{5AD1F994-5230-4EC1-9627-461F1384B8D0}" destId="{67338F11-D7AF-428F-9625-8BD8F2E7A4F1}" srcOrd="4" destOrd="0" presId="urn:microsoft.com/office/officeart/2005/8/layout/radial6"/>
    <dgm:cxn modelId="{1C7C6F3F-9B12-4E98-A4FE-2A08A863AB15}" type="presParOf" srcId="{5AD1F994-5230-4EC1-9627-461F1384B8D0}" destId="{0234A2B6-3D2A-4ECB-BB19-329FCAD0AA82}" srcOrd="5" destOrd="0" presId="urn:microsoft.com/office/officeart/2005/8/layout/radial6"/>
    <dgm:cxn modelId="{FE5560EC-9C69-493B-B87C-CACBCA7FAE36}" type="presParOf" srcId="{5AD1F994-5230-4EC1-9627-461F1384B8D0}" destId="{4CF24CF1-9014-4CA6-9C0B-99452E0FE56A}" srcOrd="6" destOrd="0" presId="urn:microsoft.com/office/officeart/2005/8/layout/radial6"/>
    <dgm:cxn modelId="{A4BA9801-D7E0-4D0C-91BE-3B45A2C61145}" type="presParOf" srcId="{5AD1F994-5230-4EC1-9627-461F1384B8D0}" destId="{92BC87B9-003A-4472-B54B-49AE61FA0167}" srcOrd="7" destOrd="0" presId="urn:microsoft.com/office/officeart/2005/8/layout/radial6"/>
    <dgm:cxn modelId="{EF2C7619-638F-44BD-830B-1B9EF95368B9}" type="presParOf" srcId="{5AD1F994-5230-4EC1-9627-461F1384B8D0}" destId="{F8F2774C-7765-45C4-8A60-35FE831C2ECF}" srcOrd="8" destOrd="0" presId="urn:microsoft.com/office/officeart/2005/8/layout/radial6"/>
    <dgm:cxn modelId="{DE0BEA29-5AC4-4F2B-B6DF-38B4C0CF8E2B}" type="presParOf" srcId="{5AD1F994-5230-4EC1-9627-461F1384B8D0}" destId="{002F6C82-4FB8-4ED7-81D7-FED05A2D7EC7}" srcOrd="9"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8A589E-1E5A-46D6-954A-AFB6511DBD44}" type="doc">
      <dgm:prSet loTypeId="urn:microsoft.com/office/officeart/2005/8/layout/target1" loCatId="relationship" qsTypeId="urn:microsoft.com/office/officeart/2005/8/quickstyle/simple1" qsCatId="simple" csTypeId="urn:microsoft.com/office/officeart/2005/8/colors/colorful5" csCatId="colorful" phldr="1"/>
      <dgm:spPr/>
    </dgm:pt>
    <dgm:pt modelId="{F963C2CB-AC6D-4D05-871E-74530F1EBB30}">
      <dgm:prSet phldrT="[Text]" custT="1"/>
      <dgm:spPr>
        <a:solidFill>
          <a:srgbClr val="FFFF00"/>
        </a:solidFill>
      </dgm:spPr>
      <dgm:t>
        <a:bodyPr/>
        <a:lstStyle/>
        <a:p>
          <a:pPr algn="ctr"/>
          <a:r>
            <a:rPr lang="en-US" sz="3500" b="1" dirty="0" smtClean="0">
              <a:solidFill>
                <a:schemeClr val="tx1"/>
              </a:solidFill>
              <a:latin typeface="Times New Roman" panose="02020603050405020304" pitchFamily="18" charset="0"/>
              <a:cs typeface="Times New Roman" panose="02020603050405020304" pitchFamily="18" charset="0"/>
            </a:rPr>
            <a:t>QPPL</a:t>
          </a:r>
          <a:endParaRPr lang="en-US" sz="3500" b="1" dirty="0">
            <a:solidFill>
              <a:schemeClr val="tx1"/>
            </a:solidFill>
            <a:latin typeface="Times New Roman" panose="02020603050405020304" pitchFamily="18" charset="0"/>
            <a:cs typeface="Times New Roman" panose="02020603050405020304" pitchFamily="18" charset="0"/>
          </a:endParaRPr>
        </a:p>
      </dgm:t>
    </dgm:pt>
    <dgm:pt modelId="{ED33E7EF-29F2-4178-A10B-1BDD5D36276E}" cxnId="{17A7B436-8585-4F7B-8E1E-7BD339D3DB24}" type="parTrans">
      <dgm:prSet/>
      <dgm:spPr/>
      <dgm:t>
        <a:bodyPr/>
        <a:lstStyle/>
        <a:p>
          <a:endParaRPr lang="en-US">
            <a:latin typeface="Times New Roman" panose="02020603050405020304" pitchFamily="18" charset="0"/>
            <a:cs typeface="Times New Roman" panose="02020603050405020304" pitchFamily="18" charset="0"/>
          </a:endParaRPr>
        </a:p>
      </dgm:t>
    </dgm:pt>
    <dgm:pt modelId="{26E7B475-50DC-4DCF-ABAB-FF8897343A5E}" cxnId="{17A7B436-8585-4F7B-8E1E-7BD339D3DB24}" type="sibTrans">
      <dgm:prSet/>
      <dgm:spPr/>
      <dgm:t>
        <a:bodyPr/>
        <a:lstStyle/>
        <a:p>
          <a:endParaRPr lang="en-US">
            <a:latin typeface="Times New Roman" panose="02020603050405020304" pitchFamily="18" charset="0"/>
            <a:cs typeface="Times New Roman" panose="02020603050405020304" pitchFamily="18" charset="0"/>
          </a:endParaRPr>
        </a:p>
      </dgm:t>
    </dgm:pt>
    <dgm:pt modelId="{382C5A8D-472F-4DA3-849B-D3896D298BA7}">
      <dgm:prSet phldrT="[Text]"/>
      <dgm:spPr>
        <a:ln>
          <a:solidFill>
            <a:srgbClr val="AB379D"/>
          </a:solidFill>
        </a:ln>
      </dgm:spPr>
      <dgm:t>
        <a:bodyPr/>
        <a:lstStyle/>
        <a:p>
          <a:r>
            <a:rPr lang="en-US" b="1" dirty="0" err="1" smtClean="0">
              <a:solidFill>
                <a:srgbClr val="AB379D"/>
              </a:solidFill>
              <a:latin typeface="Times New Roman" panose="02020603050405020304" pitchFamily="18" charset="0"/>
              <a:cs typeface="Times New Roman" panose="02020603050405020304" pitchFamily="18" charset="0"/>
            </a:rPr>
            <a:t>Chế</a:t>
          </a:r>
          <a:r>
            <a:rPr lang="en-US" b="1" dirty="0" smtClean="0">
              <a:solidFill>
                <a:srgbClr val="AB379D"/>
              </a:solidFill>
              <a:latin typeface="Times New Roman" panose="02020603050405020304" pitchFamily="18" charset="0"/>
              <a:cs typeface="Times New Roman" panose="02020603050405020304" pitchFamily="18" charset="0"/>
            </a:rPr>
            <a:t> </a:t>
          </a:r>
          <a:r>
            <a:rPr lang="en-US" b="1" dirty="0" err="1" smtClean="0">
              <a:solidFill>
                <a:srgbClr val="AB379D"/>
              </a:solidFill>
              <a:latin typeface="Times New Roman" panose="02020603050405020304" pitchFamily="18" charset="0"/>
              <a:cs typeface="Times New Roman" panose="02020603050405020304" pitchFamily="18" charset="0"/>
            </a:rPr>
            <a:t>định</a:t>
          </a:r>
          <a:r>
            <a:rPr lang="en-US" b="1" dirty="0" smtClean="0">
              <a:solidFill>
                <a:srgbClr val="AB379D"/>
              </a:solidFill>
              <a:latin typeface="Times New Roman" panose="02020603050405020304" pitchFamily="18" charset="0"/>
              <a:cs typeface="Times New Roman" panose="02020603050405020304" pitchFamily="18" charset="0"/>
            </a:rPr>
            <a:t> </a:t>
          </a:r>
          <a:r>
            <a:rPr lang="en-US" b="1" dirty="0" err="1" smtClean="0">
              <a:solidFill>
                <a:srgbClr val="AB379D"/>
              </a:solidFill>
              <a:latin typeface="Times New Roman" panose="02020603050405020304" pitchFamily="18" charset="0"/>
              <a:cs typeface="Times New Roman" panose="02020603050405020304" pitchFamily="18" charset="0"/>
            </a:rPr>
            <a:t>pháp</a:t>
          </a:r>
          <a:r>
            <a:rPr lang="en-US" b="1" dirty="0" smtClean="0">
              <a:solidFill>
                <a:srgbClr val="AB379D"/>
              </a:solidFill>
              <a:latin typeface="Times New Roman" panose="02020603050405020304" pitchFamily="18" charset="0"/>
              <a:cs typeface="Times New Roman" panose="02020603050405020304" pitchFamily="18" charset="0"/>
            </a:rPr>
            <a:t> </a:t>
          </a:r>
          <a:r>
            <a:rPr lang="en-US" b="1" dirty="0" err="1" smtClean="0">
              <a:solidFill>
                <a:srgbClr val="AB379D"/>
              </a:solidFill>
              <a:latin typeface="Times New Roman" panose="02020603050405020304" pitchFamily="18" charset="0"/>
              <a:cs typeface="Times New Roman" panose="02020603050405020304" pitchFamily="18" charset="0"/>
            </a:rPr>
            <a:t>luật</a:t>
          </a:r>
          <a:endParaRPr lang="en-US" b="1" dirty="0">
            <a:solidFill>
              <a:srgbClr val="AB379D"/>
            </a:solidFill>
            <a:latin typeface="Times New Roman" panose="02020603050405020304" pitchFamily="18" charset="0"/>
            <a:cs typeface="Times New Roman" panose="02020603050405020304" pitchFamily="18" charset="0"/>
          </a:endParaRPr>
        </a:p>
      </dgm:t>
    </dgm:pt>
    <dgm:pt modelId="{9511A276-4BE5-4107-A7BA-C245489101D1}" cxnId="{1E16D590-E8CA-49CD-BC67-76D65157EDD2}" type="parTrans">
      <dgm:prSet/>
      <dgm:spPr/>
      <dgm:t>
        <a:bodyPr/>
        <a:lstStyle/>
        <a:p>
          <a:endParaRPr lang="en-US">
            <a:latin typeface="Times New Roman" panose="02020603050405020304" pitchFamily="18" charset="0"/>
            <a:cs typeface="Times New Roman" panose="02020603050405020304" pitchFamily="18" charset="0"/>
          </a:endParaRPr>
        </a:p>
      </dgm:t>
    </dgm:pt>
    <dgm:pt modelId="{0C8B2790-CFAA-4B92-BC64-601C98729FA4}" cxnId="{1E16D590-E8CA-49CD-BC67-76D65157EDD2}" type="sibTrans">
      <dgm:prSet/>
      <dgm:spPr/>
      <dgm:t>
        <a:bodyPr/>
        <a:lstStyle/>
        <a:p>
          <a:endParaRPr lang="en-US">
            <a:latin typeface="Times New Roman" panose="02020603050405020304" pitchFamily="18" charset="0"/>
            <a:cs typeface="Times New Roman" panose="02020603050405020304" pitchFamily="18" charset="0"/>
          </a:endParaRPr>
        </a:p>
      </dgm:t>
    </dgm:pt>
    <dgm:pt modelId="{3B3F199E-F319-4F5E-87F1-894569C284B5}">
      <dgm:prSet phldrT="[Text]"/>
      <dgm:spPr>
        <a:solidFill>
          <a:schemeClr val="accent6">
            <a:lumMod val="75000"/>
          </a:schemeClr>
        </a:solidFill>
      </dgm:spPr>
      <dgm:t>
        <a:bodyPr/>
        <a:lstStyle/>
        <a:p>
          <a:pPr algn="ctr"/>
          <a:r>
            <a:rPr lang="en-US" b="1" dirty="0" err="1" smtClean="0">
              <a:solidFill>
                <a:schemeClr val="bg1"/>
              </a:solidFill>
              <a:latin typeface="Times New Roman" panose="02020603050405020304" pitchFamily="18" charset="0"/>
              <a:cs typeface="Times New Roman" panose="02020603050405020304" pitchFamily="18" charset="0"/>
            </a:rPr>
            <a:t>Ngành</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luật</a:t>
          </a:r>
          <a:endParaRPr lang="en-US" b="1" dirty="0">
            <a:solidFill>
              <a:schemeClr val="bg1"/>
            </a:solidFill>
            <a:latin typeface="Times New Roman" panose="02020603050405020304" pitchFamily="18" charset="0"/>
            <a:cs typeface="Times New Roman" panose="02020603050405020304" pitchFamily="18" charset="0"/>
          </a:endParaRPr>
        </a:p>
      </dgm:t>
    </dgm:pt>
    <dgm:pt modelId="{DF4144FF-49C3-4688-9A1B-D30A05ADE191}" cxnId="{15F5483A-41D3-4BEA-8165-9278DB487C06}" type="parTrans">
      <dgm:prSet/>
      <dgm:spPr/>
      <dgm:t>
        <a:bodyPr/>
        <a:lstStyle/>
        <a:p>
          <a:endParaRPr lang="en-US">
            <a:latin typeface="Times New Roman" panose="02020603050405020304" pitchFamily="18" charset="0"/>
            <a:cs typeface="Times New Roman" panose="02020603050405020304" pitchFamily="18" charset="0"/>
          </a:endParaRPr>
        </a:p>
      </dgm:t>
    </dgm:pt>
    <dgm:pt modelId="{5CB471F5-C051-439F-AF44-B808FC6445F6}" cxnId="{15F5483A-41D3-4BEA-8165-9278DB487C06}" type="sibTrans">
      <dgm:prSet/>
      <dgm:spPr/>
      <dgm:t>
        <a:bodyPr/>
        <a:lstStyle/>
        <a:p>
          <a:endParaRPr lang="en-US">
            <a:latin typeface="Times New Roman" panose="02020603050405020304" pitchFamily="18" charset="0"/>
            <a:cs typeface="Times New Roman" panose="02020603050405020304" pitchFamily="18" charset="0"/>
          </a:endParaRPr>
        </a:p>
      </dgm:t>
    </dgm:pt>
    <dgm:pt modelId="{6B37C81E-EBBE-4031-9E29-9F28B1DFF6B0}" type="pres">
      <dgm:prSet presAssocID="{4A8A589E-1E5A-46D6-954A-AFB6511DBD44}" presName="composite" presStyleCnt="0">
        <dgm:presLayoutVars>
          <dgm:chMax val="5"/>
          <dgm:dir/>
          <dgm:resizeHandles val="exact"/>
        </dgm:presLayoutVars>
      </dgm:prSet>
      <dgm:spPr/>
    </dgm:pt>
    <dgm:pt modelId="{4E063065-D503-41B8-9C7A-D1AAD5CE1C09}" type="pres">
      <dgm:prSet presAssocID="{F963C2CB-AC6D-4D05-871E-74530F1EBB30}" presName="circle1" presStyleLbl="lnNode1" presStyleIdx="0" presStyleCnt="3"/>
      <dgm:spPr>
        <a:solidFill>
          <a:srgbClr val="FFFF00"/>
        </a:solidFill>
      </dgm:spPr>
    </dgm:pt>
    <dgm:pt modelId="{71941EEC-D569-46EF-8187-B3D08E2EBFCD}" type="pres">
      <dgm:prSet presAssocID="{F963C2CB-AC6D-4D05-871E-74530F1EBB30}" presName="text1" presStyleLbl="revTx" presStyleIdx="0" presStyleCnt="3">
        <dgm:presLayoutVars>
          <dgm:bulletEnabled val="1"/>
        </dgm:presLayoutVars>
      </dgm:prSet>
      <dgm:spPr/>
      <dgm:t>
        <a:bodyPr/>
        <a:lstStyle/>
        <a:p>
          <a:endParaRPr lang="en-US"/>
        </a:p>
      </dgm:t>
    </dgm:pt>
    <dgm:pt modelId="{DB3671A3-900F-4D12-BE22-6C8E51D6266C}" type="pres">
      <dgm:prSet presAssocID="{F963C2CB-AC6D-4D05-871E-74530F1EBB30}" presName="line1" presStyleLbl="callout" presStyleIdx="0" presStyleCnt="6"/>
      <dgm:spPr/>
    </dgm:pt>
    <dgm:pt modelId="{3302C1D8-9834-498D-9818-033C6E87610C}" type="pres">
      <dgm:prSet presAssocID="{F963C2CB-AC6D-4D05-871E-74530F1EBB30}" presName="d1" presStyleLbl="callout" presStyleIdx="1" presStyleCnt="6"/>
      <dgm:spPr/>
    </dgm:pt>
    <dgm:pt modelId="{6EC07449-7CF2-45AA-8233-723455D77FE0}" type="pres">
      <dgm:prSet presAssocID="{382C5A8D-472F-4DA3-849B-D3896D298BA7}" presName="circle2" presStyleLbl="lnNode1" presStyleIdx="1" presStyleCnt="3"/>
      <dgm:spPr/>
    </dgm:pt>
    <dgm:pt modelId="{0A983EB2-B066-4653-A529-19F3E8EEC2AE}" type="pres">
      <dgm:prSet presAssocID="{382C5A8D-472F-4DA3-849B-D3896D298BA7}" presName="text2" presStyleLbl="revTx" presStyleIdx="1" presStyleCnt="3" custScaleX="128889" custLinFactNeighborX="26111" custLinFactNeighborY="14285">
        <dgm:presLayoutVars>
          <dgm:bulletEnabled val="1"/>
        </dgm:presLayoutVars>
      </dgm:prSet>
      <dgm:spPr/>
      <dgm:t>
        <a:bodyPr/>
        <a:lstStyle/>
        <a:p>
          <a:endParaRPr lang="en-US"/>
        </a:p>
      </dgm:t>
    </dgm:pt>
    <dgm:pt modelId="{DFA1B06C-9855-44E7-8D5D-AB8C355648F3}" type="pres">
      <dgm:prSet presAssocID="{382C5A8D-472F-4DA3-849B-D3896D298BA7}" presName="line2" presStyleLbl="callout" presStyleIdx="2" presStyleCnt="6"/>
      <dgm:spPr/>
    </dgm:pt>
    <dgm:pt modelId="{39E94DB4-858D-4022-AE9A-54E08FA3E175}" type="pres">
      <dgm:prSet presAssocID="{382C5A8D-472F-4DA3-849B-D3896D298BA7}" presName="d2" presStyleLbl="callout" presStyleIdx="3" presStyleCnt="6"/>
      <dgm:spPr/>
    </dgm:pt>
    <dgm:pt modelId="{294F894E-23E9-444F-9D6E-D5A5C35A0335}" type="pres">
      <dgm:prSet presAssocID="{3B3F199E-F319-4F5E-87F1-894569C284B5}" presName="circle3" presStyleLbl="lnNode1" presStyleIdx="2" presStyleCnt="3"/>
      <dgm:spPr/>
    </dgm:pt>
    <dgm:pt modelId="{6120DE86-D7ED-46ED-94B4-EE9CC71CE2C7}" type="pres">
      <dgm:prSet presAssocID="{3B3F199E-F319-4F5E-87F1-894569C284B5}" presName="text3" presStyleLbl="revTx" presStyleIdx="2" presStyleCnt="3" custLinFactNeighborX="3333" custLinFactNeighborY="43810">
        <dgm:presLayoutVars>
          <dgm:bulletEnabled val="1"/>
        </dgm:presLayoutVars>
      </dgm:prSet>
      <dgm:spPr/>
      <dgm:t>
        <a:bodyPr/>
        <a:lstStyle/>
        <a:p>
          <a:endParaRPr lang="en-US"/>
        </a:p>
      </dgm:t>
    </dgm:pt>
    <dgm:pt modelId="{926A364F-947C-4241-A46D-C9F9889E0B4F}" type="pres">
      <dgm:prSet presAssocID="{3B3F199E-F319-4F5E-87F1-894569C284B5}" presName="line3" presStyleLbl="callout" presStyleIdx="4" presStyleCnt="6"/>
      <dgm:spPr/>
    </dgm:pt>
    <dgm:pt modelId="{86754455-6AC6-40E8-A567-701B77E98A49}" type="pres">
      <dgm:prSet presAssocID="{3B3F199E-F319-4F5E-87F1-894569C284B5}" presName="d3" presStyleLbl="callout" presStyleIdx="5" presStyleCnt="6"/>
      <dgm:spPr/>
    </dgm:pt>
  </dgm:ptLst>
  <dgm:cxnLst>
    <dgm:cxn modelId="{39AEEE6D-749E-4E37-AAB1-6C207093D546}" type="presOf" srcId="{4A8A589E-1E5A-46D6-954A-AFB6511DBD44}" destId="{6B37C81E-EBBE-4031-9E29-9F28B1DFF6B0}" srcOrd="0" destOrd="0" presId="urn:microsoft.com/office/officeart/2005/8/layout/target1"/>
    <dgm:cxn modelId="{17A7B436-8585-4F7B-8E1E-7BD339D3DB24}" srcId="{4A8A589E-1E5A-46D6-954A-AFB6511DBD44}" destId="{F963C2CB-AC6D-4D05-871E-74530F1EBB30}" srcOrd="0" destOrd="0" parTransId="{ED33E7EF-29F2-4178-A10B-1BDD5D36276E}" sibTransId="{26E7B475-50DC-4DCF-ABAB-FF8897343A5E}"/>
    <dgm:cxn modelId="{546C07E8-90F9-453A-8B90-5FDF6CE2AE58}" type="presOf" srcId="{F963C2CB-AC6D-4D05-871E-74530F1EBB30}" destId="{71941EEC-D569-46EF-8187-B3D08E2EBFCD}" srcOrd="0" destOrd="0" presId="urn:microsoft.com/office/officeart/2005/8/layout/target1"/>
    <dgm:cxn modelId="{DF43DF5D-325C-4D13-B778-C466DD46D616}" type="presOf" srcId="{382C5A8D-472F-4DA3-849B-D3896D298BA7}" destId="{0A983EB2-B066-4653-A529-19F3E8EEC2AE}" srcOrd="0" destOrd="0" presId="urn:microsoft.com/office/officeart/2005/8/layout/target1"/>
    <dgm:cxn modelId="{15F5483A-41D3-4BEA-8165-9278DB487C06}" srcId="{4A8A589E-1E5A-46D6-954A-AFB6511DBD44}" destId="{3B3F199E-F319-4F5E-87F1-894569C284B5}" srcOrd="2" destOrd="0" parTransId="{DF4144FF-49C3-4688-9A1B-D30A05ADE191}" sibTransId="{5CB471F5-C051-439F-AF44-B808FC6445F6}"/>
    <dgm:cxn modelId="{1E16D590-E8CA-49CD-BC67-76D65157EDD2}" srcId="{4A8A589E-1E5A-46D6-954A-AFB6511DBD44}" destId="{382C5A8D-472F-4DA3-849B-D3896D298BA7}" srcOrd="1" destOrd="0" parTransId="{9511A276-4BE5-4107-A7BA-C245489101D1}" sibTransId="{0C8B2790-CFAA-4B92-BC64-601C98729FA4}"/>
    <dgm:cxn modelId="{A1584781-1F55-4E7A-B3AF-B77A3B942EE3}" type="presOf" srcId="{3B3F199E-F319-4F5E-87F1-894569C284B5}" destId="{6120DE86-D7ED-46ED-94B4-EE9CC71CE2C7}" srcOrd="0" destOrd="0" presId="urn:microsoft.com/office/officeart/2005/8/layout/target1"/>
    <dgm:cxn modelId="{62DE6260-92CC-4599-8BC7-2936A305F360}" type="presParOf" srcId="{6B37C81E-EBBE-4031-9E29-9F28B1DFF6B0}" destId="{4E063065-D503-41B8-9C7A-D1AAD5CE1C09}" srcOrd="0" destOrd="0" presId="urn:microsoft.com/office/officeart/2005/8/layout/target1"/>
    <dgm:cxn modelId="{ED8035C8-B43A-414D-B98C-F27A50255A1F}" type="presParOf" srcId="{6B37C81E-EBBE-4031-9E29-9F28B1DFF6B0}" destId="{71941EEC-D569-46EF-8187-B3D08E2EBFCD}" srcOrd="1" destOrd="0" presId="urn:microsoft.com/office/officeart/2005/8/layout/target1"/>
    <dgm:cxn modelId="{92BA1372-6FF0-49BC-8335-399EFF962C22}" type="presParOf" srcId="{6B37C81E-EBBE-4031-9E29-9F28B1DFF6B0}" destId="{DB3671A3-900F-4D12-BE22-6C8E51D6266C}" srcOrd="2" destOrd="0" presId="urn:microsoft.com/office/officeart/2005/8/layout/target1"/>
    <dgm:cxn modelId="{3A087911-CBEC-4884-BC71-E14DF8B8B705}" type="presParOf" srcId="{6B37C81E-EBBE-4031-9E29-9F28B1DFF6B0}" destId="{3302C1D8-9834-498D-9818-033C6E87610C}" srcOrd="3" destOrd="0" presId="urn:microsoft.com/office/officeart/2005/8/layout/target1"/>
    <dgm:cxn modelId="{8D0D11DA-5796-49CC-81C2-B214EA011992}" type="presParOf" srcId="{6B37C81E-EBBE-4031-9E29-9F28B1DFF6B0}" destId="{6EC07449-7CF2-45AA-8233-723455D77FE0}" srcOrd="4" destOrd="0" presId="urn:microsoft.com/office/officeart/2005/8/layout/target1"/>
    <dgm:cxn modelId="{AE2B2DF9-B09E-4559-8513-945BC2A26ED5}" type="presParOf" srcId="{6B37C81E-EBBE-4031-9E29-9F28B1DFF6B0}" destId="{0A983EB2-B066-4653-A529-19F3E8EEC2AE}" srcOrd="5" destOrd="0" presId="urn:microsoft.com/office/officeart/2005/8/layout/target1"/>
    <dgm:cxn modelId="{996F0D70-9F56-43D2-853D-FD8D053F3D25}" type="presParOf" srcId="{6B37C81E-EBBE-4031-9E29-9F28B1DFF6B0}" destId="{DFA1B06C-9855-44E7-8D5D-AB8C355648F3}" srcOrd="6" destOrd="0" presId="urn:microsoft.com/office/officeart/2005/8/layout/target1"/>
    <dgm:cxn modelId="{935DA81C-E6AB-46BF-BA1B-A293F1C44385}" type="presParOf" srcId="{6B37C81E-EBBE-4031-9E29-9F28B1DFF6B0}" destId="{39E94DB4-858D-4022-AE9A-54E08FA3E175}" srcOrd="7" destOrd="0" presId="urn:microsoft.com/office/officeart/2005/8/layout/target1"/>
    <dgm:cxn modelId="{8B2775C3-5665-4CC3-B91B-07A055BBC265}" type="presParOf" srcId="{6B37C81E-EBBE-4031-9E29-9F28B1DFF6B0}" destId="{294F894E-23E9-444F-9D6E-D5A5C35A0335}" srcOrd="8" destOrd="0" presId="urn:microsoft.com/office/officeart/2005/8/layout/target1"/>
    <dgm:cxn modelId="{D83493BF-1604-4CA3-8EF6-F8DF3A931678}" type="presParOf" srcId="{6B37C81E-EBBE-4031-9E29-9F28B1DFF6B0}" destId="{6120DE86-D7ED-46ED-94B4-EE9CC71CE2C7}" srcOrd="9" destOrd="0" presId="urn:microsoft.com/office/officeart/2005/8/layout/target1"/>
    <dgm:cxn modelId="{C7F7D21A-EF70-4A15-A286-E32E51F8B30A}" type="presParOf" srcId="{6B37C81E-EBBE-4031-9E29-9F28B1DFF6B0}" destId="{926A364F-947C-4241-A46D-C9F9889E0B4F}" srcOrd="10" destOrd="0" presId="urn:microsoft.com/office/officeart/2005/8/layout/target1"/>
    <dgm:cxn modelId="{EEBE8399-12CB-4600-8CB5-909B36E13ED7}" type="presParOf" srcId="{6B37C81E-EBBE-4031-9E29-9F28B1DFF6B0}" destId="{86754455-6AC6-40E8-A567-701B77E98A49}" srcOrd="11" destOrd="0" presId="urn:microsoft.com/office/officeart/2005/8/layout/targe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CA77904-5AFB-412D-BCCB-75D091FA9572}" type="doc">
      <dgm:prSet loTypeId="urn:microsoft.com/office/officeart/2005/8/layout/cycle8" loCatId="cycle" qsTypeId="urn:microsoft.com/office/officeart/2005/8/quickstyle/simple1" qsCatId="simple" csTypeId="urn:microsoft.com/office/officeart/2005/8/colors/colorful1#2" csCatId="colorful" phldr="1"/>
      <dgm:spPr/>
    </dgm:pt>
    <dgm:pt modelId="{3E810A7A-D84D-4143-99FD-6A2E3F4880A7}">
      <dgm:prSet phldrT="[Text]" custT="1"/>
      <dgm:spPr/>
      <dgm:t>
        <a:bodyPr/>
        <a:lstStyle/>
        <a:p>
          <a:r>
            <a:rPr lang="en-US" sz="3500" b="1" dirty="0" err="1" smtClean="0">
              <a:latin typeface="Times New Roman" panose="02020603050405020304" pitchFamily="18" charset="0"/>
              <a:cs typeface="Times New Roman" panose="02020603050405020304" pitchFamily="18" charset="0"/>
            </a:rPr>
            <a:t>Thời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gian</a:t>
          </a:r>
          <a:endParaRPr lang="en-US" sz="3500" b="1" dirty="0">
            <a:latin typeface="Times New Roman" panose="02020603050405020304" pitchFamily="18" charset="0"/>
            <a:cs typeface="Times New Roman" panose="02020603050405020304" pitchFamily="18" charset="0"/>
          </a:endParaRPr>
        </a:p>
      </dgm:t>
    </dgm:pt>
    <dgm:pt modelId="{8E3928D4-B3BE-4F81-BF39-797085376621}" cxnId="{087EA07A-A4C6-4E11-A503-30D4F9EEAA45}" type="parTrans">
      <dgm:prSet/>
      <dgm:spPr/>
      <dgm:t>
        <a:bodyPr/>
        <a:lstStyle/>
        <a:p>
          <a:endParaRPr lang="en-US" sz="3500" b="1">
            <a:latin typeface="Times New Roman" panose="02020603050405020304" pitchFamily="18" charset="0"/>
            <a:cs typeface="Times New Roman" panose="02020603050405020304" pitchFamily="18" charset="0"/>
          </a:endParaRPr>
        </a:p>
      </dgm:t>
    </dgm:pt>
    <dgm:pt modelId="{1FDBF000-1921-4DA4-8F5D-1DF08986C957}" cxnId="{087EA07A-A4C6-4E11-A503-30D4F9EEAA45}" type="sibTrans">
      <dgm:prSet/>
      <dgm:spPr/>
      <dgm:t>
        <a:bodyPr/>
        <a:lstStyle/>
        <a:p>
          <a:endParaRPr lang="en-US" sz="3500" b="1">
            <a:latin typeface="Times New Roman" panose="02020603050405020304" pitchFamily="18" charset="0"/>
            <a:cs typeface="Times New Roman" panose="02020603050405020304" pitchFamily="18" charset="0"/>
          </a:endParaRPr>
        </a:p>
      </dgm:t>
    </dgm:pt>
    <dgm:pt modelId="{B7AD8AA4-827C-4238-87A8-C372066BD9CD}">
      <dgm:prSet phldrT="[Text]" custT="1"/>
      <dgm:spPr/>
      <dgm:t>
        <a:bodyPr/>
        <a:lstStyle/>
        <a:p>
          <a:r>
            <a:rPr lang="en-US" sz="3500" b="1" dirty="0" err="1" smtClean="0">
              <a:latin typeface="Times New Roman" panose="02020603050405020304" pitchFamily="18" charset="0"/>
              <a:cs typeface="Times New Roman" panose="02020603050405020304" pitchFamily="18" charset="0"/>
            </a:rPr>
            <a:t>Đối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tượng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áp</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dụng</a:t>
          </a:r>
          <a:endParaRPr lang="en-US" sz="3500" b="1" dirty="0">
            <a:latin typeface="Times New Roman" panose="02020603050405020304" pitchFamily="18" charset="0"/>
            <a:cs typeface="Times New Roman" panose="02020603050405020304" pitchFamily="18" charset="0"/>
          </a:endParaRPr>
        </a:p>
      </dgm:t>
    </dgm:pt>
    <dgm:pt modelId="{7C02D59A-0553-4584-A963-EF26CBAA4185}" cxnId="{FFF856E0-0DA7-45EC-B274-2492E00E16CE}" type="parTrans">
      <dgm:prSet/>
      <dgm:spPr/>
      <dgm:t>
        <a:bodyPr/>
        <a:lstStyle/>
        <a:p>
          <a:endParaRPr lang="en-US" sz="3500" b="1">
            <a:latin typeface="Times New Roman" panose="02020603050405020304" pitchFamily="18" charset="0"/>
            <a:cs typeface="Times New Roman" panose="02020603050405020304" pitchFamily="18" charset="0"/>
          </a:endParaRPr>
        </a:p>
      </dgm:t>
    </dgm:pt>
    <dgm:pt modelId="{731E49CA-9DF6-440E-959F-B62C945B2901}" cxnId="{FFF856E0-0DA7-45EC-B274-2492E00E16CE}" type="sibTrans">
      <dgm:prSet/>
      <dgm:spPr/>
      <dgm:t>
        <a:bodyPr/>
        <a:lstStyle/>
        <a:p>
          <a:endParaRPr lang="en-US" sz="3500" b="1">
            <a:latin typeface="Times New Roman" panose="02020603050405020304" pitchFamily="18" charset="0"/>
            <a:cs typeface="Times New Roman" panose="02020603050405020304" pitchFamily="18" charset="0"/>
          </a:endParaRPr>
        </a:p>
      </dgm:t>
    </dgm:pt>
    <dgm:pt modelId="{84CB3A8D-399A-4906-AAC4-07101759A520}">
      <dgm:prSet phldrT="[Text]" custT="1"/>
      <dgm:spPr/>
      <dgm:t>
        <a:bodyPr/>
        <a:lstStyle/>
        <a:p>
          <a:r>
            <a:rPr lang="en-US" sz="3500" b="1" dirty="0" err="1" smtClean="0">
              <a:latin typeface="Times New Roman" panose="02020603050405020304" pitchFamily="18" charset="0"/>
              <a:cs typeface="Times New Roman" panose="02020603050405020304" pitchFamily="18" charset="0"/>
            </a:rPr>
            <a:t>Không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gian</a:t>
          </a:r>
          <a:endParaRPr lang="en-US" sz="3500" b="1" dirty="0">
            <a:latin typeface="Times New Roman" panose="02020603050405020304" pitchFamily="18" charset="0"/>
            <a:cs typeface="Times New Roman" panose="02020603050405020304" pitchFamily="18" charset="0"/>
          </a:endParaRPr>
        </a:p>
      </dgm:t>
    </dgm:pt>
    <dgm:pt modelId="{C61CB68E-6A83-4A7D-B9C6-76E8DBC1FA3A}" cxnId="{590558D2-FDC1-42A6-B511-B0FD5BCD5E2F}" type="parTrans">
      <dgm:prSet/>
      <dgm:spPr/>
      <dgm:t>
        <a:bodyPr/>
        <a:lstStyle/>
        <a:p>
          <a:endParaRPr lang="en-US" sz="3500" b="1">
            <a:latin typeface="Times New Roman" panose="02020603050405020304" pitchFamily="18" charset="0"/>
            <a:cs typeface="Times New Roman" panose="02020603050405020304" pitchFamily="18" charset="0"/>
          </a:endParaRPr>
        </a:p>
      </dgm:t>
    </dgm:pt>
    <dgm:pt modelId="{45337378-7759-4A25-AADD-C63F1F7CD85D}" cxnId="{590558D2-FDC1-42A6-B511-B0FD5BCD5E2F}" type="sibTrans">
      <dgm:prSet/>
      <dgm:spPr/>
      <dgm:t>
        <a:bodyPr/>
        <a:lstStyle/>
        <a:p>
          <a:endParaRPr lang="en-US" sz="3500" b="1">
            <a:latin typeface="Times New Roman" panose="02020603050405020304" pitchFamily="18" charset="0"/>
            <a:cs typeface="Times New Roman" panose="02020603050405020304" pitchFamily="18" charset="0"/>
          </a:endParaRPr>
        </a:p>
      </dgm:t>
    </dgm:pt>
    <dgm:pt modelId="{B72763F6-0226-497F-87AA-EAC208AE37A4}" type="pres">
      <dgm:prSet presAssocID="{0CA77904-5AFB-412D-BCCB-75D091FA9572}" presName="compositeShape" presStyleCnt="0">
        <dgm:presLayoutVars>
          <dgm:chMax val="7"/>
          <dgm:dir/>
          <dgm:resizeHandles val="exact"/>
        </dgm:presLayoutVars>
      </dgm:prSet>
      <dgm:spPr/>
    </dgm:pt>
    <dgm:pt modelId="{5ED15E94-C87B-4D70-BC17-5D59B20FE911}" type="pres">
      <dgm:prSet presAssocID="{0CA77904-5AFB-412D-BCCB-75D091FA9572}" presName="wedge1" presStyleLbl="node1" presStyleIdx="0" presStyleCnt="3"/>
      <dgm:spPr/>
      <dgm:t>
        <a:bodyPr/>
        <a:lstStyle/>
        <a:p>
          <a:endParaRPr lang="en-US"/>
        </a:p>
      </dgm:t>
    </dgm:pt>
    <dgm:pt modelId="{1F16DDD1-09C9-4221-A551-D7526FF4178B}" type="pres">
      <dgm:prSet presAssocID="{0CA77904-5AFB-412D-BCCB-75D091FA9572}" presName="dummy1a" presStyleCnt="0"/>
      <dgm:spPr/>
    </dgm:pt>
    <dgm:pt modelId="{03BE44E0-6048-42A5-A09B-E227ADFF69C6}" type="pres">
      <dgm:prSet presAssocID="{0CA77904-5AFB-412D-BCCB-75D091FA9572}" presName="dummy1b" presStyleCnt="0"/>
      <dgm:spPr/>
    </dgm:pt>
    <dgm:pt modelId="{A78B3DBD-6D85-4F29-A1DD-AA6C768242EB}" type="pres">
      <dgm:prSet presAssocID="{0CA77904-5AFB-412D-BCCB-75D091FA9572}" presName="wedge1Tx" presStyleLbl="node1" presStyleIdx="0" presStyleCnt="3">
        <dgm:presLayoutVars>
          <dgm:chMax val="0"/>
          <dgm:chPref val="0"/>
          <dgm:bulletEnabled val="1"/>
        </dgm:presLayoutVars>
      </dgm:prSet>
      <dgm:spPr/>
      <dgm:t>
        <a:bodyPr/>
        <a:lstStyle/>
        <a:p>
          <a:endParaRPr lang="en-US"/>
        </a:p>
      </dgm:t>
    </dgm:pt>
    <dgm:pt modelId="{9D1951C3-D1B8-4B63-A7D9-140B65EB9817}" type="pres">
      <dgm:prSet presAssocID="{0CA77904-5AFB-412D-BCCB-75D091FA9572}" presName="wedge2" presStyleLbl="node1" presStyleIdx="1" presStyleCnt="3"/>
      <dgm:spPr/>
      <dgm:t>
        <a:bodyPr/>
        <a:lstStyle/>
        <a:p>
          <a:endParaRPr lang="en-US"/>
        </a:p>
      </dgm:t>
    </dgm:pt>
    <dgm:pt modelId="{C30A548D-F44E-40D1-A05B-1C08D2E8BFC7}" type="pres">
      <dgm:prSet presAssocID="{0CA77904-5AFB-412D-BCCB-75D091FA9572}" presName="dummy2a" presStyleCnt="0"/>
      <dgm:spPr/>
    </dgm:pt>
    <dgm:pt modelId="{0487E253-8F14-4038-BDC0-11201A2E5468}" type="pres">
      <dgm:prSet presAssocID="{0CA77904-5AFB-412D-BCCB-75D091FA9572}" presName="dummy2b" presStyleCnt="0"/>
      <dgm:spPr/>
    </dgm:pt>
    <dgm:pt modelId="{2DBCB2BE-EBED-422E-9169-0766AEEA20C0}" type="pres">
      <dgm:prSet presAssocID="{0CA77904-5AFB-412D-BCCB-75D091FA9572}" presName="wedge2Tx" presStyleLbl="node1" presStyleIdx="1" presStyleCnt="3">
        <dgm:presLayoutVars>
          <dgm:chMax val="0"/>
          <dgm:chPref val="0"/>
          <dgm:bulletEnabled val="1"/>
        </dgm:presLayoutVars>
      </dgm:prSet>
      <dgm:spPr/>
      <dgm:t>
        <a:bodyPr/>
        <a:lstStyle/>
        <a:p>
          <a:endParaRPr lang="en-US"/>
        </a:p>
      </dgm:t>
    </dgm:pt>
    <dgm:pt modelId="{77FF8480-D5E5-48B7-BF9C-0CC3077CB236}" type="pres">
      <dgm:prSet presAssocID="{0CA77904-5AFB-412D-BCCB-75D091FA9572}" presName="wedge3" presStyleLbl="node1" presStyleIdx="2" presStyleCnt="3"/>
      <dgm:spPr/>
      <dgm:t>
        <a:bodyPr/>
        <a:lstStyle/>
        <a:p>
          <a:endParaRPr lang="en-US"/>
        </a:p>
      </dgm:t>
    </dgm:pt>
    <dgm:pt modelId="{248A578C-E2DC-4080-A1A2-184D7D769BC5}" type="pres">
      <dgm:prSet presAssocID="{0CA77904-5AFB-412D-BCCB-75D091FA9572}" presName="dummy3a" presStyleCnt="0"/>
      <dgm:spPr/>
    </dgm:pt>
    <dgm:pt modelId="{B1493DAF-E88C-4FEB-9EFE-E0BB1285FCEC}" type="pres">
      <dgm:prSet presAssocID="{0CA77904-5AFB-412D-BCCB-75D091FA9572}" presName="dummy3b" presStyleCnt="0"/>
      <dgm:spPr/>
    </dgm:pt>
    <dgm:pt modelId="{48D586B4-033F-4BF6-BB66-780A06978FC2}" type="pres">
      <dgm:prSet presAssocID="{0CA77904-5AFB-412D-BCCB-75D091FA9572}" presName="wedge3Tx" presStyleLbl="node1" presStyleIdx="2" presStyleCnt="3">
        <dgm:presLayoutVars>
          <dgm:chMax val="0"/>
          <dgm:chPref val="0"/>
          <dgm:bulletEnabled val="1"/>
        </dgm:presLayoutVars>
      </dgm:prSet>
      <dgm:spPr/>
      <dgm:t>
        <a:bodyPr/>
        <a:lstStyle/>
        <a:p>
          <a:endParaRPr lang="en-US"/>
        </a:p>
      </dgm:t>
    </dgm:pt>
    <dgm:pt modelId="{A163D15A-8FE2-4AF0-A443-4FF05ECA1032}" type="pres">
      <dgm:prSet presAssocID="{1FDBF000-1921-4DA4-8F5D-1DF08986C957}" presName="arrowWedge1" presStyleLbl="fgSibTrans2D1" presStyleIdx="0" presStyleCnt="3"/>
      <dgm:spPr/>
    </dgm:pt>
    <dgm:pt modelId="{AC934801-0B88-47F8-A0D7-17B2A21E6E6D}" type="pres">
      <dgm:prSet presAssocID="{731E49CA-9DF6-440E-959F-B62C945B2901}" presName="arrowWedge2" presStyleLbl="fgSibTrans2D1" presStyleIdx="1" presStyleCnt="3"/>
      <dgm:spPr/>
    </dgm:pt>
    <dgm:pt modelId="{8DD50C86-4AF4-413D-A49A-B6A51CDD248B}" type="pres">
      <dgm:prSet presAssocID="{45337378-7759-4A25-AADD-C63F1F7CD85D}" presName="arrowWedge3" presStyleLbl="fgSibTrans2D1" presStyleIdx="2" presStyleCnt="3"/>
      <dgm:spPr/>
    </dgm:pt>
  </dgm:ptLst>
  <dgm:cxnLst>
    <dgm:cxn modelId="{8D3C5F33-2D88-4D91-A081-3A6AA65993AF}" type="presOf" srcId="{B7AD8AA4-827C-4238-87A8-C372066BD9CD}" destId="{2DBCB2BE-EBED-422E-9169-0766AEEA20C0}" srcOrd="1" destOrd="0" presId="urn:microsoft.com/office/officeart/2005/8/layout/cycle8"/>
    <dgm:cxn modelId="{04F37FE7-6DCC-41C4-B871-44FD61AC86C7}" type="presOf" srcId="{84CB3A8D-399A-4906-AAC4-07101759A520}" destId="{77FF8480-D5E5-48B7-BF9C-0CC3077CB236}" srcOrd="0" destOrd="0" presId="urn:microsoft.com/office/officeart/2005/8/layout/cycle8"/>
    <dgm:cxn modelId="{FFF856E0-0DA7-45EC-B274-2492E00E16CE}" srcId="{0CA77904-5AFB-412D-BCCB-75D091FA9572}" destId="{B7AD8AA4-827C-4238-87A8-C372066BD9CD}" srcOrd="1" destOrd="0" parTransId="{7C02D59A-0553-4584-A963-EF26CBAA4185}" sibTransId="{731E49CA-9DF6-440E-959F-B62C945B2901}"/>
    <dgm:cxn modelId="{6CE30A24-A9BE-4A33-A071-6FA8246E36B1}" type="presOf" srcId="{3E810A7A-D84D-4143-99FD-6A2E3F4880A7}" destId="{A78B3DBD-6D85-4F29-A1DD-AA6C768242EB}" srcOrd="1" destOrd="0" presId="urn:microsoft.com/office/officeart/2005/8/layout/cycle8"/>
    <dgm:cxn modelId="{F9986A6F-4D5A-4B20-B687-97E1F464B52B}" type="presOf" srcId="{84CB3A8D-399A-4906-AAC4-07101759A520}" destId="{48D586B4-033F-4BF6-BB66-780A06978FC2}" srcOrd="1" destOrd="0" presId="urn:microsoft.com/office/officeart/2005/8/layout/cycle8"/>
    <dgm:cxn modelId="{590558D2-FDC1-42A6-B511-B0FD5BCD5E2F}" srcId="{0CA77904-5AFB-412D-BCCB-75D091FA9572}" destId="{84CB3A8D-399A-4906-AAC4-07101759A520}" srcOrd="2" destOrd="0" parTransId="{C61CB68E-6A83-4A7D-B9C6-76E8DBC1FA3A}" sibTransId="{45337378-7759-4A25-AADD-C63F1F7CD85D}"/>
    <dgm:cxn modelId="{46F82F10-B800-4CA3-9304-C9717EBB1488}" type="presOf" srcId="{0CA77904-5AFB-412D-BCCB-75D091FA9572}" destId="{B72763F6-0226-497F-87AA-EAC208AE37A4}" srcOrd="0" destOrd="0" presId="urn:microsoft.com/office/officeart/2005/8/layout/cycle8"/>
    <dgm:cxn modelId="{087EA07A-A4C6-4E11-A503-30D4F9EEAA45}" srcId="{0CA77904-5AFB-412D-BCCB-75D091FA9572}" destId="{3E810A7A-D84D-4143-99FD-6A2E3F4880A7}" srcOrd="0" destOrd="0" parTransId="{8E3928D4-B3BE-4F81-BF39-797085376621}" sibTransId="{1FDBF000-1921-4DA4-8F5D-1DF08986C957}"/>
    <dgm:cxn modelId="{0047AF9F-BF81-473D-BC6F-2507D48AE117}" type="presOf" srcId="{B7AD8AA4-827C-4238-87A8-C372066BD9CD}" destId="{9D1951C3-D1B8-4B63-A7D9-140B65EB9817}" srcOrd="0" destOrd="0" presId="urn:microsoft.com/office/officeart/2005/8/layout/cycle8"/>
    <dgm:cxn modelId="{34236BC8-2F78-4E05-97E3-CDC66EF1DFAE}" type="presOf" srcId="{3E810A7A-D84D-4143-99FD-6A2E3F4880A7}" destId="{5ED15E94-C87B-4D70-BC17-5D59B20FE911}" srcOrd="0" destOrd="0" presId="urn:microsoft.com/office/officeart/2005/8/layout/cycle8"/>
    <dgm:cxn modelId="{C82A1C0C-1A4B-48C0-BF1E-58D47EDB03C1}" type="presParOf" srcId="{B72763F6-0226-497F-87AA-EAC208AE37A4}" destId="{5ED15E94-C87B-4D70-BC17-5D59B20FE911}" srcOrd="0" destOrd="0" presId="urn:microsoft.com/office/officeart/2005/8/layout/cycle8"/>
    <dgm:cxn modelId="{98A788B9-DC18-49F1-B1FD-782A875036F9}" type="presParOf" srcId="{B72763F6-0226-497F-87AA-EAC208AE37A4}" destId="{1F16DDD1-09C9-4221-A551-D7526FF4178B}" srcOrd="1" destOrd="0" presId="urn:microsoft.com/office/officeart/2005/8/layout/cycle8"/>
    <dgm:cxn modelId="{F458D6D6-0CD5-4D4F-9366-A6A6B0C0F166}" type="presParOf" srcId="{B72763F6-0226-497F-87AA-EAC208AE37A4}" destId="{03BE44E0-6048-42A5-A09B-E227ADFF69C6}" srcOrd="2" destOrd="0" presId="urn:microsoft.com/office/officeart/2005/8/layout/cycle8"/>
    <dgm:cxn modelId="{DF7D0603-854E-47CF-BF82-85C9787C2B77}" type="presParOf" srcId="{B72763F6-0226-497F-87AA-EAC208AE37A4}" destId="{A78B3DBD-6D85-4F29-A1DD-AA6C768242EB}" srcOrd="3" destOrd="0" presId="urn:microsoft.com/office/officeart/2005/8/layout/cycle8"/>
    <dgm:cxn modelId="{E6B66A99-5C51-4352-A540-290E8116F393}" type="presParOf" srcId="{B72763F6-0226-497F-87AA-EAC208AE37A4}" destId="{9D1951C3-D1B8-4B63-A7D9-140B65EB9817}" srcOrd="4" destOrd="0" presId="urn:microsoft.com/office/officeart/2005/8/layout/cycle8"/>
    <dgm:cxn modelId="{2ED463BB-F183-4BBE-8A5B-DAB61068CE61}" type="presParOf" srcId="{B72763F6-0226-497F-87AA-EAC208AE37A4}" destId="{C30A548D-F44E-40D1-A05B-1C08D2E8BFC7}" srcOrd="5" destOrd="0" presId="urn:microsoft.com/office/officeart/2005/8/layout/cycle8"/>
    <dgm:cxn modelId="{71EECC25-90E4-46BD-9628-CFC853911343}" type="presParOf" srcId="{B72763F6-0226-497F-87AA-EAC208AE37A4}" destId="{0487E253-8F14-4038-BDC0-11201A2E5468}" srcOrd="6" destOrd="0" presId="urn:microsoft.com/office/officeart/2005/8/layout/cycle8"/>
    <dgm:cxn modelId="{87222043-CCE9-4930-BC22-175FAD06D5BA}" type="presParOf" srcId="{B72763F6-0226-497F-87AA-EAC208AE37A4}" destId="{2DBCB2BE-EBED-422E-9169-0766AEEA20C0}" srcOrd="7" destOrd="0" presId="urn:microsoft.com/office/officeart/2005/8/layout/cycle8"/>
    <dgm:cxn modelId="{2B6B9D20-EA67-4113-B83E-C6146909A320}" type="presParOf" srcId="{B72763F6-0226-497F-87AA-EAC208AE37A4}" destId="{77FF8480-D5E5-48B7-BF9C-0CC3077CB236}" srcOrd="8" destOrd="0" presId="urn:microsoft.com/office/officeart/2005/8/layout/cycle8"/>
    <dgm:cxn modelId="{45DE96F6-2441-4E63-BD85-3DE637C52239}" type="presParOf" srcId="{B72763F6-0226-497F-87AA-EAC208AE37A4}" destId="{248A578C-E2DC-4080-A1A2-184D7D769BC5}" srcOrd="9" destOrd="0" presId="urn:microsoft.com/office/officeart/2005/8/layout/cycle8"/>
    <dgm:cxn modelId="{163247D5-F715-4BDE-940A-9302EADF6DFF}" type="presParOf" srcId="{B72763F6-0226-497F-87AA-EAC208AE37A4}" destId="{B1493DAF-E88C-4FEB-9EFE-E0BB1285FCEC}" srcOrd="10" destOrd="0" presId="urn:microsoft.com/office/officeart/2005/8/layout/cycle8"/>
    <dgm:cxn modelId="{63D8E57E-EC7A-491F-83F6-D49CE4499DF8}" type="presParOf" srcId="{B72763F6-0226-497F-87AA-EAC208AE37A4}" destId="{48D586B4-033F-4BF6-BB66-780A06978FC2}" srcOrd="11" destOrd="0" presId="urn:microsoft.com/office/officeart/2005/8/layout/cycle8"/>
    <dgm:cxn modelId="{FA74C52B-658B-4365-839E-2A1C9394B799}" type="presParOf" srcId="{B72763F6-0226-497F-87AA-EAC208AE37A4}" destId="{A163D15A-8FE2-4AF0-A443-4FF05ECA1032}" srcOrd="12" destOrd="0" presId="urn:microsoft.com/office/officeart/2005/8/layout/cycle8"/>
    <dgm:cxn modelId="{D68BB51A-5E3C-4EB2-9DA9-49E06FF85AC2}" type="presParOf" srcId="{B72763F6-0226-497F-87AA-EAC208AE37A4}" destId="{AC934801-0B88-47F8-A0D7-17B2A21E6E6D}" srcOrd="13" destOrd="0" presId="urn:microsoft.com/office/officeart/2005/8/layout/cycle8"/>
    <dgm:cxn modelId="{9AD4D45E-C31B-454D-8285-BEBE73942BCD}" type="presParOf" srcId="{B72763F6-0226-497F-87AA-EAC208AE37A4}" destId="{8DD50C86-4AF4-413D-A49A-B6A51CDD248B}" srcOrd="1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82000" cy="5791200"/>
        <a:chOff x="0" y="0"/>
        <a:chExt cx="8382000" cy="5791200"/>
      </a:xfrm>
    </dsp:grpSpPr>
    <dsp:sp modelId="{683DDDC6-B787-41E4-B2B2-141CAA698E5B}">
      <dsp:nvSpPr>
        <dsp:cNvPr id="3" name="Rounded Rectangle 2"/>
        <dsp:cNvSpPr/>
      </dsp:nvSpPr>
      <dsp:spPr bwMode="white">
        <a:xfrm>
          <a:off x="3066330" y="0"/>
          <a:ext cx="1904985" cy="1238240"/>
        </a:xfrm>
        <a:prstGeom prst="roundRect">
          <a:avLst/>
        </a:prstGeom>
        <a:solidFill>
          <a:schemeClr val="accent2">
            <a:lumMod val="60000"/>
            <a:lumOff val="40000"/>
          </a:schemeClr>
        </a:solidFill>
      </dsp:spPr>
      <dsp:style>
        <a:lnRef idx="2">
          <a:schemeClr val="lt1"/>
        </a:lnRef>
        <a:fillRef idx="1">
          <a:schemeClr val="accent2"/>
        </a:fillRef>
        <a:effectRef idx="0">
          <a:scrgbClr r="0" g="0" b="0"/>
        </a:effectRef>
        <a:fontRef idx="minor">
          <a:schemeClr val="lt1"/>
        </a:fontRef>
      </dsp:style>
      <dsp:txBody>
        <a:bodyPr lIns="121920" tIns="121920" rIns="121920" bIns="12192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200" b="1" dirty="0" err="1" smtClean="0">
              <a:solidFill>
                <a:srgbClr val="FF0000"/>
              </a:solidFill>
            </a:rPr>
            <a:t>Quy</a:t>
          </a:r>
          <a:r>
            <a:rPr lang="en-US" sz="3200" b="1" dirty="0" smtClean="0">
              <a:solidFill>
                <a:srgbClr val="FF0000"/>
              </a:solidFill>
            </a:rPr>
            <a:t> </a:t>
          </a:r>
          <a:r>
            <a:rPr lang="en-US" sz="3200" b="1" dirty="0" err="1" smtClean="0">
              <a:solidFill>
                <a:srgbClr val="FF0000"/>
              </a:solidFill>
            </a:rPr>
            <a:t>phạm</a:t>
          </a:r>
          <a:r>
            <a:rPr lang="en-US" sz="3200" b="1" dirty="0" smtClean="0">
              <a:solidFill>
                <a:srgbClr val="FF0000"/>
              </a:solidFill>
            </a:rPr>
            <a:t> </a:t>
          </a:r>
          <a:r>
            <a:rPr lang="en-US" sz="3200" b="1" dirty="0" err="1" smtClean="0">
              <a:solidFill>
                <a:srgbClr val="FF0000"/>
              </a:solidFill>
            </a:rPr>
            <a:t>pháp</a:t>
          </a:r>
          <a:r>
            <a:rPr lang="en-US" sz="3200" b="1" dirty="0" smtClean="0">
              <a:solidFill>
                <a:srgbClr val="FF0000"/>
              </a:solidFill>
            </a:rPr>
            <a:t> </a:t>
          </a:r>
          <a:r>
            <a:rPr lang="en-US" sz="3200" b="1" dirty="0" err="1" smtClean="0">
              <a:solidFill>
                <a:srgbClr val="FF0000"/>
              </a:solidFill>
            </a:rPr>
            <a:t>luật</a:t>
          </a:r>
          <a:endParaRPr lang="en-US" sz="3200" b="1" dirty="0">
            <a:solidFill>
              <a:srgbClr val="FF0000"/>
            </a:solidFill>
          </a:endParaRPr>
        </a:p>
      </dsp:txBody>
      <dsp:txXfrm>
        <a:off x="3066330" y="0"/>
        <a:ext cx="1904985" cy="1238240"/>
      </dsp:txXfrm>
    </dsp:sp>
    <dsp:sp modelId="{70D39F4F-96B5-4892-90EF-32F90CFAAA88}">
      <dsp:nvSpPr>
        <dsp:cNvPr id="4" name="Arc 3"/>
        <dsp:cNvSpPr/>
      </dsp:nvSpPr>
      <dsp:spPr bwMode="white">
        <a:xfrm>
          <a:off x="1719259" y="619120"/>
          <a:ext cx="4943482" cy="4943482"/>
        </a:xfrm>
        <a:prstGeom prst="arc">
          <a:avLst>
            <a:gd name="adj1" fmla="val 17326709"/>
            <a:gd name="adj2" fmla="val 19536195"/>
          </a:avLst>
        </a:prstGeom>
      </dsp:spPr>
      <dsp:style>
        <a:lnRef idx="1">
          <a:schemeClr val="accent2"/>
        </a:lnRef>
        <a:fillRef idx="0">
          <a:schemeClr val="accent2"/>
        </a:fillRef>
        <a:effectRef idx="0">
          <a:scrgbClr r="0" g="0" b="0"/>
        </a:effectRef>
        <a:fontRef idx="minor"/>
      </dsp:style>
      <dsp:txXfrm>
        <a:off x="1719259" y="619120"/>
        <a:ext cx="4943482" cy="4943482"/>
      </dsp:txXfrm>
    </dsp:sp>
    <dsp:sp modelId="{223909D1-FE09-4915-909D-1BC3AA4AAB2A}">
      <dsp:nvSpPr>
        <dsp:cNvPr id="5" name="Rounded Rectangle 4"/>
        <dsp:cNvSpPr/>
      </dsp:nvSpPr>
      <dsp:spPr bwMode="white">
        <a:xfrm>
          <a:off x="5589273" y="1707931"/>
          <a:ext cx="1904985" cy="1238240"/>
        </a:xfrm>
        <a:prstGeom prst="roundRect">
          <a:avLst/>
        </a:prstGeom>
      </dsp:spPr>
      <dsp:style>
        <a:lnRef idx="2">
          <a:schemeClr val="lt1"/>
        </a:lnRef>
        <a:fillRef idx="1">
          <a:schemeClr val="accent3"/>
        </a:fillRef>
        <a:effectRef idx="0">
          <a:scrgbClr r="0" g="0" b="0"/>
        </a:effectRef>
        <a:fontRef idx="minor">
          <a:schemeClr val="lt1"/>
        </a:fontRef>
      </dsp:style>
      <dsp:txBody>
        <a:bodyPr lIns="114300" tIns="114300" rIns="114300" bIns="1143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000" b="1" dirty="0" err="1" smtClean="0"/>
            <a:t>Quy</a:t>
          </a:r>
          <a:r>
            <a:rPr lang="en-US" sz="3000" b="1" dirty="0" smtClean="0"/>
            <a:t> </a:t>
          </a:r>
          <a:r>
            <a:rPr lang="en-US" sz="3000" b="1" dirty="0" err="1" smtClean="0"/>
            <a:t>phạm</a:t>
          </a:r>
          <a:r>
            <a:rPr lang="en-US" sz="3000" b="1" dirty="0" smtClean="0"/>
            <a:t> </a:t>
          </a:r>
          <a:r>
            <a:rPr lang="en-US" sz="3000" b="1" dirty="0" err="1" smtClean="0"/>
            <a:t>tôn</a:t>
          </a:r>
          <a:r>
            <a:rPr lang="en-US" sz="3000" b="1" dirty="0" smtClean="0"/>
            <a:t> </a:t>
          </a:r>
          <a:r>
            <a:rPr lang="en-US" sz="3000" b="1" dirty="0" err="1" smtClean="0"/>
            <a:t>giáo</a:t>
          </a:r>
          <a:endParaRPr lang="en-US" sz="3000" b="1" dirty="0"/>
        </a:p>
      </dsp:txBody>
      <dsp:txXfrm>
        <a:off x="5589273" y="1707931"/>
        <a:ext cx="1904985" cy="1238240"/>
      </dsp:txXfrm>
    </dsp:sp>
    <dsp:sp modelId="{4A87AE81-7184-4EE0-AA88-F29B965B8867}">
      <dsp:nvSpPr>
        <dsp:cNvPr id="6" name="Arc 5"/>
        <dsp:cNvSpPr/>
      </dsp:nvSpPr>
      <dsp:spPr bwMode="white">
        <a:xfrm>
          <a:off x="1719259" y="619120"/>
          <a:ext cx="4943482" cy="4943482"/>
        </a:xfrm>
        <a:prstGeom prst="arc">
          <a:avLst>
            <a:gd name="adj1" fmla="val 21417325"/>
            <a:gd name="adj2" fmla="val 1647744"/>
          </a:avLst>
        </a:prstGeom>
      </dsp:spPr>
      <dsp:style>
        <a:lnRef idx="1">
          <a:schemeClr val="accent3"/>
        </a:lnRef>
        <a:fillRef idx="0">
          <a:schemeClr val="accent3"/>
        </a:fillRef>
        <a:effectRef idx="0">
          <a:scrgbClr r="0" g="0" b="0"/>
        </a:effectRef>
        <a:fontRef idx="minor"/>
      </dsp:style>
      <dsp:txXfrm>
        <a:off x="1719259" y="619120"/>
        <a:ext cx="4943482" cy="4943482"/>
      </dsp:txXfrm>
    </dsp:sp>
    <dsp:sp modelId="{22B32EDD-8CA7-439A-BD15-C0E0706DC294}">
      <dsp:nvSpPr>
        <dsp:cNvPr id="7" name="Rounded Rectangle 6"/>
        <dsp:cNvSpPr/>
      </dsp:nvSpPr>
      <dsp:spPr bwMode="white">
        <a:xfrm>
          <a:off x="5072660" y="4242644"/>
          <a:ext cx="1904985" cy="1238240"/>
        </a:xfrm>
        <a:prstGeom prst="roundRect">
          <a:avLst/>
        </a:prstGeom>
      </dsp:spPr>
      <dsp:style>
        <a:lnRef idx="2">
          <a:schemeClr val="lt1"/>
        </a:lnRef>
        <a:fillRef idx="1">
          <a:schemeClr val="accent4"/>
        </a:fillRef>
        <a:effectRef idx="0">
          <a:scrgbClr r="0" g="0" b="0"/>
        </a:effectRef>
        <a:fontRef idx="minor">
          <a:schemeClr val="lt1"/>
        </a:fontRef>
      </dsp:style>
      <dsp:txBody>
        <a:bodyPr vert="horz" wrap="square"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US" sz="1800" b="1" dirty="0" err="1" smtClean="0"/>
            <a:t>Quy</a:t>
          </a:r>
          <a:r>
            <a:rPr lang="en-US" sz="1800" b="1" dirty="0" smtClean="0"/>
            <a:t> </a:t>
          </a:r>
          <a:r>
            <a:rPr lang="en-US" sz="1800" b="1" dirty="0" err="1" smtClean="0"/>
            <a:t>phạm</a:t>
          </a:r>
          <a:r>
            <a:rPr lang="en-US" sz="1800" b="1" dirty="0" smtClean="0"/>
            <a:t> </a:t>
          </a:r>
          <a:r>
            <a:rPr lang="en-US" sz="1800" b="1" dirty="0" err="1" smtClean="0"/>
            <a:t>của</a:t>
          </a:r>
          <a:r>
            <a:rPr lang="en-US" sz="1800" b="1" dirty="0" smtClean="0"/>
            <a:t> </a:t>
          </a:r>
          <a:r>
            <a:rPr lang="en-US" sz="1800" b="1" dirty="0" err="1" smtClean="0"/>
            <a:t>các</a:t>
          </a:r>
          <a:r>
            <a:rPr lang="en-US" sz="1800" b="1" dirty="0" smtClean="0"/>
            <a:t> </a:t>
          </a:r>
          <a:r>
            <a:rPr lang="en-US" sz="1800" b="1" dirty="0" err="1" smtClean="0"/>
            <a:t>tổ</a:t>
          </a:r>
          <a:r>
            <a:rPr lang="en-US" sz="1800" b="1" dirty="0" smtClean="0"/>
            <a:t> </a:t>
          </a:r>
          <a:r>
            <a:rPr lang="en-US" sz="1800" b="1" dirty="0" err="1" smtClean="0"/>
            <a:t>chức</a:t>
          </a:r>
          <a:r>
            <a:rPr lang="en-US" sz="1800" b="1" dirty="0" smtClean="0"/>
            <a:t> </a:t>
          </a:r>
          <a:r>
            <a:rPr lang="en-US" sz="1800" b="1" dirty="0" err="1" smtClean="0"/>
            <a:t>chính</a:t>
          </a:r>
          <a:r>
            <a:rPr lang="en-US" sz="1800" b="1" dirty="0" smtClean="0"/>
            <a:t> </a:t>
          </a:r>
          <a:r>
            <a:rPr lang="en-US" sz="1800" b="1" dirty="0" err="1" smtClean="0"/>
            <a:t>trị</a:t>
          </a:r>
          <a:r>
            <a:rPr lang="en-US" sz="1800" b="1" dirty="0" smtClean="0"/>
            <a:t> - XH</a:t>
          </a:r>
          <a:endParaRPr lang="en-US" sz="1800" b="1" dirty="0"/>
        </a:p>
        <a:p>
          <a:pPr marL="285750" lvl="1" indent="-285750">
            <a:lnSpc>
              <a:spcPct val="100000"/>
            </a:lnSpc>
            <a:spcBef>
              <a:spcPct val="0"/>
            </a:spcBef>
            <a:spcAft>
              <a:spcPct val="15000"/>
            </a:spcAft>
            <a:buChar char="•"/>
          </a:pPr>
          <a:endParaRPr altLang="en-US" sz="5000"/>
        </a:p>
        <a:p>
          <a:pPr marL="285750" lvl="1" indent="-285750">
            <a:lnSpc>
              <a:spcPct val="100000"/>
            </a:lnSpc>
            <a:spcBef>
              <a:spcPct val="0"/>
            </a:spcBef>
            <a:spcAft>
              <a:spcPct val="15000"/>
            </a:spcAft>
            <a:buChar char="•"/>
          </a:pPr>
          <a:endParaRPr altLang="en-US" sz="5000"/>
        </a:p>
        <a:p>
          <a:pPr marL="285750" lvl="1" indent="-285750">
            <a:lnSpc>
              <a:spcPct val="100000"/>
            </a:lnSpc>
            <a:spcBef>
              <a:spcPct val="0"/>
            </a:spcBef>
            <a:spcAft>
              <a:spcPct val="15000"/>
            </a:spcAft>
            <a:buChar char="•"/>
          </a:pPr>
          <a:endParaRPr altLang="en-US" sz="5000"/>
        </a:p>
        <a:p>
          <a:pPr marL="285750" lvl="1" indent="-285750">
            <a:lnSpc>
              <a:spcPct val="100000"/>
            </a:lnSpc>
            <a:spcBef>
              <a:spcPct val="0"/>
            </a:spcBef>
            <a:spcAft>
              <a:spcPct val="15000"/>
            </a:spcAft>
            <a:buChar char="•"/>
          </a:pPr>
          <a:endParaRPr altLang="en-US" sz="5000"/>
        </a:p>
        <a:p>
          <a:pPr marL="285750" lvl="1" indent="-285750">
            <a:lnSpc>
              <a:spcPct val="100000"/>
            </a:lnSpc>
            <a:spcBef>
              <a:spcPct val="0"/>
            </a:spcBef>
            <a:spcAft>
              <a:spcPct val="15000"/>
            </a:spcAft>
            <a:buChar char="•"/>
          </a:pPr>
          <a:endParaRPr altLang="en-US" sz="5000"/>
        </a:p>
      </dsp:txBody>
      <dsp:txXfrm>
        <a:off x="5072660" y="4242644"/>
        <a:ext cx="1904985" cy="1238240"/>
      </dsp:txXfrm>
    </dsp:sp>
    <dsp:sp modelId="{EE97F618-2263-4671-8A19-CD4FE976DAA4}">
      <dsp:nvSpPr>
        <dsp:cNvPr id="8" name="Arc 7"/>
        <dsp:cNvSpPr/>
      </dsp:nvSpPr>
      <dsp:spPr bwMode="white">
        <a:xfrm>
          <a:off x="1719259" y="619120"/>
          <a:ext cx="4943482" cy="4943482"/>
        </a:xfrm>
        <a:prstGeom prst="arc">
          <a:avLst>
            <a:gd name="adj1" fmla="val 4165701"/>
            <a:gd name="adj2" fmla="val 6081208"/>
          </a:avLst>
        </a:prstGeom>
      </dsp:spPr>
      <dsp:style>
        <a:lnRef idx="1">
          <a:schemeClr val="accent4"/>
        </a:lnRef>
        <a:fillRef idx="0">
          <a:schemeClr val="accent4"/>
        </a:fillRef>
        <a:effectRef idx="0">
          <a:scrgbClr r="0" g="0" b="0"/>
        </a:effectRef>
        <a:fontRef idx="minor"/>
      </dsp:style>
      <dsp:txXfrm>
        <a:off x="1719259" y="619120"/>
        <a:ext cx="4943482" cy="4943482"/>
      </dsp:txXfrm>
    </dsp:sp>
    <dsp:sp modelId="{FF14652A-81FD-4F08-A954-1D22D3E23FC8}">
      <dsp:nvSpPr>
        <dsp:cNvPr id="9" name="Rounded Rectangle 8"/>
        <dsp:cNvSpPr/>
      </dsp:nvSpPr>
      <dsp:spPr bwMode="white">
        <a:xfrm>
          <a:off x="1785655" y="4471421"/>
          <a:ext cx="1904985" cy="1238240"/>
        </a:xfrm>
        <a:prstGeom prst="roundRect">
          <a:avLst/>
        </a:prstGeom>
        <a:solidFill>
          <a:schemeClr val="accent6">
            <a:lumMod val="60000"/>
            <a:lumOff val="40000"/>
          </a:schemeClr>
        </a:solidFill>
      </dsp:spPr>
      <dsp:style>
        <a:lnRef idx="2">
          <a:schemeClr val="lt1"/>
        </a:lnRef>
        <a:fillRef idx="1">
          <a:schemeClr val="accent5"/>
        </a:fillRef>
        <a:effectRef idx="0">
          <a:scrgbClr r="0" g="0" b="0"/>
        </a:effectRef>
        <a:fontRef idx="minor">
          <a:schemeClr val="lt1"/>
        </a:fontRef>
      </dsp:style>
      <dsp:txBody>
        <a:bodyPr lIns="114300" tIns="114300" rIns="114300" bIns="1143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000" b="1" dirty="0" err="1" smtClean="0"/>
            <a:t>Tập</a:t>
          </a:r>
          <a:r>
            <a:rPr lang="en-US" sz="3000" b="1" dirty="0" smtClean="0"/>
            <a:t> </a:t>
          </a:r>
          <a:r>
            <a:rPr lang="en-US" sz="3000" b="1" dirty="0" err="1" smtClean="0"/>
            <a:t>quán</a:t>
          </a:r>
          <a:r>
            <a:rPr lang="en-US" sz="3000" b="1" dirty="0" smtClean="0"/>
            <a:t> </a:t>
          </a:r>
          <a:r>
            <a:rPr lang="en-US" sz="3000" b="1" dirty="0" err="1" smtClean="0"/>
            <a:t>xã</a:t>
          </a:r>
          <a:r>
            <a:rPr lang="en-US" sz="3000" b="1" dirty="0" smtClean="0"/>
            <a:t> </a:t>
          </a:r>
          <a:r>
            <a:rPr lang="en-US" sz="3000" b="1" dirty="0" err="1" smtClean="0"/>
            <a:t>hội</a:t>
          </a:r>
          <a:endParaRPr lang="en-US" sz="3000" b="1" dirty="0"/>
        </a:p>
      </dsp:txBody>
      <dsp:txXfrm>
        <a:off x="1785655" y="4471421"/>
        <a:ext cx="1904985" cy="1238240"/>
      </dsp:txXfrm>
    </dsp:sp>
    <dsp:sp modelId="{991C5ABC-7FFC-49DF-9C9A-AB0B72A11D70}">
      <dsp:nvSpPr>
        <dsp:cNvPr id="10" name="Arc 9"/>
        <dsp:cNvSpPr/>
      </dsp:nvSpPr>
      <dsp:spPr bwMode="white">
        <a:xfrm>
          <a:off x="1719259" y="619120"/>
          <a:ext cx="4943482" cy="4943482"/>
        </a:xfrm>
        <a:prstGeom prst="arc">
          <a:avLst>
            <a:gd name="adj1" fmla="val 8785102"/>
            <a:gd name="adj2" fmla="val 10978966"/>
          </a:avLst>
        </a:prstGeom>
      </dsp:spPr>
      <dsp:style>
        <a:lnRef idx="1">
          <a:schemeClr val="accent5"/>
        </a:lnRef>
        <a:fillRef idx="0">
          <a:schemeClr val="accent5"/>
        </a:fillRef>
        <a:effectRef idx="0">
          <a:scrgbClr r="0" g="0" b="0"/>
        </a:effectRef>
        <a:fontRef idx="minor"/>
      </dsp:style>
      <dsp:txXfrm>
        <a:off x="1719259" y="619120"/>
        <a:ext cx="4943482" cy="4943482"/>
      </dsp:txXfrm>
    </dsp:sp>
    <dsp:sp modelId="{C644D28E-649E-4DDA-B35D-8F23C03BB9D2}">
      <dsp:nvSpPr>
        <dsp:cNvPr id="11" name="Rounded Rectangle 10"/>
        <dsp:cNvSpPr/>
      </dsp:nvSpPr>
      <dsp:spPr bwMode="white">
        <a:xfrm>
          <a:off x="887742" y="1707931"/>
          <a:ext cx="1904985" cy="1238240"/>
        </a:xfrm>
        <a:prstGeom prst="roundRect">
          <a:avLst/>
        </a:prstGeom>
        <a:solidFill>
          <a:schemeClr val="bg2">
            <a:lumMod val="75000"/>
          </a:schemeClr>
        </a:solidFill>
      </dsp:spPr>
      <dsp:style>
        <a:lnRef idx="2">
          <a:schemeClr val="lt1"/>
        </a:lnRef>
        <a:fillRef idx="1">
          <a:schemeClr val="accent6"/>
        </a:fillRef>
        <a:effectRef idx="0">
          <a:scrgbClr r="0" g="0" b="0"/>
        </a:effectRef>
        <a:fontRef idx="minor">
          <a:schemeClr val="lt1"/>
        </a:fontRef>
      </dsp:style>
      <dsp:txBody>
        <a:bodyPr lIns="114300" tIns="114300" rIns="114300" bIns="1143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000" b="1" dirty="0" err="1" smtClean="0"/>
            <a:t>Quy</a:t>
          </a:r>
          <a:r>
            <a:rPr lang="en-US" sz="3000" b="1" dirty="0" smtClean="0"/>
            <a:t> </a:t>
          </a:r>
          <a:r>
            <a:rPr lang="en-US" sz="3000" b="1" dirty="0" err="1" smtClean="0"/>
            <a:t>phạm</a:t>
          </a:r>
          <a:r>
            <a:rPr lang="en-US" sz="3000" b="1" dirty="0" smtClean="0"/>
            <a:t> </a:t>
          </a:r>
          <a:r>
            <a:rPr lang="en-US" sz="3000" b="1" dirty="0" err="1" smtClean="0"/>
            <a:t>đạo</a:t>
          </a:r>
          <a:r>
            <a:rPr lang="en-US" sz="3000" b="1" dirty="0" smtClean="0"/>
            <a:t> </a:t>
          </a:r>
          <a:r>
            <a:rPr lang="en-US" sz="3000" b="1" dirty="0" err="1" smtClean="0"/>
            <a:t>đức</a:t>
          </a:r>
          <a:endParaRPr lang="en-US" sz="3000" b="1" dirty="0"/>
        </a:p>
      </dsp:txBody>
      <dsp:txXfrm>
        <a:off x="887742" y="1707931"/>
        <a:ext cx="1904985" cy="1238240"/>
      </dsp:txXfrm>
    </dsp:sp>
    <dsp:sp modelId="{E3F81957-E7A6-4309-BF46-ED008D5CA510}">
      <dsp:nvSpPr>
        <dsp:cNvPr id="12" name="Arc 11"/>
        <dsp:cNvSpPr/>
      </dsp:nvSpPr>
      <dsp:spPr bwMode="white">
        <a:xfrm>
          <a:off x="1719259" y="619120"/>
          <a:ext cx="4943482" cy="4943482"/>
        </a:xfrm>
        <a:prstGeom prst="arc">
          <a:avLst>
            <a:gd name="adj1" fmla="val 12858606"/>
            <a:gd name="adj2" fmla="val 14558711"/>
          </a:avLst>
        </a:prstGeom>
      </dsp:spPr>
      <dsp:style>
        <a:lnRef idx="1">
          <a:schemeClr val="accent6"/>
        </a:lnRef>
        <a:fillRef idx="0">
          <a:schemeClr val="accent6"/>
        </a:fillRef>
        <a:effectRef idx="0">
          <a:scrgbClr r="0" g="0" b="0"/>
        </a:effectRef>
        <a:fontRef idx="minor"/>
      </dsp:style>
      <dsp:txXfrm>
        <a:off x="1719259" y="619120"/>
        <a:ext cx="4943482" cy="4943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85480" cy="5027295"/>
        <a:chOff x="0" y="0"/>
        <a:chExt cx="8285480" cy="5027295"/>
      </a:xfrm>
    </dsp:grpSpPr>
    <dsp:sp modelId="{CB35DADC-1D37-4C21-B57C-3E67C0272FE3}">
      <dsp:nvSpPr>
        <dsp:cNvPr id="3" name="Chevron 2"/>
        <dsp:cNvSpPr/>
      </dsp:nvSpPr>
      <dsp:spPr bwMode="white">
        <a:xfrm rot="5400000">
          <a:off x="-118556" y="118556"/>
          <a:ext cx="790371" cy="553260"/>
        </a:xfrm>
        <a:prstGeom prst="chevron">
          <a:avLst/>
        </a:prstGeom>
        <a:solidFill>
          <a:srgbClr val="FFB014"/>
        </a:solidFill>
        <a:ln>
          <a:noFill/>
        </a:ln>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2800">
              <a:latin typeface="Arial" panose="020B0604020202020204" pitchFamily="34" charset="0"/>
              <a:ea typeface="MS PGothic" panose="020B0600070205080204" pitchFamily="34" charset="-128"/>
              <a:cs typeface="Arial" panose="020B0604020202020204" pitchFamily="34" charset="0"/>
            </a:rPr>
            <a:t>1 </a:t>
          </a:r>
          <a:endParaRPr lang="en-US" sz="2800"/>
        </a:p>
      </dsp:txBody>
      <dsp:txXfrm rot="5400000">
        <a:off x="-118556" y="118556"/>
        <a:ext cx="790371" cy="553260"/>
      </dsp:txXfrm>
    </dsp:sp>
    <dsp:sp modelId="{5AD1508A-0320-436A-AACB-AE73D67EB086}">
      <dsp:nvSpPr>
        <dsp:cNvPr id="4" name="Round Same Side Corner Rectangle 3"/>
        <dsp:cNvSpPr/>
      </dsp:nvSpPr>
      <dsp:spPr bwMode="white">
        <a:xfrm rot="5400000">
          <a:off x="4162499" y="-3609239"/>
          <a:ext cx="513741" cy="7732220"/>
        </a:xfrm>
        <a:prstGeom prst="round2SameRect">
          <a:avLst/>
        </a:prstGeom>
        <a:ln>
          <a:solidFill>
            <a:srgbClr val="FFB014"/>
          </a:solidFill>
        </a:ln>
      </dsp:spPr>
      <dsp:style>
        <a:lnRef idx="2">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en-US" sz="2400">
              <a:solidFill>
                <a:schemeClr val="dk1"/>
              </a:solidFill>
              <a:latin typeface="Arial" panose="020B0604020202020204" pitchFamily="34" charset="0"/>
              <a:ea typeface="MS PGothic" panose="020B0600070205080204" pitchFamily="34" charset="-128"/>
              <a:cs typeface="Arial" panose="020B0604020202020204" pitchFamily="34" charset="0"/>
            </a:rPr>
            <a:t>Thể hiện ý chí nhà nước</a:t>
          </a:r>
          <a:endParaRPr lang="en-US" sz="2400">
            <a:solidFill>
              <a:schemeClr val="dk1"/>
            </a:solidFill>
          </a:endParaRPr>
        </a:p>
      </dsp:txBody>
      <dsp:txXfrm rot="5400000">
        <a:off x="4162499" y="-3609239"/>
        <a:ext cx="513741" cy="7732220"/>
      </dsp:txXfrm>
    </dsp:sp>
    <dsp:sp modelId="{67AD7032-3B96-4BEF-A478-90D3EE188DCB}">
      <dsp:nvSpPr>
        <dsp:cNvPr id="5" name="Chevron 4"/>
        <dsp:cNvSpPr/>
      </dsp:nvSpPr>
      <dsp:spPr bwMode="white">
        <a:xfrm rot="5400000">
          <a:off x="-118556" y="824710"/>
          <a:ext cx="790371" cy="553260"/>
        </a:xfrm>
        <a:prstGeom prst="chevron">
          <a:avLst/>
        </a:prstGeom>
        <a:solidFill>
          <a:srgbClr val="ED1C24"/>
        </a:solidFill>
        <a:ln>
          <a:noFill/>
        </a:ln>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2800">
              <a:latin typeface="Arial" panose="020B0604020202020204" pitchFamily="34" charset="0"/>
              <a:ea typeface="MS PGothic" panose="020B0600070205080204" pitchFamily="34" charset="-128"/>
              <a:cs typeface="Arial" panose="020B0604020202020204" pitchFamily="34" charset="0"/>
            </a:rPr>
            <a:t>2 </a:t>
          </a:r>
        </a:p>
      </dsp:txBody>
      <dsp:txXfrm rot="5400000">
        <a:off x="-118556" y="824710"/>
        <a:ext cx="790371" cy="553260"/>
      </dsp:txXfrm>
    </dsp:sp>
    <dsp:sp modelId="{F7EC4D0B-D8E0-4C69-B28E-0D0899C1E0F8}">
      <dsp:nvSpPr>
        <dsp:cNvPr id="6" name="Round Same Side Corner Rectangle 5"/>
        <dsp:cNvSpPr/>
      </dsp:nvSpPr>
      <dsp:spPr bwMode="white">
        <a:xfrm rot="5400000">
          <a:off x="4162499" y="-2903085"/>
          <a:ext cx="513741" cy="7732220"/>
        </a:xfrm>
        <a:prstGeom prst="round2SameRect">
          <a:avLst/>
        </a:prstGeom>
        <a:ln>
          <a:solidFill>
            <a:srgbClr val="ED1C24"/>
          </a:solidFill>
        </a:ln>
      </dsp:spPr>
      <dsp:style>
        <a:lnRef idx="2">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en-US" sz="2400">
              <a:solidFill>
                <a:schemeClr val="dk1"/>
              </a:solidFill>
              <a:latin typeface="Arial" panose="020B0604020202020204" pitchFamily="34" charset="0"/>
              <a:ea typeface="MS PGothic" panose="020B0600070205080204" pitchFamily="34" charset="-128"/>
              <a:cs typeface="Arial" panose="020B0604020202020204" pitchFamily="34" charset="0"/>
            </a:rPr>
            <a:t>Có tính lặp đi lặp lại và bắt buộc chung</a:t>
          </a:r>
          <a:endParaRPr>
            <a:solidFill>
              <a:schemeClr val="dk1"/>
            </a:solidFill>
          </a:endParaRPr>
        </a:p>
      </dsp:txBody>
      <dsp:txXfrm rot="5400000">
        <a:off x="4162499" y="-2903085"/>
        <a:ext cx="513741" cy="7732220"/>
      </dsp:txXfrm>
    </dsp:sp>
    <dsp:sp modelId="{6060B625-C1CB-4BE4-88A9-DBE356EEAA2F}">
      <dsp:nvSpPr>
        <dsp:cNvPr id="7" name="Chevron 6"/>
        <dsp:cNvSpPr/>
      </dsp:nvSpPr>
      <dsp:spPr bwMode="white">
        <a:xfrm rot="5400000">
          <a:off x="-118556" y="1530864"/>
          <a:ext cx="790371" cy="553260"/>
        </a:xfrm>
        <a:prstGeom prst="chevron">
          <a:avLst/>
        </a:prstGeom>
        <a:solidFill>
          <a:srgbClr val="009284"/>
        </a:solidFill>
        <a:ln>
          <a:noFill/>
        </a:ln>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2800">
              <a:latin typeface="Arial" panose="020B0604020202020204" pitchFamily="34" charset="0"/>
              <a:ea typeface="MS PGothic" panose="020B0600070205080204" pitchFamily="34" charset="-128"/>
              <a:cs typeface="Arial" panose="020B0604020202020204" pitchFamily="34" charset="0"/>
            </a:rPr>
            <a:t>3 </a:t>
          </a:r>
        </a:p>
      </dsp:txBody>
      <dsp:txXfrm rot="5400000">
        <a:off x="-118556" y="1530864"/>
        <a:ext cx="790371" cy="553260"/>
      </dsp:txXfrm>
    </dsp:sp>
    <dsp:sp modelId="{F3A5B75B-EFEE-4BC2-877F-36D7DE81DCA9}">
      <dsp:nvSpPr>
        <dsp:cNvPr id="8" name="Round Same Side Corner Rectangle 7"/>
        <dsp:cNvSpPr/>
      </dsp:nvSpPr>
      <dsp:spPr bwMode="white">
        <a:xfrm rot="5400000">
          <a:off x="4162499" y="-2196931"/>
          <a:ext cx="513741" cy="7732220"/>
        </a:xfrm>
        <a:prstGeom prst="round2SameRect">
          <a:avLst/>
        </a:prstGeom>
        <a:ln>
          <a:solidFill>
            <a:srgbClr val="009284"/>
          </a:solidFill>
        </a:ln>
      </dsp:spPr>
      <dsp:style>
        <a:lnRef idx="2">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en-US" sz="2400">
              <a:solidFill>
                <a:schemeClr val="dk1"/>
              </a:solidFill>
              <a:latin typeface="Arial" panose="020B0604020202020204" pitchFamily="34" charset="0"/>
              <a:ea typeface="MS PGothic" panose="020B0600070205080204" pitchFamily="34" charset="-128"/>
              <a:cs typeface="Arial" panose="020B0604020202020204" pitchFamily="34" charset="0"/>
            </a:rPr>
            <a:t>Được xác định chặt chẽ về hình thức</a:t>
          </a:r>
          <a:endParaRPr>
            <a:solidFill>
              <a:schemeClr val="dk1"/>
            </a:solidFill>
          </a:endParaRPr>
        </a:p>
      </dsp:txBody>
      <dsp:txXfrm rot="5400000">
        <a:off x="4162499" y="-2196931"/>
        <a:ext cx="513741" cy="7732220"/>
      </dsp:txXfrm>
    </dsp:sp>
    <dsp:sp modelId="{E1CEA260-1421-4624-AF24-9E0991DA29E3}">
      <dsp:nvSpPr>
        <dsp:cNvPr id="9" name="Chevron 8"/>
        <dsp:cNvSpPr/>
      </dsp:nvSpPr>
      <dsp:spPr bwMode="white">
        <a:xfrm rot="5400000">
          <a:off x="-118556" y="2237018"/>
          <a:ext cx="790371" cy="553260"/>
        </a:xfrm>
        <a:prstGeom prst="chevron">
          <a:avLst/>
        </a:prstGeom>
        <a:solidFill>
          <a:srgbClr val="FFB014"/>
        </a:solidFill>
        <a:ln>
          <a:noFill/>
        </a:ln>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altLang="en-US" sz="2800">
              <a:latin typeface="Arial" panose="020B0604020202020204" pitchFamily="34" charset="0"/>
              <a:ea typeface="MS PGothic" panose="020B0600070205080204" pitchFamily="34" charset="-128"/>
              <a:cs typeface="Arial" panose="020B0604020202020204" pitchFamily="34" charset="0"/>
            </a:rPr>
            <a:t>4 </a:t>
          </a:r>
        </a:p>
      </dsp:txBody>
      <dsp:txXfrm rot="5400000">
        <a:off x="-118556" y="2237018"/>
        <a:ext cx="790371" cy="553260"/>
      </dsp:txXfrm>
    </dsp:sp>
    <dsp:sp modelId="{33B761CA-4676-400F-A00F-C0140A4FA53D}">
      <dsp:nvSpPr>
        <dsp:cNvPr id="10" name="Round Same Side Corner Rectangle 9"/>
        <dsp:cNvSpPr/>
      </dsp:nvSpPr>
      <dsp:spPr bwMode="white">
        <a:xfrm rot="5400000">
          <a:off x="4162499" y="-1490778"/>
          <a:ext cx="513741" cy="7732220"/>
        </a:xfrm>
        <a:prstGeom prst="round2SameRect">
          <a:avLst/>
        </a:prstGeom>
        <a:ln>
          <a:solidFill>
            <a:srgbClr val="FFB014"/>
          </a:solidFill>
        </a:ln>
      </dsp:spPr>
      <dsp:style>
        <a:lnRef idx="2">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altLang="en-US" sz="2400">
              <a:solidFill>
                <a:schemeClr val="dk1"/>
              </a:solidFill>
              <a:latin typeface="Arial" panose="020B0604020202020204" pitchFamily="34" charset="0"/>
              <a:ea typeface="MS PGothic" panose="020B0600070205080204" pitchFamily="34" charset="-128"/>
              <a:cs typeface="Arial" panose="020B0604020202020204" pitchFamily="34" charset="0"/>
            </a:rPr>
            <a:t>Được nhà nước ban hành và đảm bảo thực hiện</a:t>
          </a:r>
          <a:endParaRPr>
            <a:solidFill>
              <a:schemeClr val="dk1"/>
            </a:solidFill>
          </a:endParaRPr>
        </a:p>
      </dsp:txBody>
      <dsp:txXfrm rot="5400000">
        <a:off x="4162499" y="-1490778"/>
        <a:ext cx="513741" cy="7732220"/>
      </dsp:txXfrm>
    </dsp:sp>
    <dsp:sp modelId="{AC983EB4-3179-4820-94FA-7893FAA2582B}">
      <dsp:nvSpPr>
        <dsp:cNvPr id="11" name="Chevron 10"/>
        <dsp:cNvSpPr/>
      </dsp:nvSpPr>
      <dsp:spPr bwMode="white">
        <a:xfrm rot="5400000">
          <a:off x="-118556" y="2943171"/>
          <a:ext cx="790371" cy="553260"/>
        </a:xfrm>
        <a:prstGeom prst="chevron">
          <a:avLst/>
        </a:prstGeom>
        <a:solidFill>
          <a:srgbClr val="ED1C24"/>
        </a:solidFill>
        <a:ln>
          <a:noFill/>
        </a:ln>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latin typeface="Arial" panose="020B0604020202020204" pitchFamily="34" charset="0"/>
              <a:cs typeface="Arial" panose="020B0604020202020204" pitchFamily="34" charset="0"/>
            </a:rPr>
            <a:t>5 </a:t>
          </a:r>
        </a:p>
      </dsp:txBody>
      <dsp:txXfrm rot="5400000">
        <a:off x="-118556" y="2943171"/>
        <a:ext cx="790371" cy="553260"/>
      </dsp:txXfrm>
    </dsp:sp>
    <dsp:sp modelId="{D64E2424-0157-469D-B2AE-049B0F983A99}">
      <dsp:nvSpPr>
        <dsp:cNvPr id="12" name="Round Same Side Corner Rectangle 11"/>
        <dsp:cNvSpPr/>
      </dsp:nvSpPr>
      <dsp:spPr bwMode="white">
        <a:xfrm rot="5400000">
          <a:off x="4162499" y="-784624"/>
          <a:ext cx="513741" cy="7732220"/>
        </a:xfrm>
        <a:prstGeom prst="round2SameRect">
          <a:avLst/>
        </a:prstGeom>
        <a:ln>
          <a:solidFill>
            <a:srgbClr val="ED1C24"/>
          </a:solidFill>
        </a:ln>
      </dsp:spPr>
      <dsp:style>
        <a:lnRef idx="2">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a:solidFill>
                <a:schemeClr val="dk1"/>
              </a:solidFill>
              <a:latin typeface="Arial" panose="020B0604020202020204" pitchFamily="34" charset="0"/>
              <a:cs typeface="Arial" panose="020B0604020202020204" pitchFamily="34" charset="0"/>
            </a:rPr>
            <a:t>Chỉ ra các quyền và nghĩa vụ pháp lý của các bên</a:t>
          </a:r>
          <a:endParaRPr>
            <a:solidFill>
              <a:schemeClr val="dk1"/>
            </a:solidFill>
          </a:endParaRPr>
        </a:p>
      </dsp:txBody>
      <dsp:txXfrm rot="5400000">
        <a:off x="4162499" y="-784624"/>
        <a:ext cx="513741" cy="7732220"/>
      </dsp:txXfrm>
    </dsp:sp>
    <dsp:sp modelId="{1208EBB4-4348-4482-A880-5B094FF2CE50}">
      <dsp:nvSpPr>
        <dsp:cNvPr id="13" name="Chevron 12"/>
        <dsp:cNvSpPr/>
      </dsp:nvSpPr>
      <dsp:spPr bwMode="white">
        <a:xfrm rot="5400000">
          <a:off x="-118556" y="3649325"/>
          <a:ext cx="790371" cy="553260"/>
        </a:xfrm>
        <a:prstGeom prst="chevron">
          <a:avLst/>
        </a:prstGeom>
        <a:solidFill>
          <a:srgbClr val="009284"/>
        </a:solidFill>
        <a:ln>
          <a:noFill/>
        </a:ln>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latin typeface="Arial" panose="020B0604020202020204" pitchFamily="34" charset="0"/>
              <a:cs typeface="Arial" panose="020B0604020202020204" pitchFamily="34" charset="0"/>
            </a:rPr>
            <a:t>6 </a:t>
          </a:r>
        </a:p>
      </dsp:txBody>
      <dsp:txXfrm rot="5400000">
        <a:off x="-118556" y="3649325"/>
        <a:ext cx="790371" cy="553260"/>
      </dsp:txXfrm>
    </dsp:sp>
    <dsp:sp modelId="{19A9F27F-07C3-442C-BE9A-27DD1F518138}">
      <dsp:nvSpPr>
        <dsp:cNvPr id="14" name="Round Same Side Corner Rectangle 13"/>
        <dsp:cNvSpPr/>
      </dsp:nvSpPr>
      <dsp:spPr bwMode="white">
        <a:xfrm rot="5400000">
          <a:off x="4162499" y="-78470"/>
          <a:ext cx="513741" cy="7732220"/>
        </a:xfrm>
        <a:prstGeom prst="round2SameRect">
          <a:avLst/>
        </a:prstGeom>
        <a:ln>
          <a:solidFill>
            <a:srgbClr val="009284"/>
          </a:solidFill>
        </a:ln>
      </dsp:spPr>
      <dsp:style>
        <a:lnRef idx="2">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a:solidFill>
                <a:schemeClr val="dk1"/>
              </a:solidFill>
              <a:latin typeface="Arial" panose="020B0604020202020204" pitchFamily="34" charset="0"/>
              <a:cs typeface="Arial" panose="020B0604020202020204" pitchFamily="34" charset="0"/>
            </a:rPr>
            <a:t>Nội dung thể hiện dưới dạng cho phép hoặc bắt buộc.</a:t>
          </a:r>
          <a:endParaRPr>
            <a:solidFill>
              <a:schemeClr val="dk1"/>
            </a:solidFill>
          </a:endParaRPr>
        </a:p>
      </dsp:txBody>
      <dsp:txXfrm rot="5400000">
        <a:off x="4162499" y="-78470"/>
        <a:ext cx="513741" cy="7732220"/>
      </dsp:txXfrm>
    </dsp:sp>
    <dsp:sp modelId="{AFE70AEE-2F92-4194-8B30-0D0E7AC980F6}">
      <dsp:nvSpPr>
        <dsp:cNvPr id="15" name="Chevron 14"/>
        <dsp:cNvSpPr/>
      </dsp:nvSpPr>
      <dsp:spPr bwMode="white">
        <a:xfrm rot="5400000">
          <a:off x="-118556" y="4341537"/>
          <a:ext cx="790371" cy="553260"/>
        </a:xfrm>
        <a:prstGeom prst="chevron">
          <a:avLst/>
        </a:prstGeom>
        <a:solidFill>
          <a:srgbClr val="FFB014"/>
        </a:solidFill>
        <a:ln>
          <a:noFill/>
        </a:ln>
      </dsp:spPr>
      <dsp:style>
        <a:lnRef idx="2">
          <a:schemeClr val="accent1"/>
        </a:lnRef>
        <a:fillRef idx="1">
          <a:schemeClr val="accent1"/>
        </a:fillRef>
        <a:effectRef idx="0">
          <a:scrgbClr r="0" g="0" b="0"/>
        </a:effectRef>
        <a:fontRef idx="minor">
          <a:schemeClr val="lt1"/>
        </a:fontRef>
      </dsp:style>
      <dsp:txBody>
        <a:bodyPr rot="-5400000" lIns="17780" tIns="17780" rIns="17780" bIns="177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latin typeface="Arial" panose="020B0604020202020204" pitchFamily="34" charset="0"/>
              <a:cs typeface="Arial" panose="020B0604020202020204" pitchFamily="34" charset="0"/>
            </a:rPr>
            <a:t>7</a:t>
          </a:r>
          <a:endParaRPr lang="en-US" altLang="en-US" sz="2800" b="1">
            <a:ea typeface="MS PGothic" panose="020B0600070205080204" pitchFamily="34" charset="-128"/>
          </a:endParaRPr>
        </a:p>
      </dsp:txBody>
      <dsp:txXfrm rot="5400000">
        <a:off x="-118556" y="4341537"/>
        <a:ext cx="790371" cy="553260"/>
      </dsp:txXfrm>
    </dsp:sp>
    <dsp:sp modelId="{AD649724-11B5-4DE8-B92E-2A6E9A6C18B4}">
      <dsp:nvSpPr>
        <dsp:cNvPr id="16" name="Round Same Side Corner Rectangle 15"/>
        <dsp:cNvSpPr/>
      </dsp:nvSpPr>
      <dsp:spPr bwMode="white">
        <a:xfrm rot="5400000">
          <a:off x="4162499" y="627684"/>
          <a:ext cx="513741" cy="7732220"/>
        </a:xfrm>
        <a:prstGeom prst="round2SameRect">
          <a:avLst/>
        </a:prstGeom>
        <a:ln>
          <a:solidFill>
            <a:srgbClr val="FFB014"/>
          </a:solidFill>
        </a:ln>
      </dsp:spPr>
      <dsp:style>
        <a:lnRef idx="2">
          <a:schemeClr val="accent1"/>
        </a:lnRef>
        <a:fillRef idx="1">
          <a:schemeClr val="lt1">
            <a:alpha val="90000"/>
          </a:schemeClr>
        </a:fillRef>
        <a:effectRef idx="0">
          <a:scrgbClr r="0" g="0" b="0"/>
        </a:effectRef>
        <a:fontRef idx="minor"/>
      </dsp:style>
      <dsp:txBody>
        <a:bodyPr rot="-5400000" lIns="170688" tIns="15240" rIns="15240" bIns="1524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228600" lvl="1" indent="-228600">
            <a:lnSpc>
              <a:spcPct val="100000"/>
            </a:lnSpc>
            <a:spcBef>
              <a:spcPct val="0"/>
            </a:spcBef>
            <a:spcAft>
              <a:spcPct val="15000"/>
            </a:spcAft>
            <a:buChar char="•"/>
          </a:pPr>
          <a:r>
            <a:rPr lang="en-US" sz="2400">
              <a:solidFill>
                <a:schemeClr val="dk1"/>
              </a:solidFill>
              <a:latin typeface="Arial" panose="020B0604020202020204" pitchFamily="34" charset="0"/>
              <a:cs typeface="Arial" panose="020B0604020202020204" pitchFamily="34" charset="0"/>
            </a:rPr>
            <a:t>Có tính hệ thống.</a:t>
          </a:r>
          <a:endParaRPr lang="en-US" altLang="en-US" sz="2400" b="1">
            <a:solidFill>
              <a:schemeClr val="dk1"/>
            </a:solidFill>
            <a:ea typeface="MS PGothic" panose="020B0600070205080204" pitchFamily="34" charset="-128"/>
          </a:endParaRPr>
        </a:p>
      </dsp:txBody>
      <dsp:txXfrm rot="5400000">
        <a:off x="4162499" y="627684"/>
        <a:ext cx="513741" cy="7732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72400" cy="5080000"/>
        <a:chOff x="0" y="0"/>
        <a:chExt cx="7772400" cy="5080000"/>
      </a:xfrm>
    </dsp:grpSpPr>
    <dsp:sp modelId="{216F4915-63BA-4431-A0BB-094CE229FA02}">
      <dsp:nvSpPr>
        <dsp:cNvPr id="5" name="Block Arc 4"/>
        <dsp:cNvSpPr/>
      </dsp:nvSpPr>
      <dsp:spPr bwMode="white">
        <a:xfrm>
          <a:off x="1885840" y="572871"/>
          <a:ext cx="4701276" cy="4701276"/>
        </a:xfrm>
        <a:prstGeom prst="blockArc">
          <a:avLst>
            <a:gd name="adj1" fmla="val 15745410"/>
            <a:gd name="adj2" fmla="val 1668882"/>
            <a:gd name="adj3" fmla="val 3962"/>
          </a:avLst>
        </a:prstGeom>
      </dsp:spPr>
      <dsp:style>
        <a:lnRef idx="0">
          <a:schemeClr val="lt1"/>
        </a:lnRef>
        <a:fillRef idx="1">
          <a:schemeClr val="accent4">
            <a:hueOff val="0"/>
            <a:satOff val="0"/>
            <a:lumOff val="0"/>
            <a:alpha val="100000"/>
          </a:schemeClr>
        </a:fillRef>
        <a:effectRef idx="0">
          <a:scrgbClr r="0" g="0" b="0"/>
        </a:effectRef>
        <a:fontRef idx="minor">
          <a:schemeClr val="lt1"/>
        </a:fontRef>
      </dsp:style>
      <dsp:txXfrm>
        <a:off x="1885840" y="572871"/>
        <a:ext cx="4701276" cy="4701276"/>
      </dsp:txXfrm>
    </dsp:sp>
    <dsp:sp modelId="{4CF24CF1-9014-4CA6-9C0B-99452E0FE56A}">
      <dsp:nvSpPr>
        <dsp:cNvPr id="7" name="Block Arc 6"/>
        <dsp:cNvSpPr/>
      </dsp:nvSpPr>
      <dsp:spPr bwMode="white">
        <a:xfrm>
          <a:off x="1392598" y="-20015"/>
          <a:ext cx="5100015" cy="5100015"/>
        </a:xfrm>
        <a:prstGeom prst="blockArc">
          <a:avLst>
            <a:gd name="adj1" fmla="val 25217"/>
            <a:gd name="adj2" fmla="val 10825217"/>
            <a:gd name="adj3" fmla="val 3629"/>
          </a:avLst>
        </a:prstGeom>
      </dsp:spPr>
      <dsp:style>
        <a:lnRef idx="0">
          <a:schemeClr val="lt1"/>
        </a:lnRef>
        <a:fillRef idx="1">
          <a:schemeClr val="accent4">
            <a:hueOff val="1770000"/>
            <a:satOff val="4314"/>
            <a:lumOff val="7059"/>
            <a:alpha val="100000"/>
          </a:schemeClr>
        </a:fillRef>
        <a:effectRef idx="0">
          <a:scrgbClr r="0" g="0" b="0"/>
        </a:effectRef>
        <a:fontRef idx="minor">
          <a:schemeClr val="lt1"/>
        </a:fontRef>
      </dsp:style>
      <dsp:txXfrm>
        <a:off x="1392598" y="-20015"/>
        <a:ext cx="5100015" cy="5100015"/>
      </dsp:txXfrm>
    </dsp:sp>
    <dsp:sp modelId="{002F6C82-4FB8-4ED7-81D7-FED05A2D7EC7}">
      <dsp:nvSpPr>
        <dsp:cNvPr id="9" name="Block Arc 8"/>
        <dsp:cNvSpPr/>
      </dsp:nvSpPr>
      <dsp:spPr bwMode="white">
        <a:xfrm>
          <a:off x="1325030" y="378724"/>
          <a:ext cx="4701276" cy="4701276"/>
        </a:xfrm>
        <a:prstGeom prst="blockArc">
          <a:avLst>
            <a:gd name="adj1" fmla="val 9056842"/>
            <a:gd name="adj2" fmla="val 17220563"/>
            <a:gd name="adj3" fmla="val 3962"/>
          </a:avLst>
        </a:prstGeom>
      </dsp:spPr>
      <dsp:style>
        <a:lnRef idx="0">
          <a:schemeClr val="lt1"/>
        </a:lnRef>
        <a:fillRef idx="1">
          <a:schemeClr val="accent4">
            <a:hueOff val="3540000"/>
            <a:satOff val="8627"/>
            <a:lumOff val="14118"/>
            <a:alpha val="100000"/>
          </a:schemeClr>
        </a:fillRef>
        <a:effectRef idx="0">
          <a:scrgbClr r="0" g="0" b="0"/>
        </a:effectRef>
        <a:fontRef idx="minor">
          <a:schemeClr val="lt1"/>
        </a:fontRef>
      </dsp:style>
      <dsp:txXfrm>
        <a:off x="1325030" y="378724"/>
        <a:ext cx="4701276" cy="4701276"/>
      </dsp:txXfrm>
    </dsp:sp>
    <dsp:sp modelId="{83293566-5F8B-4B5F-A571-676BA4F53B32}">
      <dsp:nvSpPr>
        <dsp:cNvPr id="3" name="Oval 2"/>
        <dsp:cNvSpPr/>
      </dsp:nvSpPr>
      <dsp:spPr bwMode="white">
        <a:xfrm>
          <a:off x="2849830" y="1816422"/>
          <a:ext cx="2054754" cy="2054754"/>
        </a:xfrm>
        <a:prstGeom prst="ellipse">
          <a:avLst/>
        </a:prstGeom>
      </dsp:spPr>
      <dsp:style>
        <a:lnRef idx="2">
          <a:schemeClr val="lt1"/>
        </a:lnRef>
        <a:fillRef idx="1">
          <a:schemeClr val="accent3"/>
        </a:fillRef>
        <a:effectRef idx="0">
          <a:scrgbClr r="0" g="0" b="0"/>
        </a:effectRef>
        <a:fontRef idx="minor">
          <a:schemeClr val="lt1"/>
        </a:fontRef>
      </dsp:style>
      <dsp:txBody>
        <a:bodyPr lIns="49530" tIns="49530" rIns="49530" bIns="49530" anchor="ctr"/>
        <a:lstStyle>
          <a:lvl1pPr algn="ctr">
            <a:defRPr sz="3900"/>
          </a:lvl1pPr>
          <a:lvl2pPr marL="285750" indent="-285750" algn="ctr">
            <a:defRPr sz="3000"/>
          </a:lvl2pPr>
          <a:lvl3pPr marL="571500" indent="-285750" algn="ctr">
            <a:defRPr sz="3000"/>
          </a:lvl3pPr>
          <a:lvl4pPr marL="857250" indent="-285750" algn="ctr">
            <a:defRPr sz="3000"/>
          </a:lvl4pPr>
          <a:lvl5pPr marL="1143000" indent="-285750" algn="ctr">
            <a:defRPr sz="3000"/>
          </a:lvl5pPr>
          <a:lvl6pPr marL="1428750" indent="-285750" algn="ctr">
            <a:defRPr sz="3000"/>
          </a:lvl6pPr>
          <a:lvl7pPr marL="1714500" indent="-285750" algn="ctr">
            <a:defRPr sz="3000"/>
          </a:lvl7pPr>
          <a:lvl8pPr marL="2000250" indent="-285750" algn="ctr">
            <a:defRPr sz="3000"/>
          </a:lvl8pPr>
          <a:lvl9pPr marL="2286000" indent="-285750" algn="ctr">
            <a:defRPr sz="3000"/>
          </a:lvl9pPr>
        </a:lstStyle>
        <a:p>
          <a:pPr lvl="0">
            <a:lnSpc>
              <a:spcPct val="100000"/>
            </a:lnSpc>
            <a:spcBef>
              <a:spcPct val="0"/>
            </a:spcBef>
            <a:spcAft>
              <a:spcPct val="35000"/>
            </a:spcAft>
          </a:pPr>
          <a:r>
            <a:rPr lang="en-US" b="1" dirty="0" smtClean="0"/>
            <a:t>QPPL</a:t>
          </a:r>
          <a:endParaRPr lang="en-US" b="1" dirty="0"/>
        </a:p>
      </dsp:txBody>
      <dsp:txXfrm>
        <a:off x="2849830" y="1816422"/>
        <a:ext cx="2054754" cy="2054754"/>
      </dsp:txXfrm>
    </dsp:sp>
    <dsp:sp modelId="{7F3BE84A-D7DF-46CF-AFB8-D4D7FEF79B0E}">
      <dsp:nvSpPr>
        <dsp:cNvPr id="4" name="Oval 3"/>
        <dsp:cNvSpPr/>
      </dsp:nvSpPr>
      <dsp:spPr bwMode="white">
        <a:xfrm>
          <a:off x="3230140" y="45322"/>
          <a:ext cx="1438328" cy="1438328"/>
        </a:xfrm>
        <a:prstGeom prst="ellipse">
          <a:avLst/>
        </a:prstGeom>
      </dsp:spPr>
      <dsp:style>
        <a:lnRef idx="2">
          <a:schemeClr val="lt1"/>
        </a:lnRef>
        <a:fillRef idx="1">
          <a:schemeClr val="accent4">
            <a:hueOff val="0"/>
            <a:satOff val="0"/>
            <a:lumOff val="0"/>
            <a:alpha val="100000"/>
          </a:schemeClr>
        </a:fillRef>
        <a:effectRef idx="0">
          <a:scrgbClr r="0" g="0" b="0"/>
        </a:effectRef>
        <a:fontRef idx="minor">
          <a:schemeClr val="lt1"/>
        </a:fontRef>
      </dsp:style>
      <dsp:txBody>
        <a:bodyPr lIns="38100" tIns="38100" rIns="38100" bIns="381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b="1" dirty="0" err="1" smtClean="0"/>
            <a:t>Giả</a:t>
          </a:r>
          <a:r>
            <a:rPr lang="en-US" b="1" dirty="0" smtClean="0"/>
            <a:t> </a:t>
          </a:r>
          <a:r>
            <a:rPr lang="en-US" b="1" dirty="0" err="1" smtClean="0"/>
            <a:t>định</a:t>
          </a:r>
          <a:endParaRPr lang="en-US" b="1" dirty="0"/>
        </a:p>
      </dsp:txBody>
      <dsp:txXfrm>
        <a:off x="3230140" y="45322"/>
        <a:ext cx="1438328" cy="1438328"/>
      </dsp:txXfrm>
    </dsp:sp>
    <dsp:sp modelId="{67338F11-D7AF-428F-9625-8BD8F2E7A4F1}">
      <dsp:nvSpPr>
        <dsp:cNvPr id="6" name="Oval 5"/>
        <dsp:cNvSpPr/>
      </dsp:nvSpPr>
      <dsp:spPr bwMode="white">
        <a:xfrm>
          <a:off x="5443705" y="3220648"/>
          <a:ext cx="1438328" cy="1438328"/>
        </a:xfrm>
        <a:prstGeom prst="ellipse">
          <a:avLst/>
        </a:prstGeom>
      </dsp:spPr>
      <dsp:style>
        <a:lnRef idx="2">
          <a:schemeClr val="lt1"/>
        </a:lnRef>
        <a:fillRef idx="1">
          <a:schemeClr val="accent4">
            <a:hueOff val="1770000"/>
            <a:satOff val="4314"/>
            <a:lumOff val="7059"/>
            <a:alpha val="100000"/>
          </a:schemeClr>
        </a:fillRef>
        <a:effectRef idx="0">
          <a:scrgbClr r="0" g="0" b="0"/>
        </a:effectRef>
        <a:fontRef idx="minor">
          <a:schemeClr val="lt1"/>
        </a:fontRef>
      </dsp:style>
      <dsp:txBody>
        <a:bodyPr lIns="38100" tIns="38100" rIns="38100" bIns="381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b="1" dirty="0" err="1" smtClean="0"/>
            <a:t>Chế</a:t>
          </a:r>
          <a:r>
            <a:rPr lang="en-US" b="1" dirty="0" smtClean="0"/>
            <a:t> </a:t>
          </a:r>
          <a:r>
            <a:rPr lang="en-US" b="1" dirty="0" err="1" smtClean="0"/>
            <a:t>tài</a:t>
          </a:r>
          <a:endParaRPr lang="en-US" b="1" dirty="0"/>
        </a:p>
      </dsp:txBody>
      <dsp:txXfrm>
        <a:off x="5443705" y="3220648"/>
        <a:ext cx="1438328" cy="1438328"/>
      </dsp:txXfrm>
    </dsp:sp>
    <dsp:sp modelId="{92BC87B9-003A-4472-B54B-49AE61FA0167}">
      <dsp:nvSpPr>
        <dsp:cNvPr id="8" name="Oval 7"/>
        <dsp:cNvSpPr/>
      </dsp:nvSpPr>
      <dsp:spPr bwMode="white">
        <a:xfrm>
          <a:off x="689017" y="3185770"/>
          <a:ext cx="1438328" cy="1438328"/>
        </a:xfrm>
        <a:prstGeom prst="ellipse">
          <a:avLst/>
        </a:prstGeom>
      </dsp:spPr>
      <dsp:style>
        <a:lnRef idx="2">
          <a:schemeClr val="lt1"/>
        </a:lnRef>
        <a:fillRef idx="1">
          <a:schemeClr val="accent4">
            <a:hueOff val="3540000"/>
            <a:satOff val="8627"/>
            <a:lumOff val="14118"/>
            <a:alpha val="100000"/>
          </a:schemeClr>
        </a:fillRef>
        <a:effectRef idx="0">
          <a:scrgbClr r="0" g="0" b="0"/>
        </a:effectRef>
        <a:fontRef idx="minor">
          <a:schemeClr val="lt1"/>
        </a:fontRef>
      </dsp:style>
      <dsp:txBody>
        <a:bodyPr lIns="38100" tIns="38100" rIns="38100" bIns="3810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en-US" b="1" dirty="0" err="1" smtClean="0"/>
            <a:t>Quy</a:t>
          </a:r>
          <a:r>
            <a:rPr lang="en-US" b="1" dirty="0" smtClean="0"/>
            <a:t> </a:t>
          </a:r>
          <a:r>
            <a:rPr lang="en-US" b="1" dirty="0" err="1" smtClean="0"/>
            <a:t>định</a:t>
          </a:r>
          <a:endParaRPr lang="en-US" b="1" dirty="0"/>
        </a:p>
      </dsp:txBody>
      <dsp:txXfrm>
        <a:off x="689017" y="3185770"/>
        <a:ext cx="1438328" cy="1438328"/>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715000" cy="4572000"/>
        <a:chOff x="0" y="0"/>
        <a:chExt cx="5715000" cy="4572000"/>
      </a:xfrm>
    </dsp:grpSpPr>
    <dsp:sp modelId="{294F894E-23E9-444F-9D6E-D5A5C35A0335}">
      <dsp:nvSpPr>
        <dsp:cNvPr id="11" name="Oval 10"/>
        <dsp:cNvSpPr/>
      </dsp:nvSpPr>
      <dsp:spPr bwMode="white">
        <a:xfrm>
          <a:off x="647700" y="1143000"/>
          <a:ext cx="3429000" cy="3429000"/>
        </a:xfrm>
        <a:prstGeom prst="ellipse">
          <a:avLst/>
        </a:prstGeom>
      </dsp:spPr>
      <dsp:style>
        <a:lnRef idx="2">
          <a:schemeClr val="lt1"/>
        </a:lnRef>
        <a:fillRef idx="1">
          <a:schemeClr val="accent5">
            <a:hueOff val="6720000"/>
            <a:satOff val="1961"/>
            <a:lumOff val="-27450"/>
            <a:alpha val="100000"/>
          </a:schemeClr>
        </a:fillRef>
        <a:effectRef idx="0">
          <a:scrgbClr r="0" g="0" b="0"/>
        </a:effectRef>
        <a:fontRef idx="minor">
          <a:schemeClr val="lt1"/>
        </a:fontRef>
      </dsp:style>
      <dsp:txXfrm>
        <a:off x="647700" y="1143000"/>
        <a:ext cx="3429000" cy="3429000"/>
      </dsp:txXfrm>
    </dsp:sp>
    <dsp:sp modelId="{6EC07449-7CF2-45AA-8233-723455D77FE0}">
      <dsp:nvSpPr>
        <dsp:cNvPr id="7" name="Oval 6"/>
        <dsp:cNvSpPr/>
      </dsp:nvSpPr>
      <dsp:spPr bwMode="white">
        <a:xfrm>
          <a:off x="1333500" y="1828800"/>
          <a:ext cx="2057400" cy="2057400"/>
        </a:xfrm>
        <a:prstGeom prst="ellipse">
          <a:avLst/>
        </a:prstGeom>
      </dsp:spPr>
      <dsp:style>
        <a:lnRef idx="2">
          <a:schemeClr val="lt1"/>
        </a:lnRef>
        <a:fillRef idx="1">
          <a:schemeClr val="accent5">
            <a:hueOff val="3360000"/>
            <a:satOff val="980"/>
            <a:lumOff val="-13724"/>
            <a:alpha val="100000"/>
          </a:schemeClr>
        </a:fillRef>
        <a:effectRef idx="0">
          <a:scrgbClr r="0" g="0" b="0"/>
        </a:effectRef>
        <a:fontRef idx="minor">
          <a:schemeClr val="lt1"/>
        </a:fontRef>
      </dsp:style>
      <dsp:txXfrm>
        <a:off x="1333500" y="1828800"/>
        <a:ext cx="2057400" cy="2057400"/>
      </dsp:txXfrm>
    </dsp:sp>
    <dsp:sp modelId="{4E063065-D503-41B8-9C7A-D1AAD5CE1C09}">
      <dsp:nvSpPr>
        <dsp:cNvPr id="3" name="Oval 2"/>
        <dsp:cNvSpPr/>
      </dsp:nvSpPr>
      <dsp:spPr bwMode="white">
        <a:xfrm>
          <a:off x="2019300" y="2514600"/>
          <a:ext cx="685800" cy="685800"/>
        </a:xfrm>
        <a:prstGeom prst="ellipse">
          <a:avLst/>
        </a:prstGeom>
        <a:solidFill>
          <a:srgbClr val="FFFF00"/>
        </a:solidFill>
      </dsp:spPr>
      <dsp:style>
        <a:lnRef idx="2">
          <a:schemeClr val="lt1"/>
        </a:lnRef>
        <a:fillRef idx="1">
          <a:schemeClr val="accent5">
            <a:hueOff val="0"/>
            <a:satOff val="0"/>
            <a:lumOff val="0"/>
            <a:alpha val="100000"/>
          </a:schemeClr>
        </a:fillRef>
        <a:effectRef idx="0">
          <a:scrgbClr r="0" g="0" b="0"/>
        </a:effectRef>
        <a:fontRef idx="minor">
          <a:schemeClr val="lt1"/>
        </a:fontRef>
      </dsp:style>
      <dsp:txXfrm>
        <a:off x="2019300" y="2514600"/>
        <a:ext cx="685800" cy="685800"/>
      </dsp:txXfrm>
    </dsp:sp>
    <dsp:sp modelId="{71941EEC-D569-46EF-8187-B3D08E2EBFCD}">
      <dsp:nvSpPr>
        <dsp:cNvPr id="4" name="Rectangles 3"/>
        <dsp:cNvSpPr/>
      </dsp:nvSpPr>
      <dsp:spPr bwMode="white">
        <a:xfrm>
          <a:off x="4648200" y="0"/>
          <a:ext cx="1714500" cy="1000125"/>
        </a:xfrm>
        <a:prstGeom prst="rect">
          <a:avLst/>
        </a:prstGeom>
        <a:solidFill>
          <a:srgbClr val="FFFF00"/>
        </a:solidFill>
      </dsp:spPr>
      <dsp:style>
        <a:lnRef idx="0">
          <a:schemeClr val="dk1">
            <a:alpha val="0"/>
          </a:schemeClr>
        </a:lnRef>
        <a:fillRef idx="0">
          <a:schemeClr val="lt1">
            <a:alpha val="0"/>
          </a:schemeClr>
        </a:fillRef>
        <a:effectRef idx="0">
          <a:scrgbClr r="0" g="0" b="0"/>
        </a:effectRef>
        <a:fontRef idx="minor"/>
      </dsp:style>
      <dsp:txBody>
        <a:bodyPr lIns="248920" tIns="44450" rIns="44450" bIns="4445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gn="ctr">
            <a:lnSpc>
              <a:spcPct val="100000"/>
            </a:lnSpc>
            <a:spcBef>
              <a:spcPct val="0"/>
            </a:spcBef>
            <a:spcAft>
              <a:spcPct val="35000"/>
            </a:spcAft>
          </a:pPr>
          <a:r>
            <a:rPr lang="en-US" sz="3500" b="1" dirty="0" smtClean="0">
              <a:solidFill>
                <a:schemeClr val="tx1"/>
              </a:solidFill>
              <a:latin typeface="Times New Roman" panose="02020603050405020304" pitchFamily="18" charset="0"/>
              <a:cs typeface="Times New Roman" panose="02020603050405020304" pitchFamily="18" charset="0"/>
            </a:rPr>
            <a:t>QPPL</a:t>
          </a:r>
          <a:endParaRPr lang="en-US" sz="3500" b="1" dirty="0">
            <a:solidFill>
              <a:schemeClr val="tx1"/>
            </a:solidFill>
            <a:latin typeface="Times New Roman" panose="02020603050405020304" pitchFamily="18" charset="0"/>
            <a:cs typeface="Times New Roman" panose="02020603050405020304" pitchFamily="18" charset="0"/>
          </a:endParaRPr>
        </a:p>
      </dsp:txBody>
      <dsp:txXfrm>
        <a:off x="4648200" y="0"/>
        <a:ext cx="1714500" cy="1000125"/>
      </dsp:txXfrm>
    </dsp:sp>
    <dsp:sp modelId="{DB3671A3-900F-4D12-BE22-6C8E51D6266C}">
      <dsp:nvSpPr>
        <dsp:cNvPr id="5" name="Straight Connector 4"/>
        <dsp:cNvSpPr/>
      </dsp:nvSpPr>
      <dsp:spPr bwMode="white">
        <a:xfrm>
          <a:off x="4219575" y="500063"/>
          <a:ext cx="428625" cy="0"/>
        </a:xfrm>
        <a:prstGeom prst="line">
          <a:avLst/>
        </a:prstGeom>
      </dsp:spPr>
      <dsp:style>
        <a:lnRef idx="2">
          <a:schemeClr val="accent5">
            <a:tint val="50000"/>
          </a:schemeClr>
        </a:lnRef>
        <a:fillRef idx="1">
          <a:schemeClr val="accent5"/>
        </a:fillRef>
        <a:effectRef idx="0">
          <a:scrgbClr r="0" g="0" b="0"/>
        </a:effectRef>
        <a:fontRef idx="minor"/>
      </dsp:style>
      <dsp:txXfrm>
        <a:off x="4219575" y="500063"/>
        <a:ext cx="428625" cy="0"/>
      </dsp:txXfrm>
    </dsp:sp>
    <dsp:sp modelId="{3302C1D8-9834-498D-9818-033C6E87610C}">
      <dsp:nvSpPr>
        <dsp:cNvPr id="6" name="Straight Connector 5"/>
        <dsp:cNvSpPr/>
      </dsp:nvSpPr>
      <dsp:spPr bwMode="white">
        <a:xfrm rot="5400000">
          <a:off x="2111597" y="751237"/>
          <a:ext cx="2356866" cy="1855660"/>
        </a:xfrm>
        <a:prstGeom prst="line">
          <a:avLst/>
        </a:prstGeom>
      </dsp:spPr>
      <dsp:style>
        <a:lnRef idx="2">
          <a:schemeClr val="accent5">
            <a:tint val="50000"/>
          </a:schemeClr>
        </a:lnRef>
        <a:fillRef idx="1">
          <a:schemeClr val="accent5"/>
        </a:fillRef>
        <a:effectRef idx="0">
          <a:scrgbClr r="0" g="0" b="0"/>
        </a:effectRef>
        <a:fontRef idx="minor"/>
      </dsp:style>
      <dsp:txXfrm rot="5400000">
        <a:off x="2111597" y="751237"/>
        <a:ext cx="2356866" cy="1855660"/>
      </dsp:txXfrm>
    </dsp:sp>
    <dsp:sp modelId="{0A983EB2-B066-4653-A529-19F3E8EEC2AE}">
      <dsp:nvSpPr>
        <dsp:cNvPr id="8" name="Rectangles 7"/>
        <dsp:cNvSpPr/>
      </dsp:nvSpPr>
      <dsp:spPr bwMode="white">
        <a:xfrm>
          <a:off x="4995532" y="1142993"/>
          <a:ext cx="1714500" cy="1000125"/>
        </a:xfrm>
        <a:prstGeom prst="rect">
          <a:avLst/>
        </a:prstGeom>
        <a:ln>
          <a:solidFill>
            <a:srgbClr val="AB379D"/>
          </a:solidFill>
        </a:ln>
      </dsp:spPr>
      <dsp:style>
        <a:lnRef idx="0">
          <a:schemeClr val="dk1">
            <a:alpha val="0"/>
          </a:schemeClr>
        </a:lnRef>
        <a:fillRef idx="0">
          <a:schemeClr val="lt1">
            <a:alpha val="0"/>
          </a:schemeClr>
        </a:fillRef>
        <a:effectRef idx="0">
          <a:scrgbClr r="0" g="0" b="0"/>
        </a:effectRef>
        <a:fontRef idx="minor"/>
      </dsp:style>
      <dsp:txBody>
        <a:bodyPr lIns="199136" tIns="35560" rIns="35560" bIns="3556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b="1" dirty="0" err="1" smtClean="0">
              <a:solidFill>
                <a:srgbClr val="AB379D"/>
              </a:solidFill>
              <a:latin typeface="Times New Roman" panose="02020603050405020304" pitchFamily="18" charset="0"/>
              <a:cs typeface="Times New Roman" panose="02020603050405020304" pitchFamily="18" charset="0"/>
            </a:rPr>
            <a:t>Chế</a:t>
          </a:r>
          <a:r>
            <a:rPr lang="en-US" b="1" dirty="0" smtClean="0">
              <a:solidFill>
                <a:srgbClr val="AB379D"/>
              </a:solidFill>
              <a:latin typeface="Times New Roman" panose="02020603050405020304" pitchFamily="18" charset="0"/>
              <a:cs typeface="Times New Roman" panose="02020603050405020304" pitchFamily="18" charset="0"/>
            </a:rPr>
            <a:t> </a:t>
          </a:r>
          <a:r>
            <a:rPr lang="en-US" b="1" dirty="0" err="1" smtClean="0">
              <a:solidFill>
                <a:srgbClr val="AB379D"/>
              </a:solidFill>
              <a:latin typeface="Times New Roman" panose="02020603050405020304" pitchFamily="18" charset="0"/>
              <a:cs typeface="Times New Roman" panose="02020603050405020304" pitchFamily="18" charset="0"/>
            </a:rPr>
            <a:t>định</a:t>
          </a:r>
          <a:r>
            <a:rPr lang="en-US" b="1" dirty="0" smtClean="0">
              <a:solidFill>
                <a:srgbClr val="AB379D"/>
              </a:solidFill>
              <a:latin typeface="Times New Roman" panose="02020603050405020304" pitchFamily="18" charset="0"/>
              <a:cs typeface="Times New Roman" panose="02020603050405020304" pitchFamily="18" charset="0"/>
            </a:rPr>
            <a:t> </a:t>
          </a:r>
          <a:r>
            <a:rPr lang="en-US" b="1" dirty="0" err="1" smtClean="0">
              <a:solidFill>
                <a:srgbClr val="AB379D"/>
              </a:solidFill>
              <a:latin typeface="Times New Roman" panose="02020603050405020304" pitchFamily="18" charset="0"/>
              <a:cs typeface="Times New Roman" panose="02020603050405020304" pitchFamily="18" charset="0"/>
            </a:rPr>
            <a:t>pháp</a:t>
          </a:r>
          <a:r>
            <a:rPr lang="en-US" b="1" dirty="0" smtClean="0">
              <a:solidFill>
                <a:srgbClr val="AB379D"/>
              </a:solidFill>
              <a:latin typeface="Times New Roman" panose="02020603050405020304" pitchFamily="18" charset="0"/>
              <a:cs typeface="Times New Roman" panose="02020603050405020304" pitchFamily="18" charset="0"/>
            </a:rPr>
            <a:t> </a:t>
          </a:r>
          <a:r>
            <a:rPr lang="en-US" b="1" dirty="0" err="1" smtClean="0">
              <a:solidFill>
                <a:srgbClr val="AB379D"/>
              </a:solidFill>
              <a:latin typeface="Times New Roman" panose="02020603050405020304" pitchFamily="18" charset="0"/>
              <a:cs typeface="Times New Roman" panose="02020603050405020304" pitchFamily="18" charset="0"/>
            </a:rPr>
            <a:t>luật</a:t>
          </a:r>
          <a:endParaRPr lang="en-US" b="1" dirty="0">
            <a:solidFill>
              <a:srgbClr val="AB379D"/>
            </a:solidFill>
            <a:latin typeface="Times New Roman" panose="02020603050405020304" pitchFamily="18" charset="0"/>
            <a:cs typeface="Times New Roman" panose="02020603050405020304" pitchFamily="18" charset="0"/>
          </a:endParaRPr>
        </a:p>
      </dsp:txBody>
      <dsp:txXfrm>
        <a:off x="4995532" y="1142993"/>
        <a:ext cx="1714500" cy="1000125"/>
      </dsp:txXfrm>
    </dsp:sp>
    <dsp:sp modelId="{DFA1B06C-9855-44E7-8D5D-AB8C355648F3}">
      <dsp:nvSpPr>
        <dsp:cNvPr id="9" name="Straight Connector 8"/>
        <dsp:cNvSpPr/>
      </dsp:nvSpPr>
      <dsp:spPr bwMode="white">
        <a:xfrm>
          <a:off x="4219575" y="1500188"/>
          <a:ext cx="428625" cy="0"/>
        </a:xfrm>
        <a:prstGeom prst="line">
          <a:avLst/>
        </a:prstGeom>
      </dsp:spPr>
      <dsp:style>
        <a:lnRef idx="2">
          <a:schemeClr val="accent5">
            <a:tint val="50000"/>
          </a:schemeClr>
        </a:lnRef>
        <a:fillRef idx="1">
          <a:schemeClr val="accent5"/>
        </a:fillRef>
        <a:effectRef idx="0">
          <a:scrgbClr r="0" g="0" b="0"/>
        </a:effectRef>
        <a:fontRef idx="minor"/>
      </dsp:style>
      <dsp:txXfrm>
        <a:off x="4219575" y="1500188"/>
        <a:ext cx="428625" cy="0"/>
      </dsp:txXfrm>
    </dsp:sp>
    <dsp:sp modelId="{39E94DB4-858D-4022-AE9A-54E08FA3E175}">
      <dsp:nvSpPr>
        <dsp:cNvPr id="10" name="Straight Connector 9"/>
        <dsp:cNvSpPr/>
      </dsp:nvSpPr>
      <dsp:spPr bwMode="white">
        <a:xfrm rot="5400000">
          <a:off x="2617489" y="1735771"/>
          <a:ext cx="1836572" cy="1364171"/>
        </a:xfrm>
        <a:prstGeom prst="line">
          <a:avLst/>
        </a:prstGeom>
      </dsp:spPr>
      <dsp:style>
        <a:lnRef idx="2">
          <a:schemeClr val="accent5">
            <a:tint val="50000"/>
          </a:schemeClr>
        </a:lnRef>
        <a:fillRef idx="1">
          <a:schemeClr val="accent5"/>
        </a:fillRef>
        <a:effectRef idx="0">
          <a:scrgbClr r="0" g="0" b="0"/>
        </a:effectRef>
        <a:fontRef idx="minor"/>
      </dsp:style>
      <dsp:txXfrm rot="5400000">
        <a:off x="2617489" y="1735771"/>
        <a:ext cx="1836572" cy="1364171"/>
      </dsp:txXfrm>
    </dsp:sp>
    <dsp:sp modelId="{6120DE86-D7ED-46ED-94B4-EE9CC71CE2C7}">
      <dsp:nvSpPr>
        <dsp:cNvPr id="12" name="Rectangles 11"/>
        <dsp:cNvSpPr/>
      </dsp:nvSpPr>
      <dsp:spPr bwMode="white">
        <a:xfrm>
          <a:off x="4705344" y="2438405"/>
          <a:ext cx="1714500" cy="1000125"/>
        </a:xfrm>
        <a:prstGeom prst="rect">
          <a:avLst/>
        </a:prstGeom>
        <a:solidFill>
          <a:schemeClr val="accent6">
            <a:lumMod val="75000"/>
          </a:schemeClr>
        </a:solidFill>
      </dsp:spPr>
      <dsp:style>
        <a:lnRef idx="0">
          <a:schemeClr val="dk1">
            <a:alpha val="0"/>
          </a:schemeClr>
        </a:lnRef>
        <a:fillRef idx="0">
          <a:schemeClr val="lt1">
            <a:alpha val="0"/>
          </a:schemeClr>
        </a:fillRef>
        <a:effectRef idx="0">
          <a:scrgbClr r="0" g="0" b="0"/>
        </a:effectRef>
        <a:fontRef idx="minor"/>
      </dsp:style>
      <dsp:txBody>
        <a:bodyPr lIns="199136" tIns="35560" rIns="35560" bIns="3556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gn="ctr">
            <a:lnSpc>
              <a:spcPct val="100000"/>
            </a:lnSpc>
            <a:spcBef>
              <a:spcPct val="0"/>
            </a:spcBef>
            <a:spcAft>
              <a:spcPct val="35000"/>
            </a:spcAft>
          </a:pPr>
          <a:r>
            <a:rPr lang="en-US" b="1" dirty="0" err="1" smtClean="0">
              <a:solidFill>
                <a:schemeClr val="bg1"/>
              </a:solidFill>
              <a:latin typeface="Times New Roman" panose="02020603050405020304" pitchFamily="18" charset="0"/>
              <a:cs typeface="Times New Roman" panose="02020603050405020304" pitchFamily="18" charset="0"/>
            </a:rPr>
            <a:t>Ngành</a:t>
          </a:r>
          <a:r>
            <a:rPr lang="en-US" b="1" dirty="0" smtClean="0">
              <a:solidFill>
                <a:schemeClr val="bg1"/>
              </a:solidFill>
              <a:latin typeface="Times New Roman" panose="02020603050405020304" pitchFamily="18" charset="0"/>
              <a:cs typeface="Times New Roman" panose="02020603050405020304" pitchFamily="18" charset="0"/>
            </a:rPr>
            <a:t> </a:t>
          </a:r>
          <a:r>
            <a:rPr lang="en-US" b="1" dirty="0" err="1" smtClean="0">
              <a:solidFill>
                <a:schemeClr val="bg1"/>
              </a:solidFill>
              <a:latin typeface="Times New Roman" panose="02020603050405020304" pitchFamily="18" charset="0"/>
              <a:cs typeface="Times New Roman" panose="02020603050405020304" pitchFamily="18" charset="0"/>
            </a:rPr>
            <a:t>luật</a:t>
          </a:r>
          <a:endParaRPr lang="en-US" b="1" dirty="0">
            <a:solidFill>
              <a:schemeClr val="bg1"/>
            </a:solidFill>
            <a:latin typeface="Times New Roman" panose="02020603050405020304" pitchFamily="18" charset="0"/>
            <a:cs typeface="Times New Roman" panose="02020603050405020304" pitchFamily="18" charset="0"/>
          </a:endParaRPr>
        </a:p>
      </dsp:txBody>
      <dsp:txXfrm>
        <a:off x="4705344" y="2438405"/>
        <a:ext cx="1714500" cy="1000125"/>
      </dsp:txXfrm>
    </dsp:sp>
    <dsp:sp modelId="{926A364F-947C-4241-A46D-C9F9889E0B4F}">
      <dsp:nvSpPr>
        <dsp:cNvPr id="13" name="Straight Connector 12"/>
        <dsp:cNvSpPr/>
      </dsp:nvSpPr>
      <dsp:spPr bwMode="white">
        <a:xfrm>
          <a:off x="4219575" y="2500313"/>
          <a:ext cx="428625" cy="0"/>
        </a:xfrm>
        <a:prstGeom prst="line">
          <a:avLst/>
        </a:prstGeom>
      </dsp:spPr>
      <dsp:style>
        <a:lnRef idx="2">
          <a:schemeClr val="accent5">
            <a:tint val="50000"/>
          </a:schemeClr>
        </a:lnRef>
        <a:fillRef idx="1">
          <a:schemeClr val="accent5"/>
        </a:fillRef>
        <a:effectRef idx="0">
          <a:scrgbClr r="0" g="0" b="0"/>
        </a:effectRef>
        <a:fontRef idx="minor"/>
      </dsp:style>
      <dsp:txXfrm>
        <a:off x="4219575" y="2500313"/>
        <a:ext cx="428625" cy="0"/>
      </dsp:txXfrm>
    </dsp:sp>
    <dsp:sp modelId="{86754455-6AC6-40E8-A567-701B77E98A49}">
      <dsp:nvSpPr>
        <dsp:cNvPr id="14" name="Straight Connector 13"/>
        <dsp:cNvSpPr/>
      </dsp:nvSpPr>
      <dsp:spPr bwMode="white">
        <a:xfrm rot="5400000">
          <a:off x="3124010" y="2719483"/>
          <a:ext cx="1312164" cy="872681"/>
        </a:xfrm>
        <a:prstGeom prst="line">
          <a:avLst/>
        </a:prstGeom>
      </dsp:spPr>
      <dsp:style>
        <a:lnRef idx="2">
          <a:schemeClr val="accent5">
            <a:tint val="50000"/>
          </a:schemeClr>
        </a:lnRef>
        <a:fillRef idx="1">
          <a:schemeClr val="accent5"/>
        </a:fillRef>
        <a:effectRef idx="0">
          <a:scrgbClr r="0" g="0" b="0"/>
        </a:effectRef>
        <a:fontRef idx="minor"/>
      </dsp:style>
      <dsp:txXfrm rot="5400000">
        <a:off x="3124010" y="2719483"/>
        <a:ext cx="1312164" cy="872681"/>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622800" cy="4622800"/>
        <a:chOff x="0" y="0"/>
        <a:chExt cx="4622800" cy="4622800"/>
      </a:xfrm>
    </dsp:grpSpPr>
    <dsp:sp modelId="{5ED15E94-C87B-4D70-BC17-5D59B20FE911}">
      <dsp:nvSpPr>
        <dsp:cNvPr id="3" name="Pie 2"/>
        <dsp:cNvSpPr/>
      </dsp:nvSpPr>
      <dsp:spPr bwMode="white">
        <a:xfrm>
          <a:off x="2024598" y="300482"/>
          <a:ext cx="3883152" cy="3883152"/>
        </a:xfrm>
        <a:prstGeom prst="pie">
          <a:avLst>
            <a:gd name="adj1" fmla="val 16200000"/>
            <a:gd name="adj2" fmla="val 1800000"/>
          </a:avLst>
        </a:prstGeom>
      </dsp:spPr>
      <dsp:style>
        <a:lnRef idx="2">
          <a:schemeClr val="lt1"/>
        </a:lnRef>
        <a:fillRef idx="1">
          <a:schemeClr val="accent2"/>
        </a:fillRef>
        <a:effectRef idx="0">
          <a:scrgbClr r="0" g="0" b="0"/>
        </a:effectRef>
        <a:fontRef idx="minor">
          <a:schemeClr val="lt1"/>
        </a:fontRef>
      </dsp:style>
      <dsp:txBody>
        <a:bodyPr lIns="44450" tIns="44450" rIns="44450" bIns="444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500" b="1" dirty="0" err="1" smtClean="0">
              <a:latin typeface="Times New Roman" panose="02020603050405020304" pitchFamily="18" charset="0"/>
              <a:cs typeface="Times New Roman" panose="02020603050405020304" pitchFamily="18" charset="0"/>
            </a:rPr>
            <a:t>Thời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gian</a:t>
          </a:r>
          <a:endParaRPr lang="en-US" sz="3500" b="1" dirty="0">
            <a:latin typeface="Times New Roman" panose="02020603050405020304" pitchFamily="18" charset="0"/>
            <a:cs typeface="Times New Roman" panose="02020603050405020304" pitchFamily="18" charset="0"/>
          </a:endParaRPr>
        </a:p>
      </dsp:txBody>
      <dsp:txXfrm>
        <a:off x="2024598" y="300482"/>
        <a:ext cx="3883152" cy="3883152"/>
      </dsp:txXfrm>
    </dsp:sp>
    <dsp:sp modelId="{9D1951C3-D1B8-4B63-A7D9-140B65EB9817}">
      <dsp:nvSpPr>
        <dsp:cNvPr id="4" name="Pie 3"/>
        <dsp:cNvSpPr/>
      </dsp:nvSpPr>
      <dsp:spPr bwMode="white">
        <a:xfrm>
          <a:off x="1944624" y="439166"/>
          <a:ext cx="3883152" cy="3883152"/>
        </a:xfrm>
        <a:prstGeom prst="pie">
          <a:avLst>
            <a:gd name="adj1" fmla="val 1800000"/>
            <a:gd name="adj2" fmla="val 9000000"/>
          </a:avLst>
        </a:prstGeom>
      </dsp:spPr>
      <dsp:style>
        <a:lnRef idx="2">
          <a:schemeClr val="lt1"/>
        </a:lnRef>
        <a:fillRef idx="1">
          <a:schemeClr val="accent3"/>
        </a:fillRef>
        <a:effectRef idx="0">
          <a:scrgbClr r="0" g="0" b="0"/>
        </a:effectRef>
        <a:fontRef idx="minor">
          <a:schemeClr val="lt1"/>
        </a:fontRef>
      </dsp:style>
      <dsp:txBody>
        <a:bodyPr lIns="44450" tIns="44450" rIns="44450" bIns="444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500" b="1" dirty="0" err="1" smtClean="0">
              <a:latin typeface="Times New Roman" panose="02020603050405020304" pitchFamily="18" charset="0"/>
              <a:cs typeface="Times New Roman" panose="02020603050405020304" pitchFamily="18" charset="0"/>
            </a:rPr>
            <a:t>Đối</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tượng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áp</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dụng</a:t>
          </a:r>
          <a:endParaRPr lang="en-US" sz="3500" b="1" dirty="0">
            <a:latin typeface="Times New Roman" panose="02020603050405020304" pitchFamily="18" charset="0"/>
            <a:cs typeface="Times New Roman" panose="02020603050405020304" pitchFamily="18" charset="0"/>
          </a:endParaRPr>
        </a:p>
      </dsp:txBody>
      <dsp:txXfrm>
        <a:off x="1944624" y="439166"/>
        <a:ext cx="3883152" cy="3883152"/>
      </dsp:txXfrm>
    </dsp:sp>
    <dsp:sp modelId="{77FF8480-D5E5-48B7-BF9C-0CC3077CB236}">
      <dsp:nvSpPr>
        <dsp:cNvPr id="5" name="Pie 4"/>
        <dsp:cNvSpPr/>
      </dsp:nvSpPr>
      <dsp:spPr bwMode="white">
        <a:xfrm>
          <a:off x="1864650" y="300482"/>
          <a:ext cx="3883152" cy="3883152"/>
        </a:xfrm>
        <a:prstGeom prst="pie">
          <a:avLst>
            <a:gd name="adj1" fmla="val 9000000"/>
            <a:gd name="adj2" fmla="val 16200000"/>
          </a:avLst>
        </a:prstGeom>
      </dsp:spPr>
      <dsp:style>
        <a:lnRef idx="2">
          <a:schemeClr val="lt1"/>
        </a:lnRef>
        <a:fillRef idx="1">
          <a:schemeClr val="accent4"/>
        </a:fillRef>
        <a:effectRef idx="0">
          <a:scrgbClr r="0" g="0" b="0"/>
        </a:effectRef>
        <a:fontRef idx="minor">
          <a:schemeClr val="lt1"/>
        </a:fontRef>
      </dsp:style>
      <dsp:txBody>
        <a:bodyPr lIns="44450" tIns="44450" rIns="44450" bIns="4445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3500" b="1" dirty="0" err="1" smtClean="0">
              <a:latin typeface="Times New Roman" panose="02020603050405020304" pitchFamily="18" charset="0"/>
              <a:cs typeface="Times New Roman" panose="02020603050405020304" pitchFamily="18" charset="0"/>
            </a:rPr>
            <a:t>Không</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gian</a:t>
          </a:r>
          <a:endParaRPr lang="en-US" sz="3500" b="1" dirty="0">
            <a:latin typeface="Times New Roman" panose="02020603050405020304" pitchFamily="18" charset="0"/>
            <a:cs typeface="Times New Roman" panose="02020603050405020304" pitchFamily="18" charset="0"/>
          </a:endParaRPr>
        </a:p>
      </dsp:txBody>
      <dsp:txXfrm>
        <a:off x="1864650" y="300482"/>
        <a:ext cx="3883152" cy="3883152"/>
      </dsp:txXfrm>
    </dsp:sp>
    <dsp:sp modelId="{A163D15A-8FE2-4AF0-A443-4FF05ECA1032}">
      <dsp:nvSpPr>
        <dsp:cNvPr id="6" name="Circular Arrow 5"/>
        <dsp:cNvSpPr/>
      </dsp:nvSpPr>
      <dsp:spPr bwMode="white">
        <a:xfrm>
          <a:off x="1811346" y="86909"/>
          <a:ext cx="4310299" cy="4310299"/>
        </a:xfrm>
        <a:prstGeom prst="circularArrow">
          <a:avLst>
            <a:gd name="adj1" fmla="val 5000"/>
            <a:gd name="adj2" fmla="val 360000"/>
            <a:gd name="adj3" fmla="val 1440000"/>
            <a:gd name="adj4" fmla="val 16199432"/>
            <a:gd name="adj5" fmla="val 55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Xfrm>
        <a:off x="1811346" y="86909"/>
        <a:ext cx="4310299" cy="4310299"/>
      </dsp:txXfrm>
    </dsp:sp>
    <dsp:sp modelId="{AC934801-0B88-47F8-A0D7-17B2A21E6E6D}">
      <dsp:nvSpPr>
        <dsp:cNvPr id="7" name="Circular Arrow 6"/>
        <dsp:cNvSpPr/>
      </dsp:nvSpPr>
      <dsp:spPr bwMode="white">
        <a:xfrm>
          <a:off x="1731051" y="225347"/>
          <a:ext cx="4310299" cy="4310299"/>
        </a:xfrm>
        <a:prstGeom prst="circularArrow">
          <a:avLst>
            <a:gd name="adj1" fmla="val 5000"/>
            <a:gd name="adj2" fmla="val 360000"/>
            <a:gd name="adj3" fmla="val 8639497"/>
            <a:gd name="adj4" fmla="val 1800502"/>
            <a:gd name="adj5" fmla="val 55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Xfrm>
        <a:off x="1731051" y="225347"/>
        <a:ext cx="4310299" cy="4310299"/>
      </dsp:txXfrm>
    </dsp:sp>
    <dsp:sp modelId="{8DD50C86-4AF4-413D-A49A-B6A51CDD248B}">
      <dsp:nvSpPr>
        <dsp:cNvPr id="8" name="Circular Arrow 7"/>
        <dsp:cNvSpPr/>
      </dsp:nvSpPr>
      <dsp:spPr bwMode="white">
        <a:xfrm>
          <a:off x="1650756" y="86909"/>
          <a:ext cx="4310299" cy="4310299"/>
        </a:xfrm>
        <a:prstGeom prst="circularArrow">
          <a:avLst>
            <a:gd name="adj1" fmla="val 5000"/>
            <a:gd name="adj2" fmla="val 360000"/>
            <a:gd name="adj3" fmla="val 15840567"/>
            <a:gd name="adj4" fmla="val 8999999"/>
            <a:gd name="adj5" fmla="val 5500"/>
          </a:avLst>
        </a:prstGeom>
      </dsp:spPr>
      <dsp:style>
        <a:lnRef idx="0">
          <a:schemeClr val="lt1">
            <a:hueOff val="0"/>
            <a:satOff val="0"/>
            <a:lumOff val="0"/>
            <a:alpha val="100000"/>
          </a:schemeClr>
        </a:lnRef>
        <a:fillRef idx="1">
          <a:schemeClr val="accent4"/>
        </a:fillRef>
        <a:effectRef idx="0">
          <a:scrgbClr r="0" g="0" b="0"/>
        </a:effectRef>
        <a:fontRef idx="minor">
          <a:schemeClr val="lt1"/>
        </a:fontRef>
      </dsp:style>
      <dsp:txXfrm>
        <a:off x="1650756" y="86909"/>
        <a:ext cx="4310299" cy="4310299"/>
      </dsp:txXfrm>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endSty" val="noArr"/>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rSet qsTypeId="urn:microsoft.com/office/officeart/2005/8/quickstyle/simple5"/>
        </dgm:pt>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type="line" r:blip="" rot="90">
              <dgm:adjLst/>
            </dgm:shape>
          </dgm:if>
          <dgm:else name="Name34">
            <dgm:shape xmlns:r="http://schemas.openxmlformats.org/officeDocument/2006/relationships" type="line" r:blip="" rot="180">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type="line" r:blip="" rot="90">
              <dgm:adjLst/>
            </dgm:shape>
          </dgm:if>
          <dgm:else name="Name50">
            <dgm:shape xmlns:r="http://schemas.openxmlformats.org/officeDocument/2006/relationships" type="line" r:blip="" rot="180">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type="line" r:blip="" rot="90">
              <dgm:adjLst/>
            </dgm:shape>
          </dgm:if>
          <dgm:else name="Name66">
            <dgm:shape xmlns:r="http://schemas.openxmlformats.org/officeDocument/2006/relationships" type="line" r:blip="" rot="180">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type="line" r:blip="" rot="90">
              <dgm:adjLst/>
            </dgm:shape>
          </dgm:if>
          <dgm:else name="Name82">
            <dgm:shape xmlns:r="http://schemas.openxmlformats.org/officeDocument/2006/relationships" type="line" r:blip="" rot="180">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type="line" r:blip="" rot="90">
              <dgm:adjLst/>
            </dgm:shape>
          </dgm:if>
          <dgm:else name="Name98">
            <dgm:shape xmlns:r="http://schemas.openxmlformats.org/officeDocument/2006/relationships" type="line" r:blip="" rot="180">
              <dgm:adjLst/>
            </dgm:shape>
          </dgm:else>
        </dgm:choos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5C3F4E5A-9559-4C84-9D44-9EB3ADEC8EBE}"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80D0C4EF-1E2E-4730-AD6C-6E1494DD03A7}"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9BA4324-9B75-4C48-B071-49975AD74EB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BBACC289-B88E-4838-B658-DC0563B11F9B}"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05D487B-CB63-4194-94B0-E236A14B9FD1}" type="slidenum">
              <a:rPr lang="en-US" smtClean="0"/>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l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485869E-F240-4AD3-84EB-891F40606762}"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016A2DB-C72E-4230-99A3-31EBB2F4FF15}" type="slidenum">
              <a:rPr lang="en-US" smtClean="0"/>
            </a:fld>
            <a:endParaRPr lang="en-US"/>
          </a:p>
        </p:txBody>
      </p:sp>
    </p:spTree>
  </p:cSld>
  <p:clrMapOvr>
    <a:masterClrMapping/>
  </p:clrMapOvr>
  <p:transition spd="slow">
    <p:pull dir="l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91582C1E-4433-4106-86CC-10913E8B8947}"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FC48035-0F4D-40BC-AE28-E29A2615FB6F}" type="slidenum">
              <a:rPr lang="en-US" smtClean="0"/>
            </a:fld>
            <a:endParaRPr lang="en-US"/>
          </a:p>
        </p:txBody>
      </p:sp>
    </p:spTree>
  </p:cSld>
  <p:clrMapOvr>
    <a:masterClrMapping/>
  </p:clrMapOvr>
  <p:transition spd="slow">
    <p:pull dir="l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153400" cy="990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12775" y="1600200"/>
            <a:ext cx="8153400" cy="4525963"/>
          </a:xfrm>
        </p:spPr>
        <p:txBody>
          <a:bodyPr>
            <a:normAutofit/>
          </a:bodyPr>
          <a:lstStyle/>
          <a:p>
            <a:pPr lvl="0"/>
            <a:endParaRPr lang="en-US" noProof="0"/>
          </a:p>
        </p:txBody>
      </p:sp>
      <p:sp>
        <p:nvSpPr>
          <p:cNvPr id="4" name="Date Placeholder 13"/>
          <p:cNvSpPr>
            <a:spLocks noGrp="1"/>
          </p:cNvSpPr>
          <p:nvPr>
            <p:ph type="dt" sz="half" idx="10"/>
          </p:nvPr>
        </p:nvSpPr>
        <p:spPr/>
        <p:txBody>
          <a:bodyPr/>
          <a:lstStyle>
            <a:lvl1pPr>
              <a:defRPr/>
            </a:lvl1pPr>
          </a:lstStyle>
          <a:p>
            <a:pPr>
              <a:defRPr/>
            </a:pPr>
            <a:fld id="{186D1AC0-3B7A-4BD0-864D-1FDA10EA85B5}" type="datetimeFigureOut">
              <a:rPr lang="vi-VN"/>
            </a:fld>
            <a:endParaRPr lang="vi-VN"/>
          </a:p>
        </p:txBody>
      </p:sp>
      <p:sp>
        <p:nvSpPr>
          <p:cNvPr id="5" name="Footer Placeholder 2"/>
          <p:cNvSpPr>
            <a:spLocks noGrp="1"/>
          </p:cNvSpPr>
          <p:nvPr>
            <p:ph type="ftr" sz="quarter" idx="11"/>
          </p:nvPr>
        </p:nvSpPr>
        <p:spPr/>
        <p:txBody>
          <a:bodyPr/>
          <a:lstStyle>
            <a:lvl1pPr>
              <a:defRPr/>
            </a:lvl1pPr>
          </a:lstStyle>
          <a:p>
            <a:pPr>
              <a:defRPr/>
            </a:pPr>
            <a:endParaRPr lang="vi-VN"/>
          </a:p>
        </p:txBody>
      </p:sp>
      <p:sp>
        <p:nvSpPr>
          <p:cNvPr id="6" name="Slide Number Placeholder 22"/>
          <p:cNvSpPr>
            <a:spLocks noGrp="1"/>
          </p:cNvSpPr>
          <p:nvPr>
            <p:ph type="sldNum" sz="quarter" idx="12"/>
          </p:nvPr>
        </p:nvSpPr>
        <p:spPr/>
        <p:txBody>
          <a:bodyPr/>
          <a:lstStyle>
            <a:lvl1pPr>
              <a:defRPr/>
            </a:lvl1pPr>
          </a:lstStyle>
          <a:p>
            <a:pPr>
              <a:defRPr/>
            </a:pPr>
            <a:fld id="{FE707134-DF5F-4173-8ACA-F8BFDD484BC1}" type="slidenum">
              <a:rPr lang="vi-VN"/>
            </a:fld>
            <a:endParaRPr lang="vi-VN"/>
          </a:p>
        </p:txBody>
      </p:sp>
    </p:spTree>
  </p:cSld>
  <p:clrMapOvr>
    <a:masterClrMapping/>
  </p:clrMapOvr>
  <p:transition spd="slow">
    <p:pull dir="l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0"/>
            <a:ext cx="9144000" cy="4994400"/>
          </a:xfrm>
          <a:prstGeom prst="rect">
            <a:avLst/>
          </a:prstGeom>
          <a:solidFill>
            <a:srgbClr val="FF0040">
              <a:alpha val="81920"/>
            </a:srgbClr>
          </a:solidFill>
          <a:ln>
            <a:noFill/>
          </a:ln>
        </p:spPr>
        <p:txBody>
          <a:bodyPr lIns="91425" tIns="91425" rIns="91425" bIns="91425" anchor="ctr" anchorCtr="0">
            <a:noAutofit/>
          </a:bodyPr>
          <a:lstStyle/>
          <a:p>
            <a:pPr lvl="0">
              <a:spcBef>
                <a:spcPts val="0"/>
              </a:spcBef>
              <a:buNone/>
            </a:pPr>
          </a:p>
        </p:txBody>
      </p:sp>
      <p:sp>
        <p:nvSpPr>
          <p:cNvPr id="10" name="Shape 10"/>
          <p:cNvSpPr/>
          <p:nvPr/>
        </p:nvSpPr>
        <p:spPr>
          <a:xfrm>
            <a:off x="579000" y="2560600"/>
            <a:ext cx="54300" cy="15892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11" name="Shape 11"/>
          <p:cNvSpPr txBox="1">
            <a:spLocks noGrp="1"/>
          </p:cNvSpPr>
          <p:nvPr>
            <p:ph type="ctrTitle"/>
          </p:nvPr>
        </p:nvSpPr>
        <p:spPr>
          <a:xfrm>
            <a:off x="685800" y="2554167"/>
            <a:ext cx="5412300" cy="1546399"/>
          </a:xfrm>
          <a:prstGeom prst="rect">
            <a:avLst/>
          </a:prstGeom>
        </p:spPr>
        <p:txBody>
          <a:bodyPr lIns="91425" tIns="91425" rIns="91425" bIns="91425" anchor="ctr" anchorCtr="0"/>
          <a:lstStyle>
            <a:lvl1pPr lvl="0">
              <a:spcBef>
                <a:spcPts val="0"/>
              </a:spcBef>
              <a:buClr>
                <a:srgbClr val="FFFFFF"/>
              </a:buClr>
              <a:buSzPct val="100000"/>
              <a:defRPr sz="4800">
                <a:solidFill>
                  <a:srgbClr val="FFFFFF"/>
                </a:solidFill>
              </a:defRPr>
            </a:lvl1pPr>
            <a:lvl2pPr lvl="1">
              <a:spcBef>
                <a:spcPts val="0"/>
              </a:spcBef>
              <a:buClr>
                <a:srgbClr val="FFFFFF"/>
              </a:buClr>
              <a:buSzPct val="100000"/>
              <a:defRPr sz="4800">
                <a:solidFill>
                  <a:srgbClr val="FFFFFF"/>
                </a:solidFill>
              </a:defRPr>
            </a:lvl2pPr>
            <a:lvl3pPr lvl="2">
              <a:spcBef>
                <a:spcPts val="0"/>
              </a:spcBef>
              <a:buClr>
                <a:srgbClr val="FFFFFF"/>
              </a:buClr>
              <a:buSzPct val="100000"/>
              <a:defRPr sz="4800">
                <a:solidFill>
                  <a:srgbClr val="FFFFFF"/>
                </a:solidFill>
              </a:defRPr>
            </a:lvl3pPr>
            <a:lvl4pPr lvl="3">
              <a:spcBef>
                <a:spcPts val="0"/>
              </a:spcBef>
              <a:buClr>
                <a:srgbClr val="FFFFFF"/>
              </a:buClr>
              <a:buSzPct val="100000"/>
              <a:defRPr sz="4800">
                <a:solidFill>
                  <a:srgbClr val="FFFFFF"/>
                </a:solidFill>
              </a:defRPr>
            </a:lvl4pPr>
            <a:lvl5pPr lvl="4">
              <a:spcBef>
                <a:spcPts val="0"/>
              </a:spcBef>
              <a:buClr>
                <a:srgbClr val="FFFFFF"/>
              </a:buClr>
              <a:buSzPct val="100000"/>
              <a:defRPr sz="4800">
                <a:solidFill>
                  <a:srgbClr val="FFFFFF"/>
                </a:solidFill>
              </a:defRPr>
            </a:lvl5pPr>
            <a:lvl6pPr lvl="5">
              <a:spcBef>
                <a:spcPts val="0"/>
              </a:spcBef>
              <a:buClr>
                <a:srgbClr val="FFFFFF"/>
              </a:buClr>
              <a:buSzPct val="100000"/>
              <a:defRPr sz="4800">
                <a:solidFill>
                  <a:srgbClr val="FFFFFF"/>
                </a:solidFill>
              </a:defRPr>
            </a:lvl6pPr>
            <a:lvl7pPr lvl="6">
              <a:spcBef>
                <a:spcPts val="0"/>
              </a:spcBef>
              <a:buClr>
                <a:srgbClr val="FFFFFF"/>
              </a:buClr>
              <a:buSzPct val="100000"/>
              <a:defRPr sz="4800">
                <a:solidFill>
                  <a:srgbClr val="FFFFFF"/>
                </a:solidFill>
              </a:defRPr>
            </a:lvl7pPr>
            <a:lvl8pPr lvl="7">
              <a:spcBef>
                <a:spcPts val="0"/>
              </a:spcBef>
              <a:buClr>
                <a:srgbClr val="FFFFFF"/>
              </a:buClr>
              <a:buSzPct val="100000"/>
              <a:defRPr sz="4800">
                <a:solidFill>
                  <a:srgbClr val="FFFFFF"/>
                </a:solidFill>
              </a:defRPr>
            </a:lvl8pPr>
            <a:lvl9pPr lvl="8">
              <a:spcBef>
                <a:spcPts val="0"/>
              </a:spcBef>
              <a:buClr>
                <a:srgbClr val="FFFFFF"/>
              </a:buClr>
              <a:buSzPct val="100000"/>
              <a:defRPr sz="4800">
                <a:solidFill>
                  <a:srgbClr val="FFFFFF"/>
                </a:solidFill>
              </a:defRPr>
            </a:lvl9pPr>
          </a:lstStyle>
          <a:p/>
        </p:txBody>
      </p:sp>
    </p:spTree>
  </p:cSld>
  <p:clrMapOvr>
    <a:masterClrMapping/>
  </p:clrMapOvr>
  <p:transition spd="slow">
    <p:pull dir="l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p:nvPr/>
        </p:nvSpPr>
        <p:spPr>
          <a:xfrm>
            <a:off x="0" y="0"/>
            <a:ext cx="9144000" cy="4994400"/>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14" name="Shape 14"/>
          <p:cNvSpPr/>
          <p:nvPr/>
        </p:nvSpPr>
        <p:spPr>
          <a:xfrm>
            <a:off x="579000" y="2296000"/>
            <a:ext cx="54300" cy="1817600"/>
          </a:xfrm>
          <a:prstGeom prst="rect">
            <a:avLst/>
          </a:prstGeom>
          <a:solidFill>
            <a:srgbClr val="FFFFFF"/>
          </a:solidFill>
          <a:ln>
            <a:noFill/>
          </a:ln>
        </p:spPr>
        <p:txBody>
          <a:bodyPr lIns="91425" tIns="91425" rIns="91425" bIns="91425" anchor="ctr" anchorCtr="0">
            <a:noAutofit/>
          </a:bodyPr>
          <a:lstStyle/>
          <a:p>
            <a:pPr fontAlgn="auto">
              <a:spcBef>
                <a:spcPts val="0"/>
              </a:spcBef>
              <a:spcAft>
                <a:spcPts val="0"/>
              </a:spcAft>
            </a:pPr>
            <a:endParaRPr sz="1400" kern="0">
              <a:solidFill>
                <a:srgbClr val="FFFFFF"/>
              </a:solidFill>
              <a:latin typeface="Arial" panose="020B0604020202020204"/>
              <a:cs typeface="Arial" panose="020B0604020202020204"/>
              <a:sym typeface="Arial" panose="020B0604020202020204"/>
            </a:endParaRPr>
          </a:p>
        </p:txBody>
      </p:sp>
      <p:sp>
        <p:nvSpPr>
          <p:cNvPr id="15" name="Shape 15"/>
          <p:cNvSpPr txBox="1">
            <a:spLocks noGrp="1"/>
          </p:cNvSpPr>
          <p:nvPr>
            <p:ph type="ctrTitle"/>
          </p:nvPr>
        </p:nvSpPr>
        <p:spPr>
          <a:xfrm>
            <a:off x="826350" y="2025635"/>
            <a:ext cx="4638300" cy="1546399"/>
          </a:xfrm>
          <a:prstGeom prst="rect">
            <a:avLst/>
          </a:prstGeom>
        </p:spPr>
        <p:txBody>
          <a:bodyPr lIns="91425" tIns="91425" rIns="91425" bIns="91425" anchor="t" anchorCtr="0"/>
          <a:lstStyle>
            <a:lvl1pPr lvl="0" rtl="0">
              <a:spcBef>
                <a:spcPts val="0"/>
              </a:spcBef>
              <a:buClr>
                <a:srgbClr val="FFFFFF"/>
              </a:buClr>
              <a:buSzPct val="100000"/>
              <a:defRPr sz="3600">
                <a:solidFill>
                  <a:srgbClr val="FFFFFF"/>
                </a:solidFill>
              </a:defRPr>
            </a:lvl1pPr>
            <a:lvl2pPr lvl="1" rtl="0">
              <a:spcBef>
                <a:spcPts val="0"/>
              </a:spcBef>
              <a:buClr>
                <a:srgbClr val="FFFFFF"/>
              </a:buClr>
              <a:buSzPct val="100000"/>
              <a:defRPr sz="3600">
                <a:solidFill>
                  <a:srgbClr val="FFFFFF"/>
                </a:solidFill>
              </a:defRPr>
            </a:lvl2pPr>
            <a:lvl3pPr lvl="2" rtl="0">
              <a:spcBef>
                <a:spcPts val="0"/>
              </a:spcBef>
              <a:buClr>
                <a:srgbClr val="FFFFFF"/>
              </a:buClr>
              <a:buSzPct val="100000"/>
              <a:defRPr sz="3600">
                <a:solidFill>
                  <a:srgbClr val="FFFFFF"/>
                </a:solidFill>
              </a:defRPr>
            </a:lvl3pPr>
            <a:lvl4pPr lvl="3" rtl="0">
              <a:spcBef>
                <a:spcPts val="0"/>
              </a:spcBef>
              <a:buClr>
                <a:srgbClr val="FFFFFF"/>
              </a:buClr>
              <a:buSzPct val="100000"/>
              <a:defRPr sz="3600">
                <a:solidFill>
                  <a:srgbClr val="FFFFFF"/>
                </a:solidFill>
              </a:defRPr>
            </a:lvl4pPr>
            <a:lvl5pPr lvl="4" rtl="0">
              <a:spcBef>
                <a:spcPts val="0"/>
              </a:spcBef>
              <a:buClr>
                <a:srgbClr val="FFFFFF"/>
              </a:buClr>
              <a:buSzPct val="100000"/>
              <a:defRPr sz="3600">
                <a:solidFill>
                  <a:srgbClr val="FFFFFF"/>
                </a:solidFill>
              </a:defRPr>
            </a:lvl5pPr>
            <a:lvl6pPr lvl="5" rtl="0">
              <a:spcBef>
                <a:spcPts val="0"/>
              </a:spcBef>
              <a:buClr>
                <a:srgbClr val="FFFFFF"/>
              </a:buClr>
              <a:buSzPct val="100000"/>
              <a:defRPr sz="3600">
                <a:solidFill>
                  <a:srgbClr val="FFFFFF"/>
                </a:solidFill>
              </a:defRPr>
            </a:lvl6pPr>
            <a:lvl7pPr lvl="6" rtl="0">
              <a:spcBef>
                <a:spcPts val="0"/>
              </a:spcBef>
              <a:buClr>
                <a:srgbClr val="FFFFFF"/>
              </a:buClr>
              <a:buSzPct val="100000"/>
              <a:defRPr sz="3600">
                <a:solidFill>
                  <a:srgbClr val="FFFFFF"/>
                </a:solidFill>
              </a:defRPr>
            </a:lvl7pPr>
            <a:lvl8pPr lvl="7" rtl="0">
              <a:spcBef>
                <a:spcPts val="0"/>
              </a:spcBef>
              <a:buClr>
                <a:srgbClr val="FFFFFF"/>
              </a:buClr>
              <a:buSzPct val="100000"/>
              <a:defRPr sz="3600">
                <a:solidFill>
                  <a:srgbClr val="FFFFFF"/>
                </a:solidFill>
              </a:defRPr>
            </a:lvl8pPr>
            <a:lvl9pPr lvl="8" rtl="0">
              <a:spcBef>
                <a:spcPts val="0"/>
              </a:spcBef>
              <a:buClr>
                <a:srgbClr val="FFFFFF"/>
              </a:buClr>
              <a:buSzPct val="100000"/>
              <a:defRPr sz="3600">
                <a:solidFill>
                  <a:srgbClr val="FFFFFF"/>
                </a:solidFill>
              </a:defRPr>
            </a:lvl9pPr>
          </a:lstStyle>
          <a:p/>
        </p:txBody>
      </p:sp>
      <p:sp>
        <p:nvSpPr>
          <p:cNvPr id="16" name="Shape 16"/>
          <p:cNvSpPr txBox="1">
            <a:spLocks noGrp="1"/>
          </p:cNvSpPr>
          <p:nvPr>
            <p:ph type="subTitle" idx="1"/>
          </p:nvPr>
        </p:nvSpPr>
        <p:spPr>
          <a:xfrm>
            <a:off x="826353" y="3685135"/>
            <a:ext cx="7631999" cy="1046399"/>
          </a:xfrm>
          <a:prstGeom prst="rect">
            <a:avLst/>
          </a:prstGeom>
        </p:spPr>
        <p:txBody>
          <a:bodyPr lIns="91425" tIns="91425" rIns="91425" bIns="91425" anchor="t" anchorCtr="0"/>
          <a:lstStyle>
            <a:lvl1pPr lvl="0" rtl="0">
              <a:spcBef>
                <a:spcPts val="0"/>
              </a:spcBef>
              <a:buClr>
                <a:srgbClr val="000000"/>
              </a:buClr>
              <a:buNone/>
              <a:defRPr>
                <a:solidFill>
                  <a:srgbClr val="000000"/>
                </a:solidFill>
              </a:defRPr>
            </a:lvl1pPr>
            <a:lvl2pPr lvl="1" rtl="0">
              <a:spcBef>
                <a:spcPts val="0"/>
              </a:spcBef>
              <a:buClr>
                <a:srgbClr val="000000"/>
              </a:buClr>
              <a:buSzPct val="100000"/>
              <a:buNone/>
              <a:defRPr sz="3000">
                <a:solidFill>
                  <a:srgbClr val="000000"/>
                </a:solidFill>
              </a:defRPr>
            </a:lvl2pPr>
            <a:lvl3pPr lvl="2" rtl="0">
              <a:spcBef>
                <a:spcPts val="0"/>
              </a:spcBef>
              <a:buClr>
                <a:srgbClr val="000000"/>
              </a:buClr>
              <a:buSzPct val="100000"/>
              <a:buNone/>
              <a:defRPr sz="3000">
                <a:solidFill>
                  <a:srgbClr val="000000"/>
                </a:solidFill>
              </a:defRPr>
            </a:lvl3pPr>
            <a:lvl4pPr lvl="3" rtl="0">
              <a:spcBef>
                <a:spcPts val="0"/>
              </a:spcBef>
              <a:buClr>
                <a:srgbClr val="000000"/>
              </a:buClr>
              <a:buSzPct val="100000"/>
              <a:buNone/>
              <a:defRPr sz="3000">
                <a:solidFill>
                  <a:srgbClr val="000000"/>
                </a:solidFill>
              </a:defRPr>
            </a:lvl4pPr>
            <a:lvl5pPr lvl="4" rtl="0">
              <a:spcBef>
                <a:spcPts val="0"/>
              </a:spcBef>
              <a:buClr>
                <a:srgbClr val="000000"/>
              </a:buClr>
              <a:buSzPct val="100000"/>
              <a:buNone/>
              <a:defRPr sz="3000">
                <a:solidFill>
                  <a:srgbClr val="000000"/>
                </a:solidFill>
              </a:defRPr>
            </a:lvl5pPr>
            <a:lvl6pPr lvl="5" rtl="0">
              <a:spcBef>
                <a:spcPts val="0"/>
              </a:spcBef>
              <a:buClr>
                <a:srgbClr val="000000"/>
              </a:buClr>
              <a:buSzPct val="100000"/>
              <a:buNone/>
              <a:defRPr sz="3000">
                <a:solidFill>
                  <a:srgbClr val="000000"/>
                </a:solidFill>
              </a:defRPr>
            </a:lvl6pPr>
            <a:lvl7pPr lvl="6" rtl="0">
              <a:spcBef>
                <a:spcPts val="0"/>
              </a:spcBef>
              <a:buClr>
                <a:srgbClr val="000000"/>
              </a:buClr>
              <a:buSzPct val="100000"/>
              <a:buNone/>
              <a:defRPr sz="3000">
                <a:solidFill>
                  <a:srgbClr val="000000"/>
                </a:solidFill>
              </a:defRPr>
            </a:lvl7pPr>
            <a:lvl8pPr lvl="7" rtl="0">
              <a:spcBef>
                <a:spcPts val="0"/>
              </a:spcBef>
              <a:buClr>
                <a:srgbClr val="000000"/>
              </a:buClr>
              <a:buSzPct val="100000"/>
              <a:buNone/>
              <a:defRPr sz="3000">
                <a:solidFill>
                  <a:srgbClr val="000000"/>
                </a:solidFill>
              </a:defRPr>
            </a:lvl8pPr>
            <a:lvl9pPr lvl="8" rtl="0">
              <a:spcBef>
                <a:spcPts val="0"/>
              </a:spcBef>
              <a:buClr>
                <a:srgbClr val="000000"/>
              </a:buClr>
              <a:buSzPct val="100000"/>
              <a:buNone/>
              <a:defRPr sz="3000">
                <a:solidFill>
                  <a:srgbClr val="000000"/>
                </a:solidFill>
              </a:defRPr>
            </a:lvl9pPr>
          </a:lstStyle>
          <a:p/>
        </p:txBody>
      </p:sp>
    </p:spTree>
  </p:cSld>
  <p:clrMapOvr>
    <a:masterClrMapping/>
  </p:clrMapOvr>
  <p:transition spd="slow">
    <p:pull dir="l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Quote">
    <p:spTree>
      <p:nvGrpSpPr>
        <p:cNvPr id="1" name="Shape 17"/>
        <p:cNvGrpSpPr/>
        <p:nvPr/>
      </p:nvGrpSpPr>
      <p:grpSpPr>
        <a:xfrm>
          <a:off x="0" y="0"/>
          <a:ext cx="0" cy="0"/>
          <a:chOff x="0" y="0"/>
          <a:chExt cx="0" cy="0"/>
        </a:xfrm>
      </p:grpSpPr>
      <p:sp>
        <p:nvSpPr>
          <p:cNvPr id="18" name="Shape 18"/>
          <p:cNvSpPr/>
          <p:nvPr/>
        </p:nvSpPr>
        <p:spPr>
          <a:xfrm>
            <a:off x="3" y="-13000"/>
            <a:ext cx="7726799" cy="6883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19" name="Shape 19"/>
          <p:cNvSpPr txBox="1">
            <a:spLocks noGrp="1"/>
          </p:cNvSpPr>
          <p:nvPr>
            <p:ph type="body" idx="1"/>
          </p:nvPr>
        </p:nvSpPr>
        <p:spPr>
          <a:xfrm>
            <a:off x="1261053" y="1410869"/>
            <a:ext cx="5404499" cy="3659199"/>
          </a:xfrm>
          <a:prstGeom prst="rect">
            <a:avLst/>
          </a:prstGeom>
        </p:spPr>
        <p:txBody>
          <a:bodyPr lIns="91425" tIns="91425" rIns="91425" bIns="91425" anchor="t" anchorCtr="0"/>
          <a:lstStyle>
            <a:lvl1pPr lvl="0" rtl="0">
              <a:spcBef>
                <a:spcPts val="0"/>
              </a:spcBef>
              <a:buClr>
                <a:srgbClr val="FFFFFF"/>
              </a:buClr>
              <a:buSzPct val="100000"/>
              <a:defRPr sz="3000" i="1">
                <a:solidFill>
                  <a:srgbClr val="FFFFFF"/>
                </a:solidFill>
              </a:defRPr>
            </a:lvl1pPr>
            <a:lvl2pPr lvl="1" rtl="0">
              <a:spcBef>
                <a:spcPts val="0"/>
              </a:spcBef>
              <a:buClr>
                <a:srgbClr val="FFFFFF"/>
              </a:buClr>
              <a:buSzPct val="100000"/>
              <a:defRPr sz="3000" i="1">
                <a:solidFill>
                  <a:srgbClr val="FFFFFF"/>
                </a:solidFill>
              </a:defRPr>
            </a:lvl2pPr>
            <a:lvl3pPr lvl="2" rtl="0">
              <a:spcBef>
                <a:spcPts val="0"/>
              </a:spcBef>
              <a:buClr>
                <a:srgbClr val="FFFFFF"/>
              </a:buClr>
              <a:buSzPct val="100000"/>
              <a:defRPr sz="3000" i="1">
                <a:solidFill>
                  <a:srgbClr val="FFFFFF"/>
                </a:solidFill>
              </a:defRPr>
            </a:lvl3pPr>
            <a:lvl4pPr lvl="3" rtl="0">
              <a:spcBef>
                <a:spcPts val="0"/>
              </a:spcBef>
              <a:buClr>
                <a:srgbClr val="FFFFFF"/>
              </a:buClr>
              <a:buSzPct val="100000"/>
              <a:defRPr sz="3000" i="1">
                <a:solidFill>
                  <a:srgbClr val="FFFFFF"/>
                </a:solidFill>
              </a:defRPr>
            </a:lvl4pPr>
            <a:lvl5pPr lvl="4" rtl="0">
              <a:spcBef>
                <a:spcPts val="0"/>
              </a:spcBef>
              <a:buClr>
                <a:srgbClr val="FFFFFF"/>
              </a:buClr>
              <a:buSzPct val="100000"/>
              <a:defRPr sz="3000" i="1">
                <a:solidFill>
                  <a:srgbClr val="FFFFFF"/>
                </a:solidFill>
              </a:defRPr>
            </a:lvl5pPr>
            <a:lvl6pPr lvl="5" rtl="0">
              <a:spcBef>
                <a:spcPts val="0"/>
              </a:spcBef>
              <a:buClr>
                <a:srgbClr val="FFFFFF"/>
              </a:buClr>
              <a:buSzPct val="100000"/>
              <a:defRPr sz="3000" i="1">
                <a:solidFill>
                  <a:srgbClr val="FFFFFF"/>
                </a:solidFill>
              </a:defRPr>
            </a:lvl6pPr>
            <a:lvl7pPr lvl="6" rtl="0">
              <a:spcBef>
                <a:spcPts val="0"/>
              </a:spcBef>
              <a:buClr>
                <a:srgbClr val="FFFFFF"/>
              </a:buClr>
              <a:buSzPct val="100000"/>
              <a:defRPr sz="3000" i="1">
                <a:solidFill>
                  <a:srgbClr val="FFFFFF"/>
                </a:solidFill>
              </a:defRPr>
            </a:lvl7pPr>
            <a:lvl8pPr lvl="7" rtl="0">
              <a:spcBef>
                <a:spcPts val="0"/>
              </a:spcBef>
              <a:buClr>
                <a:srgbClr val="FFFFFF"/>
              </a:buClr>
              <a:buSzPct val="100000"/>
              <a:defRPr sz="3000" i="1">
                <a:solidFill>
                  <a:srgbClr val="FFFFFF"/>
                </a:solidFill>
              </a:defRPr>
            </a:lvl8pPr>
            <a:lvl9pPr lvl="8">
              <a:spcBef>
                <a:spcPts val="0"/>
              </a:spcBef>
              <a:buClr>
                <a:srgbClr val="FFFFFF"/>
              </a:buClr>
              <a:buSzPct val="100000"/>
              <a:defRPr sz="3000" i="1">
                <a:solidFill>
                  <a:srgbClr val="FFFFFF"/>
                </a:solidFill>
              </a:defRPr>
            </a:lvl9pPr>
          </a:lstStyle>
          <a:p/>
        </p:txBody>
      </p:sp>
      <p:sp>
        <p:nvSpPr>
          <p:cNvPr id="20" name="Shape 20"/>
          <p:cNvSpPr txBox="1"/>
          <p:nvPr/>
        </p:nvSpPr>
        <p:spPr>
          <a:xfrm>
            <a:off x="439873" y="989793"/>
            <a:ext cx="1957200" cy="871599"/>
          </a:xfrm>
          <a:prstGeom prst="rect">
            <a:avLst/>
          </a:prstGeom>
          <a:noFill/>
          <a:ln>
            <a:noFill/>
          </a:ln>
        </p:spPr>
        <p:txBody>
          <a:bodyPr lIns="91425" tIns="91425" rIns="91425" bIns="91425" anchor="t" anchorCtr="0">
            <a:noAutofit/>
          </a:bodyPr>
          <a:lstStyle/>
          <a:p>
            <a:pPr fontAlgn="auto">
              <a:spcBef>
                <a:spcPts val="0"/>
              </a:spcBef>
              <a:spcAft>
                <a:spcPts val="0"/>
              </a:spcAft>
            </a:pPr>
            <a:r>
              <a:rPr lang="en-GB" sz="9600" b="1" kern="0">
                <a:solidFill>
                  <a:srgbClr val="FFFFFF"/>
                </a:solidFill>
                <a:latin typeface="Arial" panose="020B0604020202020204"/>
                <a:cs typeface="Arial" panose="020B0604020202020204"/>
                <a:sym typeface="Arial" panose="020B0604020202020204"/>
              </a:rPr>
              <a:t>“</a:t>
            </a:r>
            <a:endParaRPr lang="en-GB" sz="9600" b="1" kern="0">
              <a:solidFill>
                <a:srgbClr val="FFFFFF"/>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44425" y="563333"/>
            <a:ext cx="3226800"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a:spLocks noGrp="1"/>
          </p:cNvSpPr>
          <p:nvPr>
            <p:ph type="body" idx="1"/>
          </p:nvPr>
        </p:nvSpPr>
        <p:spPr>
          <a:xfrm>
            <a:off x="844428" y="2115102"/>
            <a:ext cx="5971499" cy="41979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p:nvPr/>
        </p:nvSpPr>
        <p:spPr>
          <a:xfrm>
            <a:off x="579000" y="772002"/>
            <a:ext cx="54300" cy="9007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25" name="Shape 25"/>
          <p:cNvSpPr/>
          <p:nvPr/>
        </p:nvSpPr>
        <p:spPr>
          <a:xfrm>
            <a:off x="9089700" y="2"/>
            <a:ext cx="54300" cy="68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844425" y="563333"/>
            <a:ext cx="3226800" cy="1143200"/>
          </a:xfrm>
          <a:prstGeom prst="rect">
            <a:avLst/>
          </a:prstGeom>
        </p:spPr>
        <p:txBody>
          <a:bodyPr lIns="91425" tIns="91425" rIns="91425" bIns="91425" anchor="t"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4" name="Shape 34"/>
          <p:cNvSpPr txBox="1">
            <a:spLocks noGrp="1"/>
          </p:cNvSpPr>
          <p:nvPr>
            <p:ph type="body" idx="1"/>
          </p:nvPr>
        </p:nvSpPr>
        <p:spPr>
          <a:xfrm>
            <a:off x="844428" y="2147267"/>
            <a:ext cx="2257199" cy="4420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5" name="Shape 35"/>
          <p:cNvSpPr txBox="1">
            <a:spLocks noGrp="1"/>
          </p:cNvSpPr>
          <p:nvPr>
            <p:ph type="body" idx="2"/>
          </p:nvPr>
        </p:nvSpPr>
        <p:spPr>
          <a:xfrm>
            <a:off x="3217288" y="2147267"/>
            <a:ext cx="2257199" cy="4420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6" name="Shape 36"/>
          <p:cNvSpPr txBox="1">
            <a:spLocks noGrp="1"/>
          </p:cNvSpPr>
          <p:nvPr>
            <p:ph type="body" idx="3"/>
          </p:nvPr>
        </p:nvSpPr>
        <p:spPr>
          <a:xfrm>
            <a:off x="5590149" y="2147267"/>
            <a:ext cx="2257199" cy="4420400"/>
          </a:xfrm>
          <a:prstGeom prst="rect">
            <a:avLst/>
          </a:prstGeom>
        </p:spPr>
        <p:txBody>
          <a:bodyPr lIns="91425" tIns="91425" rIns="91425" bIns="91425" anchor="t" anchorCtr="0"/>
          <a:lstStyle>
            <a:lvl1pPr lvl="0" rtl="0">
              <a:spcBef>
                <a:spcPts val="0"/>
              </a:spcBef>
              <a:buSzPct val="100000"/>
              <a:defRPr sz="1400"/>
            </a:lvl1pPr>
            <a:lvl2pPr lvl="1" rtl="0">
              <a:spcBef>
                <a:spcPts val="0"/>
              </a:spcBef>
              <a:buSzPct val="100000"/>
              <a:defRPr sz="1400"/>
            </a:lvl2pPr>
            <a:lvl3pPr lvl="2" rtl="0">
              <a:spcBef>
                <a:spcPts val="0"/>
              </a:spcBef>
              <a:buSzPct val="100000"/>
              <a:defRPr sz="1400"/>
            </a:lvl3pPr>
            <a:lvl4pPr lvl="3" rtl="0">
              <a:spcBef>
                <a:spcPts val="0"/>
              </a:spcBef>
              <a:buSzPct val="100000"/>
              <a:defRPr sz="1400"/>
            </a:lvl4pPr>
            <a:lvl5pPr lvl="4" rtl="0">
              <a:spcBef>
                <a:spcPts val="0"/>
              </a:spcBef>
              <a:buSzPct val="100000"/>
              <a:defRPr sz="1400"/>
            </a:lvl5pPr>
            <a:lvl6pPr lvl="5" rtl="0">
              <a:spcBef>
                <a:spcPts val="0"/>
              </a:spcBef>
              <a:buSzPct val="100000"/>
              <a:defRPr sz="1400"/>
            </a:lvl6pPr>
            <a:lvl7pPr lvl="6" rtl="0">
              <a:spcBef>
                <a:spcPts val="0"/>
              </a:spcBef>
              <a:buSzPct val="100000"/>
              <a:defRPr sz="1400"/>
            </a:lvl7pPr>
            <a:lvl8pPr lvl="7" rtl="0">
              <a:spcBef>
                <a:spcPts val="0"/>
              </a:spcBef>
              <a:buSzPct val="100000"/>
              <a:defRPr sz="1400"/>
            </a:lvl8pPr>
            <a:lvl9pPr lvl="8" rtl="0">
              <a:spcBef>
                <a:spcPts val="0"/>
              </a:spcBef>
              <a:buSzPct val="100000"/>
              <a:defRPr sz="1400"/>
            </a:lvl9pPr>
          </a:lstStyle>
          <a:p/>
        </p:txBody>
      </p:sp>
      <p:sp>
        <p:nvSpPr>
          <p:cNvPr id="37" name="Shape 37"/>
          <p:cNvSpPr/>
          <p:nvPr/>
        </p:nvSpPr>
        <p:spPr>
          <a:xfrm>
            <a:off x="579000" y="772002"/>
            <a:ext cx="54300" cy="9007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38" name="Shape 38"/>
          <p:cNvSpPr/>
          <p:nvPr/>
        </p:nvSpPr>
        <p:spPr>
          <a:xfrm>
            <a:off x="9089700" y="2"/>
            <a:ext cx="54300" cy="68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844425" y="563333"/>
            <a:ext cx="3226800" cy="1143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1" name="Shape 41"/>
          <p:cNvSpPr/>
          <p:nvPr/>
        </p:nvSpPr>
        <p:spPr>
          <a:xfrm>
            <a:off x="579000" y="772002"/>
            <a:ext cx="54300" cy="9007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42" name="Shape 42"/>
          <p:cNvSpPr/>
          <p:nvPr/>
        </p:nvSpPr>
        <p:spPr>
          <a:xfrm>
            <a:off x="9089700" y="2"/>
            <a:ext cx="54300" cy="68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only color">
    <p:spTree>
      <p:nvGrpSpPr>
        <p:cNvPr id="1" name="Shape 43"/>
        <p:cNvGrpSpPr/>
        <p:nvPr/>
      </p:nvGrpSpPr>
      <p:grpSpPr>
        <a:xfrm>
          <a:off x="0" y="0"/>
          <a:ext cx="0" cy="0"/>
          <a:chOff x="0" y="0"/>
          <a:chExt cx="0" cy="0"/>
        </a:xfrm>
      </p:grpSpPr>
      <p:sp>
        <p:nvSpPr>
          <p:cNvPr id="44" name="Shape 44"/>
          <p:cNvSpPr/>
          <p:nvPr/>
        </p:nvSpPr>
        <p:spPr>
          <a:xfrm>
            <a:off x="0" y="0"/>
            <a:ext cx="9144000" cy="4994400"/>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45" name="Shape 45"/>
          <p:cNvSpPr txBox="1">
            <a:spLocks noGrp="1"/>
          </p:cNvSpPr>
          <p:nvPr>
            <p:ph type="title"/>
          </p:nvPr>
        </p:nvSpPr>
        <p:spPr>
          <a:xfrm>
            <a:off x="844425" y="563333"/>
            <a:ext cx="3226800" cy="1143200"/>
          </a:xfrm>
          <a:prstGeom prst="rect">
            <a:avLst/>
          </a:prstGeom>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46" name="Shape 46"/>
          <p:cNvSpPr/>
          <p:nvPr/>
        </p:nvSpPr>
        <p:spPr>
          <a:xfrm>
            <a:off x="579000" y="772002"/>
            <a:ext cx="54300" cy="900799"/>
          </a:xfrm>
          <a:prstGeom prst="rect">
            <a:avLst/>
          </a:prstGeom>
          <a:solidFill>
            <a:srgbClr val="FFFFFF"/>
          </a:solidFill>
          <a:ln>
            <a:noFill/>
          </a:ln>
        </p:spPr>
        <p:txBody>
          <a:bodyPr lIns="91425" tIns="91425" rIns="91425" bIns="91425" anchor="ctr" anchorCtr="0">
            <a:noAutofit/>
          </a:bodyPr>
          <a:lstStyle/>
          <a:p>
            <a:pPr fontAlgn="auto">
              <a:spcBef>
                <a:spcPts val="0"/>
              </a:spcBef>
              <a:spcAft>
                <a:spcPts val="0"/>
              </a:spcAft>
            </a:pPr>
            <a:endParaRPr sz="1400" kern="0">
              <a:solidFill>
                <a:srgbClr val="FFFFFF"/>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96928AFE-7F93-4FC5-8F4B-8AF009CB2806}"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5882217-4752-404B-B974-3676D6B985BC}" type="slidenum">
              <a:rPr lang="en-US" smtClean="0"/>
            </a:fld>
            <a:endParaRPr lang="en-US"/>
          </a:p>
        </p:txBody>
      </p:sp>
    </p:spTree>
  </p:cSld>
  <p:clrMapOvr>
    <a:masterClrMapping/>
  </p:clrMapOvr>
  <p:transition spd="slow">
    <p:pull dir="l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itle only half">
    <p:spTree>
      <p:nvGrpSpPr>
        <p:cNvPr id="1" name="Shape 47"/>
        <p:cNvGrpSpPr/>
        <p:nvPr/>
      </p:nvGrpSpPr>
      <p:grpSpPr>
        <a:xfrm>
          <a:off x="0" y="0"/>
          <a:ext cx="0" cy="0"/>
          <a:chOff x="0" y="0"/>
          <a:chExt cx="0" cy="0"/>
        </a:xfrm>
      </p:grpSpPr>
      <p:sp>
        <p:nvSpPr>
          <p:cNvPr id="48" name="Shape 48"/>
          <p:cNvSpPr/>
          <p:nvPr/>
        </p:nvSpPr>
        <p:spPr>
          <a:xfrm>
            <a:off x="0" y="2"/>
            <a:ext cx="4578000" cy="68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49" name="Shape 49"/>
          <p:cNvSpPr txBox="1">
            <a:spLocks noGrp="1"/>
          </p:cNvSpPr>
          <p:nvPr>
            <p:ph type="title"/>
          </p:nvPr>
        </p:nvSpPr>
        <p:spPr>
          <a:xfrm>
            <a:off x="844425" y="563333"/>
            <a:ext cx="3226800" cy="1143200"/>
          </a:xfrm>
          <a:prstGeom prst="rect">
            <a:avLst/>
          </a:prstGeom>
        </p:spPr>
        <p:txBody>
          <a:bodyPr lIns="91425" tIns="91425" rIns="91425" bIns="91425" anchor="t" anchorCtr="0"/>
          <a:lstStyle>
            <a:lvl1pPr lvl="0" rtl="0">
              <a:spcBef>
                <a:spcPts val="0"/>
              </a:spcBef>
              <a:buClr>
                <a:srgbClr val="FFFFFF"/>
              </a:buClr>
              <a:defRPr>
                <a:solidFill>
                  <a:srgbClr val="FFFFFF"/>
                </a:solidFill>
              </a:defRPr>
            </a:lvl1pPr>
            <a:lvl2pPr lvl="1" rtl="0">
              <a:spcBef>
                <a:spcPts val="0"/>
              </a:spcBef>
              <a:buClr>
                <a:srgbClr val="FFFFFF"/>
              </a:buClr>
              <a:defRPr>
                <a:solidFill>
                  <a:srgbClr val="FFFFFF"/>
                </a:solidFill>
              </a:defRPr>
            </a:lvl2pPr>
            <a:lvl3pPr lvl="2" rtl="0">
              <a:spcBef>
                <a:spcPts val="0"/>
              </a:spcBef>
              <a:buClr>
                <a:srgbClr val="FFFFFF"/>
              </a:buClr>
              <a:defRPr>
                <a:solidFill>
                  <a:srgbClr val="FFFFFF"/>
                </a:solidFill>
              </a:defRPr>
            </a:lvl3pPr>
            <a:lvl4pPr lvl="3" rtl="0">
              <a:spcBef>
                <a:spcPts val="0"/>
              </a:spcBef>
              <a:buClr>
                <a:srgbClr val="FFFFFF"/>
              </a:buClr>
              <a:defRPr>
                <a:solidFill>
                  <a:srgbClr val="FFFFFF"/>
                </a:solidFill>
              </a:defRPr>
            </a:lvl4pPr>
            <a:lvl5pPr lvl="4" rtl="0">
              <a:spcBef>
                <a:spcPts val="0"/>
              </a:spcBef>
              <a:buClr>
                <a:srgbClr val="FFFFFF"/>
              </a:buClr>
              <a:defRPr>
                <a:solidFill>
                  <a:srgbClr val="FFFFFF"/>
                </a:solidFill>
              </a:defRPr>
            </a:lvl5pPr>
            <a:lvl6pPr lvl="5" rtl="0">
              <a:spcBef>
                <a:spcPts val="0"/>
              </a:spcBef>
              <a:buClr>
                <a:srgbClr val="FFFFFF"/>
              </a:buClr>
              <a:defRPr>
                <a:solidFill>
                  <a:srgbClr val="FFFFFF"/>
                </a:solidFill>
              </a:defRPr>
            </a:lvl6pPr>
            <a:lvl7pPr lvl="6" rtl="0">
              <a:spcBef>
                <a:spcPts val="0"/>
              </a:spcBef>
              <a:buClr>
                <a:srgbClr val="FFFFFF"/>
              </a:buClr>
              <a:defRPr>
                <a:solidFill>
                  <a:srgbClr val="FFFFFF"/>
                </a:solidFill>
              </a:defRPr>
            </a:lvl7pPr>
            <a:lvl8pPr lvl="7" rtl="0">
              <a:spcBef>
                <a:spcPts val="0"/>
              </a:spcBef>
              <a:buClr>
                <a:srgbClr val="FFFFFF"/>
              </a:buClr>
              <a:defRPr>
                <a:solidFill>
                  <a:srgbClr val="FFFFFF"/>
                </a:solidFill>
              </a:defRPr>
            </a:lvl8pPr>
            <a:lvl9pPr lvl="8" rtl="0">
              <a:spcBef>
                <a:spcPts val="0"/>
              </a:spcBef>
              <a:buClr>
                <a:srgbClr val="FFFFFF"/>
              </a:buClr>
              <a:defRPr>
                <a:solidFill>
                  <a:srgbClr val="FFFFFF"/>
                </a:solidFill>
              </a:defRPr>
            </a:lvl9pPr>
          </a:lstStyle>
          <a:p/>
        </p:txBody>
      </p:sp>
      <p:sp>
        <p:nvSpPr>
          <p:cNvPr id="50" name="Shape 50"/>
          <p:cNvSpPr/>
          <p:nvPr/>
        </p:nvSpPr>
        <p:spPr>
          <a:xfrm>
            <a:off x="579000" y="772002"/>
            <a:ext cx="54300" cy="900799"/>
          </a:xfrm>
          <a:prstGeom prst="rect">
            <a:avLst/>
          </a:prstGeom>
          <a:solidFill>
            <a:srgbClr val="FFFFFF"/>
          </a:solidFill>
          <a:ln>
            <a:noFill/>
          </a:ln>
        </p:spPr>
        <p:txBody>
          <a:bodyPr lIns="91425" tIns="91425" rIns="91425" bIns="91425" anchor="ctr" anchorCtr="0">
            <a:noAutofit/>
          </a:bodyPr>
          <a:lstStyle/>
          <a:p>
            <a:pPr fontAlgn="auto">
              <a:spcBef>
                <a:spcPts val="0"/>
              </a:spcBef>
              <a:spcAft>
                <a:spcPts val="0"/>
              </a:spcAft>
            </a:pPr>
            <a:endParaRPr sz="1400" kern="0">
              <a:solidFill>
                <a:srgbClr val="FFFFFF"/>
              </a:solidFill>
              <a:latin typeface="Arial" panose="020B0604020202020204"/>
              <a:cs typeface="Arial" panose="020B0604020202020204"/>
              <a:sym typeface="Arial" panose="020B0604020202020204"/>
            </a:endParaRPr>
          </a:p>
        </p:txBody>
      </p:sp>
      <p:sp>
        <p:nvSpPr>
          <p:cNvPr id="51" name="Shape 51"/>
          <p:cNvSpPr/>
          <p:nvPr/>
        </p:nvSpPr>
        <p:spPr>
          <a:xfrm>
            <a:off x="9089700" y="2"/>
            <a:ext cx="54300" cy="68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Image background">
    <p:spTree>
      <p:nvGrpSpPr>
        <p:cNvPr id="1" name="Shape 52"/>
        <p:cNvGrpSpPr/>
        <p:nvPr/>
      </p:nvGrpSpPr>
      <p:grpSpPr>
        <a:xfrm>
          <a:off x="0" y="0"/>
          <a:ext cx="0" cy="0"/>
          <a:chOff x="0" y="0"/>
          <a:chExt cx="0" cy="0"/>
        </a:xfrm>
      </p:grpSpPr>
      <p:sp>
        <p:nvSpPr>
          <p:cNvPr id="53" name="Shape 53"/>
          <p:cNvSpPr/>
          <p:nvPr/>
        </p:nvSpPr>
        <p:spPr>
          <a:xfrm>
            <a:off x="3" y="2"/>
            <a:ext cx="2291999" cy="6857999"/>
          </a:xfrm>
          <a:prstGeom prst="rect">
            <a:avLst/>
          </a:prstGeom>
          <a:solidFill>
            <a:srgbClr val="FF0040">
              <a:alpha val="81920"/>
            </a:srgbClr>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aption">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633303" y="5714235"/>
            <a:ext cx="8053499" cy="692799"/>
          </a:xfrm>
          <a:prstGeom prst="rect">
            <a:avLst/>
          </a:prstGeom>
        </p:spPr>
        <p:txBody>
          <a:bodyPr lIns="91425" tIns="91425" rIns="91425" bIns="91425" anchor="t" anchorCtr="0"/>
          <a:lstStyle>
            <a:lvl1pPr lvl="0">
              <a:spcBef>
                <a:spcPts val="360"/>
              </a:spcBef>
              <a:buSzPct val="100000"/>
              <a:buNone/>
              <a:defRPr sz="1400"/>
            </a:lvl1pPr>
          </a:lstStyle>
          <a:p/>
        </p:txBody>
      </p:sp>
      <p:sp>
        <p:nvSpPr>
          <p:cNvPr id="56" name="Shape 56"/>
          <p:cNvSpPr/>
          <p:nvPr/>
        </p:nvSpPr>
        <p:spPr>
          <a:xfrm>
            <a:off x="579000" y="5957202"/>
            <a:ext cx="54300" cy="9007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
        <p:nvSpPr>
          <p:cNvPr id="57" name="Shape 57"/>
          <p:cNvSpPr/>
          <p:nvPr/>
        </p:nvSpPr>
        <p:spPr>
          <a:xfrm>
            <a:off x="9089700" y="2"/>
            <a:ext cx="54300" cy="68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
        <p:nvSpPr>
          <p:cNvPr id="59" name="Shape 59"/>
          <p:cNvSpPr/>
          <p:nvPr/>
        </p:nvSpPr>
        <p:spPr>
          <a:xfrm>
            <a:off x="9089700" y="2"/>
            <a:ext cx="54300" cy="68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Blank color">
    <p:spTree>
      <p:nvGrpSpPr>
        <p:cNvPr id="1" name="Shape 60"/>
        <p:cNvGrpSpPr/>
        <p:nvPr/>
      </p:nvGrpSpPr>
      <p:grpSpPr>
        <a:xfrm>
          <a:off x="0" y="0"/>
          <a:ext cx="0" cy="0"/>
          <a:chOff x="0" y="0"/>
          <a:chExt cx="0" cy="0"/>
        </a:xfrm>
      </p:grpSpPr>
      <p:sp>
        <p:nvSpPr>
          <p:cNvPr id="61" name="Shape 61"/>
          <p:cNvSpPr/>
          <p:nvPr/>
        </p:nvSpPr>
        <p:spPr>
          <a:xfrm>
            <a:off x="0" y="2"/>
            <a:ext cx="9144000" cy="3457999"/>
          </a:xfrm>
          <a:prstGeom prst="rect">
            <a:avLst/>
          </a:prstGeom>
          <a:solidFill>
            <a:srgbClr val="FF004E"/>
          </a:solidFill>
          <a:ln>
            <a:noFill/>
          </a:ln>
        </p:spPr>
        <p:txBody>
          <a:bodyPr lIns="91425" tIns="91425" rIns="91425" bIns="91425" anchor="ctr" anchorCtr="0">
            <a:noAutofit/>
          </a:bodyPr>
          <a:lstStyle/>
          <a:p>
            <a:pPr fontAlgn="auto">
              <a:spcBef>
                <a:spcPts val="0"/>
              </a:spcBef>
              <a:spcAft>
                <a:spcPts val="0"/>
              </a:spcAft>
            </a:pPr>
            <a:endParaRPr sz="1400" kern="0">
              <a:solidFill>
                <a:srgbClr val="000000"/>
              </a:solidFill>
              <a:latin typeface="Arial" panose="020B0604020202020204"/>
              <a:cs typeface="Arial" panose="020B0604020202020204"/>
              <a:sym typeface="Arial" panose="020B0604020202020204"/>
            </a:endParaRPr>
          </a:p>
        </p:txBody>
      </p:sp>
    </p:spTree>
  </p:cSld>
  <p:clrMapOvr>
    <a:masterClrMapping/>
  </p:clrMapOvr>
  <p:transition spd="slow">
    <p:pull dir="l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p:nvPr/>
        </p:nvSpPr>
        <p:spPr>
          <a:xfrm>
            <a:off x="0" y="0"/>
            <a:ext cx="9144000" cy="4994400"/>
          </a:xfrm>
          <a:prstGeom prst="rect">
            <a:avLst/>
          </a:prstGeom>
          <a:solidFill>
            <a:srgbClr val="FF0040">
              <a:alpha val="81920"/>
            </a:srgbClr>
          </a:solidFill>
          <a:ln>
            <a:noFill/>
          </a:ln>
        </p:spPr>
        <p:txBody>
          <a:bodyPr lIns="91425" tIns="91425" rIns="91425" bIns="91425" anchor="ctr" anchorCtr="0">
            <a:noAutofit/>
          </a:bodyPr>
          <a:lstStyle/>
          <a:p>
            <a:pPr lvl="0">
              <a:spcBef>
                <a:spcPts val="0"/>
              </a:spcBef>
              <a:buNone/>
            </a:pPr>
          </a:p>
        </p:txBody>
      </p:sp>
      <p:sp>
        <p:nvSpPr>
          <p:cNvPr id="10" name="Shape 10"/>
          <p:cNvSpPr/>
          <p:nvPr/>
        </p:nvSpPr>
        <p:spPr>
          <a:xfrm>
            <a:off x="579000" y="2560600"/>
            <a:ext cx="54300" cy="1589200"/>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solidFill>
                <a:srgbClr val="FFFFFF"/>
              </a:solidFill>
            </a:endParaRPr>
          </a:p>
        </p:txBody>
      </p:sp>
      <p:sp>
        <p:nvSpPr>
          <p:cNvPr id="11" name="Shape 11"/>
          <p:cNvSpPr txBox="1">
            <a:spLocks noGrp="1"/>
          </p:cNvSpPr>
          <p:nvPr>
            <p:ph type="ctrTitle"/>
          </p:nvPr>
        </p:nvSpPr>
        <p:spPr>
          <a:xfrm>
            <a:off x="685800" y="2554167"/>
            <a:ext cx="5412300" cy="1546399"/>
          </a:xfrm>
          <a:prstGeom prst="rect">
            <a:avLst/>
          </a:prstGeom>
        </p:spPr>
        <p:txBody>
          <a:bodyPr lIns="91425" tIns="91425" rIns="91425" bIns="91425" anchor="ctr" anchorCtr="0"/>
          <a:lstStyle>
            <a:lvl1pPr lvl="0">
              <a:spcBef>
                <a:spcPts val="0"/>
              </a:spcBef>
              <a:buClr>
                <a:srgbClr val="FFFFFF"/>
              </a:buClr>
              <a:buSzPct val="100000"/>
              <a:defRPr sz="4800">
                <a:solidFill>
                  <a:srgbClr val="FFFFFF"/>
                </a:solidFill>
              </a:defRPr>
            </a:lvl1pPr>
            <a:lvl2pPr lvl="1">
              <a:spcBef>
                <a:spcPts val="0"/>
              </a:spcBef>
              <a:buClr>
                <a:srgbClr val="FFFFFF"/>
              </a:buClr>
              <a:buSzPct val="100000"/>
              <a:defRPr sz="4800">
                <a:solidFill>
                  <a:srgbClr val="FFFFFF"/>
                </a:solidFill>
              </a:defRPr>
            </a:lvl2pPr>
            <a:lvl3pPr lvl="2">
              <a:spcBef>
                <a:spcPts val="0"/>
              </a:spcBef>
              <a:buClr>
                <a:srgbClr val="FFFFFF"/>
              </a:buClr>
              <a:buSzPct val="100000"/>
              <a:defRPr sz="4800">
                <a:solidFill>
                  <a:srgbClr val="FFFFFF"/>
                </a:solidFill>
              </a:defRPr>
            </a:lvl3pPr>
            <a:lvl4pPr lvl="3">
              <a:spcBef>
                <a:spcPts val="0"/>
              </a:spcBef>
              <a:buClr>
                <a:srgbClr val="FFFFFF"/>
              </a:buClr>
              <a:buSzPct val="100000"/>
              <a:defRPr sz="4800">
                <a:solidFill>
                  <a:srgbClr val="FFFFFF"/>
                </a:solidFill>
              </a:defRPr>
            </a:lvl4pPr>
            <a:lvl5pPr lvl="4">
              <a:spcBef>
                <a:spcPts val="0"/>
              </a:spcBef>
              <a:buClr>
                <a:srgbClr val="FFFFFF"/>
              </a:buClr>
              <a:buSzPct val="100000"/>
              <a:defRPr sz="4800">
                <a:solidFill>
                  <a:srgbClr val="FFFFFF"/>
                </a:solidFill>
              </a:defRPr>
            </a:lvl5pPr>
            <a:lvl6pPr lvl="5">
              <a:spcBef>
                <a:spcPts val="0"/>
              </a:spcBef>
              <a:buClr>
                <a:srgbClr val="FFFFFF"/>
              </a:buClr>
              <a:buSzPct val="100000"/>
              <a:defRPr sz="4800">
                <a:solidFill>
                  <a:srgbClr val="FFFFFF"/>
                </a:solidFill>
              </a:defRPr>
            </a:lvl6pPr>
            <a:lvl7pPr lvl="6">
              <a:spcBef>
                <a:spcPts val="0"/>
              </a:spcBef>
              <a:buClr>
                <a:srgbClr val="FFFFFF"/>
              </a:buClr>
              <a:buSzPct val="100000"/>
              <a:defRPr sz="4800">
                <a:solidFill>
                  <a:srgbClr val="FFFFFF"/>
                </a:solidFill>
              </a:defRPr>
            </a:lvl7pPr>
            <a:lvl8pPr lvl="7">
              <a:spcBef>
                <a:spcPts val="0"/>
              </a:spcBef>
              <a:buClr>
                <a:srgbClr val="FFFFFF"/>
              </a:buClr>
              <a:buSzPct val="100000"/>
              <a:defRPr sz="4800">
                <a:solidFill>
                  <a:srgbClr val="FFFFFF"/>
                </a:solidFill>
              </a:defRPr>
            </a:lvl8pPr>
            <a:lvl9pPr lvl="8">
              <a:spcBef>
                <a:spcPts val="0"/>
              </a:spcBef>
              <a:buClr>
                <a:srgbClr val="FFFFFF"/>
              </a:buClr>
              <a:buSzPct val="100000"/>
              <a:defRPr sz="4800">
                <a:solidFill>
                  <a:srgbClr val="FFFFFF"/>
                </a:solidFill>
              </a:defRPr>
            </a:lvl9pPr>
          </a:lstStyle>
          <a:p/>
        </p:txBody>
      </p:sp>
    </p:spTree>
  </p:cSld>
  <p:clrMapOvr>
    <a:masterClrMapping/>
  </p:clrMapOvr>
  <p:transition spd="slow">
    <p:pull dir="l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3816" y="226814"/>
            <a:ext cx="1342730" cy="753976"/>
          </a:xfrm>
          <a:prstGeom prst="rect">
            <a:avLst/>
          </a:prstGeom>
        </p:spPr>
      </p:pic>
      <p:grpSp>
        <p:nvGrpSpPr>
          <p:cNvPr id="14" name="Group 13"/>
          <p:cNvGrpSpPr/>
          <p:nvPr userDrawn="1"/>
        </p:nvGrpSpPr>
        <p:grpSpPr>
          <a:xfrm>
            <a:off x="457200" y="1136061"/>
            <a:ext cx="8229600" cy="137160"/>
            <a:chOff x="457200" y="1767593"/>
            <a:chExt cx="8229600" cy="89235"/>
          </a:xfrm>
        </p:grpSpPr>
        <p:sp>
          <p:nvSpPr>
            <p:cNvPr id="15" name="Rectangle: Rounded Corners 14"/>
            <p:cNvSpPr/>
            <p:nvPr/>
          </p:nvSpPr>
          <p:spPr>
            <a:xfrm>
              <a:off x="457200" y="1767593"/>
              <a:ext cx="8229600" cy="89235"/>
            </a:xfrm>
            <a:prstGeom prst="roundRect">
              <a:avLst>
                <a:gd name="adj" fmla="val 50000"/>
              </a:avLst>
            </a:prstGeom>
            <a:solidFill>
              <a:srgbClr val="FF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Rounded Corners 15"/>
            <p:cNvSpPr/>
            <p:nvPr/>
          </p:nvSpPr>
          <p:spPr>
            <a:xfrm>
              <a:off x="1314450" y="1767593"/>
              <a:ext cx="6515100" cy="89235"/>
            </a:xfrm>
            <a:prstGeom prst="roundRect">
              <a:avLst>
                <a:gd name="adj" fmla="val 5000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17" name="TextBox 16"/>
          <p:cNvSpPr txBox="1"/>
          <p:nvPr userDrawn="1"/>
        </p:nvSpPr>
        <p:spPr>
          <a:xfrm>
            <a:off x="1847990" y="226814"/>
            <a:ext cx="5886548" cy="877163"/>
          </a:xfrm>
          <a:prstGeom prst="rect">
            <a:avLst/>
          </a:prstGeom>
          <a:noFill/>
        </p:spPr>
        <p:txBody>
          <a:bodyPr wrap="none" rtlCol="0">
            <a:spAutoFit/>
          </a:bodyPr>
          <a:lstStyle/>
          <a:p>
            <a:pPr algn="ctr"/>
            <a:r>
              <a:rPr lang="en-US" sz="2500" b="1">
                <a:solidFill>
                  <a:srgbClr val="0066B3"/>
                </a:solidFill>
                <a:latin typeface="Arial" panose="020B0604020202020204" pitchFamily="34" charset="0"/>
                <a:cs typeface="Arial" panose="020B0604020202020204" pitchFamily="34" charset="0"/>
              </a:rPr>
              <a:t>TRƯỜNG ĐẠI HỌC TÔN ĐỨC THẮNG</a:t>
            </a:r>
            <a:endParaRPr lang="en-US" sz="2500" b="1">
              <a:solidFill>
                <a:srgbClr val="0066B3"/>
              </a:solidFill>
              <a:latin typeface="Arial" panose="020B0604020202020204" pitchFamily="34" charset="0"/>
              <a:cs typeface="Arial" panose="020B0604020202020204" pitchFamily="34" charset="0"/>
            </a:endParaRPr>
          </a:p>
          <a:p>
            <a:pPr algn="ctr"/>
            <a:r>
              <a:rPr lang="en-US" sz="2600" b="1">
                <a:solidFill>
                  <a:srgbClr val="ED1C24"/>
                </a:solidFill>
                <a:latin typeface="Arial" panose="020B0604020202020204" pitchFamily="34" charset="0"/>
                <a:cs typeface="Arial" panose="020B0604020202020204" pitchFamily="34" charset="0"/>
              </a:rPr>
              <a:t>KHOA LUẬT</a:t>
            </a:r>
            <a:endParaRPr lang="en-US" sz="2600" b="1">
              <a:solidFill>
                <a:srgbClr val="ED1C24"/>
              </a:solidFill>
              <a:latin typeface="Arial" panose="020B0604020202020204" pitchFamily="34" charset="0"/>
              <a:cs typeface="Arial" panose="020B0604020202020204" pitchFamily="34" charset="0"/>
            </a:endParaRPr>
          </a:p>
        </p:txBody>
      </p:sp>
      <p:sp>
        <p:nvSpPr>
          <p:cNvPr id="26" name="Date Placeholder 3"/>
          <p:cNvSpPr>
            <a:spLocks noGrp="1"/>
          </p:cNvSpPr>
          <p:nvPr>
            <p:ph type="dt" sz="half" idx="2"/>
          </p:nvPr>
        </p:nvSpPr>
        <p:spPr>
          <a:xfrm>
            <a:off x="207782" y="6348436"/>
            <a:ext cx="2057400" cy="365125"/>
          </a:xfrm>
          <a:prstGeom prst="rect">
            <a:avLst/>
          </a:prstGeom>
        </p:spPr>
        <p:txBody>
          <a:bodyPr/>
          <a:lstStyle>
            <a:lvl1pPr>
              <a:defRPr sz="1600">
                <a:solidFill>
                  <a:schemeClr val="bg1"/>
                </a:solidFill>
              </a:defRPr>
            </a:lvl1pPr>
          </a:lstStyle>
          <a:p>
            <a:fld id="{A6CEA3A3-4539-4123-84B0-2A5975154E50}" type="datetime1">
              <a:rPr lang="en-US" smtClean="0"/>
            </a:fld>
            <a:endParaRPr lang="en-US"/>
          </a:p>
        </p:txBody>
      </p:sp>
      <p:sp>
        <p:nvSpPr>
          <p:cNvPr id="27" name="Footer Placeholder 4"/>
          <p:cNvSpPr>
            <a:spLocks noGrp="1"/>
          </p:cNvSpPr>
          <p:nvPr>
            <p:ph type="ftr" sz="quarter" idx="3"/>
          </p:nvPr>
        </p:nvSpPr>
        <p:spPr>
          <a:xfrm>
            <a:off x="2293620" y="6356351"/>
            <a:ext cx="4476754" cy="365125"/>
          </a:xfrm>
          <a:prstGeom prst="rect">
            <a:avLst/>
          </a:prstGeom>
        </p:spPr>
        <p:txBody>
          <a:bodyPr anchor="ctr"/>
          <a:lstStyle>
            <a:lvl1pPr algn="ctr">
              <a:defRPr sz="1400">
                <a:solidFill>
                  <a:schemeClr val="bg1"/>
                </a:solidFill>
              </a:defRPr>
            </a:lvl1pPr>
          </a:lstStyle>
          <a:p>
            <a:r>
              <a:rPr lang="vi-VN"/>
              <a:t>302053 – Chương 2: Vấn đề cơ bản về pháp luật</a:t>
            </a:r>
            <a:endParaRPr lang="en-US"/>
          </a:p>
        </p:txBody>
      </p:sp>
      <p:sp>
        <p:nvSpPr>
          <p:cNvPr id="28" name="Slide Number Placeholder 5"/>
          <p:cNvSpPr>
            <a:spLocks noGrp="1"/>
          </p:cNvSpPr>
          <p:nvPr>
            <p:ph type="sldNum" sz="quarter" idx="4"/>
          </p:nvPr>
        </p:nvSpPr>
        <p:spPr>
          <a:xfrm>
            <a:off x="6800854" y="6364266"/>
            <a:ext cx="2057400" cy="365125"/>
          </a:xfrm>
          <a:prstGeom prst="rect">
            <a:avLst/>
          </a:prstGeom>
        </p:spPr>
        <p:txBody>
          <a:bodyPr/>
          <a:lstStyle>
            <a:lvl1pPr>
              <a:defRPr sz="1600">
                <a:solidFill>
                  <a:schemeClr val="bg1"/>
                </a:solidFill>
              </a:defRPr>
            </a:lvl1pPr>
          </a:lstStyle>
          <a:p>
            <a:pPr algn="r"/>
            <a:fld id="{2C746670-9F1F-4BE4-B8B9-EA92794EBF79}" type="slidenum">
              <a:rPr lang="en-US" smtClean="0"/>
            </a:fld>
            <a:endParaRPr lang="en-US"/>
          </a:p>
        </p:txBody>
      </p:sp>
      <p:sp>
        <p:nvSpPr>
          <p:cNvPr id="3" name="Text Placeholder 2"/>
          <p:cNvSpPr>
            <a:spLocks noGrp="1"/>
          </p:cNvSpPr>
          <p:nvPr>
            <p:ph type="body" sz="quarter" idx="10" hasCustomPrompt="1"/>
          </p:nvPr>
        </p:nvSpPr>
        <p:spPr>
          <a:xfrm>
            <a:off x="457200" y="3024325"/>
            <a:ext cx="8229600" cy="2552549"/>
          </a:xfrm>
        </p:spPr>
        <p:txBody>
          <a:bodyPr anchor="t">
            <a:normAutofit/>
          </a:bodyPr>
          <a:lstStyle>
            <a:lvl1pPr marL="0" indent="0" algn="ctr">
              <a:buNone/>
              <a:defRPr sz="4800" b="1" baseline="0">
                <a:solidFill>
                  <a:srgbClr val="009284"/>
                </a:solidFill>
                <a:latin typeface="Arial" panose="020B0604020202020204" pitchFamily="34" charset="0"/>
                <a:cs typeface="Arial" panose="020B0604020202020204" pitchFamily="34" charset="0"/>
              </a:defRPr>
            </a:lvl1pPr>
          </a:lstStyle>
          <a:p>
            <a:pPr lvl="0"/>
            <a:r>
              <a:rPr lang="en-US"/>
              <a:t>TÊN BÀI</a:t>
            </a:r>
            <a:endParaRPr lang="en-US"/>
          </a:p>
        </p:txBody>
      </p:sp>
      <p:sp>
        <p:nvSpPr>
          <p:cNvPr id="7" name="Text Placeholder 6"/>
          <p:cNvSpPr>
            <a:spLocks noGrp="1"/>
          </p:cNvSpPr>
          <p:nvPr>
            <p:ph type="body" sz="quarter" idx="11" hasCustomPrompt="1"/>
          </p:nvPr>
        </p:nvSpPr>
        <p:spPr>
          <a:xfrm>
            <a:off x="2141030" y="1994820"/>
            <a:ext cx="4659824" cy="914400"/>
          </a:xfrm>
        </p:spPr>
        <p:txBody>
          <a:bodyPr anchor="b">
            <a:normAutofit/>
          </a:bodyPr>
          <a:lstStyle>
            <a:lvl1pPr marL="0" indent="0" algn="ctr">
              <a:buNone/>
              <a:defRPr sz="3600" b="1" baseline="0">
                <a:solidFill>
                  <a:srgbClr val="FFB014"/>
                </a:solidFill>
              </a:defRPr>
            </a:lvl1pPr>
          </a:lstStyle>
          <a:p>
            <a:pPr lvl="0"/>
            <a:r>
              <a:rPr lang="en-US"/>
              <a:t>Bài </a:t>
            </a:r>
            <a:endParaRPr lang="en-US"/>
          </a:p>
        </p:txBody>
      </p:sp>
    </p:spTree>
  </p:cSld>
  <p:clrMapOvr>
    <a:masterClrMapping/>
  </p:clrMapOvr>
  <p:transition spd="slow">
    <p:pull dir="l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fld id="{8C52F77D-DC0A-459E-A859-06BCF9D80E62}" type="datetimeFigureOut">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A4245E7-794D-46F9-8C7F-698BEF878318}" type="slidenum">
              <a:rPr lang="en-US" smtClean="0"/>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ransition spd="slow">
    <p:pull dir="l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5C312E3F-10E8-43F6-9508-9EB9F15CC6D3}"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A887974-2EA1-46EB-A2AB-D7CF478F5448}" type="slidenum">
              <a:rPr lang="en-US" smtClean="0"/>
            </a:fld>
            <a:endParaRPr lang="en-US"/>
          </a:p>
        </p:txBody>
      </p:sp>
    </p:spTree>
  </p:cSld>
  <p:clrMapOvr>
    <a:masterClrMapping/>
  </p:clrMapOvr>
  <p:transition spd="slow">
    <p:pull dir="l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9DCB8754-19C5-4DDE-AE7D-7A3295778ECD}" type="datetimeFigureOut">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B4FDA47-A1E1-480C-B6A9-472F3549B95C}" type="slidenum">
              <a:rPr lang="en-US" smtClean="0"/>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l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2AE4A9C7-3AE0-4E3D-BE24-3E316B1F3AFA}" type="datetimeFigureOut">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26FE0027-7F6A-49C7-8908-BF126803B9A7}" type="slidenum">
              <a:rPr lang="en-US" smtClean="0"/>
            </a:fld>
            <a:endParaRPr lang="en-US"/>
          </a:p>
        </p:txBody>
      </p:sp>
    </p:spTree>
  </p:cSld>
  <p:clrMapOvr>
    <a:masterClrMapping/>
  </p:clrMapOvr>
  <p:transition spd="slow">
    <p:pull dir="l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A45BA5F2-4525-431E-A870-B610E74A376A}" type="datetimeFigureOut">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173C4BB-558E-42C7-8B57-33CE961ABF5F}" type="slidenum">
              <a:rPr lang="en-US" smtClean="0"/>
            </a:fld>
            <a:endParaRPr lang="en-US"/>
          </a:p>
        </p:txBody>
      </p:sp>
    </p:spTree>
  </p:cSld>
  <p:clrMapOvr>
    <a:masterClrMapping/>
  </p:clrMapOvr>
  <p:transition spd="slow">
    <p:pull dir="l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3EC06CDC-37C8-4B2C-91BB-AD893BA60CF2}"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68543D9-FD9B-49C6-8EDD-7EEE1CA7D3C4}" type="slidenum">
              <a:rPr lang="en-US" smtClean="0"/>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dir="l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98DF9B82-270F-44B6-BE8E-36182BF413DC}" type="datetimeFigureOut">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2E245D2-1F0C-46C2-B566-252AE92DD291}" type="slidenum">
              <a:rPr lang="en-US" smtClean="0"/>
            </a:fld>
            <a:endParaRPr lang="en-US"/>
          </a:p>
        </p:txBody>
      </p:sp>
    </p:spTree>
  </p:cSld>
  <p:clrMapOvr>
    <a:masterClrMapping/>
  </p:clrMapOvr>
  <p:transition spd="slow">
    <p:pull dir="l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4" Type="http://schemas.openxmlformats.org/officeDocument/2006/relationships/theme" Target="../theme/theme2.xml"/><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F718D833-EBB4-45F6-94EC-806BAAA5BE36}" type="datetimeFigureOut">
              <a:rPr lang="en-US" smtClean="0"/>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63D709C5-ADBE-4631-80F3-ED3A21D4B2B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pull dir="ld"/>
  </p:transition>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44425" y="563333"/>
            <a:ext cx="3226800" cy="1143200"/>
          </a:xfrm>
          <a:prstGeom prst="rect">
            <a:avLst/>
          </a:prstGeom>
          <a:noFill/>
          <a:ln>
            <a:noFill/>
          </a:ln>
        </p:spPr>
        <p:txBody>
          <a:bodyPr lIns="91425" tIns="91425" rIns="91425" bIns="91425" anchor="t" anchorCtr="0"/>
          <a:lstStyle>
            <a:lvl1pPr lvl="0">
              <a:spcBef>
                <a:spcPts val="0"/>
              </a:spcBef>
              <a:buSzPct val="100000"/>
              <a:buFont typeface="Titillium Web"/>
              <a:buNone/>
              <a:defRPr sz="2600" b="1">
                <a:latin typeface="Titillium Web"/>
                <a:ea typeface="Titillium Web"/>
                <a:cs typeface="Titillium Web"/>
                <a:sym typeface="Titillium Web"/>
              </a:defRPr>
            </a:lvl1pPr>
            <a:lvl2pPr lvl="1">
              <a:spcBef>
                <a:spcPts val="0"/>
              </a:spcBef>
              <a:buSzPct val="100000"/>
              <a:buFont typeface="Titillium Web"/>
              <a:buNone/>
              <a:defRPr sz="2600" b="1">
                <a:latin typeface="Titillium Web"/>
                <a:ea typeface="Titillium Web"/>
                <a:cs typeface="Titillium Web"/>
                <a:sym typeface="Titillium Web"/>
              </a:defRPr>
            </a:lvl2pPr>
            <a:lvl3pPr lvl="2">
              <a:spcBef>
                <a:spcPts val="0"/>
              </a:spcBef>
              <a:buSzPct val="100000"/>
              <a:buFont typeface="Titillium Web"/>
              <a:buNone/>
              <a:defRPr sz="2600" b="1">
                <a:latin typeface="Titillium Web"/>
                <a:ea typeface="Titillium Web"/>
                <a:cs typeface="Titillium Web"/>
                <a:sym typeface="Titillium Web"/>
              </a:defRPr>
            </a:lvl3pPr>
            <a:lvl4pPr lvl="3">
              <a:spcBef>
                <a:spcPts val="0"/>
              </a:spcBef>
              <a:buSzPct val="100000"/>
              <a:buFont typeface="Titillium Web"/>
              <a:buNone/>
              <a:defRPr sz="2600" b="1">
                <a:latin typeface="Titillium Web"/>
                <a:ea typeface="Titillium Web"/>
                <a:cs typeface="Titillium Web"/>
                <a:sym typeface="Titillium Web"/>
              </a:defRPr>
            </a:lvl4pPr>
            <a:lvl5pPr lvl="4">
              <a:spcBef>
                <a:spcPts val="0"/>
              </a:spcBef>
              <a:buSzPct val="100000"/>
              <a:buFont typeface="Titillium Web"/>
              <a:buNone/>
              <a:defRPr sz="2600" b="1">
                <a:latin typeface="Titillium Web"/>
                <a:ea typeface="Titillium Web"/>
                <a:cs typeface="Titillium Web"/>
                <a:sym typeface="Titillium Web"/>
              </a:defRPr>
            </a:lvl5pPr>
            <a:lvl6pPr lvl="5">
              <a:spcBef>
                <a:spcPts val="0"/>
              </a:spcBef>
              <a:buSzPct val="100000"/>
              <a:buFont typeface="Titillium Web"/>
              <a:buNone/>
              <a:defRPr sz="2600" b="1">
                <a:latin typeface="Titillium Web"/>
                <a:ea typeface="Titillium Web"/>
                <a:cs typeface="Titillium Web"/>
                <a:sym typeface="Titillium Web"/>
              </a:defRPr>
            </a:lvl6pPr>
            <a:lvl7pPr lvl="6">
              <a:spcBef>
                <a:spcPts val="0"/>
              </a:spcBef>
              <a:buSzPct val="100000"/>
              <a:buFont typeface="Titillium Web"/>
              <a:buNone/>
              <a:defRPr sz="2600" b="1">
                <a:latin typeface="Titillium Web"/>
                <a:ea typeface="Titillium Web"/>
                <a:cs typeface="Titillium Web"/>
                <a:sym typeface="Titillium Web"/>
              </a:defRPr>
            </a:lvl7pPr>
            <a:lvl8pPr lvl="7">
              <a:spcBef>
                <a:spcPts val="0"/>
              </a:spcBef>
              <a:buSzPct val="100000"/>
              <a:buFont typeface="Titillium Web"/>
              <a:buNone/>
              <a:defRPr sz="2600" b="1">
                <a:latin typeface="Titillium Web"/>
                <a:ea typeface="Titillium Web"/>
                <a:cs typeface="Titillium Web"/>
                <a:sym typeface="Titillium Web"/>
              </a:defRPr>
            </a:lvl8pPr>
            <a:lvl9pPr lvl="8">
              <a:spcBef>
                <a:spcPts val="0"/>
              </a:spcBef>
              <a:buSzPct val="100000"/>
              <a:buFont typeface="Titillium Web"/>
              <a:buNone/>
              <a:defRPr sz="2600" b="1">
                <a:latin typeface="Titillium Web"/>
                <a:ea typeface="Titillium Web"/>
                <a:cs typeface="Titillium Web"/>
                <a:sym typeface="Titillium Web"/>
              </a:defRPr>
            </a:lvl9pPr>
          </a:lstStyle>
          <a:p/>
        </p:txBody>
      </p:sp>
      <p:sp>
        <p:nvSpPr>
          <p:cNvPr id="7" name="Shape 7"/>
          <p:cNvSpPr txBox="1">
            <a:spLocks noGrp="1"/>
          </p:cNvSpPr>
          <p:nvPr>
            <p:ph type="body" idx="1"/>
          </p:nvPr>
        </p:nvSpPr>
        <p:spPr>
          <a:xfrm>
            <a:off x="723801" y="2115102"/>
            <a:ext cx="6092099" cy="4197999"/>
          </a:xfrm>
          <a:prstGeom prst="rect">
            <a:avLst/>
          </a:prstGeom>
          <a:noFill/>
          <a:ln>
            <a:noFill/>
          </a:ln>
        </p:spPr>
        <p:txBody>
          <a:bodyPr lIns="91425" tIns="91425" rIns="91425" bIns="91425" anchor="t" anchorCtr="0"/>
          <a:lstStyle>
            <a:lvl1pPr lvl="0">
              <a:spcBef>
                <a:spcPts val="60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1pPr>
            <a:lvl2pPr lvl="1">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2pPr>
            <a:lvl3pPr lvl="2">
              <a:spcBef>
                <a:spcPts val="48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3pPr>
            <a:lvl4pPr lvl="3">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4pPr>
            <a:lvl5pPr lvl="4">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5pPr>
            <a:lvl6pPr lvl="5">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6pPr>
            <a:lvl7pPr lvl="6">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7pPr>
            <a:lvl8pPr lvl="7">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8pPr>
            <a:lvl9pPr lvl="8">
              <a:spcBef>
                <a:spcPts val="360"/>
              </a:spcBef>
              <a:buClr>
                <a:srgbClr val="FF004E"/>
              </a:buClr>
              <a:buSzPct val="100000"/>
              <a:buFont typeface="Titillium Web"/>
              <a:buChar char="▹"/>
              <a:defRPr sz="1800">
                <a:solidFill>
                  <a:schemeClr val="dk1"/>
                </a:solidFill>
                <a:latin typeface="Titillium Web"/>
                <a:ea typeface="Titillium Web"/>
                <a:cs typeface="Titillium Web"/>
                <a:sym typeface="Titillium Web"/>
              </a:defRPr>
            </a:lvl9pPr>
          </a:lstStyle>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spd="slow">
    <p:pull dir="ld"/>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1.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6.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ctrTitle"/>
          </p:nvPr>
        </p:nvSpPr>
        <p:spPr>
          <a:xfrm>
            <a:off x="685800" y="2057401"/>
            <a:ext cx="8305800" cy="2667000"/>
          </a:xfrm>
          <a:prstGeom prst="rect">
            <a:avLst/>
          </a:prstGeom>
        </p:spPr>
        <p:txBody>
          <a:bodyPr lIns="91425" tIns="91425" rIns="91425" bIns="91425" anchor="ctr" anchorCtr="0">
            <a:noAutofit/>
          </a:bodyPr>
          <a:lstStyle/>
          <a:p>
            <a:pPr lvl="0">
              <a:spcBef>
                <a:spcPts val="0"/>
              </a:spcBef>
              <a:buNone/>
            </a:pPr>
            <a:r>
              <a:rPr lang="en-US" b="1" dirty="0" smtClean="0">
                <a:latin typeface="Times New Roman" panose="02020603050405020304" pitchFamily="18" charset="0"/>
                <a:cs typeface="Times New Roman" panose="02020603050405020304" pitchFamily="18" charset="0"/>
              </a:rPr>
              <a:t>B</a:t>
            </a:r>
            <a:r>
              <a:rPr lang="en-GB" b="1" dirty="0" smtClean="0">
                <a:latin typeface="Times New Roman" panose="02020603050405020304" pitchFamily="18" charset="0"/>
                <a:cs typeface="Times New Roman" panose="02020603050405020304" pitchFamily="18" charset="0"/>
              </a:rPr>
              <a:t>ài 3.</a:t>
            </a:r>
            <a:br>
              <a:rPr lang="en-GB" b="1" dirty="0" smtClean="0">
                <a:latin typeface="Times New Roman" panose="02020603050405020304" pitchFamily="18" charset="0"/>
                <a:cs typeface="Times New Roman" panose="02020603050405020304" pitchFamily="18" charset="0"/>
              </a:rPr>
            </a:br>
            <a:r>
              <a:rPr lang="en-GB" sz="5400" b="1" dirty="0" smtClean="0">
                <a:latin typeface="Times New Roman" panose="02020603050405020304" pitchFamily="18" charset="0"/>
                <a:cs typeface="Times New Roman" panose="02020603050405020304" pitchFamily="18" charset="0"/>
              </a:rPr>
              <a:t>QUY PHẠM PHÁP LUẬT – HỆ THỐNG PHÁP LUẬT</a:t>
            </a:r>
            <a:endParaRPr lang="en-GB" sz="5400" b="1" dirty="0">
              <a:latin typeface="Times New Roman" panose="02020603050405020304" pitchFamily="18" charset="0"/>
              <a:cs typeface="Times New Roman" panose="02020603050405020304" pitchFamily="18" charset="0"/>
            </a:endParaRPr>
          </a:p>
        </p:txBody>
      </p:sp>
      <p:sp>
        <p:nvSpPr>
          <p:cNvPr id="5" name="Text Box 49"/>
          <p:cNvSpPr txBox="1">
            <a:spLocks noChangeArrowheads="1"/>
          </p:cNvSpPr>
          <p:nvPr/>
        </p:nvSpPr>
        <p:spPr bwMode="auto">
          <a:xfrm>
            <a:off x="4343400" y="6019800"/>
            <a:ext cx="4579937" cy="584775"/>
          </a:xfrm>
          <a:prstGeom prst="rect">
            <a:avLst/>
          </a:prstGeom>
          <a:noFill/>
          <a:ln w="9525">
            <a:noFill/>
            <a:miter lim="800000"/>
          </a:ln>
        </p:spPr>
        <p:txBody>
          <a:bodyPr wrap="square">
            <a:spAutoFit/>
          </a:bodyPr>
          <a:lstStyle/>
          <a:p>
            <a:pPr>
              <a:spcBef>
                <a:spcPct val="50000"/>
              </a:spcBef>
            </a:pPr>
            <a:r>
              <a:rPr lang="en-US" sz="3200" b="1">
                <a:solidFill>
                  <a:schemeClr val="accent3">
                    <a:lumMod val="75000"/>
                  </a:schemeClr>
                </a:solidFill>
                <a:latin typeface="Times New Roman" panose="02020603050405020304" pitchFamily="18" charset="0"/>
              </a:rPr>
              <a:t> </a:t>
            </a:r>
            <a:endParaRPr lang="vi-VN" sz="3200" b="1" dirty="0">
              <a:solidFill>
                <a:srgbClr val="C0048A"/>
              </a:solidFill>
              <a:latin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762000" y="685800"/>
            <a:ext cx="4565775" cy="1143200"/>
          </a:xfrm>
        </p:spPr>
        <p:txBody>
          <a:bodyPr/>
          <a:lstStyle/>
          <a:p>
            <a:pPr eaLnBrk="1" fontAlgn="auto" hangingPunct="1">
              <a:spcAft>
                <a:spcPts val="0"/>
              </a:spcAft>
              <a:defRPr/>
            </a:pPr>
            <a:r>
              <a:rPr lang="en-US" dirty="0" smtClean="0">
                <a:solidFill>
                  <a:srgbClr val="FF0066"/>
                </a:solidFill>
                <a:effectLst/>
                <a:latin typeface="Times New Roman" panose="02020603050405020304" pitchFamily="18" charset="0"/>
                <a:cs typeface="Times New Roman" panose="02020603050405020304" pitchFamily="18" charset="0"/>
              </a:rPr>
              <a:t>    QUY ĐỊNH</a:t>
            </a:r>
            <a:endParaRPr lang="vi-VN" dirty="0" smtClean="0">
              <a:solidFill>
                <a:srgbClr val="FF0066"/>
              </a:solidFill>
              <a:effectLst/>
              <a:latin typeface="Times New Roman" panose="02020603050405020304" pitchFamily="18" charset="0"/>
              <a:cs typeface="Times New Roman" panose="02020603050405020304" pitchFamily="18" charset="0"/>
            </a:endParaRPr>
          </a:p>
        </p:txBody>
      </p:sp>
      <p:sp>
        <p:nvSpPr>
          <p:cNvPr id="94209" name="Content Placeholder 2"/>
          <p:cNvSpPr>
            <a:spLocks noGrp="1"/>
          </p:cNvSpPr>
          <p:nvPr>
            <p:ph type="body" idx="4294967295"/>
          </p:nvPr>
        </p:nvSpPr>
        <p:spPr>
          <a:xfrm>
            <a:off x="583870" y="1905000"/>
            <a:ext cx="8534400" cy="2438400"/>
          </a:xfrm>
        </p:spPr>
        <p:txBody>
          <a:bodyPr/>
          <a:lstStyle/>
          <a:p>
            <a:pPr algn="just" eaLnBrk="1" hangingPunct="1">
              <a:buFont typeface="Wingdings" panose="05000000000000000000" pitchFamily="2" charset="2"/>
              <a:buNone/>
            </a:pP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quan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trọng</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nhất</a:t>
            </a:r>
            <a:r>
              <a:rPr lang="vi-VN" sz="3600" dirty="0">
                <a:latin typeface="Times New Roman" panose="02020603050405020304" pitchFamily="18" charset="0"/>
                <a:cs typeface="Times New Roman" panose="02020603050405020304" pitchFamily="18" charset="0"/>
              </a:rPr>
              <a:t> của QPPL </a:t>
            </a:r>
            <a:endParaRPr lang="en-US" sz="36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z="3600" dirty="0" smtClean="0">
                <a:latin typeface="Times New Roman" panose="02020603050405020304" pitchFamily="18" charset="0"/>
                <a:cs typeface="Times New Roman" panose="02020603050405020304" pitchFamily="18" charset="0"/>
              </a:rPr>
              <a:t>- </a:t>
            </a:r>
            <a:r>
              <a:rPr lang="vi-VN" sz="3600" b="1" i="1" dirty="0">
                <a:solidFill>
                  <a:schemeClr val="accent6">
                    <a:lumMod val="75000"/>
                  </a:schemeClr>
                </a:solidFill>
                <a:latin typeface="Times New Roman" panose="02020603050405020304" pitchFamily="18" charset="0"/>
                <a:cs typeface="Times New Roman" panose="02020603050405020304" pitchFamily="18" charset="0"/>
              </a:rPr>
              <a:t>quy tắc xử sự</a:t>
            </a:r>
            <a:r>
              <a:rPr lang="vi-VN" sz="3600" dirty="0">
                <a:solidFill>
                  <a:schemeClr val="accent6">
                    <a:lumMod val="75000"/>
                  </a:schemeClr>
                </a:solidFill>
                <a:latin typeface="Times New Roman" panose="02020603050405020304" pitchFamily="18" charset="0"/>
                <a:cs typeface="Times New Roman" panose="02020603050405020304" pitchFamily="18" charset="0"/>
              </a:rPr>
              <a:t> </a:t>
            </a:r>
            <a:r>
              <a:rPr lang="vi-VN" sz="3600" dirty="0">
                <a:latin typeface="Times New Roman" panose="02020603050405020304" pitchFamily="18" charset="0"/>
                <a:cs typeface="Times New Roman" panose="02020603050405020304" pitchFamily="18" charset="0"/>
              </a:rPr>
              <a:t>mà mọi chủ thể phải </a:t>
            </a:r>
            <a:r>
              <a:rPr lang="en-US" sz="3600" dirty="0" err="1">
                <a:latin typeface="Times New Roman" panose="02020603050405020304" pitchFamily="18" charset="0"/>
                <a:cs typeface="Times New Roman" panose="02020603050405020304" pitchFamily="18" charset="0"/>
              </a:rPr>
              <a:t>thực</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hiện</a:t>
            </a:r>
            <a:r>
              <a:rPr lang="vi-VN"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trong</a:t>
            </a:r>
            <a:r>
              <a:rPr lang="vi-VN" sz="3600" dirty="0">
                <a:latin typeface="Times New Roman" panose="02020603050405020304" pitchFamily="18" charset="0"/>
                <a:cs typeface="Times New Roman" panose="02020603050405020304" pitchFamily="18" charset="0"/>
              </a:rPr>
              <a:t> những điều kiện mà phần giả định đã đặt ra.</a:t>
            </a:r>
            <a:endParaRPr lang="en-US"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0" y="4549676"/>
            <a:ext cx="9144000" cy="2308324"/>
          </a:xfrm>
          <a:prstGeom prst="rect">
            <a:avLst/>
          </a:prstGeom>
          <a:solidFill>
            <a:srgbClr val="FF0066"/>
          </a:solidFill>
        </p:spPr>
        <p:txBody>
          <a:bodyPr wrap="square">
            <a:spAutoFit/>
          </a:bodyPr>
          <a:lstStyle/>
          <a:p>
            <a:pPr algn="ctr" eaLnBrk="1" hangingPunct="1">
              <a:buFont typeface="Wingdings" panose="05000000000000000000" pitchFamily="2" charset="2"/>
              <a:buNone/>
            </a:pPr>
            <a:r>
              <a:rPr lang="vi-VN" sz="3600" b="1" i="1" dirty="0">
                <a:solidFill>
                  <a:schemeClr val="bg1"/>
                </a:solidFill>
                <a:latin typeface="Times New Roman" panose="02020603050405020304" pitchFamily="18" charset="0"/>
                <a:cs typeface="Times New Roman" panose="02020603050405020304" pitchFamily="18" charset="0"/>
              </a:rPr>
              <a:t>Được làm gì? </a:t>
            </a:r>
            <a:endParaRPr lang="en-US" sz="3600" b="1" i="1" dirty="0" smtClean="0">
              <a:solidFill>
                <a:schemeClr val="bg1"/>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vi-VN" sz="3600" b="1" i="1" dirty="0" smtClean="0">
                <a:solidFill>
                  <a:schemeClr val="bg1"/>
                </a:solidFill>
                <a:latin typeface="Times New Roman" panose="02020603050405020304" pitchFamily="18" charset="0"/>
                <a:cs typeface="Times New Roman" panose="02020603050405020304" pitchFamily="18" charset="0"/>
              </a:rPr>
              <a:t>Phải </a:t>
            </a:r>
            <a:r>
              <a:rPr lang="vi-VN" sz="3600" b="1" i="1" dirty="0">
                <a:solidFill>
                  <a:schemeClr val="bg1"/>
                </a:solidFill>
                <a:latin typeface="Times New Roman" panose="02020603050405020304" pitchFamily="18" charset="0"/>
                <a:cs typeface="Times New Roman" panose="02020603050405020304" pitchFamily="18" charset="0"/>
              </a:rPr>
              <a:t>làm gì? </a:t>
            </a:r>
            <a:endParaRPr lang="en-US" sz="3600" b="1" i="1" dirty="0" smtClean="0">
              <a:solidFill>
                <a:schemeClr val="bg1"/>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vi-VN" sz="3600" b="1" i="1" dirty="0" smtClean="0">
                <a:solidFill>
                  <a:schemeClr val="bg1"/>
                </a:solidFill>
                <a:latin typeface="Times New Roman" panose="02020603050405020304" pitchFamily="18" charset="0"/>
                <a:cs typeface="Times New Roman" panose="02020603050405020304" pitchFamily="18" charset="0"/>
              </a:rPr>
              <a:t>Làm </a:t>
            </a:r>
            <a:r>
              <a:rPr lang="vi-VN" sz="3600" b="1" i="1" dirty="0">
                <a:solidFill>
                  <a:schemeClr val="bg1"/>
                </a:solidFill>
                <a:latin typeface="Times New Roman" panose="02020603050405020304" pitchFamily="18" charset="0"/>
                <a:cs typeface="Times New Roman" panose="02020603050405020304" pitchFamily="18" charset="0"/>
              </a:rPr>
              <a:t>như thế nào? </a:t>
            </a:r>
            <a:endParaRPr lang="en-US" sz="3600" b="1" i="1" dirty="0" smtClean="0">
              <a:solidFill>
                <a:schemeClr val="bg1"/>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vi-VN" sz="3600" b="1" i="1" dirty="0" smtClean="0">
                <a:solidFill>
                  <a:schemeClr val="bg1"/>
                </a:solidFill>
                <a:latin typeface="Times New Roman" panose="02020603050405020304" pitchFamily="18" charset="0"/>
                <a:cs typeface="Times New Roman" panose="02020603050405020304" pitchFamily="18" charset="0"/>
              </a:rPr>
              <a:t>Không </a:t>
            </a:r>
            <a:r>
              <a:rPr lang="vi-VN" sz="3600" b="1" i="1" dirty="0">
                <a:solidFill>
                  <a:schemeClr val="bg1"/>
                </a:solidFill>
                <a:latin typeface="Times New Roman" panose="02020603050405020304" pitchFamily="18" charset="0"/>
                <a:cs typeface="Times New Roman" panose="02020603050405020304" pitchFamily="18" charset="0"/>
              </a:rPr>
              <a:t>được làm gì?... </a:t>
            </a:r>
            <a:endParaRPr lang="vi-VN" sz="3600" b="1" i="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762000" y="685800"/>
            <a:ext cx="4565775" cy="1143200"/>
          </a:xfrm>
        </p:spPr>
        <p:txBody>
          <a:bodyPr/>
          <a:lstStyle/>
          <a:p>
            <a:pPr eaLnBrk="1" fontAlgn="auto" hangingPunct="1">
              <a:spcAft>
                <a:spcPts val="0"/>
              </a:spcAft>
              <a:defRPr/>
            </a:pPr>
            <a:r>
              <a:rPr lang="en-US" dirty="0" smtClean="0">
                <a:solidFill>
                  <a:srgbClr val="FF0066"/>
                </a:solidFill>
                <a:effectLst/>
                <a:latin typeface="Times New Roman" panose="02020603050405020304" pitchFamily="18" charset="0"/>
                <a:cs typeface="Times New Roman" panose="02020603050405020304" pitchFamily="18" charset="0"/>
              </a:rPr>
              <a:t>    CHẾ TÀI</a:t>
            </a:r>
            <a:endParaRPr lang="vi-VN" dirty="0" smtClean="0">
              <a:solidFill>
                <a:srgbClr val="FF0066"/>
              </a:solidFill>
              <a:effectLst/>
              <a:latin typeface="Times New Roman" panose="02020603050405020304" pitchFamily="18" charset="0"/>
              <a:cs typeface="Times New Roman" panose="02020603050405020304" pitchFamily="18" charset="0"/>
            </a:endParaRPr>
          </a:p>
        </p:txBody>
      </p:sp>
      <p:sp>
        <p:nvSpPr>
          <p:cNvPr id="94209" name="Content Placeholder 2"/>
          <p:cNvSpPr>
            <a:spLocks noGrp="1"/>
          </p:cNvSpPr>
          <p:nvPr>
            <p:ph type="body" idx="4294967295"/>
          </p:nvPr>
        </p:nvSpPr>
        <p:spPr>
          <a:xfrm>
            <a:off x="228600" y="1676400"/>
            <a:ext cx="8305800" cy="3276600"/>
          </a:xfrm>
        </p:spPr>
        <p:txBody>
          <a:bodyPr/>
          <a:lstStyle/>
          <a:p>
            <a:pPr algn="just" eaLnBrk="1" hangingPunct="1">
              <a:buFont typeface="Wingdings" panose="05000000000000000000" pitchFamily="2" charset="2"/>
              <a:buNone/>
            </a:pPr>
            <a:r>
              <a:rPr lang="en-US" sz="3200" dirty="0" smtClean="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chỉ ra những </a:t>
            </a:r>
            <a:r>
              <a:rPr lang="vi-VN" sz="3200" b="1" i="1" dirty="0">
                <a:solidFill>
                  <a:srgbClr val="6600FF"/>
                </a:solidFill>
                <a:latin typeface="Times New Roman" panose="02020603050405020304" pitchFamily="18" charset="0"/>
                <a:cs typeface="Times New Roman" panose="02020603050405020304" pitchFamily="18" charset="0"/>
              </a:rPr>
              <a:t>biện pháp tác động</a:t>
            </a:r>
            <a:r>
              <a:rPr lang="vi-VN" sz="3200" dirty="0">
                <a:latin typeface="Times New Roman" panose="02020603050405020304" pitchFamily="18" charset="0"/>
                <a:cs typeface="Times New Roman" panose="02020603050405020304" pitchFamily="18" charset="0"/>
              </a:rPr>
              <a:t> mà nhà nước sẽ áp </a:t>
            </a:r>
            <a:r>
              <a:rPr lang="vi-VN" sz="3200" dirty="0" smtClean="0">
                <a:latin typeface="Times New Roman" panose="02020603050405020304" pitchFamily="18" charset="0"/>
                <a:cs typeface="Times New Roman" panose="02020603050405020304" pitchFamily="18" charset="0"/>
              </a:rPr>
              <a:t>dụng</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z="3200" dirty="0" smtClean="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đối với chủ thể </a:t>
            </a:r>
            <a:r>
              <a:rPr lang="vi-VN" sz="3200" b="1" i="1" dirty="0">
                <a:solidFill>
                  <a:srgbClr val="6600FF"/>
                </a:solidFill>
                <a:latin typeface="Times New Roman" panose="02020603050405020304" pitchFamily="18" charset="0"/>
                <a:cs typeface="Times New Roman" panose="02020603050405020304" pitchFamily="18" charset="0"/>
              </a:rPr>
              <a:t>không thực hiện hoặc thực hiện không đúng</a:t>
            </a:r>
            <a:r>
              <a:rPr lang="vi-VN" sz="3200" dirty="0">
                <a:latin typeface="Times New Roman" panose="02020603050405020304" pitchFamily="18" charset="0"/>
                <a:cs typeface="Times New Roman" panose="02020603050405020304" pitchFamily="18" charset="0"/>
              </a:rPr>
              <a:t> mệnh lệnh của nhà nước đã nêu trong phần quy định của QPPL</a:t>
            </a:r>
            <a:r>
              <a:rPr lang="vi-VN" sz="3600" dirty="0">
                <a:latin typeface="Times New Roman" panose="02020603050405020304" pitchFamily="18" charset="0"/>
                <a:cs typeface="Times New Roman" panose="02020603050405020304" pitchFamily="18" charset="0"/>
              </a:rPr>
              <a:t>.</a:t>
            </a:r>
            <a:endParaRPr lang="vi-VN" sz="3600" dirty="0">
              <a:latin typeface="Times New Roman" panose="02020603050405020304" pitchFamily="18" charset="0"/>
              <a:cs typeface="Times New Roman" panose="02020603050405020304" pitchFamily="18" charset="0"/>
            </a:endParaRPr>
          </a:p>
        </p:txBody>
      </p:sp>
      <p:sp>
        <p:nvSpPr>
          <p:cNvPr id="2" name="Rectangle 1"/>
          <p:cNvSpPr/>
          <p:nvPr/>
        </p:nvSpPr>
        <p:spPr>
          <a:xfrm>
            <a:off x="0" y="5657671"/>
            <a:ext cx="9144000" cy="1200329"/>
          </a:xfrm>
          <a:prstGeom prst="rect">
            <a:avLst/>
          </a:prstGeom>
          <a:solidFill>
            <a:srgbClr val="FF0066"/>
          </a:solidFill>
        </p:spPr>
        <p:txBody>
          <a:bodyPr wrap="square">
            <a:spAutoFit/>
          </a:bodyPr>
          <a:lstStyle/>
          <a:p>
            <a:pPr algn="ctr" eaLnBrk="1" hangingPunct="1">
              <a:buFont typeface="Wingdings" panose="05000000000000000000" pitchFamily="2" charset="2"/>
              <a:buNone/>
            </a:pPr>
            <a:r>
              <a:rPr lang="vi-VN" sz="3600" b="1" i="1" dirty="0">
                <a:solidFill>
                  <a:schemeClr val="bg1"/>
                </a:solidFill>
                <a:latin typeface="Times New Roman" panose="02020603050405020304" pitchFamily="18" charset="0"/>
                <a:cs typeface="Times New Roman" panose="02020603050405020304" pitchFamily="18" charset="0"/>
              </a:rPr>
              <a:t>Hậu quả sẽ như thế </a:t>
            </a:r>
            <a:r>
              <a:rPr lang="vi-VN" sz="3600" b="1" i="1" dirty="0" smtClean="0">
                <a:solidFill>
                  <a:schemeClr val="bg1"/>
                </a:solidFill>
                <a:latin typeface="Times New Roman" panose="02020603050405020304" pitchFamily="18" charset="0"/>
                <a:cs typeface="Times New Roman" panose="02020603050405020304" pitchFamily="18" charset="0"/>
              </a:rPr>
              <a:t>nào?</a:t>
            </a:r>
            <a:endParaRPr lang="en-US" sz="3600" b="1" i="1" dirty="0" smtClean="0">
              <a:solidFill>
                <a:schemeClr val="bg1"/>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sz="3600" b="1" i="1" dirty="0" err="1" smtClean="0">
                <a:solidFill>
                  <a:schemeClr val="bg1"/>
                </a:solidFill>
                <a:latin typeface="Times New Roman" panose="02020603050405020304" pitchFamily="18" charset="0"/>
                <a:cs typeface="Times New Roman" panose="02020603050405020304" pitchFamily="18" charset="0"/>
              </a:rPr>
              <a:t>Bị</a:t>
            </a:r>
            <a:r>
              <a:rPr lang="en-US" sz="3600" b="1" i="1" dirty="0" smtClean="0">
                <a:solidFill>
                  <a:schemeClr val="bg1"/>
                </a:solidFill>
                <a:latin typeface="Times New Roman" panose="02020603050405020304" pitchFamily="18" charset="0"/>
                <a:cs typeface="Times New Roman" panose="02020603050405020304" pitchFamily="18" charset="0"/>
              </a:rPr>
              <a:t> </a:t>
            </a:r>
            <a:r>
              <a:rPr lang="en-US" sz="3600" b="1" i="1" dirty="0" err="1" smtClean="0">
                <a:solidFill>
                  <a:schemeClr val="bg1"/>
                </a:solidFill>
                <a:latin typeface="Times New Roman" panose="02020603050405020304" pitchFamily="18" charset="0"/>
                <a:cs typeface="Times New Roman" panose="02020603050405020304" pitchFamily="18" charset="0"/>
              </a:rPr>
              <a:t>gì</a:t>
            </a:r>
            <a:r>
              <a:rPr lang="en-US" sz="3600" b="1" i="1" dirty="0" smtClean="0">
                <a:solidFill>
                  <a:schemeClr val="bg1"/>
                </a:solidFill>
                <a:latin typeface="Times New Roman" panose="02020603050405020304" pitchFamily="18" charset="0"/>
                <a:cs typeface="Times New Roman" panose="02020603050405020304" pitchFamily="18" charset="0"/>
              </a:rPr>
              <a:t> ?</a:t>
            </a:r>
            <a:endParaRPr lang="vi-VN" sz="3600" b="1" i="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Rectangle 3"/>
          <p:cNvSpPr>
            <a:spLocks noGrp="1"/>
          </p:cNvSpPr>
          <p:nvPr>
            <p:ph type="body" idx="4294967295"/>
          </p:nvPr>
        </p:nvSpPr>
        <p:spPr>
          <a:xfrm>
            <a:off x="304800" y="304800"/>
            <a:ext cx="8458200" cy="3352800"/>
          </a:xfrm>
        </p:spPr>
        <p:txBody>
          <a:bodyPr>
            <a:normAutofit fontScale="62500" lnSpcReduction="20000"/>
          </a:bodyPr>
          <a:lstStyle/>
          <a:p>
            <a:pPr algn="ctr" eaLnBrk="1" hangingPunct="1">
              <a:lnSpc>
                <a:spcPct val="80000"/>
              </a:lnSpc>
              <a:buFont typeface="Wingdings" panose="05000000000000000000" pitchFamily="2" charset="2"/>
              <a:buNone/>
            </a:pPr>
            <a:r>
              <a:rPr lang="en-US" sz="4600" b="1" dirty="0" err="1" smtClean="0">
                <a:latin typeface="Times New Roman" panose="02020603050405020304" pitchFamily="18" charset="0"/>
                <a:cs typeface="Times New Roman" panose="02020603050405020304" pitchFamily="18" charset="0"/>
                <a:sym typeface="Wingdings" panose="05000000000000000000" pitchFamily="2" charset="2"/>
              </a:rPr>
              <a:t>Ví</a:t>
            </a:r>
            <a:r>
              <a:rPr lang="en-US" sz="46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sz="4600" b="1" dirty="0" err="1" smtClean="0">
                <a:latin typeface="Times New Roman" panose="02020603050405020304" pitchFamily="18" charset="0"/>
                <a:cs typeface="Times New Roman" panose="02020603050405020304" pitchFamily="18" charset="0"/>
                <a:sym typeface="Wingdings" panose="05000000000000000000" pitchFamily="2" charset="2"/>
              </a:rPr>
              <a:t>dụ</a:t>
            </a:r>
            <a:r>
              <a:rPr lang="en-US" sz="4600" b="1" dirty="0" smtClean="0">
                <a:latin typeface="Times New Roman" panose="02020603050405020304" pitchFamily="18" charset="0"/>
                <a:cs typeface="Times New Roman" panose="02020603050405020304" pitchFamily="18" charset="0"/>
                <a:sym typeface="Wingdings" panose="05000000000000000000" pitchFamily="2" charset="2"/>
              </a:rPr>
              <a:t> 1:</a:t>
            </a:r>
            <a:endParaRPr lang="en-US" sz="4600" b="1" dirty="0" smtClean="0">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80000"/>
              </a:lnSpc>
              <a:buFont typeface="Wingdings" panose="05000000000000000000" pitchFamily="2" charset="2"/>
              <a:buNone/>
            </a:pPr>
            <a:endParaRPr lang="en-US" sz="2800"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lgn="just">
              <a:lnSpc>
                <a:spcPct val="150000"/>
              </a:lnSpc>
              <a:buNone/>
            </a:pPr>
            <a:r>
              <a:rPr lang="en-US" sz="5300" i="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t>
            </a:r>
            <a:r>
              <a:rPr lang="vi-VN" sz="5300" b="1" i="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Mọi người có quyền tự do kinh doanh trong những ngành nghề mà pháp luật không cấm</a:t>
            </a:r>
            <a:r>
              <a:rPr lang="en-US" sz="5300" i="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rPr>
              <a:t>”.</a:t>
            </a:r>
            <a:endParaRPr lang="vi-VN" sz="5300" i="1" dirty="0" smtClean="0">
              <a:solidFill>
                <a:srgbClr val="C00000"/>
              </a:solidFill>
              <a:latin typeface="Times New Roman" panose="02020603050405020304" pitchFamily="18" charset="0"/>
              <a:cs typeface="Times New Roman" panose="02020603050405020304" pitchFamily="18" charset="0"/>
              <a:sym typeface="Wingdings" panose="05000000000000000000" pitchFamily="2" charset="2"/>
            </a:endParaRPr>
          </a:p>
          <a:p>
            <a:pPr algn="r" eaLnBrk="1" hangingPunct="1">
              <a:lnSpc>
                <a:spcPct val="80000"/>
              </a:lnSpc>
              <a:buFont typeface="Wingdings" panose="05000000000000000000" pitchFamily="2" charset="2"/>
              <a:buNone/>
            </a:pPr>
            <a:r>
              <a:rPr lang="vi-VN" sz="5900" dirty="0" smtClean="0">
                <a:latin typeface="Times New Roman" panose="02020603050405020304" pitchFamily="18" charset="0"/>
                <a:cs typeface="Times New Roman" panose="02020603050405020304" pitchFamily="18" charset="0"/>
              </a:rPr>
              <a:t>	</a:t>
            </a:r>
            <a:r>
              <a:rPr lang="en-US" sz="4500" dirty="0" smtClean="0">
                <a:latin typeface="Times New Roman" panose="02020603050405020304" pitchFamily="18" charset="0"/>
                <a:cs typeface="Times New Roman" panose="02020603050405020304" pitchFamily="18" charset="0"/>
              </a:rPr>
              <a:t>(</a:t>
            </a:r>
            <a:r>
              <a:rPr lang="en-US" sz="4500" dirty="0" err="1" smtClean="0">
                <a:latin typeface="Times New Roman" panose="02020603050405020304" pitchFamily="18" charset="0"/>
                <a:cs typeface="Times New Roman" panose="02020603050405020304" pitchFamily="18" charset="0"/>
              </a:rPr>
              <a:t>Điều</a:t>
            </a:r>
            <a:r>
              <a:rPr lang="en-US" sz="4500" dirty="0" smtClean="0">
                <a:latin typeface="Times New Roman" panose="02020603050405020304" pitchFamily="18" charset="0"/>
                <a:cs typeface="Times New Roman" panose="02020603050405020304" pitchFamily="18" charset="0"/>
              </a:rPr>
              <a:t> 33 </a:t>
            </a:r>
            <a:r>
              <a:rPr lang="en-US" sz="4500" dirty="0" err="1" smtClean="0">
                <a:latin typeface="Times New Roman" panose="02020603050405020304" pitchFamily="18" charset="0"/>
                <a:cs typeface="Times New Roman" panose="02020603050405020304" pitchFamily="18" charset="0"/>
              </a:rPr>
              <a:t>Hiến</a:t>
            </a:r>
            <a:r>
              <a:rPr lang="en-US" sz="4500" dirty="0" smtClean="0">
                <a:latin typeface="Times New Roman" panose="02020603050405020304" pitchFamily="18" charset="0"/>
                <a:cs typeface="Times New Roman" panose="02020603050405020304" pitchFamily="18" charset="0"/>
              </a:rPr>
              <a:t> </a:t>
            </a:r>
            <a:r>
              <a:rPr lang="en-US" sz="4500" dirty="0" err="1" smtClean="0">
                <a:latin typeface="Times New Roman" panose="02020603050405020304" pitchFamily="18" charset="0"/>
                <a:cs typeface="Times New Roman" panose="02020603050405020304" pitchFamily="18" charset="0"/>
              </a:rPr>
              <a:t>pháp</a:t>
            </a:r>
            <a:r>
              <a:rPr lang="en-US" sz="4500" dirty="0" smtClean="0">
                <a:latin typeface="Times New Roman" panose="02020603050405020304" pitchFamily="18" charset="0"/>
                <a:cs typeface="Times New Roman" panose="02020603050405020304" pitchFamily="18" charset="0"/>
              </a:rPr>
              <a:t> 2013)</a:t>
            </a:r>
            <a:endParaRPr lang="en-US" sz="4500" dirty="0" smtClean="0">
              <a:latin typeface="Times New Roman" panose="02020603050405020304" pitchFamily="18" charset="0"/>
              <a:cs typeface="Times New Roman" panose="02020603050405020304" pitchFamily="18" charset="0"/>
            </a:endParaRPr>
          </a:p>
          <a:p>
            <a:pPr algn="ctr" eaLnBrk="1" hangingPunct="1">
              <a:lnSpc>
                <a:spcPct val="80000"/>
              </a:lnSpc>
              <a:buFont typeface="Wingdings" panose="05000000000000000000" pitchFamily="2" charset="2"/>
              <a:buNone/>
            </a:pPr>
            <a:endParaRPr lang="en-US" sz="2800" b="1" dirty="0" smtClean="0">
              <a:latin typeface="Times New Roman" panose="02020603050405020304" pitchFamily="18" charset="0"/>
              <a:cs typeface="Times New Roman" panose="02020603050405020304" pitchFamily="18" charset="0"/>
            </a:endParaRPr>
          </a:p>
          <a:p>
            <a:pPr algn="ctr" eaLnBrk="1" hangingPunct="1">
              <a:lnSpc>
                <a:spcPct val="80000"/>
              </a:lnSpc>
              <a:buFont typeface="Wingdings" panose="05000000000000000000" pitchFamily="2" charset="2"/>
              <a:buNone/>
            </a:pPr>
            <a:endParaRPr lang="en-US" sz="2800" b="1" dirty="0" smtClean="0">
              <a:latin typeface="Times New Roman" panose="02020603050405020304" pitchFamily="18" charset="0"/>
              <a:cs typeface="Times New Roman" panose="02020603050405020304" pitchFamily="18" charset="0"/>
            </a:endParaRPr>
          </a:p>
        </p:txBody>
      </p:sp>
      <p:sp>
        <p:nvSpPr>
          <p:cNvPr id="2" name="Rectangle 1"/>
          <p:cNvSpPr/>
          <p:nvPr/>
        </p:nvSpPr>
        <p:spPr>
          <a:xfrm>
            <a:off x="152400" y="2897142"/>
            <a:ext cx="8686800" cy="3982629"/>
          </a:xfrm>
          <a:prstGeom prst="rect">
            <a:avLst/>
          </a:prstGeom>
        </p:spPr>
        <p:txBody>
          <a:bodyPr wrap="square">
            <a:spAutoFit/>
          </a:bodyPr>
          <a:lstStyle/>
          <a:p>
            <a:pPr algn="ctr" eaLnBrk="1" hangingPunct="1">
              <a:lnSpc>
                <a:spcPct val="80000"/>
              </a:lnSpc>
              <a:buFont typeface="Wingdings" panose="05000000000000000000" pitchFamily="2" charset="2"/>
              <a:buNone/>
            </a:pPr>
            <a:r>
              <a:rPr lang="en-US" sz="2800" b="1" dirty="0" err="1">
                <a:latin typeface="Times New Roman" panose="02020603050405020304" pitchFamily="18" charset="0"/>
                <a:cs typeface="Times New Roman" panose="02020603050405020304" pitchFamily="18" charset="0"/>
              </a:rPr>
              <a:t>Ví</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dụ</a:t>
            </a:r>
            <a:r>
              <a:rPr lang="en-US" sz="2800" b="1" dirty="0">
                <a:latin typeface="Times New Roman" panose="02020603050405020304" pitchFamily="18" charset="0"/>
                <a:cs typeface="Times New Roman" panose="02020603050405020304" pitchFamily="18" charset="0"/>
              </a:rPr>
              <a:t> 2</a:t>
            </a:r>
            <a:endParaRPr lang="vi-VN" sz="2800" b="1" dirty="0">
              <a:latin typeface="Times New Roman" panose="02020603050405020304" pitchFamily="18" charset="0"/>
              <a:cs typeface="Times New Roman" panose="02020603050405020304" pitchFamily="18" charset="0"/>
            </a:endParaRPr>
          </a:p>
          <a:p>
            <a:pPr marL="0" indent="0" algn="just">
              <a:lnSpc>
                <a:spcPct val="150000"/>
              </a:lnSpc>
              <a:buNone/>
            </a:pPr>
            <a:r>
              <a:rPr lang="vi-VN" sz="3200" i="1" dirty="0">
                <a:solidFill>
                  <a:srgbClr val="002060"/>
                </a:solidFill>
                <a:latin typeface="Times New Roman" panose="02020603050405020304" pitchFamily="18" charset="0"/>
                <a:cs typeface="Times New Roman" panose="02020603050405020304" pitchFamily="18" charset="0"/>
              </a:rPr>
              <a:t>“</a:t>
            </a:r>
            <a:r>
              <a:rPr lang="vi-VN" sz="3200" b="1" i="1" dirty="0">
                <a:solidFill>
                  <a:srgbClr val="002060"/>
                </a:solidFill>
                <a:latin typeface="Times New Roman" panose="02020603050405020304" pitchFamily="18" charset="0"/>
                <a:cs typeface="Times New Roman" panose="02020603050405020304" pitchFamily="18" charset="0"/>
              </a:rPr>
              <a:t>Người tham gia giao thông phải đi bên phải theo chiều đi của mình, đi đúng làn đường, phần đường quy định và phải chấp hành hệ thống báo hiệu đường bộ</a:t>
            </a:r>
            <a:r>
              <a:rPr lang="vi-VN" sz="3200" i="1" dirty="0">
                <a:solidFill>
                  <a:srgbClr val="002060"/>
                </a:solidFill>
                <a:latin typeface="Times New Roman" panose="02020603050405020304" pitchFamily="18" charset="0"/>
                <a:cs typeface="Times New Roman" panose="02020603050405020304" pitchFamily="18" charset="0"/>
              </a:rPr>
              <a:t>.”</a:t>
            </a:r>
            <a:endParaRPr lang="vi-VN" sz="3200" i="1" dirty="0">
              <a:solidFill>
                <a:srgbClr val="002060"/>
              </a:solidFill>
              <a:latin typeface="Times New Roman" panose="02020603050405020304" pitchFamily="18" charset="0"/>
              <a:cs typeface="Times New Roman" panose="02020603050405020304" pitchFamily="18" charset="0"/>
            </a:endParaRPr>
          </a:p>
          <a:p>
            <a:pPr algn="r" eaLnBrk="1" hangingPunct="1">
              <a:lnSpc>
                <a:spcPct val="80000"/>
              </a:lnSpc>
              <a:buFont typeface="Wingdings" panose="05000000000000000000" pitchFamily="2" charset="2"/>
              <a:buNone/>
            </a:pPr>
            <a:r>
              <a:rPr lang="vi-VN"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Khoản</a:t>
            </a:r>
            <a:r>
              <a:rPr lang="en-US" sz="2800" dirty="0">
                <a:latin typeface="Times New Roman" panose="02020603050405020304" pitchFamily="18" charset="0"/>
                <a:cs typeface="Times New Roman" panose="02020603050405020304" pitchFamily="18" charset="0"/>
              </a:rPr>
              <a:t> 1 </a:t>
            </a:r>
            <a:r>
              <a:rPr lang="en-US" sz="2800" dirty="0" err="1">
                <a:latin typeface="Times New Roman" panose="02020603050405020304" pitchFamily="18" charset="0"/>
                <a:cs typeface="Times New Roman" panose="02020603050405020304" pitchFamily="18" charset="0"/>
              </a:rPr>
              <a:t>Điều</a:t>
            </a:r>
            <a:r>
              <a:rPr lang="en-US" sz="2800" dirty="0">
                <a:latin typeface="Times New Roman" panose="02020603050405020304" pitchFamily="18" charset="0"/>
                <a:cs typeface="Times New Roman" panose="02020603050405020304" pitchFamily="18" charset="0"/>
              </a:rPr>
              <a:t> 9 </a:t>
            </a:r>
            <a:r>
              <a:rPr lang="en-US" sz="2800" dirty="0" err="1">
                <a:latin typeface="Times New Roman" panose="02020603050405020304" pitchFamily="18" charset="0"/>
                <a:cs typeface="Times New Roman" panose="02020603050405020304" pitchFamily="18" charset="0"/>
              </a:rPr>
              <a:t>Luật</a:t>
            </a:r>
            <a:r>
              <a:rPr lang="en-US" sz="2800" dirty="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giao</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thông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đường</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bộ</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2008)</a:t>
            </a:r>
            <a:endParaRPr lang="en-US" sz="2800" dirty="0">
              <a:latin typeface="Times New Roman" panose="02020603050405020304" pitchFamily="18" charset="0"/>
              <a:cs typeface="Times New Roman" panose="02020603050405020304" pitchFamily="18" charset="0"/>
            </a:endParaRPr>
          </a:p>
          <a:p>
            <a:pPr algn="ctr" eaLnBrk="1" hangingPunct="1">
              <a:lnSpc>
                <a:spcPct val="80000"/>
              </a:lnSpc>
              <a:buFont typeface="Wingdings" panose="05000000000000000000" pitchFamily="2" charset="2"/>
              <a:buNone/>
            </a:pPr>
            <a:endParaRPr lang="en-US" sz="1000" b="1" dirty="0">
              <a:latin typeface="Times New Roman" panose="02020603050405020304" pitchFamily="18" charset="0"/>
              <a:cs typeface="Times New Roman" panose="02020603050405020304" pitchFamily="18" charset="0"/>
            </a:endParaRPr>
          </a:p>
          <a:p>
            <a:pPr algn="ctr" eaLnBrk="1" hangingPunct="1">
              <a:lnSpc>
                <a:spcPct val="80000"/>
              </a:lnSpc>
              <a:buFont typeface="Wingdings" panose="05000000000000000000" pitchFamily="2" charset="2"/>
              <a:buNone/>
            </a:pPr>
            <a:r>
              <a:rPr lang="en-US" sz="1000" dirty="0">
                <a:latin typeface="Times New Roman" panose="02020603050405020304" pitchFamily="18" charset="0"/>
                <a:cs typeface="Times New Roman" panose="02020603050405020304" pitchFamily="18" charset="0"/>
              </a:rPr>
              <a:t>      </a:t>
            </a:r>
            <a:endParaRPr lang="vi-VN" sz="2400" b="1" dirty="0"/>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randombar(horizontal)">
                                      <p:cBhvr>
                                        <p:cTn id="7" dur="500"/>
                                        <p:tgtEl>
                                          <p:spTgt spid="2">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0" dur="500"/>
                                        <p:tgtEl>
                                          <p:spTgt spid="2">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randombar(horizontal)">
                                      <p:cBhvr>
                                        <p:cTn id="13" dur="500"/>
                                        <p:tgtEl>
                                          <p:spTgt spid="2">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5" name="Rectangle 3"/>
          <p:cNvSpPr>
            <a:spLocks noGrp="1"/>
          </p:cNvSpPr>
          <p:nvPr>
            <p:ph type="body" idx="4294967295"/>
          </p:nvPr>
        </p:nvSpPr>
        <p:spPr>
          <a:xfrm>
            <a:off x="304800" y="304800"/>
            <a:ext cx="8534400" cy="6477000"/>
          </a:xfrm>
        </p:spPr>
        <p:txBody>
          <a:bodyPr>
            <a:normAutofit fontScale="92500" lnSpcReduction="10000"/>
          </a:bodyPr>
          <a:lstStyle/>
          <a:p>
            <a:pPr algn="ctr" eaLnBrk="1" hangingPunct="1">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Ví</a:t>
            </a:r>
            <a:r>
              <a:rPr lang="en-US" sz="3500" b="1" dirty="0" smtClean="0">
                <a:latin typeface="Times New Roman" panose="02020603050405020304" pitchFamily="18" charset="0"/>
                <a:cs typeface="Times New Roman" panose="02020603050405020304" pitchFamily="18" charset="0"/>
              </a:rPr>
              <a:t> </a:t>
            </a:r>
            <a:r>
              <a:rPr lang="en-US" sz="3500" b="1" dirty="0" err="1" smtClean="0">
                <a:latin typeface="Times New Roman" panose="02020603050405020304" pitchFamily="18" charset="0"/>
                <a:cs typeface="Times New Roman" panose="02020603050405020304" pitchFamily="18" charset="0"/>
              </a:rPr>
              <a:t>dụ</a:t>
            </a:r>
            <a:r>
              <a:rPr lang="en-US" sz="3500" b="1" dirty="0" smtClean="0">
                <a:latin typeface="Times New Roman" panose="02020603050405020304" pitchFamily="18" charset="0"/>
                <a:cs typeface="Times New Roman" panose="02020603050405020304" pitchFamily="18" charset="0"/>
              </a:rPr>
              <a:t> 3: </a:t>
            </a:r>
            <a:endParaRPr lang="en-US" sz="3500" b="1" dirty="0" smtClean="0">
              <a:latin typeface="Times New Roman" panose="02020603050405020304" pitchFamily="18" charset="0"/>
              <a:cs typeface="Times New Roman" panose="02020603050405020304" pitchFamily="18" charset="0"/>
            </a:endParaRPr>
          </a:p>
          <a:p>
            <a:pPr>
              <a:buNone/>
            </a:pPr>
            <a:r>
              <a:rPr lang="en-US" sz="4700" b="1" i="1" dirty="0" smtClean="0">
                <a:latin typeface="Times New Roman" panose="02020603050405020304" pitchFamily="18" charset="0"/>
                <a:cs typeface="Times New Roman" panose="02020603050405020304" pitchFamily="18" charset="0"/>
              </a:rPr>
              <a:t> </a:t>
            </a:r>
            <a:r>
              <a:rPr lang="en-US" sz="3300" b="1" i="1" dirty="0" smtClean="0">
                <a:latin typeface="Times New Roman" panose="02020603050405020304" pitchFamily="18" charset="0"/>
                <a:cs typeface="Times New Roman" panose="02020603050405020304" pitchFamily="18" charset="0"/>
              </a:rPr>
              <a:t>“</a:t>
            </a:r>
            <a:r>
              <a:rPr lang="vi-VN" sz="3300" b="1" i="1" dirty="0">
                <a:latin typeface="Times New Roman" panose="02020603050405020304" pitchFamily="18" charset="0"/>
                <a:cs typeface="Times New Roman" panose="02020603050405020304" pitchFamily="18" charset="0"/>
              </a:rPr>
              <a:t>Điều 132. Tội không cứu giúp người đang ở trong tình trạng nguy hiểm đến tính </a:t>
            </a:r>
            <a:r>
              <a:rPr lang="vi-VN" sz="3300" b="1" i="1" dirty="0" smtClean="0">
                <a:latin typeface="Times New Roman" panose="02020603050405020304" pitchFamily="18" charset="0"/>
                <a:cs typeface="Times New Roman" panose="02020603050405020304" pitchFamily="18" charset="0"/>
              </a:rPr>
              <a:t>mạng</a:t>
            </a:r>
            <a:endParaRPr lang="en-US" sz="3300" b="1" i="1" dirty="0" smtClean="0">
              <a:latin typeface="Times New Roman" panose="02020603050405020304" pitchFamily="18" charset="0"/>
              <a:cs typeface="Times New Roman" panose="02020603050405020304" pitchFamily="18" charset="0"/>
            </a:endParaRPr>
          </a:p>
          <a:p>
            <a:pPr algn="just">
              <a:buNone/>
            </a:pPr>
            <a:r>
              <a:rPr lang="vi-VN" sz="4700" i="1" dirty="0">
                <a:latin typeface="Times New Roman" panose="02020603050405020304" pitchFamily="18" charset="0"/>
                <a:cs typeface="Times New Roman" panose="02020603050405020304" pitchFamily="18" charset="0"/>
              </a:rPr>
              <a:t>	</a:t>
            </a:r>
            <a:r>
              <a:rPr lang="vi-VN" sz="3800" b="1" i="1" dirty="0">
                <a:solidFill>
                  <a:srgbClr val="B00000"/>
                </a:solidFill>
                <a:latin typeface="Times New Roman" panose="02020603050405020304" pitchFamily="18" charset="0"/>
                <a:cs typeface="Times New Roman" panose="02020603050405020304" pitchFamily="18" charset="0"/>
              </a:rPr>
              <a:t>1. Người nào thấy người khác đang ở trong tình trạng nguy hiểm đến tính mạng, tuy có điều kiện mà không cứu giúp dẫn đến hậu quả người đó chết, thì bị phạt cảnh cáo, phạt cải tạo không giam giữ đến 02 năm hoặc phạt tù từ 03 tháng đến 02 năm”. </a:t>
            </a:r>
            <a:r>
              <a:rPr lang="vi-VN" sz="2400" i="1" dirty="0" smtClean="0">
                <a:latin typeface="Times New Roman" panose="02020603050405020304" pitchFamily="18" charset="0"/>
                <a:cs typeface="Times New Roman" panose="02020603050405020304" pitchFamily="18" charset="0"/>
              </a:rPr>
              <a:t>	</a:t>
            </a:r>
            <a:endParaRPr lang="en-US" sz="2400" i="1" dirty="0" smtClean="0">
              <a:latin typeface="Times New Roman" panose="02020603050405020304" pitchFamily="18" charset="0"/>
              <a:cs typeface="Times New Roman" panose="02020603050405020304" pitchFamily="18" charset="0"/>
            </a:endParaRPr>
          </a:p>
          <a:p>
            <a:pPr algn="r" eaLnBrk="1" hangingPunct="1">
              <a:buFont typeface="Wingdings" panose="05000000000000000000" pitchFamily="2" charset="2"/>
              <a:buNone/>
            </a:pPr>
            <a:endParaRPr lang="en-US" sz="2600" b="1" dirty="0" smtClean="0">
              <a:latin typeface="Times New Roman" panose="02020603050405020304" pitchFamily="18" charset="0"/>
              <a:cs typeface="Times New Roman" panose="02020603050405020304" pitchFamily="18" charset="0"/>
            </a:endParaRPr>
          </a:p>
          <a:p>
            <a:pPr algn="r" eaLnBrk="1" hangingPunct="1">
              <a:buFont typeface="Wingdings" panose="05000000000000000000" pitchFamily="2" charset="2"/>
              <a:buNone/>
            </a:pPr>
            <a:r>
              <a:rPr lang="en-US" sz="2600" b="1" dirty="0" smtClean="0">
                <a:latin typeface="Times New Roman" panose="02020603050405020304" pitchFamily="18" charset="0"/>
                <a:cs typeface="Times New Roman" panose="02020603050405020304" pitchFamily="18" charset="0"/>
              </a:rPr>
              <a:t>(</a:t>
            </a:r>
            <a:r>
              <a:rPr lang="en-US" sz="2600" b="1" dirty="0" err="1" smtClean="0">
                <a:latin typeface="Times New Roman" panose="02020603050405020304" pitchFamily="18" charset="0"/>
                <a:cs typeface="Times New Roman" panose="02020603050405020304" pitchFamily="18" charset="0"/>
              </a:rPr>
              <a:t>Bộ</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luật</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Hình</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sự</a:t>
            </a:r>
            <a:r>
              <a:rPr lang="en-US" sz="2600" b="1" dirty="0" smtClean="0">
                <a:latin typeface="Times New Roman" panose="02020603050405020304" pitchFamily="18" charset="0"/>
                <a:cs typeface="Times New Roman" panose="02020603050405020304" pitchFamily="18" charset="0"/>
              </a:rPr>
              <a:t> </a:t>
            </a:r>
            <a:r>
              <a:rPr lang="en-US" sz="2600" b="1" dirty="0" err="1" smtClean="0">
                <a:latin typeface="Times New Roman" panose="02020603050405020304" pitchFamily="18" charset="0"/>
                <a:cs typeface="Times New Roman" panose="02020603050405020304" pitchFamily="18" charset="0"/>
              </a:rPr>
              <a:t>năm</a:t>
            </a:r>
            <a:r>
              <a:rPr lang="en-US" sz="2600" b="1" dirty="0" smtClean="0">
                <a:latin typeface="Times New Roman" panose="02020603050405020304" pitchFamily="18" charset="0"/>
                <a:cs typeface="Times New Roman" panose="02020603050405020304" pitchFamily="18" charset="0"/>
              </a:rPr>
              <a:t> 2015)</a:t>
            </a:r>
            <a:endParaRPr lang="vi-VN" sz="3000" b="1"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r>
              <a:rPr lang="en-US" sz="3200" b="1" i="1" dirty="0" smtClean="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   </a:t>
            </a:r>
            <a:endParaRPr lang="vi-VN" sz="3200" b="1" i="1"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3"/>
          <p:cNvSpPr>
            <a:spLocks noGrp="1"/>
          </p:cNvSpPr>
          <p:nvPr>
            <p:ph type="body" idx="4294967295"/>
          </p:nvPr>
        </p:nvSpPr>
        <p:spPr>
          <a:xfrm>
            <a:off x="228600" y="304800"/>
            <a:ext cx="8763000" cy="6096000"/>
          </a:xfrm>
        </p:spPr>
        <p:txBody>
          <a:bodyPr>
            <a:normAutofit fontScale="92500"/>
          </a:bodyPr>
          <a:lstStyle/>
          <a:p>
            <a:pPr algn="ctr" eaLnBrk="1" hangingPunct="1">
              <a:lnSpc>
                <a:spcPct val="90000"/>
              </a:lnSpc>
              <a:buFont typeface="Wingdings" panose="05000000000000000000" pitchFamily="2" charset="2"/>
              <a:buNone/>
            </a:pPr>
            <a:r>
              <a:rPr lang="en-US" sz="2500" b="1" dirty="0" smtClean="0">
                <a:latin typeface="Tahoma" panose="020B0604030504040204" pitchFamily="34" charset="0"/>
              </a:rPr>
              <a:t>	</a:t>
            </a:r>
            <a:r>
              <a:rPr lang="en-US" sz="2800"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 4:  </a:t>
            </a:r>
            <a:endParaRPr lang="en-US" sz="2800" b="1" dirty="0" smtClean="0">
              <a:latin typeface="Times New Roman" panose="02020603050405020304" pitchFamily="18" charset="0"/>
              <a:cs typeface="Times New Roman" panose="02020603050405020304" pitchFamily="18" charset="0"/>
            </a:endParaRPr>
          </a:p>
          <a:p>
            <a:pPr algn="just">
              <a:lnSpc>
                <a:spcPct val="90000"/>
              </a:lnSpc>
              <a:buNone/>
            </a:pPr>
            <a:r>
              <a:rPr lang="en-US" sz="2800" b="1" dirty="0" smtClean="0">
                <a:latin typeface="Times New Roman" panose="02020603050405020304" pitchFamily="18" charset="0"/>
                <a:cs typeface="Times New Roman" panose="02020603050405020304" pitchFamily="18" charset="0"/>
              </a:rPr>
              <a:t>	</a:t>
            </a:r>
            <a:r>
              <a:rPr lang="vi-VN" sz="2800" b="1" i="1" dirty="0">
                <a:latin typeface="Times New Roman" panose="02020603050405020304" pitchFamily="18" charset="0"/>
                <a:cs typeface="Times New Roman" panose="02020603050405020304" pitchFamily="18" charset="0"/>
              </a:rPr>
              <a:t>“Điều 230. Xác lập quyền sở hữu đối với tài sản do người khác đánh rơi, bỏ quên</a:t>
            </a:r>
            <a:endParaRPr lang="vi-VN" sz="2800" b="1" i="1" dirty="0" smtClean="0">
              <a:latin typeface="Times New Roman" panose="02020603050405020304" pitchFamily="18" charset="0"/>
              <a:cs typeface="Times New Roman" panose="02020603050405020304" pitchFamily="18" charset="0"/>
            </a:endParaRPr>
          </a:p>
          <a:p>
            <a:pPr algn="just">
              <a:lnSpc>
                <a:spcPct val="90000"/>
              </a:lnSpc>
              <a:buNone/>
            </a:pPr>
            <a:r>
              <a:rPr lang="vi-VN" sz="2400" b="1" i="1" dirty="0" smtClean="0">
                <a:latin typeface="Times New Roman" panose="02020603050405020304" pitchFamily="18" charset="0"/>
                <a:cs typeface="Times New Roman" panose="02020603050405020304" pitchFamily="18" charset="0"/>
              </a:rPr>
              <a:t>	</a:t>
            </a:r>
            <a:r>
              <a:rPr lang="vi-VN" sz="3500" b="1" i="1" dirty="0">
                <a:solidFill>
                  <a:schemeClr val="accent5">
                    <a:lumMod val="50000"/>
                  </a:schemeClr>
                </a:solidFill>
                <a:latin typeface="Times New Roman" panose="02020603050405020304" pitchFamily="18" charset="0"/>
                <a:cs typeface="Times New Roman" panose="02020603050405020304" pitchFamily="18" charset="0"/>
              </a:rPr>
              <a:t>1. Người phát hiện tài sản do người khác đánh rơi, bỏ quên mà biết được địa chỉ của người đánh rơi hoặc bỏ quên thì phải thông báo hoặc trả lại tài sản cho người đó; nếu không biết địa chỉ của người đánh rơi hoặc bỏ quên thì phải thông báo hoặc giao nộp cho Ủy ban nhân dân cấp xã hoặc công an cấp xã nơi gần nhất để thông báo công khai cho chủ sở hữu biết mà nhận lại</a:t>
            </a:r>
            <a:r>
              <a:rPr lang="vi-VN" sz="3500" b="1" i="1"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US" sz="3500" b="1" i="1" dirty="0" smtClean="0">
              <a:solidFill>
                <a:schemeClr val="accent5">
                  <a:lumMod val="50000"/>
                </a:schemeClr>
              </a:solidFill>
              <a:latin typeface="Times New Roman" panose="02020603050405020304" pitchFamily="18" charset="0"/>
              <a:cs typeface="Times New Roman" panose="02020603050405020304" pitchFamily="18" charset="0"/>
            </a:endParaRPr>
          </a:p>
          <a:p>
            <a:pPr algn="just">
              <a:lnSpc>
                <a:spcPct val="90000"/>
              </a:lnSpc>
              <a:buNone/>
            </a:pPr>
            <a:endParaRPr lang="en-US" sz="3500" b="1" i="1" dirty="0" smtClean="0">
              <a:solidFill>
                <a:schemeClr val="accent5">
                  <a:lumMod val="50000"/>
                </a:schemeClr>
              </a:solidFill>
              <a:latin typeface="Times New Roman" panose="02020603050405020304" pitchFamily="18" charset="0"/>
              <a:cs typeface="Times New Roman" panose="02020603050405020304" pitchFamily="18" charset="0"/>
            </a:endParaRPr>
          </a:p>
          <a:p>
            <a:pPr algn="r">
              <a:lnSpc>
                <a:spcPct val="90000"/>
              </a:lnSpc>
              <a:buNone/>
            </a:pPr>
            <a:r>
              <a:rPr lang="vi-VN" sz="3000" b="1" i="1" dirty="0" smtClean="0">
                <a:latin typeface="Times New Roman" panose="02020603050405020304" pitchFamily="18" charset="0"/>
                <a:cs typeface="Times New Roman" panose="02020603050405020304" pitchFamily="18" charset="0"/>
              </a:rPr>
              <a:t> </a:t>
            </a:r>
            <a:r>
              <a:rPr lang="en-US" sz="3000" b="1" i="1" dirty="0" smtClean="0">
                <a:latin typeface="Times New Roman" panose="02020603050405020304" pitchFamily="18" charset="0"/>
                <a:cs typeface="Times New Roman" panose="02020603050405020304" pitchFamily="18" charset="0"/>
              </a:rPr>
              <a:t>(</a:t>
            </a:r>
            <a:r>
              <a:rPr lang="en-US" sz="3000" b="1" i="1" dirty="0" err="1" smtClean="0">
                <a:latin typeface="Times New Roman" panose="02020603050405020304" pitchFamily="18" charset="0"/>
                <a:cs typeface="Times New Roman" panose="02020603050405020304" pitchFamily="18" charset="0"/>
              </a:rPr>
              <a:t>Bộ</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luật</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Dân</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sự</a:t>
            </a:r>
            <a:r>
              <a:rPr lang="en-US" sz="3000" b="1" i="1" dirty="0" smtClean="0">
                <a:latin typeface="Times New Roman" panose="02020603050405020304" pitchFamily="18" charset="0"/>
                <a:cs typeface="Times New Roman" panose="02020603050405020304" pitchFamily="18" charset="0"/>
              </a:rPr>
              <a:t> </a:t>
            </a:r>
            <a:r>
              <a:rPr lang="en-US" sz="3000" b="1" i="1" dirty="0" err="1" smtClean="0">
                <a:latin typeface="Times New Roman" panose="02020603050405020304" pitchFamily="18" charset="0"/>
                <a:cs typeface="Times New Roman" panose="02020603050405020304" pitchFamily="18" charset="0"/>
              </a:rPr>
              <a:t>năm</a:t>
            </a:r>
            <a:r>
              <a:rPr lang="en-US" sz="3000" b="1" i="1" dirty="0" smtClean="0">
                <a:latin typeface="Times New Roman" panose="02020603050405020304" pitchFamily="18" charset="0"/>
                <a:cs typeface="Times New Roman" panose="02020603050405020304" pitchFamily="18" charset="0"/>
              </a:rPr>
              <a:t> 2015)</a:t>
            </a:r>
            <a:r>
              <a:rPr lang="vi-VN" sz="3000" b="1" i="1" dirty="0" smtClean="0">
                <a:latin typeface="Times New Roman" panose="02020603050405020304" pitchFamily="18" charset="0"/>
                <a:cs typeface="Times New Roman" panose="02020603050405020304" pitchFamily="18" charset="0"/>
              </a:rPr>
              <a:t> </a:t>
            </a:r>
            <a:endParaRPr lang="vi-VN" sz="3000" b="1" i="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3"/>
          <p:cNvSpPr>
            <a:spLocks noGrp="1"/>
          </p:cNvSpPr>
          <p:nvPr>
            <p:ph type="body" idx="4294967295"/>
          </p:nvPr>
        </p:nvSpPr>
        <p:spPr>
          <a:xfrm>
            <a:off x="152400" y="-76200"/>
            <a:ext cx="8763000" cy="6248400"/>
          </a:xfrm>
        </p:spPr>
        <p:txBody>
          <a:bodyPr>
            <a:noAutofit/>
          </a:bodyPr>
          <a:lstStyle/>
          <a:p>
            <a:pPr algn="ctr" eaLnBrk="1" hangingPunct="1">
              <a:buFont typeface="Wingdings 3" pitchFamily="18" charset="2"/>
              <a:buNone/>
            </a:pPr>
            <a:r>
              <a:rPr lang="en-US" sz="2800" b="1" dirty="0" err="1" smtClean="0">
                <a:latin typeface="Times New Roman" panose="02020603050405020304" pitchFamily="18" charset="0"/>
                <a:cs typeface="Times New Roman" panose="02020603050405020304" pitchFamily="18" charset="0"/>
              </a:rPr>
              <a:t>Ví</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dụ</a:t>
            </a:r>
            <a:r>
              <a:rPr lang="en-US" sz="2800" b="1" dirty="0" smtClean="0">
                <a:latin typeface="Times New Roman" panose="02020603050405020304" pitchFamily="18" charset="0"/>
                <a:cs typeface="Times New Roman" panose="02020603050405020304" pitchFamily="18" charset="0"/>
              </a:rPr>
              <a:t> 5: </a:t>
            </a:r>
            <a:endParaRPr lang="en-US" sz="2800" b="1" dirty="0" smtClean="0">
              <a:latin typeface="Times New Roman" panose="02020603050405020304" pitchFamily="18" charset="0"/>
              <a:cs typeface="Times New Roman" panose="02020603050405020304" pitchFamily="18" charset="0"/>
            </a:endParaRPr>
          </a:p>
          <a:p>
            <a:pPr>
              <a:buNone/>
            </a:pPr>
            <a:r>
              <a:rPr lang="en-US" sz="2800" b="1" dirty="0" smtClean="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a:t>
            </a:r>
            <a:r>
              <a:rPr lang="en-US" sz="2800" b="1" i="1" dirty="0" err="1">
                <a:latin typeface="Times New Roman" panose="02020603050405020304" pitchFamily="18" charset="0"/>
                <a:cs typeface="Times New Roman" panose="02020603050405020304" pitchFamily="18" charset="0"/>
              </a:rPr>
              <a:t>Điều</a:t>
            </a:r>
            <a:r>
              <a:rPr lang="en-US" sz="2800" b="1" i="1" dirty="0">
                <a:latin typeface="Times New Roman" panose="02020603050405020304" pitchFamily="18" charset="0"/>
                <a:cs typeface="Times New Roman" panose="02020603050405020304" pitchFamily="18" charset="0"/>
              </a:rPr>
              <a:t> 123. </a:t>
            </a:r>
            <a:r>
              <a:rPr lang="en-US" sz="2800" b="1" i="1" dirty="0" err="1" smtClean="0">
                <a:latin typeface="Times New Roman" panose="02020603050405020304" pitchFamily="18" charset="0"/>
                <a:cs typeface="Times New Roman" panose="02020603050405020304" pitchFamily="18" charset="0"/>
              </a:rPr>
              <a:t>Tội</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giết</a:t>
            </a:r>
            <a:r>
              <a:rPr lang="en-US" sz="2800" b="1" i="1" dirty="0" smtClean="0">
                <a:latin typeface="Times New Roman" panose="02020603050405020304" pitchFamily="18" charset="0"/>
                <a:cs typeface="Times New Roman" panose="02020603050405020304" pitchFamily="18" charset="0"/>
              </a:rPr>
              <a:t> </a:t>
            </a:r>
            <a:r>
              <a:rPr lang="en-US" sz="2800" b="1" i="1" dirty="0" err="1" smtClean="0">
                <a:latin typeface="Times New Roman" panose="02020603050405020304" pitchFamily="18" charset="0"/>
                <a:cs typeface="Times New Roman" panose="02020603050405020304" pitchFamily="18" charset="0"/>
              </a:rPr>
              <a:t>người</a:t>
            </a:r>
            <a:endParaRPr lang="en-US" sz="2800" b="1" i="1" dirty="0" smtClean="0">
              <a:latin typeface="Times New Roman" panose="02020603050405020304" pitchFamily="18" charset="0"/>
              <a:cs typeface="Times New Roman" panose="02020603050405020304" pitchFamily="18" charset="0"/>
            </a:endParaRPr>
          </a:p>
          <a:p>
            <a:pPr algn="just">
              <a:buNone/>
            </a:pPr>
            <a:r>
              <a:rPr lang="vi-VN" sz="3200" i="1" dirty="0">
                <a:solidFill>
                  <a:schemeClr val="tx1"/>
                </a:solidFill>
                <a:latin typeface="Times New Roman" panose="02020603050405020304" pitchFamily="18" charset="0"/>
                <a:cs typeface="Times New Roman" panose="02020603050405020304" pitchFamily="18" charset="0"/>
              </a:rPr>
              <a:t>1. Người nào giết người thuộc một trong các trường hợp sau đây, thì bị phạt tù từ 12 năm đến 20 năm, tù chung thân hoặc tử hình:</a:t>
            </a:r>
            <a:endParaRPr lang="vi-VN" sz="3200" i="1" dirty="0">
              <a:solidFill>
                <a:schemeClr val="tx1"/>
              </a:solidFill>
              <a:latin typeface="Times New Roman" panose="02020603050405020304" pitchFamily="18" charset="0"/>
              <a:cs typeface="Times New Roman" panose="02020603050405020304" pitchFamily="18" charset="0"/>
            </a:endParaRPr>
          </a:p>
          <a:p>
            <a:pPr algn="just">
              <a:buNone/>
            </a:pPr>
            <a:r>
              <a:rPr lang="vi-VN" sz="3200" i="1" dirty="0">
                <a:solidFill>
                  <a:schemeClr val="tx1"/>
                </a:solidFill>
                <a:latin typeface="Times New Roman" panose="02020603050405020304" pitchFamily="18" charset="0"/>
                <a:cs typeface="Times New Roman" panose="02020603050405020304" pitchFamily="18" charset="0"/>
              </a:rPr>
              <a:t>a) Giết 02 người trở lên;</a:t>
            </a:r>
            <a:endParaRPr lang="vi-VN" sz="3200" i="1" dirty="0">
              <a:solidFill>
                <a:schemeClr val="tx1"/>
              </a:solidFill>
              <a:latin typeface="Times New Roman" panose="02020603050405020304" pitchFamily="18" charset="0"/>
              <a:cs typeface="Times New Roman" panose="02020603050405020304" pitchFamily="18" charset="0"/>
            </a:endParaRPr>
          </a:p>
          <a:p>
            <a:pPr algn="just">
              <a:buNone/>
            </a:pPr>
            <a:r>
              <a:rPr lang="vi-VN" sz="3200" i="1" dirty="0">
                <a:solidFill>
                  <a:schemeClr val="tx1"/>
                </a:solidFill>
                <a:latin typeface="Times New Roman" panose="02020603050405020304" pitchFamily="18" charset="0"/>
                <a:cs typeface="Times New Roman" panose="02020603050405020304" pitchFamily="18" charset="0"/>
              </a:rPr>
              <a:t>b) Giết người dưới 16 tuổi;</a:t>
            </a:r>
            <a:endParaRPr lang="vi-VN" sz="3200" i="1" dirty="0">
              <a:solidFill>
                <a:schemeClr val="tx1"/>
              </a:solidFill>
              <a:latin typeface="Times New Roman" panose="02020603050405020304" pitchFamily="18" charset="0"/>
              <a:cs typeface="Times New Roman" panose="02020603050405020304" pitchFamily="18" charset="0"/>
            </a:endParaRPr>
          </a:p>
          <a:p>
            <a:pPr algn="just">
              <a:buNone/>
            </a:pPr>
            <a:r>
              <a:rPr lang="vi-VN" sz="3200" i="1" dirty="0">
                <a:solidFill>
                  <a:schemeClr val="tx1"/>
                </a:solidFill>
                <a:latin typeface="Times New Roman" panose="02020603050405020304" pitchFamily="18" charset="0"/>
                <a:cs typeface="Times New Roman" panose="02020603050405020304" pitchFamily="18" charset="0"/>
              </a:rPr>
              <a:t>c) Giết phụ nữ mà biết là có thai;</a:t>
            </a:r>
            <a:endParaRPr lang="vi-VN" sz="3200" i="1" dirty="0">
              <a:solidFill>
                <a:schemeClr val="tx1"/>
              </a:solidFill>
              <a:latin typeface="Times New Roman" panose="02020603050405020304" pitchFamily="18" charset="0"/>
              <a:cs typeface="Times New Roman" panose="02020603050405020304" pitchFamily="18" charset="0"/>
            </a:endParaRPr>
          </a:p>
          <a:p>
            <a:pPr algn="just">
              <a:buNone/>
            </a:pPr>
            <a:r>
              <a:rPr lang="vi-VN" sz="3200" i="1" dirty="0">
                <a:solidFill>
                  <a:schemeClr val="tx1"/>
                </a:solidFill>
                <a:latin typeface="Times New Roman" panose="02020603050405020304" pitchFamily="18" charset="0"/>
                <a:cs typeface="Times New Roman" panose="02020603050405020304" pitchFamily="18" charset="0"/>
              </a:rPr>
              <a:t>d) Giết người đang thi hành công vụ hoặc vì lý do công vụ của nạn nhân;</a:t>
            </a:r>
            <a:endParaRPr lang="vi-VN" sz="3200" i="1" dirty="0">
              <a:solidFill>
                <a:schemeClr val="tx1"/>
              </a:solidFill>
              <a:latin typeface="Times New Roman" panose="02020603050405020304" pitchFamily="18" charset="0"/>
              <a:cs typeface="Times New Roman" panose="02020603050405020304" pitchFamily="18" charset="0"/>
            </a:endParaRPr>
          </a:p>
          <a:p>
            <a:pPr algn="just">
              <a:buNone/>
            </a:pPr>
            <a:r>
              <a:rPr lang="vi-VN" sz="3200" i="1" dirty="0">
                <a:solidFill>
                  <a:schemeClr val="tx1"/>
                </a:solidFill>
                <a:latin typeface="Times New Roman" panose="02020603050405020304" pitchFamily="18" charset="0"/>
                <a:cs typeface="Times New Roman" panose="02020603050405020304" pitchFamily="18" charset="0"/>
              </a:rPr>
              <a:t>đ) Giết ông, bà, cha, mẹ, người nuôi dưỡng, thầy giáo, cô giáo của mình</a:t>
            </a:r>
            <a:r>
              <a:rPr lang="vi-VN" sz="3200" dirty="0" smtClean="0">
                <a:solidFill>
                  <a:schemeClr val="tx1"/>
                </a:solidFill>
                <a:latin typeface="Times New Roman" panose="02020603050405020304" pitchFamily="18" charset="0"/>
                <a:cs typeface="Times New Roman" panose="02020603050405020304" pitchFamily="18" charset="0"/>
              </a:rPr>
              <a:t>;</a:t>
            </a:r>
            <a:r>
              <a:rPr lang="en-US" sz="3200" dirty="0" smtClean="0">
                <a:solidFill>
                  <a:schemeClr val="tx1"/>
                </a:solidFill>
                <a:latin typeface="Times New Roman" panose="02020603050405020304" pitchFamily="18" charset="0"/>
                <a:cs typeface="Times New Roman" panose="02020603050405020304" pitchFamily="18" charset="0"/>
              </a:rPr>
              <a:t>…”</a:t>
            </a:r>
            <a:endParaRPr lang="vi-VN" sz="3200" dirty="0">
              <a:solidFill>
                <a:schemeClr val="tx1"/>
              </a:solidFill>
              <a:latin typeface="Times New Roman" panose="02020603050405020304" pitchFamily="18" charset="0"/>
              <a:cs typeface="Times New Roman" panose="02020603050405020304" pitchFamily="18" charset="0"/>
            </a:endParaRPr>
          </a:p>
          <a:p>
            <a:pPr algn="r" eaLnBrk="1" hangingPunct="1">
              <a:buFont typeface="Wingdings" panose="05000000000000000000" pitchFamily="2" charset="2"/>
              <a:buNone/>
            </a:pPr>
            <a:r>
              <a:rPr lang="vi-VN" sz="3200" i="1" dirty="0" smtClean="0">
                <a:latin typeface="Times New Roman" panose="02020603050405020304" pitchFamily="18" charset="0"/>
                <a:cs typeface="Times New Roman" panose="02020603050405020304" pitchFamily="18" charset="0"/>
              </a:rPr>
              <a:t> </a:t>
            </a:r>
            <a:r>
              <a:rPr lang="vi-VN" sz="2800" i="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Bộ</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luật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Hình</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sự</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năm</a:t>
            </a:r>
            <a:r>
              <a:rPr lang="en-US" sz="2800" b="1" dirty="0" smtClean="0">
                <a:latin typeface="Times New Roman" panose="02020603050405020304" pitchFamily="18" charset="0"/>
                <a:cs typeface="Times New Roman" panose="02020603050405020304" pitchFamily="18" charset="0"/>
              </a:rPr>
              <a:t> 2015</a:t>
            </a:r>
            <a:r>
              <a:rPr lang="en-US" sz="2800" i="1" dirty="0" smtClean="0">
                <a:latin typeface="Times New Roman" panose="02020603050405020304" pitchFamily="18" charset="0"/>
                <a:cs typeface="Times New Roman" panose="02020603050405020304" pitchFamily="18" charset="0"/>
              </a:rPr>
              <a:t>)</a:t>
            </a:r>
            <a:endParaRPr lang="vi-VN" sz="2800" i="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5920" y="474980"/>
            <a:ext cx="8185785" cy="5262245"/>
          </a:xfrm>
          <a:prstGeom prst="rect">
            <a:avLst/>
          </a:prstGeom>
          <a:noFill/>
        </p:spPr>
        <p:txBody>
          <a:bodyPr wrap="square" rtlCol="0" anchor="t">
            <a:spAutoFit/>
          </a:bodyPr>
          <a:p>
            <a:pPr marL="0" indent="0" algn="just" fontAlgn="auto">
              <a:lnSpc>
                <a:spcPct val="100000"/>
              </a:lnSpc>
              <a:spcBef>
                <a:spcPct val="0"/>
              </a:spcBef>
              <a:buClr>
                <a:schemeClr val="accent2"/>
              </a:buClr>
              <a:buSzPct val="60000"/>
              <a:buFont typeface="Wingdings" panose="05000000000000000000" pitchFamily="2" charset="2"/>
              <a:buNone/>
            </a:pPr>
            <a:r>
              <a:rPr sz="2800" u="sng">
                <a:solidFill>
                  <a:srgbClr val="FF0000"/>
                </a:solidFill>
                <a:latin typeface="Times New Roman" panose="02020603050405020304" pitchFamily="18" charset="0"/>
                <a:cs typeface="Times New Roman" panose="02020603050405020304" pitchFamily="18" charset="0"/>
                <a:sym typeface="+mn-ea"/>
              </a:rPr>
              <a:t>Nhận biết</a:t>
            </a:r>
            <a:r>
              <a:rPr lang="vi-VN" sz="2800" u="sng">
                <a:solidFill>
                  <a:srgbClr val="FF0000"/>
                </a:solidFill>
                <a:latin typeface="Times New Roman" panose="02020603050405020304" pitchFamily="18" charset="0"/>
                <a:cs typeface="Times New Roman" panose="02020603050405020304" pitchFamily="18" charset="0"/>
                <a:sym typeface="+mn-ea"/>
              </a:rPr>
              <a:t> p</a:t>
            </a:r>
            <a:r>
              <a:rPr sz="2800" u="sng">
                <a:solidFill>
                  <a:srgbClr val="FF0000"/>
                </a:solidFill>
                <a:latin typeface="Times New Roman" panose="02020603050405020304" pitchFamily="18" charset="0"/>
                <a:cs typeface="Times New Roman" panose="02020603050405020304" pitchFamily="18" charset="0"/>
                <a:sym typeface="+mn-ea"/>
              </a:rPr>
              <a:t>hần giả định </a:t>
            </a:r>
            <a:r>
              <a:rPr sz="2800">
                <a:solidFill>
                  <a:srgbClr val="FF0000"/>
                </a:solidFill>
                <a:latin typeface="Times New Roman" panose="02020603050405020304" pitchFamily="18" charset="0"/>
                <a:cs typeface="Times New Roman" panose="02020603050405020304" pitchFamily="18" charset="0"/>
                <a:sym typeface="+mn-ea"/>
              </a:rPr>
              <a:t>trả lời cho câu hỏi:</a:t>
            </a:r>
            <a:r>
              <a:rPr sz="2800" i="1">
                <a:solidFill>
                  <a:srgbClr val="FF0000"/>
                </a:solidFill>
                <a:sym typeface="+mn-ea"/>
              </a:rPr>
              <a:t> </a:t>
            </a:r>
            <a:endParaRPr sz="2800">
              <a:solidFill>
                <a:srgbClr val="FF0000"/>
              </a:solidFill>
            </a:endParaRPr>
          </a:p>
          <a:p>
            <a:pPr marL="0" indent="0" algn="just" fontAlgn="auto">
              <a:lnSpc>
                <a:spcPct val="100000"/>
              </a:lnSpc>
              <a:spcBef>
                <a:spcPct val="0"/>
              </a:spcBef>
              <a:buClr>
                <a:schemeClr val="accent2"/>
              </a:buClr>
              <a:buSzPct val="60000"/>
              <a:buFont typeface="Wingdings" panose="05000000000000000000" pitchFamily="2" charset="2"/>
              <a:buNone/>
            </a:pPr>
            <a:r>
              <a:rPr sz="2800">
                <a:solidFill>
                  <a:srgbClr val="FF0000"/>
                </a:solidFill>
                <a:latin typeface="Times New Roman" panose="02020603050405020304" pitchFamily="18" charset="0"/>
                <a:cs typeface="Times New Roman" panose="02020603050405020304" pitchFamily="18" charset="0"/>
                <a:sym typeface="+mn-ea"/>
              </a:rPr>
              <a:t>	+ Ai?</a:t>
            </a:r>
            <a:endParaRPr sz="2800">
              <a:solidFill>
                <a:srgbClr val="FF0000"/>
              </a:solidFill>
              <a:latin typeface="Times New Roman" panose="02020603050405020304" pitchFamily="18" charset="0"/>
              <a:cs typeface="Times New Roman" panose="02020603050405020304" pitchFamily="18" charset="0"/>
            </a:endParaRPr>
          </a:p>
          <a:p>
            <a:pPr marL="0" indent="0" algn="just" fontAlgn="auto">
              <a:lnSpc>
                <a:spcPct val="100000"/>
              </a:lnSpc>
              <a:spcBef>
                <a:spcPct val="0"/>
              </a:spcBef>
              <a:buClr>
                <a:schemeClr val="accent2"/>
              </a:buClr>
              <a:buSzPct val="60000"/>
              <a:buFont typeface="Wingdings" panose="05000000000000000000" pitchFamily="2" charset="2"/>
              <a:buNone/>
            </a:pPr>
            <a:r>
              <a:rPr sz="2800">
                <a:solidFill>
                  <a:srgbClr val="FF0000"/>
                </a:solidFill>
                <a:latin typeface="Times New Roman" panose="02020603050405020304" pitchFamily="18" charset="0"/>
                <a:cs typeface="Times New Roman" panose="02020603050405020304" pitchFamily="18" charset="0"/>
                <a:sym typeface="+mn-ea"/>
              </a:rPr>
              <a:t>	+ Khi n</a:t>
            </a:r>
            <a:r>
              <a:rPr sz="2800">
                <a:solidFill>
                  <a:srgbClr val="FF0000"/>
                </a:solidFill>
                <a:latin typeface="Times New Roman" panose="02020603050405020304" pitchFamily="18" charset="0"/>
                <a:ea typeface="Times New Roman" panose="02020603050405020304" pitchFamily="18" charset="0"/>
                <a:sym typeface="+mn-ea"/>
              </a:rPr>
              <a:t>à</a:t>
            </a:r>
            <a:r>
              <a:rPr sz="2800">
                <a:solidFill>
                  <a:srgbClr val="FF0000"/>
                </a:solidFill>
                <a:latin typeface="Times New Roman" panose="02020603050405020304" pitchFamily="18" charset="0"/>
                <a:cs typeface="Times New Roman" panose="02020603050405020304" pitchFamily="18" charset="0"/>
                <a:sym typeface="+mn-ea"/>
              </a:rPr>
              <a:t>o?</a:t>
            </a:r>
            <a:endParaRPr sz="2800">
              <a:solidFill>
                <a:srgbClr val="FF0000"/>
              </a:solidFill>
              <a:latin typeface="Times New Roman" panose="02020603050405020304" pitchFamily="18" charset="0"/>
              <a:cs typeface="Times New Roman" panose="02020603050405020304" pitchFamily="18" charset="0"/>
            </a:endParaRPr>
          </a:p>
          <a:p>
            <a:pPr marL="0" indent="0" algn="just" fontAlgn="auto">
              <a:lnSpc>
                <a:spcPct val="100000"/>
              </a:lnSpc>
              <a:spcBef>
                <a:spcPct val="0"/>
              </a:spcBef>
              <a:buClr>
                <a:schemeClr val="accent2"/>
              </a:buClr>
              <a:buSzPct val="60000"/>
              <a:buFont typeface="Wingdings" panose="05000000000000000000" pitchFamily="2" charset="2"/>
              <a:buNone/>
            </a:pPr>
            <a:r>
              <a:rPr sz="2800">
                <a:solidFill>
                  <a:srgbClr val="FF0000"/>
                </a:solidFill>
                <a:latin typeface="Times New Roman" panose="02020603050405020304" pitchFamily="18" charset="0"/>
                <a:cs typeface="Times New Roman" panose="02020603050405020304" pitchFamily="18" charset="0"/>
                <a:sym typeface="+mn-ea"/>
              </a:rPr>
              <a:t>	+ Điều kiện ho</a:t>
            </a:r>
            <a:r>
              <a:rPr sz="2800">
                <a:solidFill>
                  <a:srgbClr val="FF0000"/>
                </a:solidFill>
                <a:latin typeface="Times New Roman" panose="02020603050405020304" pitchFamily="18" charset="0"/>
                <a:ea typeface="Times New Roman" panose="02020603050405020304" pitchFamily="18" charset="0"/>
                <a:sym typeface="+mn-ea"/>
              </a:rPr>
              <a:t>à</a:t>
            </a:r>
            <a:r>
              <a:rPr sz="2800">
                <a:solidFill>
                  <a:srgbClr val="FF0000"/>
                </a:solidFill>
                <a:latin typeface="Times New Roman" panose="02020603050405020304" pitchFamily="18" charset="0"/>
                <a:cs typeface="Times New Roman" panose="02020603050405020304" pitchFamily="18" charset="0"/>
                <a:sym typeface="+mn-ea"/>
              </a:rPr>
              <a:t>n cảnh n</a:t>
            </a:r>
            <a:r>
              <a:rPr sz="2800">
                <a:solidFill>
                  <a:srgbClr val="FF0000"/>
                </a:solidFill>
                <a:latin typeface="Times New Roman" panose="02020603050405020304" pitchFamily="18" charset="0"/>
                <a:ea typeface="Times New Roman" panose="02020603050405020304" pitchFamily="18" charset="0"/>
                <a:sym typeface="+mn-ea"/>
              </a:rPr>
              <a:t>à</a:t>
            </a:r>
            <a:r>
              <a:rPr sz="2800">
                <a:solidFill>
                  <a:srgbClr val="FF0000"/>
                </a:solidFill>
                <a:latin typeface="Times New Roman" panose="02020603050405020304" pitchFamily="18" charset="0"/>
                <a:cs typeface="Times New Roman" panose="02020603050405020304" pitchFamily="18" charset="0"/>
                <a:sym typeface="+mn-ea"/>
              </a:rPr>
              <a:t>o?</a:t>
            </a:r>
            <a:endParaRPr sz="2800">
              <a:solidFill>
                <a:srgbClr val="FF0000"/>
              </a:solidFill>
              <a:latin typeface="Times New Roman" panose="02020603050405020304" pitchFamily="18" charset="0"/>
              <a:ea typeface="Times New Roman" panose="02020603050405020304" pitchFamily="18" charset="0"/>
            </a:endParaRPr>
          </a:p>
          <a:p>
            <a:pPr algn="just" fontAlgn="auto">
              <a:lnSpc>
                <a:spcPct val="100000"/>
              </a:lnSpc>
              <a:spcBef>
                <a:spcPct val="0"/>
              </a:spcBef>
              <a:buClr>
                <a:schemeClr val="accent2"/>
              </a:buClr>
              <a:buSzPct val="60000"/>
              <a:buFont typeface="Wingdings" panose="05000000000000000000" pitchFamily="2" charset="2"/>
            </a:pPr>
            <a:r>
              <a:rPr sz="2800">
                <a:solidFill>
                  <a:srgbClr val="FF0000"/>
                </a:solidFill>
                <a:latin typeface="Times New Roman" panose="02020603050405020304" pitchFamily="18" charset="0"/>
                <a:cs typeface="Times New Roman" panose="02020603050405020304" pitchFamily="18" charset="0"/>
                <a:sym typeface="+mn-ea"/>
              </a:rPr>
              <a:t>Điều 29 Luật Hôn nhân v</a:t>
            </a:r>
            <a:r>
              <a:rPr sz="2800">
                <a:solidFill>
                  <a:srgbClr val="FF0000"/>
                </a:solidFill>
                <a:latin typeface="Times New Roman" panose="02020603050405020304" pitchFamily="18" charset="0"/>
                <a:ea typeface="Times New Roman" panose="02020603050405020304" pitchFamily="18" charset="0"/>
                <a:sym typeface="+mn-ea"/>
              </a:rPr>
              <a:t>à</a:t>
            </a:r>
            <a:r>
              <a:rPr sz="2800">
                <a:solidFill>
                  <a:srgbClr val="FF0000"/>
                </a:solidFill>
                <a:latin typeface="Times New Roman" panose="02020603050405020304" pitchFamily="18" charset="0"/>
                <a:cs typeface="Times New Roman" panose="02020603050405020304" pitchFamily="18" charset="0"/>
                <a:sym typeface="+mn-ea"/>
              </a:rPr>
              <a:t> gia đình 2014</a:t>
            </a:r>
            <a:endParaRPr sz="2800">
              <a:solidFill>
                <a:srgbClr val="FF0000"/>
              </a:solidFill>
              <a:latin typeface="Times New Roman" panose="02020603050405020304" pitchFamily="18" charset="0"/>
              <a:cs typeface="Times New Roman" panose="02020603050405020304" pitchFamily="18" charset="0"/>
            </a:endParaRPr>
          </a:p>
          <a:p>
            <a:pPr algn="just" fontAlgn="auto">
              <a:lnSpc>
                <a:spcPct val="100000"/>
              </a:lnSpc>
              <a:spcBef>
                <a:spcPct val="0"/>
              </a:spcBef>
              <a:buClr>
                <a:schemeClr val="accent2"/>
              </a:buClr>
              <a:buSzPct val="60000"/>
              <a:buFont typeface="Wingdings" panose="05000000000000000000" pitchFamily="2" charset="2"/>
              <a:buNone/>
            </a:pPr>
            <a:r>
              <a:rPr sz="2800">
                <a:latin typeface="Times New Roman" panose="02020603050405020304" pitchFamily="18" charset="0"/>
                <a:cs typeface="Times New Roman" panose="02020603050405020304" pitchFamily="18" charset="0"/>
                <a:sym typeface="+mn-ea"/>
              </a:rPr>
              <a:t>	</a:t>
            </a:r>
            <a:r>
              <a:rPr sz="2800" i="1">
                <a:latin typeface="Times New Roman" panose="02020603050405020304" pitchFamily="18" charset="0"/>
                <a:cs typeface="Times New Roman" panose="02020603050405020304" pitchFamily="18" charset="0"/>
                <a:sym typeface="+mn-ea"/>
              </a:rPr>
              <a:t>“Vợ, chồng bình đẳng với nhau về quyền, nghĩa vụ trong việc tạo lập, chiếm hữu, sử dụng t</a:t>
            </a:r>
            <a:r>
              <a:rPr sz="2800" i="1">
                <a:latin typeface="Times New Roman" panose="02020603050405020304" pitchFamily="18" charset="0"/>
                <a:ea typeface="Times New Roman" panose="02020603050405020304" pitchFamily="18" charset="0"/>
                <a:sym typeface="+mn-ea"/>
              </a:rPr>
              <a:t>à</a:t>
            </a:r>
            <a:r>
              <a:rPr sz="2800" i="1">
                <a:latin typeface="Times New Roman" panose="02020603050405020304" pitchFamily="18" charset="0"/>
                <a:cs typeface="Times New Roman" panose="02020603050405020304" pitchFamily="18" charset="0"/>
                <a:sym typeface="+mn-ea"/>
              </a:rPr>
              <a:t>i sản chung ”</a:t>
            </a:r>
            <a:endParaRPr sz="2800" i="1">
              <a:latin typeface="Times New Roman" panose="02020603050405020304" pitchFamily="18" charset="0"/>
              <a:cs typeface="Times New Roman" panose="02020603050405020304" pitchFamily="18" charset="0"/>
            </a:endParaRPr>
          </a:p>
          <a:p>
            <a:pPr algn="just" fontAlgn="auto">
              <a:lnSpc>
                <a:spcPct val="100000"/>
              </a:lnSpc>
              <a:spcBef>
                <a:spcPct val="0"/>
              </a:spcBef>
              <a:buClr>
                <a:schemeClr val="accent2"/>
              </a:buClr>
              <a:buSzPct val="60000"/>
              <a:buFont typeface="Wingdings" panose="05000000000000000000" pitchFamily="2" charset="2"/>
              <a:buNone/>
            </a:pPr>
            <a:endParaRPr sz="2800" i="1">
              <a:latin typeface="Times New Roman" panose="02020603050405020304" pitchFamily="18" charset="0"/>
              <a:cs typeface="Times New Roman" panose="02020603050405020304" pitchFamily="18" charset="0"/>
              <a:sym typeface="Wingdings" panose="05000000000000000000" pitchFamily="2" charset="2"/>
            </a:endParaRPr>
          </a:p>
          <a:p>
            <a:pPr algn="just" fontAlgn="auto">
              <a:lnSpc>
                <a:spcPct val="100000"/>
              </a:lnSpc>
              <a:spcBef>
                <a:spcPct val="0"/>
              </a:spcBef>
              <a:buClr>
                <a:schemeClr val="accent2"/>
              </a:buClr>
              <a:buSzPct val="60000"/>
              <a:buFont typeface="Wingdings" panose="05000000000000000000" pitchFamily="2" charset="2"/>
              <a:buNone/>
            </a:pPr>
            <a:r>
              <a:rPr sz="2800">
                <a:latin typeface="Times New Roman" panose="02020603050405020304" pitchFamily="18" charset="0"/>
                <a:cs typeface="Times New Roman" panose="02020603050405020304" pitchFamily="18" charset="0"/>
                <a:sym typeface="Wingdings" panose="05000000000000000000" pitchFamily="2" charset="2"/>
              </a:rPr>
              <a:t> </a:t>
            </a:r>
            <a:r>
              <a:rPr sz="2800" i="1">
                <a:latin typeface="Times New Roman" panose="02020603050405020304" pitchFamily="18" charset="0"/>
                <a:cs typeface="Times New Roman" panose="02020603050405020304" pitchFamily="18" charset="0"/>
                <a:sym typeface="Wingdings" panose="05000000000000000000" pitchFamily="2" charset="2"/>
              </a:rPr>
              <a:t>Ai?</a:t>
            </a:r>
            <a:endParaRPr sz="2800" b="1">
              <a:latin typeface="Times New Roman" panose="02020603050405020304" pitchFamily="18" charset="0"/>
              <a:cs typeface="Times New Roman" panose="02020603050405020304" pitchFamily="18" charset="0"/>
            </a:endParaRPr>
          </a:p>
          <a:p>
            <a:pPr algn="just" fontAlgn="auto">
              <a:lnSpc>
                <a:spcPct val="100000"/>
              </a:lnSpc>
              <a:spcBef>
                <a:spcPct val="0"/>
              </a:spcBef>
              <a:buClr>
                <a:schemeClr val="accent2"/>
              </a:buClr>
              <a:buSzPct val="60000"/>
              <a:buFont typeface="Wingdings" panose="05000000000000000000" pitchFamily="2" charset="2"/>
              <a:buNone/>
            </a:pPr>
            <a:r>
              <a:rPr sz="2800" i="1">
                <a:solidFill>
                  <a:srgbClr val="7030A0"/>
                </a:solidFill>
                <a:latin typeface="Times New Roman" panose="02020603050405020304" pitchFamily="18" charset="0"/>
                <a:cs typeface="Times New Roman" panose="02020603050405020304" pitchFamily="18" charset="0"/>
                <a:sym typeface="+mn-ea"/>
              </a:rPr>
              <a:t>	</a:t>
            </a:r>
            <a:r>
              <a:rPr sz="2800" i="1" u="sng">
                <a:solidFill>
                  <a:srgbClr val="7030A0"/>
                </a:solidFill>
                <a:latin typeface="Times New Roman" panose="02020603050405020304" pitchFamily="18" charset="0"/>
                <a:cs typeface="Times New Roman" panose="02020603050405020304" pitchFamily="18" charset="0"/>
                <a:sym typeface="+mn-ea"/>
              </a:rPr>
              <a:t>“Vợ chồng</a:t>
            </a:r>
            <a:r>
              <a:rPr sz="2800" i="1">
                <a:solidFill>
                  <a:srgbClr val="7030A0"/>
                </a:solidFill>
                <a:latin typeface="Times New Roman" panose="02020603050405020304" pitchFamily="18" charset="0"/>
                <a:cs typeface="Times New Roman" panose="02020603050405020304" pitchFamily="18" charset="0"/>
                <a:sym typeface="+mn-ea"/>
              </a:rPr>
              <a:t> </a:t>
            </a:r>
            <a:r>
              <a:rPr sz="2800" i="1">
                <a:latin typeface="Times New Roman" panose="02020603050405020304" pitchFamily="18" charset="0"/>
                <a:cs typeface="Times New Roman" panose="02020603050405020304" pitchFamily="18" charset="0"/>
                <a:sym typeface="+mn-ea"/>
              </a:rPr>
              <a:t>bình đẳng với nhau về quyền, nghĩa vụ trong việc tạo lập, chiếm hữu, sử dụng t</a:t>
            </a:r>
            <a:r>
              <a:rPr sz="2800" i="1">
                <a:latin typeface="Times New Roman" panose="02020603050405020304" pitchFamily="18" charset="0"/>
                <a:ea typeface="Times New Roman" panose="02020603050405020304" pitchFamily="18" charset="0"/>
                <a:sym typeface="+mn-ea"/>
              </a:rPr>
              <a:t>à</a:t>
            </a:r>
            <a:r>
              <a:rPr sz="2800" i="1">
                <a:latin typeface="Times New Roman" panose="02020603050405020304" pitchFamily="18" charset="0"/>
                <a:cs typeface="Times New Roman" panose="02020603050405020304" pitchFamily="18" charset="0"/>
                <a:sym typeface="+mn-ea"/>
              </a:rPr>
              <a:t>i sản chung ”</a:t>
            </a:r>
            <a:endParaRPr sz="2800" i="1">
              <a:latin typeface="Times New Roman" panose="02020603050405020304" pitchFamily="18" charset="0"/>
              <a:cs typeface="Times New Roman" panose="02020603050405020304" pitchFamily="18" charset="0"/>
            </a:endParaRPr>
          </a:p>
          <a:p>
            <a:pPr algn="just"/>
            <a:endParaRPr lang="en-US" sz="2800"/>
          </a:p>
        </p:txBody>
      </p:sp>
    </p:spTree>
  </p:cSld>
  <p:clrMapOvr>
    <a:masterClrMapping/>
  </p:clrMapOvr>
  <p:transition spd="slow">
    <p:pull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27735" y="335915"/>
            <a:ext cx="7712710" cy="4338320"/>
          </a:xfrm>
          <a:prstGeom prst="rect">
            <a:avLst/>
          </a:prstGeom>
          <a:noFill/>
        </p:spPr>
        <p:txBody>
          <a:bodyPr wrap="square" rtlCol="0" anchor="t">
            <a:spAutoFit/>
          </a:bodyPr>
          <a:p>
            <a:pPr algn="just" eaLnBrk="1" hangingPunct="1">
              <a:lnSpc>
                <a:spcPct val="150000"/>
              </a:lnSpc>
              <a:spcBef>
                <a:spcPct val="0"/>
              </a:spcBef>
              <a:buClr>
                <a:schemeClr val="accent2"/>
              </a:buClr>
              <a:buSzPct val="60000"/>
              <a:buFont typeface="Wingdings" panose="05000000000000000000" pitchFamily="2" charset="2"/>
            </a:pPr>
            <a:r>
              <a:rPr sz="2400">
                <a:solidFill>
                  <a:srgbClr val="FF0000"/>
                </a:solidFill>
                <a:latin typeface="Times New Roman" panose="02020603050405020304" pitchFamily="18" charset="0"/>
                <a:cs typeface="Times New Roman" panose="02020603050405020304" pitchFamily="18" charset="0"/>
                <a:sym typeface="+mn-ea"/>
              </a:rPr>
              <a:t>Điều 82 Luật Hôn nhân v</a:t>
            </a:r>
            <a:r>
              <a:rPr sz="2400">
                <a:solidFill>
                  <a:srgbClr val="FF0000"/>
                </a:solidFill>
                <a:latin typeface="Times New Roman" panose="02020603050405020304" pitchFamily="18" charset="0"/>
                <a:ea typeface="Times New Roman" panose="02020603050405020304" pitchFamily="18" charset="0"/>
                <a:sym typeface="+mn-ea"/>
              </a:rPr>
              <a:t>à</a:t>
            </a:r>
            <a:r>
              <a:rPr sz="2400">
                <a:solidFill>
                  <a:srgbClr val="FF0000"/>
                </a:solidFill>
                <a:latin typeface="Times New Roman" panose="02020603050405020304" pitchFamily="18" charset="0"/>
                <a:cs typeface="Times New Roman" panose="02020603050405020304" pitchFamily="18" charset="0"/>
                <a:sym typeface="+mn-ea"/>
              </a:rPr>
              <a:t> gia đình 2014</a:t>
            </a:r>
            <a:endParaRPr sz="2400">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400">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cs typeface="Times New Roman" panose="02020603050405020304" pitchFamily="18" charset="0"/>
                <a:sym typeface="+mn-ea"/>
              </a:rPr>
              <a:t>“Sau khi ly hôn, người không trực tiếp nuôi con có quyền, nghĩa vụ thăm non con m</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 không ai được cản trở”</a:t>
            </a:r>
            <a:endParaRPr sz="2400" i="1">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endParaRPr sz="2400" i="1">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400">
                <a:latin typeface="Times New Roman" panose="02020603050405020304" pitchFamily="18" charset="0"/>
                <a:cs typeface="Times New Roman" panose="02020603050405020304" pitchFamily="18" charset="0"/>
                <a:sym typeface="Wingdings" panose="05000000000000000000" pitchFamily="2" charset="2"/>
              </a:rPr>
              <a:t> </a:t>
            </a:r>
            <a:r>
              <a:rPr sz="2400" i="1">
                <a:latin typeface="Times New Roman" panose="02020603050405020304" pitchFamily="18" charset="0"/>
                <a:cs typeface="Times New Roman" panose="02020603050405020304" pitchFamily="18" charset="0"/>
                <a:sym typeface="Wingdings" panose="05000000000000000000" pitchFamily="2" charset="2"/>
              </a:rPr>
              <a:t>Ai? Khi n</a:t>
            </a:r>
            <a:r>
              <a:rPr sz="2400" i="1">
                <a:latin typeface="Times New Roman" panose="02020603050405020304" pitchFamily="18" charset="0"/>
                <a:ea typeface="Times New Roman" panose="02020603050405020304" pitchFamily="18" charset="0"/>
                <a:sym typeface="Wingdings" panose="05000000000000000000" pitchFamily="2" charset="2"/>
              </a:rPr>
              <a:t>à</a:t>
            </a:r>
            <a:r>
              <a:rPr sz="2400" i="1">
                <a:latin typeface="Times New Roman" panose="02020603050405020304" pitchFamily="18" charset="0"/>
                <a:cs typeface="Times New Roman" panose="02020603050405020304" pitchFamily="18" charset="0"/>
                <a:sym typeface="Wingdings" panose="05000000000000000000" pitchFamily="2" charset="2"/>
              </a:rPr>
              <a:t>o?</a:t>
            </a:r>
            <a:endParaRPr sz="24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50000"/>
              </a:lnSpc>
              <a:spcBef>
                <a:spcPct val="0"/>
              </a:spcBef>
              <a:buClr>
                <a:schemeClr val="accent2"/>
              </a:buClr>
              <a:buSzPct val="60000"/>
              <a:buFont typeface="Wingdings" panose="05000000000000000000" pitchFamily="2" charset="2"/>
              <a:buNone/>
            </a:pPr>
            <a:r>
              <a:rPr sz="2400" i="1">
                <a:solidFill>
                  <a:srgbClr val="7030A0"/>
                </a:solidFill>
                <a:latin typeface="Times New Roman" panose="02020603050405020304" pitchFamily="18" charset="0"/>
                <a:cs typeface="Times New Roman" panose="02020603050405020304" pitchFamily="18" charset="0"/>
                <a:sym typeface="+mn-ea"/>
              </a:rPr>
              <a:t>	</a:t>
            </a:r>
            <a:r>
              <a:rPr sz="2400" i="1" u="sng">
                <a:solidFill>
                  <a:srgbClr val="7030A0"/>
                </a:solidFill>
                <a:latin typeface="Times New Roman" panose="02020603050405020304" pitchFamily="18" charset="0"/>
                <a:cs typeface="Times New Roman" panose="02020603050405020304" pitchFamily="18" charset="0"/>
                <a:sym typeface="+mn-ea"/>
              </a:rPr>
              <a:t>“Sau khi ly hôn, </a:t>
            </a:r>
            <a:r>
              <a:rPr sz="2400" i="1" u="sng">
                <a:solidFill>
                  <a:srgbClr val="FF0000"/>
                </a:solidFill>
                <a:latin typeface="Times New Roman" panose="02020603050405020304" pitchFamily="18" charset="0"/>
                <a:cs typeface="Times New Roman" panose="02020603050405020304" pitchFamily="18" charset="0"/>
                <a:sym typeface="+mn-ea"/>
              </a:rPr>
              <a:t>người không trực tiếp nuôi con</a:t>
            </a:r>
            <a:r>
              <a:rPr sz="2400" i="1">
                <a:solidFill>
                  <a:srgbClr val="FF0000"/>
                </a:solidFill>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cs typeface="Times New Roman" panose="02020603050405020304" pitchFamily="18" charset="0"/>
                <a:sym typeface="+mn-ea"/>
              </a:rPr>
              <a:t>có quyền, nghĩa vụ thăm non con m</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 không ai được cản trở”</a:t>
            </a:r>
            <a:endParaRPr sz="2400" i="1">
              <a:latin typeface="Times New Roman" panose="02020603050405020304" pitchFamily="18" charset="0"/>
              <a:cs typeface="Times New Roman" panose="02020603050405020304" pitchFamily="18" charset="0"/>
            </a:endParaRPr>
          </a:p>
          <a:p>
            <a:endParaRPr lang="en-US" sz="2400"/>
          </a:p>
        </p:txBody>
      </p:sp>
    </p:spTree>
  </p:cSld>
  <p:clrMapOvr>
    <a:masterClrMapping/>
  </p:clrMapOvr>
  <p:transition spd="slow">
    <p:pull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2000" y="304800"/>
            <a:ext cx="7504430" cy="5631180"/>
          </a:xfrm>
          <a:prstGeom prst="rect">
            <a:avLst/>
          </a:prstGeom>
          <a:noFill/>
        </p:spPr>
        <p:txBody>
          <a:bodyPr wrap="square" rtlCol="0" anchor="t">
            <a:spAutoFit/>
          </a:bodyPr>
          <a:p>
            <a:pPr algn="just" eaLnBrk="1" hangingPunct="1">
              <a:lnSpc>
                <a:spcPct val="150000"/>
              </a:lnSpc>
              <a:spcBef>
                <a:spcPct val="0"/>
              </a:spcBef>
              <a:buClr>
                <a:schemeClr val="accent2"/>
              </a:buClr>
              <a:buSzPct val="60000"/>
              <a:buFont typeface="Wingdings" panose="05000000000000000000" pitchFamily="2" charset="2"/>
            </a:pPr>
            <a:r>
              <a:rPr sz="2400">
                <a:solidFill>
                  <a:srgbClr val="FF0000"/>
                </a:solidFill>
                <a:latin typeface="Times New Roman" panose="02020603050405020304" pitchFamily="18" charset="0"/>
                <a:cs typeface="Times New Roman" panose="02020603050405020304" pitchFamily="18" charset="0"/>
                <a:sym typeface="+mn-ea"/>
              </a:rPr>
              <a:t>Khoản 3 Điều 24 Luật Hôn nhân v</a:t>
            </a:r>
            <a:r>
              <a:rPr sz="2400">
                <a:solidFill>
                  <a:srgbClr val="FF0000"/>
                </a:solidFill>
                <a:latin typeface="Times New Roman" panose="02020603050405020304" pitchFamily="18" charset="0"/>
                <a:ea typeface="Times New Roman" panose="02020603050405020304" pitchFamily="18" charset="0"/>
                <a:sym typeface="+mn-ea"/>
              </a:rPr>
              <a:t>à</a:t>
            </a:r>
            <a:r>
              <a:rPr sz="2400">
                <a:solidFill>
                  <a:srgbClr val="FF0000"/>
                </a:solidFill>
                <a:latin typeface="Times New Roman" panose="02020603050405020304" pitchFamily="18" charset="0"/>
                <a:cs typeface="Times New Roman" panose="02020603050405020304" pitchFamily="18" charset="0"/>
                <a:sym typeface="+mn-ea"/>
              </a:rPr>
              <a:t> gia đình 2014</a:t>
            </a:r>
            <a:endParaRPr sz="2400">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400">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cs typeface="Times New Roman" panose="02020603050405020304" pitchFamily="18" charset="0"/>
                <a:sym typeface="+mn-ea"/>
              </a:rPr>
              <a:t>“Trong trường hợp cha mẹ còn sống nhưng không có điều kiện trực tiếp nuôi dưỡng, chăm sóc, giáo dục con chưa th</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nh niên, con đã trưởng th</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nh mất năng lực h</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nh vi dân sự thì cha mẹ có thể cử người khác giám hộ cho con”</a:t>
            </a:r>
            <a:endParaRPr sz="2400" i="1">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Char char="à"/>
            </a:pPr>
            <a:r>
              <a:rPr sz="2400" i="1">
                <a:latin typeface="Times New Roman" panose="02020603050405020304" pitchFamily="18" charset="0"/>
                <a:cs typeface="Times New Roman" panose="02020603050405020304" pitchFamily="18" charset="0"/>
                <a:sym typeface="Wingdings" panose="05000000000000000000" pitchFamily="2" charset="2"/>
              </a:rPr>
              <a:t>Ai? Điều kiện ho</a:t>
            </a:r>
            <a:r>
              <a:rPr sz="2400" i="1">
                <a:latin typeface="Times New Roman" panose="02020603050405020304" pitchFamily="18" charset="0"/>
                <a:ea typeface="Times New Roman" panose="02020603050405020304" pitchFamily="18" charset="0"/>
                <a:sym typeface="Wingdings" panose="05000000000000000000" pitchFamily="2" charset="2"/>
              </a:rPr>
              <a:t>à</a:t>
            </a:r>
            <a:r>
              <a:rPr sz="2400" i="1">
                <a:latin typeface="Times New Roman" panose="02020603050405020304" pitchFamily="18" charset="0"/>
                <a:cs typeface="Times New Roman" panose="02020603050405020304" pitchFamily="18" charset="0"/>
                <a:sym typeface="Wingdings" panose="05000000000000000000" pitchFamily="2" charset="2"/>
              </a:rPr>
              <a:t>n cảnh n</a:t>
            </a:r>
            <a:r>
              <a:rPr sz="2400" i="1">
                <a:latin typeface="Times New Roman" panose="02020603050405020304" pitchFamily="18" charset="0"/>
                <a:ea typeface="Times New Roman" panose="02020603050405020304" pitchFamily="18" charset="0"/>
                <a:sym typeface="Wingdings" panose="05000000000000000000" pitchFamily="2" charset="2"/>
              </a:rPr>
              <a:t>à</a:t>
            </a:r>
            <a:r>
              <a:rPr sz="2400" i="1">
                <a:latin typeface="Times New Roman" panose="02020603050405020304" pitchFamily="18" charset="0"/>
                <a:cs typeface="Times New Roman" panose="02020603050405020304" pitchFamily="18" charset="0"/>
                <a:sym typeface="Wingdings" panose="05000000000000000000" pitchFamily="2" charset="2"/>
              </a:rPr>
              <a:t>o?</a:t>
            </a:r>
            <a:endParaRPr sz="24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50000"/>
              </a:lnSpc>
              <a:spcBef>
                <a:spcPct val="0"/>
              </a:spcBef>
              <a:buClr>
                <a:schemeClr val="accent2"/>
              </a:buClr>
              <a:buSzPct val="60000"/>
              <a:buFont typeface="Wingdings" panose="05000000000000000000" pitchFamily="2" charset="2"/>
              <a:buNone/>
            </a:pPr>
            <a:r>
              <a:rPr sz="2400">
                <a:latin typeface="Times New Roman" panose="02020603050405020304" pitchFamily="18" charset="0"/>
                <a:cs typeface="Times New Roman" panose="02020603050405020304" pitchFamily="18" charset="0"/>
                <a:sym typeface="+mn-ea"/>
              </a:rPr>
              <a:t>	</a:t>
            </a:r>
            <a:r>
              <a:rPr sz="2400" i="1" u="sng">
                <a:solidFill>
                  <a:srgbClr val="7030A0"/>
                </a:solidFill>
                <a:latin typeface="Times New Roman" panose="02020603050405020304" pitchFamily="18" charset="0"/>
                <a:cs typeface="Times New Roman" panose="02020603050405020304" pitchFamily="18" charset="0"/>
                <a:sym typeface="+mn-ea"/>
              </a:rPr>
              <a:t>“Trong trường hợp cha mẹ còn sống nhưng không có điều kiện trực tiếp nuôi dưỡng, chăm sóc, giáo dục con chưa th</a:t>
            </a:r>
            <a:r>
              <a:rPr sz="2400" i="1" u="sng">
                <a:solidFill>
                  <a:srgbClr val="7030A0"/>
                </a:solidFill>
                <a:latin typeface="Times New Roman" panose="02020603050405020304" pitchFamily="18" charset="0"/>
                <a:ea typeface="Times New Roman" panose="02020603050405020304" pitchFamily="18" charset="0"/>
                <a:sym typeface="+mn-ea"/>
              </a:rPr>
              <a:t>à</a:t>
            </a:r>
            <a:r>
              <a:rPr sz="2400" i="1" u="sng">
                <a:solidFill>
                  <a:srgbClr val="7030A0"/>
                </a:solidFill>
                <a:latin typeface="Times New Roman" panose="02020603050405020304" pitchFamily="18" charset="0"/>
                <a:cs typeface="Times New Roman" panose="02020603050405020304" pitchFamily="18" charset="0"/>
                <a:sym typeface="+mn-ea"/>
              </a:rPr>
              <a:t>nh niên, con đã trưởng th</a:t>
            </a:r>
            <a:r>
              <a:rPr sz="2400" i="1" u="sng">
                <a:solidFill>
                  <a:srgbClr val="7030A0"/>
                </a:solidFill>
                <a:latin typeface="Times New Roman" panose="02020603050405020304" pitchFamily="18" charset="0"/>
                <a:ea typeface="Times New Roman" panose="02020603050405020304" pitchFamily="18" charset="0"/>
                <a:sym typeface="+mn-ea"/>
              </a:rPr>
              <a:t>à</a:t>
            </a:r>
            <a:r>
              <a:rPr sz="2400" i="1" u="sng">
                <a:solidFill>
                  <a:srgbClr val="7030A0"/>
                </a:solidFill>
                <a:latin typeface="Times New Roman" panose="02020603050405020304" pitchFamily="18" charset="0"/>
                <a:cs typeface="Times New Roman" panose="02020603050405020304" pitchFamily="18" charset="0"/>
                <a:sym typeface="+mn-ea"/>
              </a:rPr>
              <a:t>nh mất năng lực h</a:t>
            </a:r>
            <a:r>
              <a:rPr sz="2400" i="1" u="sng">
                <a:solidFill>
                  <a:srgbClr val="7030A0"/>
                </a:solidFill>
                <a:latin typeface="Times New Roman" panose="02020603050405020304" pitchFamily="18" charset="0"/>
                <a:ea typeface="Times New Roman" panose="02020603050405020304" pitchFamily="18" charset="0"/>
                <a:sym typeface="+mn-ea"/>
              </a:rPr>
              <a:t>à</a:t>
            </a:r>
            <a:r>
              <a:rPr sz="2400" i="1" u="sng">
                <a:solidFill>
                  <a:srgbClr val="7030A0"/>
                </a:solidFill>
                <a:latin typeface="Times New Roman" panose="02020603050405020304" pitchFamily="18" charset="0"/>
                <a:cs typeface="Times New Roman" panose="02020603050405020304" pitchFamily="18" charset="0"/>
                <a:sym typeface="+mn-ea"/>
              </a:rPr>
              <a:t>nh vi dân sự </a:t>
            </a:r>
            <a:r>
              <a:rPr sz="2400" i="1" u="sng">
                <a:solidFill>
                  <a:srgbClr val="C00000"/>
                </a:solidFill>
                <a:latin typeface="Times New Roman" panose="02020603050405020304" pitchFamily="18" charset="0"/>
                <a:cs typeface="Times New Roman" panose="02020603050405020304" pitchFamily="18" charset="0"/>
                <a:sym typeface="+mn-ea"/>
              </a:rPr>
              <a:t>thì cha mẹ </a:t>
            </a:r>
            <a:endParaRPr lang="en-US" sz="2400"/>
          </a:p>
        </p:txBody>
      </p:sp>
    </p:spTree>
  </p:cSld>
  <p:clrMapOvr>
    <a:masterClrMapping/>
  </p:clrMapOvr>
  <p:transition spd="slow">
    <p:pull dir="l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7375" y="609600"/>
            <a:ext cx="7635875" cy="5631180"/>
          </a:xfrm>
          <a:prstGeom prst="rect">
            <a:avLst/>
          </a:prstGeom>
          <a:noFill/>
        </p:spPr>
        <p:txBody>
          <a:bodyPr wrap="square" rtlCol="0" anchor="t">
            <a:spAutoFit/>
          </a:bodyPr>
          <a:p>
            <a:pPr algn="just" eaLnBrk="1" hangingPunct="1">
              <a:lnSpc>
                <a:spcPct val="150000"/>
              </a:lnSpc>
              <a:spcBef>
                <a:spcPct val="0"/>
              </a:spcBef>
              <a:buClr>
                <a:schemeClr val="accent2"/>
              </a:buClr>
              <a:buSzPct val="60000"/>
              <a:buFont typeface="Wingdings" panose="05000000000000000000" pitchFamily="2" charset="2"/>
            </a:pPr>
            <a:r>
              <a:rPr sz="2400">
                <a:latin typeface="Times New Roman" panose="02020603050405020304" pitchFamily="18" charset="0"/>
                <a:cs typeface="Times New Roman" panose="02020603050405020304" pitchFamily="18" charset="0"/>
                <a:sym typeface="+mn-ea"/>
              </a:rPr>
              <a:t>Khoản 2 Điều 655 Bộ luật dân sự 2015</a:t>
            </a:r>
            <a:endParaRPr sz="240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400">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cs typeface="Times New Roman" panose="02020603050405020304" pitchFamily="18" charset="0"/>
                <a:sym typeface="+mn-ea"/>
              </a:rPr>
              <a:t>“</a:t>
            </a:r>
            <a:r>
              <a:rPr sz="2400" i="1" u="sng">
                <a:solidFill>
                  <a:srgbClr val="002060"/>
                </a:solidFill>
                <a:latin typeface="Times New Roman" panose="02020603050405020304" pitchFamily="18" charset="0"/>
                <a:cs typeface="Times New Roman" panose="02020603050405020304" pitchFamily="18" charset="0"/>
                <a:sym typeface="+mn-ea"/>
              </a:rPr>
              <a:t>Trong trường hợp vợ, chồng xin ly hôn m</a:t>
            </a:r>
            <a:r>
              <a:rPr sz="2400" i="1" u="sng">
                <a:solidFill>
                  <a:srgbClr val="002060"/>
                </a:solidFill>
                <a:latin typeface="Times New Roman" panose="02020603050405020304" pitchFamily="18" charset="0"/>
                <a:ea typeface="Times New Roman" panose="02020603050405020304" pitchFamily="18" charset="0"/>
                <a:sym typeface="+mn-ea"/>
              </a:rPr>
              <a:t>à</a:t>
            </a:r>
            <a:r>
              <a:rPr sz="2400" i="1" u="sng">
                <a:solidFill>
                  <a:srgbClr val="002060"/>
                </a:solidFill>
                <a:latin typeface="Times New Roman" panose="02020603050405020304" pitchFamily="18" charset="0"/>
                <a:cs typeface="Times New Roman" panose="02020603050405020304" pitchFamily="18" charset="0"/>
                <a:sym typeface="+mn-ea"/>
              </a:rPr>
              <a:t> chưa được hoặc đã được Tòa án cho ly hôn bằng bản án hoặc quyết định chưa có hiệu lực pháp luật, nếu một người chết thì người còn sống </a:t>
            </a:r>
            <a:r>
              <a:rPr sz="2400" i="1">
                <a:latin typeface="Times New Roman" panose="02020603050405020304" pitchFamily="18" charset="0"/>
                <a:cs typeface="Times New Roman" panose="02020603050405020304" pitchFamily="18" charset="0"/>
                <a:sym typeface="+mn-ea"/>
              </a:rPr>
              <a:t>vẫn được thừa kế di sản”</a:t>
            </a:r>
            <a:endParaRPr sz="24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5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Wingdings" panose="05000000000000000000" pitchFamily="2" charset="2"/>
              </a:rPr>
              <a:t> Điều kiện ho</a:t>
            </a:r>
            <a:r>
              <a:rPr sz="2400" i="1">
                <a:latin typeface="Times New Roman" panose="02020603050405020304" pitchFamily="18" charset="0"/>
                <a:ea typeface="Times New Roman" panose="02020603050405020304" pitchFamily="18" charset="0"/>
                <a:sym typeface="Wingdings" panose="05000000000000000000" pitchFamily="2" charset="2"/>
              </a:rPr>
              <a:t>à</a:t>
            </a:r>
            <a:r>
              <a:rPr sz="2400" i="1">
                <a:latin typeface="Times New Roman" panose="02020603050405020304" pitchFamily="18" charset="0"/>
                <a:cs typeface="Times New Roman" panose="02020603050405020304" pitchFamily="18" charset="0"/>
                <a:sym typeface="Wingdings" panose="05000000000000000000" pitchFamily="2" charset="2"/>
              </a:rPr>
              <a:t>n cảnh phức tạp?</a:t>
            </a:r>
            <a:endParaRPr sz="24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5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Vợ chồng xin ly hôn;</a:t>
            </a:r>
            <a:endParaRPr sz="240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Chưa được hoặc đã được Tòa án cho ly hôn bằng BA hoặc QĐ đã có hiệu lực PL;</a:t>
            </a:r>
            <a:endParaRPr sz="240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mn-ea"/>
              </a:rPr>
              <a:t>- </a:t>
            </a:r>
            <a:r>
              <a:rPr sz="2400">
                <a:latin typeface="Times New Roman" panose="02020603050405020304" pitchFamily="18" charset="0"/>
                <a:cs typeface="Times New Roman" panose="02020603050405020304" pitchFamily="18" charset="0"/>
                <a:sym typeface="+mn-ea"/>
              </a:rPr>
              <a:t>Nếu một người chết.</a:t>
            </a:r>
            <a:endParaRPr lang="en-US" sz="2400"/>
          </a:p>
        </p:txBody>
      </p:sp>
    </p:spTree>
  </p:cSld>
  <p:clrMapOvr>
    <a:masterClrMapping/>
  </p:clrMapOvr>
  <p:transition spd="slow">
    <p:pull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52400" y="3505200"/>
            <a:ext cx="458032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701" y="181099"/>
            <a:ext cx="4553699" cy="3019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644" t="2226" r="1409" b="8924"/>
          <a:stretch>
            <a:fillRect/>
          </a:stretch>
        </p:blipFill>
        <p:spPr bwMode="auto">
          <a:xfrm>
            <a:off x="4876800" y="-76200"/>
            <a:ext cx="3886200" cy="3648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494" t="19561" r="24870"/>
          <a:stretch>
            <a:fillRect/>
          </a:stretch>
        </p:blipFill>
        <p:spPr bwMode="auto">
          <a:xfrm>
            <a:off x="4800600" y="3276600"/>
            <a:ext cx="4114800" cy="338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barn(inVertical)">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 calcmode="lin" valueType="num">
                                      <p:cBhvr>
                                        <p:cTn id="22" dur="500" fill="hold"/>
                                        <p:tgtEl>
                                          <p:spTgt spid="2050"/>
                                        </p:tgtEl>
                                        <p:attrNameLst>
                                          <p:attrName>ppt_w</p:attrName>
                                        </p:attrNameLst>
                                      </p:cBhvr>
                                      <p:tavLst>
                                        <p:tav tm="0">
                                          <p:val>
                                            <p:fltVal val="0"/>
                                          </p:val>
                                        </p:tav>
                                        <p:tav tm="100000">
                                          <p:val>
                                            <p:strVal val="#ppt_w"/>
                                          </p:val>
                                        </p:tav>
                                      </p:tavLst>
                                    </p:anim>
                                    <p:anim calcmode="lin" valueType="num">
                                      <p:cBhvr>
                                        <p:cTn id="23" dur="500" fill="hold"/>
                                        <p:tgtEl>
                                          <p:spTgt spid="2050"/>
                                        </p:tgtEl>
                                        <p:attrNameLst>
                                          <p:attrName>ppt_h</p:attrName>
                                        </p:attrNameLst>
                                      </p:cBhvr>
                                      <p:tavLst>
                                        <p:tav tm="0">
                                          <p:val>
                                            <p:fltVal val="0"/>
                                          </p:val>
                                        </p:tav>
                                        <p:tav tm="100000">
                                          <p:val>
                                            <p:strVal val="#ppt_h"/>
                                          </p:val>
                                        </p:tav>
                                      </p:tavLst>
                                    </p:anim>
                                    <p:animEffect transition="in" filter="fade">
                                      <p:cBhvr>
                                        <p:cTn id="2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8200" y="533400"/>
            <a:ext cx="7415530" cy="6661150"/>
          </a:xfrm>
          <a:prstGeom prst="rect">
            <a:avLst/>
          </a:prstGeom>
          <a:noFill/>
        </p:spPr>
        <p:txBody>
          <a:bodyPr wrap="square" rtlCol="0" anchor="t">
            <a:spAutoFit/>
          </a:bodyPr>
          <a:p>
            <a:pPr marL="0" indent="0" algn="just" eaLnBrk="1" hangingPunct="1">
              <a:lnSpc>
                <a:spcPct val="130000"/>
              </a:lnSpc>
              <a:buClr>
                <a:schemeClr val="accent2"/>
              </a:buClr>
              <a:buSzPct val="60000"/>
              <a:buFont typeface="Wingdings" panose="05000000000000000000" pitchFamily="2" charset="2"/>
              <a:buNone/>
            </a:pPr>
            <a:r>
              <a:rPr sz="2400" u="sng">
                <a:solidFill>
                  <a:srgbClr val="FF0000"/>
                </a:solidFill>
                <a:latin typeface="Times New Roman" panose="02020603050405020304" pitchFamily="18" charset="0"/>
                <a:cs typeface="Times New Roman" panose="02020603050405020304" pitchFamily="18" charset="0"/>
                <a:sym typeface="+mn-ea"/>
              </a:rPr>
              <a:t>Nhận biết </a:t>
            </a:r>
            <a:r>
              <a:rPr lang="vi-VN" sz="2400" u="sng">
                <a:solidFill>
                  <a:srgbClr val="FF0000"/>
                </a:solidFill>
                <a:latin typeface="Times New Roman" panose="02020603050405020304" pitchFamily="18" charset="0"/>
                <a:cs typeface="Times New Roman" panose="02020603050405020304" pitchFamily="18" charset="0"/>
                <a:sym typeface="+mn-ea"/>
              </a:rPr>
              <a:t>p</a:t>
            </a:r>
            <a:r>
              <a:rPr sz="2400" u="sng">
                <a:solidFill>
                  <a:srgbClr val="FF0000"/>
                </a:solidFill>
                <a:latin typeface="Times New Roman" panose="02020603050405020304" pitchFamily="18" charset="0"/>
                <a:cs typeface="Times New Roman" panose="02020603050405020304" pitchFamily="18" charset="0"/>
                <a:sym typeface="+mn-ea"/>
              </a:rPr>
              <a:t>hần quy định</a:t>
            </a:r>
            <a:r>
              <a:rPr sz="2400">
                <a:solidFill>
                  <a:srgbClr val="FF0000"/>
                </a:solidFill>
                <a:latin typeface="Times New Roman" panose="02020603050405020304" pitchFamily="18" charset="0"/>
                <a:cs typeface="Times New Roman" panose="02020603050405020304" pitchFamily="18" charset="0"/>
                <a:sym typeface="+mn-ea"/>
              </a:rPr>
              <a:t> trả lời cho câu hỏi:</a:t>
            </a:r>
            <a:r>
              <a:rPr sz="2400" i="1">
                <a:solidFill>
                  <a:srgbClr val="FF0000"/>
                </a:solidFill>
                <a:sym typeface="+mn-ea"/>
              </a:rPr>
              <a:t> </a:t>
            </a:r>
            <a:r>
              <a:rPr sz="2400">
                <a:solidFill>
                  <a:srgbClr val="FF0000"/>
                </a:solidFill>
                <a:latin typeface="Times New Roman" panose="02020603050405020304" pitchFamily="18" charset="0"/>
                <a:cs typeface="Times New Roman" panose="02020603050405020304" pitchFamily="18" charset="0"/>
                <a:sym typeface="+mn-ea"/>
              </a:rPr>
              <a:t>Phải l</a:t>
            </a:r>
            <a:r>
              <a:rPr sz="2400">
                <a:solidFill>
                  <a:srgbClr val="FF0000"/>
                </a:solidFill>
                <a:latin typeface="Times New Roman" panose="02020603050405020304" pitchFamily="18" charset="0"/>
                <a:ea typeface="Times New Roman" panose="02020603050405020304" pitchFamily="18" charset="0"/>
                <a:sym typeface="+mn-ea"/>
              </a:rPr>
              <a:t>à</a:t>
            </a:r>
            <a:r>
              <a:rPr sz="2400">
                <a:solidFill>
                  <a:srgbClr val="FF0000"/>
                </a:solidFill>
                <a:latin typeface="Times New Roman" panose="02020603050405020304" pitchFamily="18" charset="0"/>
                <a:cs typeface="Times New Roman" panose="02020603050405020304" pitchFamily="18" charset="0"/>
                <a:sym typeface="+mn-ea"/>
              </a:rPr>
              <a:t>m gì? Được hoặc không được l</a:t>
            </a:r>
            <a:r>
              <a:rPr sz="2400">
                <a:solidFill>
                  <a:srgbClr val="FF0000"/>
                </a:solidFill>
                <a:latin typeface="Times New Roman" panose="02020603050405020304" pitchFamily="18" charset="0"/>
                <a:ea typeface="Times New Roman" panose="02020603050405020304" pitchFamily="18" charset="0"/>
                <a:sym typeface="+mn-ea"/>
              </a:rPr>
              <a:t>à</a:t>
            </a:r>
            <a:r>
              <a:rPr sz="2400">
                <a:solidFill>
                  <a:srgbClr val="FF0000"/>
                </a:solidFill>
                <a:latin typeface="Times New Roman" panose="02020603050405020304" pitchFamily="18" charset="0"/>
                <a:cs typeface="Times New Roman" panose="02020603050405020304" pitchFamily="18" charset="0"/>
                <a:sym typeface="+mn-ea"/>
              </a:rPr>
              <a:t>m gì? L</a:t>
            </a:r>
            <a:r>
              <a:rPr sz="2400">
                <a:solidFill>
                  <a:srgbClr val="FF0000"/>
                </a:solidFill>
                <a:latin typeface="Times New Roman" panose="02020603050405020304" pitchFamily="18" charset="0"/>
                <a:ea typeface="Times New Roman" panose="02020603050405020304" pitchFamily="18" charset="0"/>
                <a:sym typeface="+mn-ea"/>
              </a:rPr>
              <a:t>à</a:t>
            </a:r>
            <a:r>
              <a:rPr sz="2400">
                <a:solidFill>
                  <a:srgbClr val="FF0000"/>
                </a:solidFill>
                <a:latin typeface="Times New Roman" panose="02020603050405020304" pitchFamily="18" charset="0"/>
                <a:cs typeface="Times New Roman" panose="02020603050405020304" pitchFamily="18" charset="0"/>
                <a:sym typeface="+mn-ea"/>
              </a:rPr>
              <a:t>m như thế n</a:t>
            </a:r>
            <a:r>
              <a:rPr sz="2400">
                <a:solidFill>
                  <a:srgbClr val="FF0000"/>
                </a:solidFill>
                <a:latin typeface="Times New Roman" panose="02020603050405020304" pitchFamily="18" charset="0"/>
                <a:ea typeface="Times New Roman" panose="02020603050405020304" pitchFamily="18" charset="0"/>
                <a:sym typeface="+mn-ea"/>
              </a:rPr>
              <a:t>à</a:t>
            </a:r>
            <a:r>
              <a:rPr sz="2400">
                <a:solidFill>
                  <a:srgbClr val="FF0000"/>
                </a:solidFill>
                <a:latin typeface="Times New Roman" panose="02020603050405020304" pitchFamily="18" charset="0"/>
                <a:cs typeface="Times New Roman" panose="02020603050405020304" pitchFamily="18" charset="0"/>
                <a:sym typeface="+mn-ea"/>
              </a:rPr>
              <a:t>o?</a:t>
            </a:r>
            <a:endParaRPr sz="2400">
              <a:solidFill>
                <a:srgbClr val="FF0000"/>
              </a:solidFill>
              <a:latin typeface="Times New Roman" panose="02020603050405020304" pitchFamily="18" charset="0"/>
              <a:cs typeface="Times New Roman" panose="02020603050405020304" pitchFamily="18" charset="0"/>
            </a:endParaRPr>
          </a:p>
          <a:p>
            <a:pPr marL="0" indent="0" algn="just" eaLnBrk="1" hangingPunct="1">
              <a:lnSpc>
                <a:spcPct val="130000"/>
              </a:lnSpc>
              <a:buClr>
                <a:schemeClr val="accent2"/>
              </a:buClr>
              <a:buSzPct val="60000"/>
              <a:buFont typeface="Wingdings" panose="05000000000000000000" pitchFamily="2" charset="2"/>
              <a:buNone/>
            </a:pPr>
            <a:r>
              <a:rPr sz="2400">
                <a:solidFill>
                  <a:srgbClr val="FF0000"/>
                </a:solidFill>
                <a:latin typeface="Times New Roman" panose="02020603050405020304" pitchFamily="18" charset="0"/>
                <a:cs typeface="Times New Roman" panose="02020603050405020304" pitchFamily="18" charset="0"/>
                <a:sym typeface="+mn-ea"/>
              </a:rPr>
              <a:t>Bắt đầu bằng những từ ngữ: cấm, không được, được, phải, có, thì</a:t>
            </a:r>
            <a:r>
              <a:rPr sz="2400">
                <a:solidFill>
                  <a:srgbClr val="FF0000"/>
                </a:solidFill>
                <a:latin typeface="Times New Roman" panose="02020603050405020304" pitchFamily="18" charset="0"/>
                <a:ea typeface="Times New Roman" panose="02020603050405020304" pitchFamily="18" charset="0"/>
                <a:sym typeface="+mn-ea"/>
              </a:rPr>
              <a:t>…</a:t>
            </a:r>
            <a:endParaRPr sz="2400">
              <a:solidFill>
                <a:srgbClr val="FF0000"/>
              </a:solidFill>
              <a:latin typeface="Times New Roman" panose="02020603050405020304" pitchFamily="18" charset="0"/>
              <a:ea typeface="Times New Roman" panose="02020603050405020304" pitchFamily="18" charset="0"/>
            </a:endParaRPr>
          </a:p>
          <a:p>
            <a:pPr algn="just" eaLnBrk="1" hangingPunct="1">
              <a:lnSpc>
                <a:spcPct val="140000"/>
              </a:lnSpc>
              <a:spcBef>
                <a:spcPct val="0"/>
              </a:spcBef>
              <a:buClr>
                <a:schemeClr val="accent2"/>
              </a:buClr>
              <a:buSzPct val="60000"/>
              <a:buFontTx/>
              <a:buChar char="-"/>
            </a:pPr>
            <a:r>
              <a:rPr lang="vi-VN" sz="2400">
                <a:latin typeface="Times New Roman" panose="02020603050405020304" pitchFamily="18" charset="0"/>
                <a:cs typeface="Times New Roman" panose="02020603050405020304" pitchFamily="18" charset="0"/>
                <a:sym typeface="+mn-ea"/>
              </a:rPr>
              <a:t>Ví dụ: </a:t>
            </a:r>
            <a:r>
              <a:rPr sz="2400">
                <a:latin typeface="Times New Roman" panose="02020603050405020304" pitchFamily="18" charset="0"/>
                <a:cs typeface="Times New Roman" panose="02020603050405020304" pitchFamily="18" charset="0"/>
                <a:sym typeface="+mn-ea"/>
              </a:rPr>
              <a:t>Khoản 2 Điều 26 Luật giao thông 2008:</a:t>
            </a:r>
            <a:endParaRPr sz="2400">
              <a:latin typeface="Times New Roman" panose="02020603050405020304" pitchFamily="18" charset="0"/>
              <a:cs typeface="Times New Roman" panose="02020603050405020304" pitchFamily="18" charset="0"/>
            </a:endParaRPr>
          </a:p>
          <a:p>
            <a:pPr algn="just" eaLnBrk="1" hangingPunct="1">
              <a:lnSpc>
                <a:spcPct val="14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mn-ea"/>
              </a:rPr>
              <a:t>“</a:t>
            </a:r>
            <a:r>
              <a:rPr lang="vi-VN" altLang="x-none" sz="2400">
                <a:latin typeface="Times New Roman" panose="02020603050405020304" pitchFamily="18" charset="0"/>
                <a:cs typeface="Times New Roman" panose="02020603050405020304" pitchFamily="18" charset="0"/>
                <a:sym typeface="+mn-ea"/>
              </a:rPr>
              <a:t>Người lái xe, người điều khiển xe máy chuyên dùng</a:t>
            </a:r>
            <a:r>
              <a:rPr lang="vi-VN" altLang="x-none" sz="2400" i="1">
                <a:latin typeface="Times New Roman" panose="02020603050405020304" pitchFamily="18" charset="0"/>
                <a:cs typeface="Times New Roman" panose="02020603050405020304" pitchFamily="18" charset="0"/>
                <a:sym typeface="+mn-ea"/>
              </a:rPr>
              <a:t> </a:t>
            </a:r>
            <a:r>
              <a:rPr lang="vi-VN" altLang="x-none" sz="2400">
                <a:latin typeface="Times New Roman" panose="02020603050405020304" pitchFamily="18" charset="0"/>
                <a:cs typeface="Times New Roman" panose="02020603050405020304" pitchFamily="18" charset="0"/>
                <a:sym typeface="+mn-ea"/>
              </a:rPr>
              <a:t>phải cho xe chạy cách nhau một khoảng cách an to</a:t>
            </a:r>
            <a:r>
              <a:rPr lang="vi-VN" altLang="x-none" sz="2400">
                <a:latin typeface="Times New Roman" panose="02020603050405020304" pitchFamily="18" charset="0"/>
                <a:ea typeface="Times New Roman" panose="02020603050405020304" pitchFamily="18" charset="0"/>
                <a:sym typeface="+mn-ea"/>
              </a:rPr>
              <a:t>à</a:t>
            </a:r>
            <a:r>
              <a:rPr lang="vi-VN" altLang="x-none" sz="2400">
                <a:latin typeface="Times New Roman" panose="02020603050405020304" pitchFamily="18" charset="0"/>
                <a:cs typeface="Times New Roman" panose="02020603050405020304" pitchFamily="18" charset="0"/>
                <a:sym typeface="+mn-ea"/>
              </a:rPr>
              <a:t>n</a:t>
            </a:r>
            <a:r>
              <a:rPr lang="vi-VN" altLang="x-none" sz="2400" i="1">
                <a:latin typeface="Times New Roman" panose="02020603050405020304" pitchFamily="18" charset="0"/>
                <a:cs typeface="Times New Roman" panose="02020603050405020304" pitchFamily="18" charset="0"/>
                <a:sym typeface="+mn-ea"/>
              </a:rPr>
              <a:t> </a:t>
            </a:r>
            <a:r>
              <a:rPr lang="vi-VN" altLang="x-none" sz="2400">
                <a:latin typeface="Times New Roman" panose="02020603050405020304" pitchFamily="18" charset="0"/>
                <a:cs typeface="Times New Roman" panose="02020603050405020304" pitchFamily="18" charset="0"/>
                <a:sym typeface="+mn-ea"/>
              </a:rPr>
              <a:t>ghi trên biển báo hiệu.</a:t>
            </a:r>
            <a:r>
              <a:rPr sz="2400" i="1">
                <a:latin typeface="Times New Roman" panose="02020603050405020304" pitchFamily="18" charset="0"/>
                <a:cs typeface="Times New Roman" panose="02020603050405020304" pitchFamily="18" charset="0"/>
                <a:sym typeface="+mn-ea"/>
              </a:rPr>
              <a:t>”</a:t>
            </a:r>
            <a:endParaRPr sz="2400" i="1">
              <a:latin typeface="Times New Roman" panose="02020603050405020304" pitchFamily="18" charset="0"/>
              <a:cs typeface="Times New Roman" panose="02020603050405020304" pitchFamily="18" charset="0"/>
            </a:endParaRPr>
          </a:p>
          <a:p>
            <a:pPr algn="just" eaLnBrk="1" hangingPunct="1">
              <a:lnSpc>
                <a:spcPct val="14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Wingdings" panose="05000000000000000000" pitchFamily="2" charset="2"/>
              </a:rPr>
              <a:t> Quy định bắt buộc (Phải l</a:t>
            </a:r>
            <a:r>
              <a:rPr sz="2400" i="1">
                <a:latin typeface="Times New Roman" panose="02020603050405020304" pitchFamily="18" charset="0"/>
                <a:ea typeface="Times New Roman" panose="02020603050405020304" pitchFamily="18" charset="0"/>
                <a:sym typeface="Wingdings" panose="05000000000000000000" pitchFamily="2" charset="2"/>
              </a:rPr>
              <a:t>à</a:t>
            </a:r>
            <a:r>
              <a:rPr sz="2400" i="1">
                <a:latin typeface="Times New Roman" panose="02020603050405020304" pitchFamily="18" charset="0"/>
                <a:cs typeface="Times New Roman" panose="02020603050405020304" pitchFamily="18" charset="0"/>
                <a:sym typeface="Wingdings" panose="05000000000000000000" pitchFamily="2" charset="2"/>
              </a:rPr>
              <a:t>m gì?)</a:t>
            </a:r>
            <a:endParaRPr sz="24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4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mn-ea"/>
              </a:rPr>
              <a:t>	“Người lái xe </a:t>
            </a:r>
            <a:r>
              <a:rPr sz="2400" i="1" u="sng">
                <a:solidFill>
                  <a:srgbClr val="002060"/>
                </a:solidFill>
                <a:latin typeface="Times New Roman" panose="02020603050405020304" pitchFamily="18" charset="0"/>
                <a:cs typeface="Times New Roman" panose="02020603050405020304" pitchFamily="18" charset="0"/>
                <a:sym typeface="+mn-ea"/>
              </a:rPr>
              <a:t>phải cho xe chạy cách nhau một khoảng an to</a:t>
            </a:r>
            <a:r>
              <a:rPr sz="2400" i="1" u="sng">
                <a:solidFill>
                  <a:srgbClr val="002060"/>
                </a:solidFill>
                <a:latin typeface="Times New Roman" panose="02020603050405020304" pitchFamily="18" charset="0"/>
                <a:ea typeface="Times New Roman" panose="02020603050405020304" pitchFamily="18" charset="0"/>
                <a:sym typeface="+mn-ea"/>
              </a:rPr>
              <a:t>à</a:t>
            </a:r>
            <a:r>
              <a:rPr sz="2400" i="1" u="sng">
                <a:solidFill>
                  <a:srgbClr val="002060"/>
                </a:solidFill>
                <a:latin typeface="Times New Roman" panose="02020603050405020304" pitchFamily="18" charset="0"/>
                <a:cs typeface="Times New Roman" panose="02020603050405020304" pitchFamily="18" charset="0"/>
                <a:sym typeface="+mn-ea"/>
              </a:rPr>
              <a:t>n”</a:t>
            </a:r>
            <a:endParaRPr sz="2400" i="1" u="sng">
              <a:solidFill>
                <a:srgbClr val="002060"/>
              </a:solidFill>
              <a:latin typeface="Times New Roman" panose="02020603050405020304" pitchFamily="18" charset="0"/>
              <a:cs typeface="Times New Roman" panose="02020603050405020304" pitchFamily="18" charset="0"/>
            </a:endParaRPr>
          </a:p>
          <a:p>
            <a:pPr algn="just" eaLnBrk="1" hangingPunct="1">
              <a:lnSpc>
                <a:spcPct val="140000"/>
              </a:lnSpc>
              <a:spcBef>
                <a:spcPct val="0"/>
              </a:spcBef>
              <a:buClr>
                <a:schemeClr val="accent2"/>
              </a:buClr>
              <a:buSzPct val="60000"/>
              <a:buFont typeface="Wingdings" panose="05000000000000000000" pitchFamily="2" charset="2"/>
              <a:buChar char="à"/>
            </a:pPr>
            <a:endParaRPr sz="2400" i="1">
              <a:latin typeface="Times New Roman" panose="02020603050405020304" pitchFamily="18" charset="0"/>
              <a:ea typeface="Times New Roman" panose="02020603050405020304" pitchFamily="18" charset="0"/>
            </a:endParaRPr>
          </a:p>
          <a:p>
            <a:pPr algn="just" eaLnBrk="1" hangingPunct="1">
              <a:lnSpc>
                <a:spcPct val="140000"/>
              </a:lnSpc>
              <a:spcBef>
                <a:spcPct val="0"/>
              </a:spcBef>
              <a:buClr>
                <a:schemeClr val="accent2"/>
              </a:buClr>
              <a:buSzPct val="60000"/>
              <a:buFont typeface="Wingdings" panose="05000000000000000000" pitchFamily="2" charset="2"/>
              <a:buChar char="à"/>
            </a:pPr>
            <a:endParaRPr lang="en-US" sz="2400"/>
          </a:p>
        </p:txBody>
      </p:sp>
    </p:spTree>
  </p:cSld>
  <p:clrMapOvr>
    <a:masterClrMapping/>
  </p:clrMapOvr>
  <p:transition spd="slow">
    <p:pull dir="l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66140" y="533400"/>
            <a:ext cx="7792720" cy="5367020"/>
          </a:xfrm>
          <a:prstGeom prst="rect">
            <a:avLst/>
          </a:prstGeom>
          <a:noFill/>
        </p:spPr>
        <p:txBody>
          <a:bodyPr wrap="square" rtlCol="0" anchor="t">
            <a:spAutoFit/>
          </a:bodyPr>
          <a:p>
            <a:pPr algn="just" eaLnBrk="1" hangingPunct="1">
              <a:lnSpc>
                <a:spcPct val="130000"/>
              </a:lnSpc>
              <a:spcBef>
                <a:spcPct val="0"/>
              </a:spcBef>
              <a:buClr>
                <a:schemeClr val="accent2"/>
              </a:buClr>
              <a:buSzPct val="60000"/>
              <a:buFont typeface="Wingdings" panose="05000000000000000000" pitchFamily="2" charset="2"/>
            </a:pPr>
            <a:r>
              <a:rPr sz="2400">
                <a:solidFill>
                  <a:srgbClr val="FF0000"/>
                </a:solidFill>
                <a:latin typeface="Times New Roman" panose="02020603050405020304" pitchFamily="18" charset="0"/>
                <a:cs typeface="Times New Roman" panose="02020603050405020304" pitchFamily="18" charset="0"/>
                <a:sym typeface="+mn-ea"/>
              </a:rPr>
              <a:t>Điều 39 Bộ luật dân sự 2015:</a:t>
            </a:r>
            <a:endParaRPr sz="2400">
              <a:solidFill>
                <a:srgbClr val="FF0000"/>
              </a:solidFill>
              <a:latin typeface="Times New Roman" panose="02020603050405020304" pitchFamily="18" charset="0"/>
              <a:cs typeface="Times New Roman" panose="02020603050405020304" pitchFamily="18" charset="0"/>
            </a:endParaRPr>
          </a:p>
          <a:p>
            <a:pPr algn="just" eaLnBrk="1" hangingPunct="1">
              <a:lnSpc>
                <a:spcPct val="130000"/>
              </a:lnSpc>
              <a:spcBef>
                <a:spcPct val="0"/>
              </a:spcBef>
              <a:buClr>
                <a:schemeClr val="accent2"/>
              </a:buClr>
              <a:buSzPct val="60000"/>
              <a:buFont typeface="Wingdings" panose="05000000000000000000" pitchFamily="2" charset="2"/>
              <a:buNone/>
            </a:pPr>
            <a:r>
              <a:rPr sz="2400">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cs typeface="Times New Roman" panose="02020603050405020304" pitchFamily="18" charset="0"/>
                <a:sym typeface="+mn-ea"/>
              </a:rPr>
              <a:t>“Cá nhân có quyền kết hôn, ly hôn, quyền bình đẳng của vợ chồng, quyền xác định cha, mẹ, con, quyền được nhận l</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m con nuôi, quyền nuôi con nuôi v</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 các quyền nhân thân khác trong quan hệ hôn nhân, quan hệ cha mẹ v</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 con v</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 quan hệ giữa các th</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nh viên gia đình”.</a:t>
            </a:r>
            <a:endParaRPr sz="2400" i="1">
              <a:latin typeface="Times New Roman" panose="02020603050405020304" pitchFamily="18" charset="0"/>
              <a:cs typeface="Times New Roman" panose="02020603050405020304" pitchFamily="18" charset="0"/>
            </a:endParaRPr>
          </a:p>
          <a:p>
            <a:pPr algn="just" eaLnBrk="1" hangingPunct="1">
              <a:lnSpc>
                <a:spcPct val="13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Wingdings" panose="05000000000000000000" pitchFamily="2" charset="2"/>
              </a:rPr>
              <a:t> Quy định cho phép (Được l</a:t>
            </a:r>
            <a:r>
              <a:rPr sz="2400" i="1">
                <a:latin typeface="Times New Roman" panose="02020603050405020304" pitchFamily="18" charset="0"/>
                <a:ea typeface="Times New Roman" panose="02020603050405020304" pitchFamily="18" charset="0"/>
                <a:sym typeface="Wingdings" panose="05000000000000000000" pitchFamily="2" charset="2"/>
              </a:rPr>
              <a:t>à</a:t>
            </a:r>
            <a:r>
              <a:rPr sz="2400" i="1">
                <a:latin typeface="Times New Roman" panose="02020603050405020304" pitchFamily="18" charset="0"/>
                <a:cs typeface="Times New Roman" panose="02020603050405020304" pitchFamily="18" charset="0"/>
                <a:sym typeface="Wingdings" panose="05000000000000000000" pitchFamily="2" charset="2"/>
              </a:rPr>
              <a:t>m gì?)</a:t>
            </a:r>
            <a:endParaRPr sz="24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3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ea typeface="Times New Roman" panose="02020603050405020304" pitchFamily="18" charset="0"/>
                <a:sym typeface="+mn-ea"/>
              </a:rPr>
              <a:t>…</a:t>
            </a:r>
            <a:r>
              <a:rPr lang="vi-VN" altLang="x-none" sz="2400" i="1" u="sng">
                <a:latin typeface="Times New Roman" panose="02020603050405020304" pitchFamily="18" charset="0"/>
                <a:cs typeface="Times New Roman" panose="02020603050405020304" pitchFamily="18" charset="0"/>
                <a:sym typeface="+mn-ea"/>
              </a:rPr>
              <a:t>có quyền kết hôn, ly hôn, quyền bình đẳng của vợ chồng, quyền xác định cha, mẹ, con, quyền được nhận l</a:t>
            </a:r>
            <a:r>
              <a:rPr lang="vi-VN" altLang="x-none" sz="2400" i="1" u="sng">
                <a:latin typeface="Times New Roman" panose="02020603050405020304" pitchFamily="18" charset="0"/>
                <a:ea typeface="Times New Roman" panose="02020603050405020304" pitchFamily="18" charset="0"/>
                <a:sym typeface="+mn-ea"/>
              </a:rPr>
              <a:t>à</a:t>
            </a:r>
            <a:r>
              <a:rPr lang="vi-VN" altLang="x-none" sz="2400" i="1" u="sng">
                <a:latin typeface="Times New Roman" panose="02020603050405020304" pitchFamily="18" charset="0"/>
                <a:cs typeface="Times New Roman" panose="02020603050405020304" pitchFamily="18" charset="0"/>
                <a:sym typeface="+mn-ea"/>
              </a:rPr>
              <a:t>m con nuôi, quyền nuôi con nuôi v</a:t>
            </a:r>
            <a:r>
              <a:rPr lang="vi-VN" altLang="x-none" sz="2400" i="1" u="sng">
                <a:latin typeface="Times New Roman" panose="02020603050405020304" pitchFamily="18" charset="0"/>
                <a:ea typeface="Times New Roman" panose="02020603050405020304" pitchFamily="18" charset="0"/>
                <a:sym typeface="+mn-ea"/>
              </a:rPr>
              <a:t>à</a:t>
            </a:r>
            <a:r>
              <a:rPr lang="vi-VN" altLang="x-none" sz="2400" i="1" u="sng">
                <a:latin typeface="Times New Roman" panose="02020603050405020304" pitchFamily="18" charset="0"/>
                <a:cs typeface="Times New Roman" panose="02020603050405020304" pitchFamily="18" charset="0"/>
                <a:sym typeface="+mn-ea"/>
              </a:rPr>
              <a:t> các quyền nhân thân khác</a:t>
            </a:r>
            <a:r>
              <a:rPr sz="2400" i="1" u="sng">
                <a:latin typeface="Times New Roman" panose="02020603050405020304" pitchFamily="18" charset="0"/>
                <a:ea typeface="Times New Roman" panose="02020603050405020304" pitchFamily="18" charset="0"/>
                <a:sym typeface="+mn-ea"/>
              </a:rPr>
              <a:t>…</a:t>
            </a:r>
            <a:r>
              <a:rPr sz="2400" i="1">
                <a:latin typeface="Times New Roman" panose="02020603050405020304" pitchFamily="18" charset="0"/>
                <a:cs typeface="Times New Roman" panose="02020603050405020304" pitchFamily="18" charset="0"/>
                <a:sym typeface="+mn-ea"/>
              </a:rPr>
              <a:t>”</a:t>
            </a:r>
            <a:endParaRPr sz="2400" i="1">
              <a:latin typeface="Times New Roman" panose="02020603050405020304" pitchFamily="18" charset="0"/>
              <a:cs typeface="Times New Roman" panose="02020603050405020304" pitchFamily="18" charset="0"/>
            </a:endParaRPr>
          </a:p>
          <a:p>
            <a:pPr algn="just" eaLnBrk="1" hangingPunct="1">
              <a:lnSpc>
                <a:spcPct val="130000"/>
              </a:lnSpc>
              <a:spcBef>
                <a:spcPct val="0"/>
              </a:spcBef>
              <a:buClr>
                <a:schemeClr val="accent2"/>
              </a:buClr>
              <a:buSzPct val="60000"/>
              <a:buFont typeface="Wingdings" panose="05000000000000000000" pitchFamily="2" charset="2"/>
              <a:buChar char="à"/>
            </a:pPr>
            <a:endParaRPr lang="en-US" sz="2400"/>
          </a:p>
        </p:txBody>
      </p:sp>
    </p:spTree>
  </p:cSld>
  <p:clrMapOvr>
    <a:masterClrMapping/>
  </p:clrMapOvr>
  <p:transition spd="slow">
    <p:pull dir="l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8360" y="381000"/>
            <a:ext cx="7887335" cy="5628640"/>
          </a:xfrm>
          <a:prstGeom prst="rect">
            <a:avLst/>
          </a:prstGeom>
          <a:noFill/>
        </p:spPr>
        <p:txBody>
          <a:bodyPr wrap="square" rtlCol="0" anchor="t">
            <a:spAutoFit/>
          </a:bodyPr>
          <a:p>
            <a:pPr algn="just" eaLnBrk="1" hangingPunct="1">
              <a:lnSpc>
                <a:spcPct val="140000"/>
              </a:lnSpc>
              <a:spcBef>
                <a:spcPct val="0"/>
              </a:spcBef>
              <a:buClr>
                <a:schemeClr val="accent2"/>
              </a:buClr>
              <a:buSzPct val="60000"/>
              <a:buFont typeface="Wingdings" panose="05000000000000000000" pitchFamily="2" charset="2"/>
            </a:pPr>
            <a:r>
              <a:rPr sz="2400">
                <a:solidFill>
                  <a:srgbClr val="FF0000"/>
                </a:solidFill>
                <a:latin typeface="Times New Roman" panose="02020603050405020304" pitchFamily="18" charset="0"/>
                <a:cs typeface="Times New Roman" panose="02020603050405020304" pitchFamily="18" charset="0"/>
                <a:sym typeface="+mn-ea"/>
              </a:rPr>
              <a:t>Khoản 3 Điều 87 Bộ luật Tố tụng dân sự 2015:</a:t>
            </a:r>
            <a:endParaRPr sz="2400">
              <a:solidFill>
                <a:srgbClr val="FF0000"/>
              </a:solidFill>
              <a:latin typeface="Times New Roman" panose="02020603050405020304" pitchFamily="18" charset="0"/>
              <a:cs typeface="Times New Roman" panose="02020603050405020304" pitchFamily="18" charset="0"/>
            </a:endParaRPr>
          </a:p>
          <a:p>
            <a:pPr algn="just" eaLnBrk="1" hangingPunct="1">
              <a:lnSpc>
                <a:spcPct val="140000"/>
              </a:lnSpc>
              <a:spcBef>
                <a:spcPct val="0"/>
              </a:spcBef>
              <a:buClr>
                <a:schemeClr val="accent2"/>
              </a:buClr>
              <a:buSzPct val="60000"/>
              <a:buFont typeface="Wingdings" panose="05000000000000000000" pitchFamily="2" charset="2"/>
              <a:buNone/>
            </a:pPr>
            <a:r>
              <a:rPr sz="2400">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cs typeface="Times New Roman" panose="02020603050405020304" pitchFamily="18" charset="0"/>
                <a:sym typeface="+mn-ea"/>
              </a:rPr>
              <a:t>“Cán bộ, công chức trong các cơ quan Tòa án, Kiểm sát, Công an không được l</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m người đại diện trong tố tụng dân sự, trừ trường hợp họ tham gia tố tụng với tư cách l</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 người đại diện cho cơ quan của họ hoặc với tư cách l</a:t>
            </a:r>
            <a:r>
              <a:rPr sz="2400" i="1">
                <a:latin typeface="Times New Roman" panose="02020603050405020304" pitchFamily="18" charset="0"/>
                <a:ea typeface="Times New Roman" panose="02020603050405020304" pitchFamily="18" charset="0"/>
                <a:sym typeface="+mn-ea"/>
              </a:rPr>
              <a:t>à</a:t>
            </a:r>
            <a:r>
              <a:rPr sz="2400" i="1">
                <a:latin typeface="Times New Roman" panose="02020603050405020304" pitchFamily="18" charset="0"/>
                <a:cs typeface="Times New Roman" panose="02020603050405020304" pitchFamily="18" charset="0"/>
                <a:sym typeface="+mn-ea"/>
              </a:rPr>
              <a:t> người đại diện theo pháp luật”</a:t>
            </a:r>
            <a:endParaRPr sz="2400" i="1">
              <a:latin typeface="Times New Roman" panose="02020603050405020304" pitchFamily="18" charset="0"/>
              <a:cs typeface="Times New Roman" panose="02020603050405020304" pitchFamily="18" charset="0"/>
            </a:endParaRPr>
          </a:p>
          <a:p>
            <a:pPr algn="just" eaLnBrk="1" hangingPunct="1">
              <a:lnSpc>
                <a:spcPct val="140000"/>
              </a:lnSpc>
              <a:spcBef>
                <a:spcPct val="0"/>
              </a:spcBef>
              <a:buClr>
                <a:schemeClr val="accent2"/>
              </a:buClr>
              <a:buSzPct val="60000"/>
              <a:buFont typeface="Wingdings" panose="05000000000000000000" pitchFamily="2" charset="2"/>
              <a:buNone/>
            </a:pPr>
            <a:endParaRPr sz="2400" u="sng">
              <a:latin typeface="Times New Roman" panose="02020603050405020304" pitchFamily="18" charset="0"/>
              <a:cs typeface="Times New Roman" panose="02020603050405020304" pitchFamily="18" charset="0"/>
            </a:endParaRPr>
          </a:p>
          <a:p>
            <a:pPr algn="just" eaLnBrk="1" hangingPunct="1">
              <a:lnSpc>
                <a:spcPct val="14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Wingdings" panose="05000000000000000000" pitchFamily="2" charset="2"/>
              </a:rPr>
              <a:t> Quy định cấm đoán (Không được l</a:t>
            </a:r>
            <a:r>
              <a:rPr sz="2400" i="1">
                <a:latin typeface="Times New Roman" panose="02020603050405020304" pitchFamily="18" charset="0"/>
                <a:ea typeface="Times New Roman" panose="02020603050405020304" pitchFamily="18" charset="0"/>
                <a:sym typeface="Wingdings" panose="05000000000000000000" pitchFamily="2" charset="2"/>
              </a:rPr>
              <a:t>à</a:t>
            </a:r>
            <a:r>
              <a:rPr sz="2400" i="1">
                <a:latin typeface="Times New Roman" panose="02020603050405020304" pitchFamily="18" charset="0"/>
                <a:cs typeface="Times New Roman" panose="02020603050405020304" pitchFamily="18" charset="0"/>
                <a:sym typeface="Wingdings" panose="05000000000000000000" pitchFamily="2" charset="2"/>
              </a:rPr>
              <a:t>m gì?)</a:t>
            </a:r>
            <a:endParaRPr sz="24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40000"/>
              </a:lnSpc>
              <a:spcBef>
                <a:spcPct val="0"/>
              </a:spcBef>
              <a:buClr>
                <a:schemeClr val="accent2"/>
              </a:buClr>
              <a:buSzPct val="60000"/>
              <a:buFont typeface="Wingdings" panose="05000000000000000000" pitchFamily="2" charset="2"/>
              <a:buNone/>
            </a:pPr>
            <a:r>
              <a:rPr sz="2400" i="1">
                <a:latin typeface="Times New Roman" panose="02020603050405020304" pitchFamily="18" charset="0"/>
                <a:cs typeface="Times New Roman" panose="02020603050405020304" pitchFamily="18" charset="0"/>
                <a:sym typeface="+mn-ea"/>
              </a:rPr>
              <a:t>	“</a:t>
            </a:r>
            <a:r>
              <a:rPr sz="2400" i="1">
                <a:latin typeface="Times New Roman" panose="02020603050405020304" pitchFamily="18" charset="0"/>
                <a:ea typeface="Times New Roman" panose="02020603050405020304" pitchFamily="18" charset="0"/>
                <a:sym typeface="+mn-ea"/>
              </a:rPr>
              <a:t>……</a:t>
            </a:r>
            <a:r>
              <a:rPr sz="2400" i="1" u="sng">
                <a:solidFill>
                  <a:srgbClr val="002060"/>
                </a:solidFill>
                <a:latin typeface="Times New Roman" panose="02020603050405020304" pitchFamily="18" charset="0"/>
                <a:cs typeface="Times New Roman" panose="02020603050405020304" pitchFamily="18" charset="0"/>
                <a:sym typeface="+mn-ea"/>
              </a:rPr>
              <a:t>không được l</a:t>
            </a:r>
            <a:r>
              <a:rPr sz="2400" i="1" u="sng">
                <a:solidFill>
                  <a:srgbClr val="002060"/>
                </a:solidFill>
                <a:latin typeface="Times New Roman" panose="02020603050405020304" pitchFamily="18" charset="0"/>
                <a:ea typeface="Times New Roman" panose="02020603050405020304" pitchFamily="18" charset="0"/>
                <a:sym typeface="+mn-ea"/>
              </a:rPr>
              <a:t>à</a:t>
            </a:r>
            <a:r>
              <a:rPr sz="2400" i="1" u="sng">
                <a:solidFill>
                  <a:srgbClr val="002060"/>
                </a:solidFill>
                <a:latin typeface="Times New Roman" panose="02020603050405020304" pitchFamily="18" charset="0"/>
                <a:cs typeface="Times New Roman" panose="02020603050405020304" pitchFamily="18" charset="0"/>
                <a:sym typeface="+mn-ea"/>
              </a:rPr>
              <a:t>m người đại diện trong tố tụng dân sự</a:t>
            </a:r>
            <a:r>
              <a:rPr sz="2400" i="1">
                <a:latin typeface="Times New Roman" panose="02020603050405020304" pitchFamily="18" charset="0"/>
                <a:ea typeface="Times New Roman" panose="02020603050405020304" pitchFamily="18" charset="0"/>
                <a:sym typeface="+mn-ea"/>
              </a:rPr>
              <a:t>…</a:t>
            </a:r>
            <a:r>
              <a:rPr sz="2400" i="1">
                <a:latin typeface="Times New Roman" panose="02020603050405020304" pitchFamily="18" charset="0"/>
                <a:cs typeface="Times New Roman" panose="02020603050405020304" pitchFamily="18" charset="0"/>
                <a:sym typeface="+mn-ea"/>
              </a:rPr>
              <a:t>.”</a:t>
            </a:r>
            <a:endParaRPr sz="2400" b="1" i="1">
              <a:latin typeface="Times New Roman" panose="02020603050405020304" pitchFamily="18" charset="0"/>
              <a:ea typeface="Times New Roman" panose="02020603050405020304" pitchFamily="18" charset="0"/>
            </a:endParaRPr>
          </a:p>
          <a:p>
            <a:endParaRPr lang="en-US" sz="2400"/>
          </a:p>
        </p:txBody>
      </p:sp>
    </p:spTree>
  </p:cSld>
  <p:clrMapOvr>
    <a:masterClrMapping/>
  </p:clrMapOvr>
  <p:transition spd="slow">
    <p:pull dir="l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4215" y="228600"/>
            <a:ext cx="7669530" cy="5908040"/>
          </a:xfrm>
          <a:prstGeom prst="rect">
            <a:avLst/>
          </a:prstGeom>
          <a:noFill/>
        </p:spPr>
        <p:txBody>
          <a:bodyPr wrap="square" rtlCol="0" anchor="t">
            <a:spAutoFit/>
          </a:bodyPr>
          <a:p>
            <a:pPr algn="just"/>
            <a:r>
              <a:rPr lang="en-US" altLang="en-US" sz="2100" u="sng">
                <a:solidFill>
                  <a:srgbClr val="FF0000"/>
                </a:solidFill>
                <a:latin typeface="Times New Roman" panose="02020603050405020304" pitchFamily="18" charset="0"/>
                <a:cs typeface="Times New Roman" panose="02020603050405020304" pitchFamily="18" charset="0"/>
                <a:sym typeface="+mn-ea"/>
              </a:rPr>
              <a:t>Nhận biết</a:t>
            </a:r>
            <a:r>
              <a:rPr lang="vi-VN" altLang="en-US" sz="2100" u="sng">
                <a:solidFill>
                  <a:srgbClr val="FF0000"/>
                </a:solidFill>
                <a:latin typeface="Times New Roman" panose="02020603050405020304" pitchFamily="18" charset="0"/>
                <a:cs typeface="Times New Roman" panose="02020603050405020304" pitchFamily="18" charset="0"/>
                <a:sym typeface="+mn-ea"/>
              </a:rPr>
              <a:t> phần chế tài</a:t>
            </a:r>
            <a:r>
              <a:rPr lang="en-US" altLang="en-US" sz="2100" u="sng">
                <a:solidFill>
                  <a:srgbClr val="FF0000"/>
                </a:solidFill>
                <a:latin typeface="Times New Roman" panose="02020603050405020304" pitchFamily="18" charset="0"/>
                <a:cs typeface="Times New Roman" panose="02020603050405020304" pitchFamily="18" charset="0"/>
                <a:sym typeface="+mn-ea"/>
              </a:rPr>
              <a:t>:</a:t>
            </a:r>
            <a:r>
              <a:rPr lang="en-US" altLang="en-US" sz="2100">
                <a:solidFill>
                  <a:srgbClr val="FF0000"/>
                </a:solidFill>
                <a:latin typeface="Times New Roman" panose="02020603050405020304" pitchFamily="18" charset="0"/>
                <a:cs typeface="Times New Roman" panose="02020603050405020304" pitchFamily="18" charset="0"/>
                <a:sym typeface="+mn-ea"/>
              </a:rPr>
              <a:t> Trả lời cho câu hỏi: Hậu quả sẽ như thế n</a:t>
            </a:r>
            <a:r>
              <a:rPr lang="en-US" altLang="en-US" sz="2100">
                <a:solidFill>
                  <a:srgbClr val="FF0000"/>
                </a:solidFill>
                <a:latin typeface="Times New Roman" panose="02020603050405020304" pitchFamily="18" charset="0"/>
                <a:ea typeface="Times New Roman" panose="02020603050405020304" pitchFamily="18" charset="0"/>
                <a:sym typeface="+mn-ea"/>
              </a:rPr>
              <a:t>à</a:t>
            </a:r>
            <a:r>
              <a:rPr lang="en-US" altLang="en-US" sz="2100">
                <a:solidFill>
                  <a:srgbClr val="FF0000"/>
                </a:solidFill>
                <a:latin typeface="Times New Roman" panose="02020603050405020304" pitchFamily="18" charset="0"/>
                <a:cs typeface="Times New Roman" panose="02020603050405020304" pitchFamily="18" charset="0"/>
                <a:sym typeface="+mn-ea"/>
              </a:rPr>
              <a:t>o nếu vi phạm pháp luật, thực hiện không đúng mệnh lệnh đã nêu ở phần quy định?</a:t>
            </a:r>
            <a:endParaRPr lang="en-US" altLang="en-US" sz="2100">
              <a:solidFill>
                <a:srgbClr val="FF0000"/>
              </a:solidFill>
              <a:latin typeface="Times New Roman" panose="02020603050405020304" pitchFamily="18" charset="0"/>
              <a:ea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pPr>
            <a:r>
              <a:rPr lang="vi-VN" sz="2100">
                <a:solidFill>
                  <a:srgbClr val="FF0000"/>
                </a:solidFill>
                <a:latin typeface="Times New Roman" panose="02020603050405020304" pitchFamily="18" charset="0"/>
                <a:cs typeface="Times New Roman" panose="02020603050405020304" pitchFamily="18" charset="0"/>
                <a:sym typeface="+mn-ea"/>
              </a:rPr>
              <a:t>K</a:t>
            </a:r>
            <a:r>
              <a:rPr sz="2100">
                <a:solidFill>
                  <a:srgbClr val="FF0000"/>
                </a:solidFill>
                <a:latin typeface="Times New Roman" panose="02020603050405020304" pitchFamily="18" charset="0"/>
                <a:cs typeface="Times New Roman" panose="02020603050405020304" pitchFamily="18" charset="0"/>
                <a:sym typeface="+mn-ea"/>
              </a:rPr>
              <a:t>hoản 1 Điều 132 Bộ luật hình sự 2015, sửa đổi bổ sung năm 2017:</a:t>
            </a:r>
            <a:endParaRPr sz="2100">
              <a:solidFill>
                <a:srgbClr val="FF0000"/>
              </a:solidFill>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100">
                <a:latin typeface="Times New Roman" panose="02020603050405020304" pitchFamily="18" charset="0"/>
                <a:cs typeface="Times New Roman" panose="02020603050405020304" pitchFamily="18" charset="0"/>
                <a:sym typeface="+mn-ea"/>
              </a:rPr>
              <a:t>	</a:t>
            </a:r>
            <a:r>
              <a:rPr sz="2100" i="1">
                <a:latin typeface="Times New Roman" panose="02020603050405020304" pitchFamily="18" charset="0"/>
                <a:cs typeface="Times New Roman" panose="02020603050405020304" pitchFamily="18" charset="0"/>
                <a:sym typeface="+mn-ea"/>
              </a:rPr>
              <a:t>“Người n</a:t>
            </a:r>
            <a:r>
              <a:rPr sz="2100" i="1">
                <a:latin typeface="Times New Roman" panose="02020603050405020304" pitchFamily="18" charset="0"/>
                <a:ea typeface="Times New Roman" panose="02020603050405020304" pitchFamily="18" charset="0"/>
                <a:sym typeface="+mn-ea"/>
              </a:rPr>
              <a:t>à</a:t>
            </a:r>
            <a:r>
              <a:rPr sz="2100" i="1">
                <a:latin typeface="Times New Roman" panose="02020603050405020304" pitchFamily="18" charset="0"/>
                <a:cs typeface="Times New Roman" panose="02020603050405020304" pitchFamily="18" charset="0"/>
                <a:sym typeface="+mn-ea"/>
              </a:rPr>
              <a:t>o thấy người khác đang ở trong tình trạng nguy hiểm đến tính mạng, tuy có điều kiện m</a:t>
            </a:r>
            <a:r>
              <a:rPr sz="2100" i="1">
                <a:latin typeface="Times New Roman" panose="02020603050405020304" pitchFamily="18" charset="0"/>
                <a:ea typeface="Times New Roman" panose="02020603050405020304" pitchFamily="18" charset="0"/>
                <a:sym typeface="+mn-ea"/>
              </a:rPr>
              <a:t>à</a:t>
            </a:r>
            <a:r>
              <a:rPr sz="2100" i="1">
                <a:latin typeface="Times New Roman" panose="02020603050405020304" pitchFamily="18" charset="0"/>
                <a:cs typeface="Times New Roman" panose="02020603050405020304" pitchFamily="18" charset="0"/>
                <a:sym typeface="+mn-ea"/>
              </a:rPr>
              <a:t> không cứu giúp dẫn đến hậu quả người đó chết thì bị phạt cảnh cáo, phạt cải tạo không giam giữ đến hai năm hoặc phạt tù từ ba tháng đến hai năm”</a:t>
            </a:r>
            <a:endParaRPr sz="2100" i="1">
              <a:latin typeface="Times New Roman" panose="02020603050405020304" pitchFamily="18" charset="0"/>
              <a:cs typeface="Times New Roman" panose="02020603050405020304" pitchFamily="18" charset="0"/>
            </a:endParaRPr>
          </a:p>
          <a:p>
            <a:pPr algn="just" eaLnBrk="1" hangingPunct="1">
              <a:lnSpc>
                <a:spcPct val="150000"/>
              </a:lnSpc>
              <a:spcBef>
                <a:spcPct val="0"/>
              </a:spcBef>
              <a:buClr>
                <a:schemeClr val="accent2"/>
              </a:buClr>
              <a:buSzPct val="60000"/>
              <a:buFont typeface="Wingdings" panose="05000000000000000000" pitchFamily="2" charset="2"/>
              <a:buNone/>
            </a:pPr>
            <a:r>
              <a:rPr sz="2100" i="1">
                <a:latin typeface="Times New Roman" panose="02020603050405020304" pitchFamily="18" charset="0"/>
                <a:cs typeface="Times New Roman" panose="02020603050405020304" pitchFamily="18" charset="0"/>
                <a:sym typeface="Wingdings" panose="05000000000000000000" pitchFamily="2" charset="2"/>
              </a:rPr>
              <a:t> Hậu quả gì khi vi phạm PL hoặc thực hiện không đúng mệnh lệnh của NN?</a:t>
            </a:r>
            <a:endParaRPr sz="2100" b="1" i="1">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50000"/>
              </a:lnSpc>
              <a:spcBef>
                <a:spcPct val="0"/>
              </a:spcBef>
              <a:buClr>
                <a:schemeClr val="accent2"/>
              </a:buClr>
              <a:buSzPct val="60000"/>
              <a:buFont typeface="Wingdings" panose="05000000000000000000" pitchFamily="2" charset="2"/>
              <a:buNone/>
            </a:pPr>
            <a:r>
              <a:rPr sz="2100" i="1">
                <a:solidFill>
                  <a:srgbClr val="002060"/>
                </a:solidFill>
                <a:latin typeface="Times New Roman" panose="02020603050405020304" pitchFamily="18" charset="0"/>
                <a:cs typeface="Times New Roman" panose="02020603050405020304" pitchFamily="18" charset="0"/>
                <a:sym typeface="+mn-ea"/>
              </a:rPr>
              <a:t>	“...</a:t>
            </a:r>
            <a:r>
              <a:rPr sz="2100" i="1" u="sng">
                <a:solidFill>
                  <a:srgbClr val="002060"/>
                </a:solidFill>
                <a:latin typeface="Times New Roman" panose="02020603050405020304" pitchFamily="18" charset="0"/>
                <a:cs typeface="Times New Roman" panose="02020603050405020304" pitchFamily="18" charset="0"/>
                <a:sym typeface="+mn-ea"/>
              </a:rPr>
              <a:t>bị phạt cảnh cáo, phạt cải tạo không giam giữ đến hai năm hoặc phạt tù từ ba tháng đến hai năm”</a:t>
            </a:r>
            <a:endParaRPr sz="2100" b="1" i="1">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lgn="just" eaLnBrk="1" hangingPunct="1">
              <a:lnSpc>
                <a:spcPct val="150000"/>
              </a:lnSpc>
              <a:spcBef>
                <a:spcPct val="0"/>
              </a:spcBef>
              <a:buClr>
                <a:schemeClr val="accent2"/>
              </a:buClr>
              <a:buSzPct val="60000"/>
              <a:buFont typeface="Wingdings" panose="05000000000000000000" pitchFamily="2" charset="2"/>
              <a:buNone/>
            </a:pPr>
            <a:endParaRPr lang="en-US" sz="2100"/>
          </a:p>
        </p:txBody>
      </p:sp>
    </p:spTree>
  </p:cSld>
  <p:clrMapOvr>
    <a:masterClrMapping/>
  </p:clrMapOvr>
  <p:transition spd="slow">
    <p:pull dir="l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44550" y="563245"/>
            <a:ext cx="7346315" cy="762000"/>
          </a:xfrm>
        </p:spPr>
        <p:txBody>
          <a:bodyPr/>
          <a:p>
            <a:pPr algn="ctr"/>
            <a:r>
              <a:rPr lang="vi-VN" altLang="en-US">
                <a:sym typeface="+mn-ea"/>
              </a:rPr>
              <a:t>LƯU Ý KHI XÁC ĐỊNH</a:t>
            </a:r>
            <a:endParaRPr lang="en-US"/>
          </a:p>
        </p:txBody>
      </p:sp>
      <p:sp>
        <p:nvSpPr>
          <p:cNvPr id="3" name="Text Placeholder 2"/>
          <p:cNvSpPr>
            <a:spLocks noGrp="1"/>
          </p:cNvSpPr>
          <p:nvPr>
            <p:ph type="body" idx="1"/>
          </p:nvPr>
        </p:nvSpPr>
        <p:spPr>
          <a:xfrm>
            <a:off x="844550" y="1372235"/>
            <a:ext cx="7352665" cy="4940935"/>
          </a:xfrm>
        </p:spPr>
        <p:txBody>
          <a:bodyPr/>
          <a:p>
            <a:pPr algn="just" eaLnBrk="1" hangingPunct="1">
              <a:lnSpc>
                <a:spcPct val="140000"/>
              </a:lnSpc>
              <a:buClr>
                <a:schemeClr val="accent2"/>
              </a:buClr>
              <a:buSzPct val="60000"/>
              <a:buFont typeface="Wingdings" panose="05000000000000000000" pitchFamily="2" charset="2"/>
            </a:pPr>
            <a:r>
              <a:rPr lang="vi-VN" sz="2400">
                <a:latin typeface="Times New Roman" panose="02020603050405020304" pitchFamily="18" charset="0"/>
                <a:cs typeface="Times New Roman" panose="02020603050405020304" pitchFamily="18" charset="0"/>
                <a:sym typeface="+mn-ea"/>
              </a:rPr>
              <a:t>K</a:t>
            </a:r>
            <a:r>
              <a:rPr sz="2400">
                <a:latin typeface="Times New Roman" panose="02020603050405020304" pitchFamily="18" charset="0"/>
                <a:cs typeface="Times New Roman" panose="02020603050405020304" pitchFamily="18" charset="0"/>
                <a:sym typeface="+mn-ea"/>
              </a:rPr>
              <a:t>hông phải lúc n</a:t>
            </a:r>
            <a:r>
              <a:rPr sz="2400">
                <a:latin typeface="Times New Roman" panose="02020603050405020304" pitchFamily="18" charset="0"/>
                <a:ea typeface="Times New Roman" panose="02020603050405020304" pitchFamily="18" charset="0"/>
                <a:sym typeface="+mn-ea"/>
              </a:rPr>
              <a:t>à</a:t>
            </a:r>
            <a:r>
              <a:rPr sz="2400">
                <a:latin typeface="Times New Roman" panose="02020603050405020304" pitchFamily="18" charset="0"/>
                <a:cs typeface="Times New Roman" panose="02020603050405020304" pitchFamily="18" charset="0"/>
                <a:sym typeface="+mn-ea"/>
              </a:rPr>
              <a:t>o trong mọi trường hợp các QPPL đều có cả 3 bộ phận trên.</a:t>
            </a:r>
            <a:endParaRPr sz="2400">
              <a:latin typeface="Times New Roman" panose="02020603050405020304" pitchFamily="18" charset="0"/>
              <a:cs typeface="Times New Roman" panose="02020603050405020304" pitchFamily="18" charset="0"/>
            </a:endParaRPr>
          </a:p>
          <a:p>
            <a:pPr algn="just" eaLnBrk="1" hangingPunct="1">
              <a:lnSpc>
                <a:spcPct val="140000"/>
              </a:lnSpc>
              <a:buClr>
                <a:schemeClr val="accent2"/>
              </a:buClr>
              <a:buSzPct val="60000"/>
              <a:buFont typeface="Wingdings" panose="05000000000000000000" pitchFamily="2" charset="2"/>
            </a:pPr>
            <a:r>
              <a:rPr sz="2400">
                <a:latin typeface="Times New Roman" panose="02020603050405020304" pitchFamily="18" charset="0"/>
                <a:cs typeface="Times New Roman" panose="02020603050405020304" pitchFamily="18" charset="0"/>
                <a:sym typeface="+mn-ea"/>
              </a:rPr>
              <a:t>Trường hợp ẩn quy định </a:t>
            </a:r>
            <a:r>
              <a:rPr sz="2400">
                <a:latin typeface="Times New Roman" panose="02020603050405020304" pitchFamily="18" charset="0"/>
                <a:cs typeface="Times New Roman" panose="02020603050405020304" pitchFamily="18" charset="0"/>
                <a:sym typeface="Wingdings" panose="05000000000000000000" pitchFamily="2" charset="2"/>
              </a:rPr>
              <a:t> không thấy quy định cụ thể nhưng khi đọc lên, ta thấy chúng chứa đựng các quy tắc xử sự chứ không quy định cụ thể.</a:t>
            </a:r>
            <a:endParaRPr sz="2400">
              <a:latin typeface="Times New Roman" panose="02020603050405020304" pitchFamily="18" charset="0"/>
              <a:cs typeface="Times New Roman" panose="02020603050405020304" pitchFamily="18" charset="0"/>
            </a:endParaRPr>
          </a:p>
          <a:p>
            <a:pPr algn="just" eaLnBrk="1" hangingPunct="1">
              <a:lnSpc>
                <a:spcPct val="140000"/>
              </a:lnSpc>
              <a:buClr>
                <a:schemeClr val="accent2"/>
              </a:buClr>
              <a:buSzPct val="60000"/>
              <a:buFont typeface="Wingdings" panose="05000000000000000000" pitchFamily="2" charset="2"/>
            </a:pPr>
            <a:r>
              <a:rPr sz="2400">
                <a:latin typeface="Times New Roman" panose="02020603050405020304" pitchFamily="18" charset="0"/>
                <a:cs typeface="Times New Roman" panose="02020603050405020304" pitchFamily="18" charset="0"/>
                <a:sym typeface="Wingdings" panose="05000000000000000000" pitchFamily="2" charset="2"/>
              </a:rPr>
              <a:t>Trường hợp không có bộ phận chế t</a:t>
            </a:r>
            <a:r>
              <a:rPr sz="2400">
                <a:latin typeface="Times New Roman" panose="02020603050405020304" pitchFamily="18" charset="0"/>
                <a:ea typeface="Times New Roman" panose="02020603050405020304" pitchFamily="18" charset="0"/>
                <a:sym typeface="Wingdings" panose="05000000000000000000" pitchFamily="2" charset="2"/>
              </a:rPr>
              <a:t>à</a:t>
            </a:r>
            <a:r>
              <a:rPr sz="2400">
                <a:latin typeface="Times New Roman" panose="02020603050405020304" pitchFamily="18" charset="0"/>
                <a:cs typeface="Times New Roman" panose="02020603050405020304" pitchFamily="18" charset="0"/>
                <a:sym typeface="Wingdings" panose="05000000000000000000" pitchFamily="2" charset="2"/>
              </a:rPr>
              <a:t>i  một số trường hợp chế t</a:t>
            </a:r>
            <a:r>
              <a:rPr sz="2400">
                <a:latin typeface="Times New Roman" panose="02020603050405020304" pitchFamily="18" charset="0"/>
                <a:ea typeface="Times New Roman" panose="02020603050405020304" pitchFamily="18" charset="0"/>
                <a:sym typeface="Wingdings" panose="05000000000000000000" pitchFamily="2" charset="2"/>
              </a:rPr>
              <a:t>à</a:t>
            </a:r>
            <a:r>
              <a:rPr sz="2400">
                <a:latin typeface="Times New Roman" panose="02020603050405020304" pitchFamily="18" charset="0"/>
                <a:cs typeface="Times New Roman" panose="02020603050405020304" pitchFamily="18" charset="0"/>
                <a:sym typeface="Wingdings" panose="05000000000000000000" pitchFamily="2" charset="2"/>
              </a:rPr>
              <a:t>i n</a:t>
            </a:r>
            <a:r>
              <a:rPr sz="2400">
                <a:latin typeface="Times New Roman" panose="02020603050405020304" pitchFamily="18" charset="0"/>
                <a:ea typeface="Times New Roman" panose="02020603050405020304" pitchFamily="18" charset="0"/>
                <a:sym typeface="Wingdings" panose="05000000000000000000" pitchFamily="2" charset="2"/>
              </a:rPr>
              <a:t>à</a:t>
            </a:r>
            <a:r>
              <a:rPr sz="2400">
                <a:latin typeface="Times New Roman" panose="02020603050405020304" pitchFamily="18" charset="0"/>
                <a:cs typeface="Times New Roman" panose="02020603050405020304" pitchFamily="18" charset="0"/>
                <a:sym typeface="Wingdings" panose="05000000000000000000" pitchFamily="2" charset="2"/>
              </a:rPr>
              <a:t>y được quy định trong một chương riêng trong VBPL hoặc trong một VBPL khác.</a:t>
            </a:r>
            <a:endParaRPr sz="2400">
              <a:latin typeface="Times New Roman" panose="02020603050405020304" pitchFamily="18" charset="0"/>
              <a:ea typeface="Times New Roman" panose="02020603050405020304" pitchFamily="18" charset="0"/>
            </a:endParaRPr>
          </a:p>
          <a:p>
            <a:endParaRPr lang="en-US" sz="2400"/>
          </a:p>
        </p:txBody>
      </p:sp>
    </p:spTree>
  </p:cSld>
  <p:clrMapOvr>
    <a:masterClrMapping/>
  </p:clrMapOvr>
  <p:transition spd="slow">
    <p:pull dir="ld"/>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66"/>
                </a:solidFill>
                <a:latin typeface="Times New Roman" panose="02020603050405020304" pitchFamily="18" charset="0"/>
                <a:cs typeface="Times New Roman" panose="02020603050405020304" pitchFamily="18" charset="0"/>
              </a:rPr>
              <a:t>Phân</a:t>
            </a:r>
            <a:r>
              <a:rPr lang="en-US" dirty="0">
                <a:solidFill>
                  <a:srgbClr val="FF0066"/>
                </a:solidFill>
                <a:latin typeface="Times New Roman" panose="02020603050405020304" pitchFamily="18" charset="0"/>
                <a:cs typeface="Times New Roman" panose="02020603050405020304" pitchFamily="18" charset="0"/>
              </a:rPr>
              <a:t> </a:t>
            </a:r>
            <a:r>
              <a:rPr lang="en-US" dirty="0" err="1">
                <a:solidFill>
                  <a:srgbClr val="FF0066"/>
                </a:solidFill>
                <a:latin typeface="Times New Roman" panose="02020603050405020304" pitchFamily="18" charset="0"/>
                <a:cs typeface="Times New Roman" panose="02020603050405020304" pitchFamily="18" charset="0"/>
              </a:rPr>
              <a:t>loại</a:t>
            </a:r>
            <a:r>
              <a:rPr lang="en-US" dirty="0">
                <a:solidFill>
                  <a:srgbClr val="FF0066"/>
                </a:solidFill>
                <a:latin typeface="Times New Roman" panose="02020603050405020304" pitchFamily="18" charset="0"/>
                <a:cs typeface="Times New Roman" panose="02020603050405020304" pitchFamily="18" charset="0"/>
              </a:rPr>
              <a:t> QPPL</a:t>
            </a:r>
            <a:endParaRPr lang="en-US" dirty="0">
              <a:solidFill>
                <a:srgbClr val="FF0066"/>
              </a:solidFill>
            </a:endParaRPr>
          </a:p>
        </p:txBody>
      </p:sp>
      <p:sp>
        <p:nvSpPr>
          <p:cNvPr id="101377" name="Content Placeholder 2"/>
          <p:cNvSpPr>
            <a:spLocks noGrp="1"/>
          </p:cNvSpPr>
          <p:nvPr>
            <p:ph type="body" idx="4294967295"/>
          </p:nvPr>
        </p:nvSpPr>
        <p:spPr>
          <a:xfrm>
            <a:off x="381000" y="1752600"/>
            <a:ext cx="8458200" cy="4198938"/>
          </a:xfrm>
        </p:spPr>
        <p:txBody>
          <a:bodyPr/>
          <a:lstStyle/>
          <a:p>
            <a:pPr algn="just" eaLnBrk="1" hangingPunct="1">
              <a:buFont typeface="Wingdings" panose="05000000000000000000" pitchFamily="2" charset="2"/>
              <a:buNone/>
            </a:pPr>
            <a:r>
              <a:rPr lang="en-US" sz="3200" dirty="0" err="1" smtClean="0">
                <a:latin typeface="Times New Roman" panose="02020603050405020304" pitchFamily="18" charset="0"/>
                <a:cs typeface="Times New Roman" panose="02020603050405020304" pitchFamily="18" charset="0"/>
              </a:rPr>
              <a:t>Căn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cứ</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đối</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tượng</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điều</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chỉnh</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và</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phương</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pháp</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điều</a:t>
            </a:r>
            <a:r>
              <a:rPr lang="en-US" sz="3200" b="1" i="1" dirty="0" smtClean="0">
                <a:latin typeface="Times New Roman" panose="02020603050405020304" pitchFamily="18" charset="0"/>
                <a:cs typeface="Times New Roman" panose="02020603050405020304" pitchFamily="18" charset="0"/>
              </a:rPr>
              <a:t> </a:t>
            </a:r>
            <a:r>
              <a:rPr lang="en-US" sz="3200" b="1" i="1" dirty="0" err="1" smtClean="0">
                <a:latin typeface="Times New Roman" panose="02020603050405020304" pitchFamily="18" charset="0"/>
                <a:cs typeface="Times New Roman" panose="02020603050405020304" pitchFamily="18" charset="0"/>
              </a:rPr>
              <a:t>chỉnh</a:t>
            </a:r>
            <a:r>
              <a:rPr lang="en-US" sz="3200" b="1" i="1" dirty="0" smtClean="0">
                <a:latin typeface="Times New Roman" panose="02020603050405020304" pitchFamily="18" charset="0"/>
                <a:cs typeface="Times New Roman" panose="02020603050405020304" pitchFamily="18" charset="0"/>
              </a:rPr>
              <a:t>: </a:t>
            </a:r>
            <a:endParaRPr lang="en-US" sz="3200" b="1" i="1"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US" sz="3200" b="1" i="1" dirty="0" smtClean="0">
              <a:latin typeface="Times New Roman" panose="02020603050405020304" pitchFamily="18" charset="0"/>
              <a:cs typeface="Times New Roman" panose="02020603050405020304" pitchFamily="18" charset="0"/>
            </a:endParaRPr>
          </a:p>
          <a:p>
            <a:pPr marL="713105" eaLnBrk="1" hangingPunct="1">
              <a:buFontTx/>
              <a:buChar char="-"/>
            </a:pPr>
            <a:r>
              <a:rPr lang="en-US" sz="3600" dirty="0" smtClean="0">
                <a:latin typeface="Times New Roman" panose="02020603050405020304" pitchFamily="18" charset="0"/>
                <a:cs typeface="Times New Roman" panose="02020603050405020304" pitchFamily="18" charset="0"/>
              </a:rPr>
              <a:t> QPPL </a:t>
            </a:r>
            <a:r>
              <a:rPr lang="en-US" sz="3600" dirty="0" err="1" smtClean="0">
                <a:latin typeface="Times New Roman" panose="02020603050405020304" pitchFamily="18" charset="0"/>
                <a:cs typeface="Times New Roman" panose="02020603050405020304" pitchFamily="18" charset="0"/>
              </a:rPr>
              <a:t>hình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sự</a:t>
            </a:r>
            <a:r>
              <a:rPr lang="en-US" sz="36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marL="713105" eaLnBrk="1" hangingPunct="1">
              <a:buFontTx/>
              <a:buChar char="-"/>
            </a:pPr>
            <a:r>
              <a:rPr lang="en-US" sz="3600" dirty="0" smtClean="0">
                <a:latin typeface="Times New Roman" panose="02020603050405020304" pitchFamily="18" charset="0"/>
                <a:cs typeface="Times New Roman" panose="02020603050405020304" pitchFamily="18" charset="0"/>
              </a:rPr>
              <a:t> QPPL </a:t>
            </a:r>
            <a:r>
              <a:rPr lang="en-US" sz="3600" dirty="0" err="1" smtClean="0">
                <a:latin typeface="Times New Roman" panose="02020603050405020304" pitchFamily="18" charset="0"/>
                <a:cs typeface="Times New Roman" panose="02020603050405020304" pitchFamily="18" charset="0"/>
              </a:rPr>
              <a:t>dân</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sự</a:t>
            </a:r>
            <a:r>
              <a:rPr lang="en-US" sz="3600" dirty="0" smtClean="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marL="713105" eaLnBrk="1" hangingPunct="1">
              <a:buFontTx/>
              <a:buChar char="-"/>
            </a:pPr>
            <a:r>
              <a:rPr lang="en-US" sz="3600" dirty="0" smtClean="0">
                <a:latin typeface="Times New Roman" panose="02020603050405020304" pitchFamily="18" charset="0"/>
                <a:cs typeface="Times New Roman" panose="02020603050405020304" pitchFamily="18" charset="0"/>
              </a:rPr>
              <a:t> QPPL </a:t>
            </a:r>
            <a:r>
              <a:rPr lang="en-US" sz="3600" dirty="0" err="1" smtClean="0">
                <a:latin typeface="Times New Roman" panose="02020603050405020304" pitchFamily="18" charset="0"/>
                <a:cs typeface="Times New Roman" panose="02020603050405020304" pitchFamily="18" charset="0"/>
              </a:rPr>
              <a:t>hành</a:t>
            </a:r>
            <a:r>
              <a:rPr lang="en-US" sz="3600" dirty="0" smtClean="0">
                <a:latin typeface="Times New Roman" panose="02020603050405020304" pitchFamily="18" charset="0"/>
                <a:cs typeface="Times New Roman" panose="02020603050405020304" pitchFamily="18" charset="0"/>
              </a:rPr>
              <a:t> </a:t>
            </a:r>
            <a:r>
              <a:rPr lang="en-US" sz="3600" dirty="0" err="1" smtClean="0">
                <a:latin typeface="Times New Roman" panose="02020603050405020304" pitchFamily="18" charset="0"/>
                <a:cs typeface="Times New Roman" panose="02020603050405020304" pitchFamily="18" charset="0"/>
              </a:rPr>
              <a:t>chính</a:t>
            </a:r>
            <a:r>
              <a:rPr lang="en-US" sz="3600" dirty="0">
                <a:latin typeface="Times New Roman" panose="02020603050405020304" pitchFamily="18" charset="0"/>
                <a:cs typeface="Times New Roman" panose="02020603050405020304" pitchFamily="18" charset="0"/>
              </a:rPr>
              <a:t>.</a:t>
            </a:r>
            <a:endParaRPr lang="en-US" sz="3600" dirty="0" smtClean="0">
              <a:latin typeface="Times New Roman" panose="02020603050405020304" pitchFamily="18" charset="0"/>
              <a:cs typeface="Times New Roman" panose="02020603050405020304" pitchFamily="18" charset="0"/>
            </a:endParaRPr>
          </a:p>
          <a:p>
            <a:pPr algn="just" eaLnBrk="1" hangingPunct="1">
              <a:buFontTx/>
              <a:buChar char="-"/>
            </a:pPr>
            <a:endParaRPr lang="en-US" sz="2800" b="1"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US" sz="28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66"/>
                </a:solidFill>
                <a:latin typeface="Times New Roman" panose="02020603050405020304" pitchFamily="18" charset="0"/>
                <a:cs typeface="Times New Roman" panose="02020603050405020304" pitchFamily="18" charset="0"/>
              </a:rPr>
              <a:t>Phân</a:t>
            </a:r>
            <a:r>
              <a:rPr lang="en-US" dirty="0">
                <a:solidFill>
                  <a:srgbClr val="FF0066"/>
                </a:solidFill>
                <a:latin typeface="Times New Roman" panose="02020603050405020304" pitchFamily="18" charset="0"/>
                <a:cs typeface="Times New Roman" panose="02020603050405020304" pitchFamily="18" charset="0"/>
              </a:rPr>
              <a:t> </a:t>
            </a:r>
            <a:r>
              <a:rPr lang="en-US" dirty="0" err="1">
                <a:solidFill>
                  <a:srgbClr val="FF0066"/>
                </a:solidFill>
                <a:latin typeface="Times New Roman" panose="02020603050405020304" pitchFamily="18" charset="0"/>
                <a:cs typeface="Times New Roman" panose="02020603050405020304" pitchFamily="18" charset="0"/>
              </a:rPr>
              <a:t>loại</a:t>
            </a:r>
            <a:r>
              <a:rPr lang="en-US" dirty="0">
                <a:solidFill>
                  <a:srgbClr val="FF0066"/>
                </a:solidFill>
                <a:latin typeface="Times New Roman" panose="02020603050405020304" pitchFamily="18" charset="0"/>
                <a:cs typeface="Times New Roman" panose="02020603050405020304" pitchFamily="18" charset="0"/>
              </a:rPr>
              <a:t> QPPL</a:t>
            </a:r>
            <a:endParaRPr lang="en-US" dirty="0">
              <a:solidFill>
                <a:srgbClr val="FF0066"/>
              </a:solidFill>
            </a:endParaRPr>
          </a:p>
        </p:txBody>
      </p:sp>
      <p:sp>
        <p:nvSpPr>
          <p:cNvPr id="101377" name="Content Placeholder 2"/>
          <p:cNvSpPr>
            <a:spLocks noGrp="1"/>
          </p:cNvSpPr>
          <p:nvPr>
            <p:ph type="body" idx="4294967295"/>
          </p:nvPr>
        </p:nvSpPr>
        <p:spPr>
          <a:xfrm>
            <a:off x="381000" y="1752600"/>
            <a:ext cx="8458200" cy="4198938"/>
          </a:xfrm>
        </p:spPr>
        <p:txBody>
          <a:bodyPr/>
          <a:lstStyle/>
          <a:p>
            <a:pPr algn="just" eaLnBrk="1" hangingPunct="1">
              <a:buFont typeface="Wingdings 3" pitchFamily="18" charset="2"/>
              <a:buNone/>
            </a:pPr>
            <a:r>
              <a:rPr lang="en-US" sz="4000" dirty="0" err="1">
                <a:latin typeface="Times New Roman" panose="02020603050405020304" pitchFamily="18" charset="0"/>
                <a:cs typeface="Times New Roman" panose="02020603050405020304" pitchFamily="18" charset="0"/>
              </a:rPr>
              <a:t>Căn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cứ</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vào</a:t>
            </a:r>
            <a:r>
              <a:rPr lang="en-US" sz="4000" dirty="0">
                <a:latin typeface="Times New Roman" panose="02020603050405020304" pitchFamily="18" charset="0"/>
                <a:cs typeface="Times New Roman" panose="02020603050405020304" pitchFamily="18" charset="0"/>
              </a:rPr>
              <a:t> </a:t>
            </a:r>
            <a:r>
              <a:rPr lang="en-US" sz="4000" b="1" i="1" dirty="0" err="1">
                <a:latin typeface="Times New Roman" panose="02020603050405020304" pitchFamily="18" charset="0"/>
                <a:cs typeface="Times New Roman" panose="02020603050405020304" pitchFamily="18" charset="0"/>
              </a:rPr>
              <a:t>cách</a:t>
            </a:r>
            <a:r>
              <a:rPr lang="en-US" sz="4000" b="1" i="1" dirty="0">
                <a:latin typeface="Times New Roman" panose="02020603050405020304" pitchFamily="18" charset="0"/>
                <a:cs typeface="Times New Roman" panose="02020603050405020304" pitchFamily="18" charset="0"/>
              </a:rPr>
              <a:t> </a:t>
            </a:r>
            <a:r>
              <a:rPr lang="en-US" sz="4000" b="1" i="1" dirty="0" err="1">
                <a:latin typeface="Times New Roman" panose="02020603050405020304" pitchFamily="18" charset="0"/>
                <a:cs typeface="Times New Roman" panose="02020603050405020304" pitchFamily="18" charset="0"/>
              </a:rPr>
              <a:t>trình</a:t>
            </a:r>
            <a:r>
              <a:rPr lang="en-US" sz="4000" b="1" i="1" dirty="0">
                <a:latin typeface="Times New Roman" panose="02020603050405020304" pitchFamily="18" charset="0"/>
                <a:cs typeface="Times New Roman" panose="02020603050405020304" pitchFamily="18" charset="0"/>
              </a:rPr>
              <a:t> </a:t>
            </a:r>
            <a:r>
              <a:rPr lang="en-US" sz="4000" b="1" i="1" dirty="0" err="1">
                <a:latin typeface="Times New Roman" panose="02020603050405020304" pitchFamily="18" charset="0"/>
                <a:cs typeface="Times New Roman" panose="02020603050405020304" pitchFamily="18" charset="0"/>
              </a:rPr>
              <a:t>bày</a:t>
            </a:r>
            <a:r>
              <a:rPr lang="en-US" sz="4000" b="1" i="1" dirty="0">
                <a:latin typeface="Times New Roman" panose="02020603050405020304" pitchFamily="18" charset="0"/>
                <a:cs typeface="Times New Roman" panose="02020603050405020304" pitchFamily="18" charset="0"/>
              </a:rPr>
              <a:t> QPPL</a:t>
            </a:r>
            <a:r>
              <a:rPr lang="en-US" sz="4000" i="1" dirty="0" smtClean="0">
                <a:latin typeface="Times New Roman" panose="02020603050405020304" pitchFamily="18" charset="0"/>
                <a:cs typeface="Times New Roman" panose="02020603050405020304" pitchFamily="18" charset="0"/>
              </a:rPr>
              <a:t>:</a:t>
            </a:r>
            <a:endParaRPr lang="en-US" sz="4000" i="1" dirty="0" smtClean="0">
              <a:latin typeface="Times New Roman" panose="02020603050405020304" pitchFamily="18" charset="0"/>
              <a:cs typeface="Times New Roman" panose="02020603050405020304" pitchFamily="18" charset="0"/>
            </a:endParaRPr>
          </a:p>
          <a:p>
            <a:pPr algn="just" eaLnBrk="1" hangingPunct="1">
              <a:buFont typeface="Wingdings 3" pitchFamily="18" charset="2"/>
              <a:buNone/>
            </a:pPr>
            <a:endParaRPr lang="en-US" sz="4000" i="1" dirty="0">
              <a:latin typeface="Times New Roman" panose="02020603050405020304" pitchFamily="18" charset="0"/>
              <a:cs typeface="Times New Roman" panose="02020603050405020304" pitchFamily="18" charset="0"/>
            </a:endParaRPr>
          </a:p>
          <a:p>
            <a:pPr marL="986155" algn="just" eaLnBrk="1" hangingPunct="1">
              <a:buFontTx/>
              <a:buChar char="-"/>
            </a:pPr>
            <a:r>
              <a:rPr lang="en-US" sz="4000" dirty="0" smtClean="0">
                <a:latin typeface="Times New Roman" panose="02020603050405020304" pitchFamily="18" charset="0"/>
                <a:cs typeface="Times New Roman" panose="02020603050405020304" pitchFamily="18" charset="0"/>
              </a:rPr>
              <a:t> QPPL </a:t>
            </a:r>
            <a:r>
              <a:rPr lang="en-US" sz="4000" dirty="0" err="1">
                <a:latin typeface="Times New Roman" panose="02020603050405020304" pitchFamily="18" charset="0"/>
                <a:cs typeface="Times New Roman" panose="02020603050405020304" pitchFamily="18" charset="0"/>
              </a:rPr>
              <a:t>bắt</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buộc</a:t>
            </a:r>
            <a:r>
              <a:rPr lang="en-US" sz="4000"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marL="986155" algn="just" eaLnBrk="1" hangingPunct="1">
              <a:buFontTx/>
              <a:buChar char="-"/>
            </a:pPr>
            <a:r>
              <a:rPr lang="en-US" sz="4000" dirty="0" smtClean="0">
                <a:latin typeface="Times New Roman" panose="02020603050405020304" pitchFamily="18" charset="0"/>
                <a:cs typeface="Times New Roman" panose="02020603050405020304" pitchFamily="18" charset="0"/>
              </a:rPr>
              <a:t> QPPL </a:t>
            </a:r>
            <a:r>
              <a:rPr lang="en-US" sz="4000" dirty="0" err="1">
                <a:latin typeface="Times New Roman" panose="02020603050405020304" pitchFamily="18" charset="0"/>
                <a:cs typeface="Times New Roman" panose="02020603050405020304" pitchFamily="18" charset="0"/>
              </a:rPr>
              <a:t>cấm</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đoán</a:t>
            </a:r>
            <a:r>
              <a:rPr lang="en-US" sz="4000"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marL="986155" algn="just" eaLnBrk="1" hangingPunct="1">
              <a:buFontTx/>
              <a:buChar char="-"/>
            </a:pPr>
            <a:r>
              <a:rPr lang="en-US" sz="4000" dirty="0" smtClean="0">
                <a:latin typeface="Times New Roman" panose="02020603050405020304" pitchFamily="18" charset="0"/>
                <a:cs typeface="Times New Roman" panose="02020603050405020304" pitchFamily="18" charset="0"/>
              </a:rPr>
              <a:t> QPPL </a:t>
            </a:r>
            <a:r>
              <a:rPr lang="en-US" sz="4000" dirty="0" err="1">
                <a:latin typeface="Times New Roman" panose="02020603050405020304" pitchFamily="18" charset="0"/>
                <a:cs typeface="Times New Roman" panose="02020603050405020304" pitchFamily="18" charset="0"/>
              </a:rPr>
              <a:t>cho</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phép</a:t>
            </a:r>
            <a:r>
              <a:rPr lang="en-US" sz="4000" dirty="0">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a:p>
            <a:pPr algn="just" eaLnBrk="1" hangingPunct="1">
              <a:buFontTx/>
              <a:buChar char="-"/>
            </a:pPr>
            <a:endParaRPr lang="en-US" sz="2800" b="1"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US" sz="28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66"/>
                </a:solidFill>
                <a:latin typeface="Times New Roman" panose="02020603050405020304" pitchFamily="18" charset="0"/>
                <a:cs typeface="Times New Roman" panose="02020603050405020304" pitchFamily="18" charset="0"/>
              </a:rPr>
              <a:t>Phân</a:t>
            </a:r>
            <a:r>
              <a:rPr lang="en-US" dirty="0">
                <a:solidFill>
                  <a:srgbClr val="FF0066"/>
                </a:solidFill>
                <a:latin typeface="Times New Roman" panose="02020603050405020304" pitchFamily="18" charset="0"/>
                <a:cs typeface="Times New Roman" panose="02020603050405020304" pitchFamily="18" charset="0"/>
              </a:rPr>
              <a:t> </a:t>
            </a:r>
            <a:r>
              <a:rPr lang="en-US" dirty="0" err="1">
                <a:solidFill>
                  <a:srgbClr val="FF0066"/>
                </a:solidFill>
                <a:latin typeface="Times New Roman" panose="02020603050405020304" pitchFamily="18" charset="0"/>
                <a:cs typeface="Times New Roman" panose="02020603050405020304" pitchFamily="18" charset="0"/>
              </a:rPr>
              <a:t>loại</a:t>
            </a:r>
            <a:r>
              <a:rPr lang="en-US" dirty="0">
                <a:solidFill>
                  <a:srgbClr val="FF0066"/>
                </a:solidFill>
                <a:latin typeface="Times New Roman" panose="02020603050405020304" pitchFamily="18" charset="0"/>
                <a:cs typeface="Times New Roman" panose="02020603050405020304" pitchFamily="18" charset="0"/>
              </a:rPr>
              <a:t> QPPL</a:t>
            </a:r>
            <a:endParaRPr lang="en-US" dirty="0">
              <a:solidFill>
                <a:srgbClr val="FF0066"/>
              </a:solidFill>
            </a:endParaRPr>
          </a:p>
        </p:txBody>
      </p:sp>
      <p:sp>
        <p:nvSpPr>
          <p:cNvPr id="101377" name="Content Placeholder 2"/>
          <p:cNvSpPr>
            <a:spLocks noGrp="1"/>
          </p:cNvSpPr>
          <p:nvPr>
            <p:ph type="body" idx="4294967295"/>
          </p:nvPr>
        </p:nvSpPr>
        <p:spPr>
          <a:xfrm>
            <a:off x="381000" y="1752600"/>
            <a:ext cx="8458200" cy="4198938"/>
          </a:xfrm>
        </p:spPr>
        <p:txBody>
          <a:bodyPr/>
          <a:lstStyle/>
          <a:p>
            <a:pPr algn="just" eaLnBrk="1" hangingPunct="1">
              <a:buFont typeface="Wingdings" panose="05000000000000000000" pitchFamily="2" charset="2"/>
              <a:buNone/>
            </a:pPr>
            <a:r>
              <a:rPr lang="vi-VN" sz="4000" dirty="0">
                <a:latin typeface="Times New Roman" panose="02020603050405020304" pitchFamily="18" charset="0"/>
                <a:cs typeface="Times New Roman" panose="02020603050405020304" pitchFamily="18" charset="0"/>
              </a:rPr>
              <a:t>Căn cứ vào nội dung của QPPL</a:t>
            </a:r>
            <a:r>
              <a:rPr lang="vi-VN" sz="4000" dirty="0" smtClean="0">
                <a:latin typeface="Times New Roman" panose="02020603050405020304" pitchFamily="18" charset="0"/>
                <a:cs typeface="Times New Roman" panose="02020603050405020304" pitchFamily="18" charset="0"/>
              </a:rPr>
              <a:t>:</a:t>
            </a:r>
            <a:endParaRPr lang="en-US" sz="40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vi-VN" sz="4000" dirty="0">
              <a:latin typeface="Times New Roman" panose="02020603050405020304" pitchFamily="18" charset="0"/>
              <a:cs typeface="Times New Roman" panose="02020603050405020304" pitchFamily="18" charset="0"/>
            </a:endParaRPr>
          </a:p>
          <a:p>
            <a:pPr marL="1614805" algn="just" eaLnBrk="1" hangingPunct="1">
              <a:buFont typeface="Wingdings" panose="05000000000000000000" pitchFamily="2" charset="2"/>
              <a:buNone/>
            </a:pP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QPPL </a:t>
            </a:r>
            <a:r>
              <a:rPr lang="vi-VN" sz="3600" dirty="0">
                <a:latin typeface="Times New Roman" panose="02020603050405020304" pitchFamily="18" charset="0"/>
                <a:cs typeface="Times New Roman" panose="02020603050405020304" pitchFamily="18" charset="0"/>
              </a:rPr>
              <a:t>định nghĩa;</a:t>
            </a:r>
            <a:endParaRPr lang="vi-VN" sz="3600" dirty="0">
              <a:latin typeface="Times New Roman" panose="02020603050405020304" pitchFamily="18" charset="0"/>
              <a:cs typeface="Times New Roman" panose="02020603050405020304" pitchFamily="18" charset="0"/>
            </a:endParaRPr>
          </a:p>
          <a:p>
            <a:pPr marL="1614805" algn="just" eaLnBrk="1" hangingPunct="1">
              <a:buFont typeface="Wingdings" panose="05000000000000000000" pitchFamily="2" charset="2"/>
              <a:buNone/>
            </a:pP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QPPL </a:t>
            </a:r>
            <a:r>
              <a:rPr lang="vi-VN" sz="3600" dirty="0">
                <a:latin typeface="Times New Roman" panose="02020603050405020304" pitchFamily="18" charset="0"/>
                <a:cs typeface="Times New Roman" panose="02020603050405020304" pitchFamily="18" charset="0"/>
              </a:rPr>
              <a:t>điều chỉnh;</a:t>
            </a:r>
            <a:endParaRPr lang="vi-VN" sz="3600" dirty="0">
              <a:latin typeface="Times New Roman" panose="02020603050405020304" pitchFamily="18" charset="0"/>
              <a:cs typeface="Times New Roman" panose="02020603050405020304" pitchFamily="18" charset="0"/>
            </a:endParaRPr>
          </a:p>
          <a:p>
            <a:pPr marL="1614805" algn="just" eaLnBrk="1" hangingPunct="1">
              <a:buFont typeface="Wingdings" panose="05000000000000000000" pitchFamily="2" charset="2"/>
              <a:buNone/>
            </a:pPr>
            <a:r>
              <a:rPr lang="en-US" sz="3600" dirty="0" smtClean="0">
                <a:latin typeface="Times New Roman" panose="02020603050405020304" pitchFamily="18" charset="0"/>
                <a:cs typeface="Times New Roman" panose="02020603050405020304" pitchFamily="18" charset="0"/>
              </a:rPr>
              <a:t>- </a:t>
            </a:r>
            <a:r>
              <a:rPr lang="vi-VN" sz="3600" dirty="0" smtClean="0">
                <a:latin typeface="Times New Roman" panose="02020603050405020304" pitchFamily="18" charset="0"/>
                <a:cs typeface="Times New Roman" panose="02020603050405020304" pitchFamily="18" charset="0"/>
              </a:rPr>
              <a:t>QPPL </a:t>
            </a:r>
            <a:r>
              <a:rPr lang="vi-VN" sz="3600" dirty="0">
                <a:latin typeface="Times New Roman" panose="02020603050405020304" pitchFamily="18" charset="0"/>
                <a:cs typeface="Times New Roman" panose="02020603050405020304" pitchFamily="18" charset="0"/>
              </a:rPr>
              <a:t>bảo vệ.</a:t>
            </a:r>
            <a:endParaRPr lang="vi-VN" sz="3600" dirty="0">
              <a:latin typeface="Times New Roman" panose="02020603050405020304" pitchFamily="18" charset="0"/>
              <a:cs typeface="Times New Roman" panose="02020603050405020304" pitchFamily="18" charset="0"/>
            </a:endParaRPr>
          </a:p>
          <a:p>
            <a:pPr algn="just" eaLnBrk="1" hangingPunct="1">
              <a:buFontTx/>
              <a:buChar char="-"/>
            </a:pPr>
            <a:endParaRPr lang="en-US" sz="2800" b="1"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endParaRPr lang="en-US" sz="2800" b="1"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3"/>
          <p:cNvSpPr>
            <a:spLocks noGrp="1"/>
          </p:cNvSpPr>
          <p:nvPr>
            <p:ph type="body" idx="4294967295"/>
          </p:nvPr>
        </p:nvSpPr>
        <p:spPr>
          <a:xfrm>
            <a:off x="152400" y="0"/>
            <a:ext cx="8839200" cy="6858000"/>
          </a:xfrm>
        </p:spPr>
        <p:txBody>
          <a:bodyPr>
            <a:noAutofit/>
          </a:bodyPr>
          <a:lstStyle/>
          <a:p>
            <a:pPr algn="just" eaLnBrk="1" hangingPunct="1">
              <a:lnSpc>
                <a:spcPct val="90000"/>
              </a:lnSpc>
              <a:buFont typeface="Wingdings" panose="05000000000000000000" pitchFamily="2" charset="2"/>
              <a:buNone/>
            </a:pPr>
            <a:r>
              <a:rPr lang="en-US" sz="3200" b="1" dirty="0" smtClean="0">
                <a:latin typeface="Times New Roman" panose="02020603050405020304" pitchFamily="18" charset="0"/>
                <a:cs typeface="Times New Roman" panose="02020603050405020304" pitchFamily="18" charset="0"/>
              </a:rPr>
              <a:t>	</a:t>
            </a:r>
            <a:endParaRPr lang="en-US" sz="3200" b="1" dirty="0" smtClean="0">
              <a:latin typeface="Times New Roman" panose="02020603050405020304" pitchFamily="18" charset="0"/>
              <a:cs typeface="Times New Roman" panose="02020603050405020304" pitchFamily="18" charset="0"/>
            </a:endParaRPr>
          </a:p>
          <a:p>
            <a:pPr algn="just">
              <a:lnSpc>
                <a:spcPct val="90000"/>
              </a:lnSpc>
              <a:buNone/>
            </a:pPr>
            <a:r>
              <a:rPr lang="en-US" sz="3200" b="1" dirty="0" smtClean="0">
                <a:latin typeface="Times New Roman" panose="02020603050405020304" pitchFamily="18" charset="0"/>
                <a:cs typeface="Times New Roman" panose="02020603050405020304" pitchFamily="18" charset="0"/>
              </a:rPr>
              <a:t>	</a:t>
            </a:r>
            <a:r>
              <a:rPr lang="vi-VN" sz="3200" b="1" i="1" dirty="0" smtClean="0">
                <a:solidFill>
                  <a:srgbClr val="00B050"/>
                </a:solidFill>
                <a:latin typeface="Times New Roman" panose="02020603050405020304" pitchFamily="18" charset="0"/>
                <a:cs typeface="Times New Roman" panose="02020603050405020304" pitchFamily="18" charset="0"/>
              </a:rPr>
              <a:t>“</a:t>
            </a:r>
            <a:r>
              <a:rPr lang="vi-VN" sz="3200" b="1" i="1" dirty="0">
                <a:solidFill>
                  <a:srgbClr val="00B050"/>
                </a:solidFill>
                <a:latin typeface="Times New Roman" panose="02020603050405020304" pitchFamily="18" charset="0"/>
                <a:cs typeface="Times New Roman" panose="02020603050405020304" pitchFamily="18" charset="0"/>
              </a:rPr>
              <a:t>Tảo hôn là việc lấy vợ, lấy chồng khi một bên hoặc cả hai bên chưa đủ tuổi kết </a:t>
            </a:r>
            <a:r>
              <a:rPr lang="vi-VN" sz="3200" b="1" i="1" dirty="0" smtClean="0">
                <a:solidFill>
                  <a:srgbClr val="00B050"/>
                </a:solidFill>
                <a:latin typeface="Times New Roman" panose="02020603050405020304" pitchFamily="18" charset="0"/>
                <a:cs typeface="Times New Roman" panose="02020603050405020304" pitchFamily="18" charset="0"/>
              </a:rPr>
              <a:t>hôn</a:t>
            </a:r>
            <a:r>
              <a:rPr lang="en-US" sz="3200" b="1" i="1" dirty="0" smtClean="0">
                <a:solidFill>
                  <a:srgbClr val="00B050"/>
                </a:solidFill>
                <a:latin typeface="Times New Roman" panose="02020603050405020304" pitchFamily="18" charset="0"/>
                <a:cs typeface="Times New Roman" panose="02020603050405020304" pitchFamily="18" charset="0"/>
              </a:rPr>
              <a:t>.”</a:t>
            </a:r>
            <a:endParaRPr lang="en-US" sz="3200" b="1" i="1" dirty="0" smtClean="0">
              <a:solidFill>
                <a:srgbClr val="00B050"/>
              </a:solidFill>
              <a:latin typeface="Times New Roman" panose="02020603050405020304" pitchFamily="18" charset="0"/>
              <a:cs typeface="Times New Roman" panose="02020603050405020304" pitchFamily="18" charset="0"/>
            </a:endParaRPr>
          </a:p>
          <a:p>
            <a:pPr algn="ctr">
              <a:lnSpc>
                <a:spcPct val="90000"/>
              </a:lnSpc>
              <a:buNone/>
            </a:pPr>
            <a:r>
              <a:rPr lang="en-US" sz="3200" b="1" i="1" dirty="0" smtClean="0">
                <a:latin typeface="Times New Roman" panose="02020603050405020304" pitchFamily="18" charset="0"/>
                <a:cs typeface="Times New Roman" panose="02020603050405020304" pitchFamily="18" charset="0"/>
              </a:rPr>
              <a:t>-------------</a:t>
            </a:r>
            <a:endParaRPr lang="en-US" sz="3200" b="1" i="1" dirty="0" smtClean="0">
              <a:latin typeface="Times New Roman" panose="02020603050405020304" pitchFamily="18" charset="0"/>
              <a:cs typeface="Times New Roman" panose="02020603050405020304" pitchFamily="18" charset="0"/>
            </a:endParaRPr>
          </a:p>
          <a:p>
            <a:pPr algn="ctr">
              <a:lnSpc>
                <a:spcPct val="90000"/>
              </a:lnSpc>
              <a:buNone/>
            </a:pPr>
            <a:endParaRPr lang="en-US" sz="3200" b="1" i="1" dirty="0">
              <a:latin typeface="Times New Roman" panose="02020603050405020304" pitchFamily="18" charset="0"/>
              <a:cs typeface="Times New Roman" panose="02020603050405020304" pitchFamily="18" charset="0"/>
            </a:endParaRPr>
          </a:p>
          <a:p>
            <a:pPr algn="just">
              <a:lnSpc>
                <a:spcPct val="90000"/>
              </a:lnSpc>
              <a:buNone/>
            </a:pPr>
            <a:r>
              <a:rPr lang="en-US" sz="3200" b="1" i="1" dirty="0" smtClean="0">
                <a:latin typeface="Times New Roman" panose="02020603050405020304" pitchFamily="18" charset="0"/>
                <a:cs typeface="Times New Roman" panose="02020603050405020304" pitchFamily="18" charset="0"/>
              </a:rPr>
              <a:t>“</a:t>
            </a:r>
            <a:r>
              <a:rPr lang="vi-VN" sz="3200" b="1" i="1" dirty="0">
                <a:latin typeface="Times New Roman" panose="02020603050405020304" pitchFamily="18" charset="0"/>
                <a:cs typeface="Times New Roman" panose="02020603050405020304" pitchFamily="18" charset="0"/>
              </a:rPr>
              <a:t>Việc kết hôn phải được đăng ký và do cơ quan nhà nước có thẩm quyền thực hiện theo quy định của Luật này và pháp luật về hộ tịch</a:t>
            </a:r>
            <a:r>
              <a:rPr lang="vi-VN" sz="3200" b="1" i="1" dirty="0" smtClean="0">
                <a:latin typeface="Times New Roman" panose="02020603050405020304" pitchFamily="18" charset="0"/>
                <a:cs typeface="Times New Roman" panose="02020603050405020304" pitchFamily="18" charset="0"/>
              </a:rPr>
              <a:t>.</a:t>
            </a:r>
            <a:r>
              <a:rPr lang="en-US" sz="3200" b="1" i="1" dirty="0" smtClean="0">
                <a:latin typeface="Times New Roman" panose="02020603050405020304" pitchFamily="18" charset="0"/>
                <a:cs typeface="Times New Roman" panose="02020603050405020304" pitchFamily="18" charset="0"/>
              </a:rPr>
              <a:t>”</a:t>
            </a:r>
            <a:endParaRPr lang="en-US" sz="3200" b="1" i="1" dirty="0" smtClean="0">
              <a:latin typeface="Times New Roman" panose="02020603050405020304" pitchFamily="18" charset="0"/>
              <a:cs typeface="Times New Roman" panose="02020603050405020304" pitchFamily="18" charset="0"/>
            </a:endParaRPr>
          </a:p>
          <a:p>
            <a:pPr algn="ctr">
              <a:lnSpc>
                <a:spcPct val="90000"/>
              </a:lnSpc>
              <a:buNone/>
            </a:pPr>
            <a:r>
              <a:rPr lang="en-US" sz="3200" b="1" i="1" dirty="0" smtClean="0">
                <a:latin typeface="Times New Roman" panose="02020603050405020304" pitchFamily="18" charset="0"/>
                <a:cs typeface="Times New Roman" panose="02020603050405020304" pitchFamily="18" charset="0"/>
              </a:rPr>
              <a:t>--------------</a:t>
            </a:r>
            <a:endParaRPr lang="en-US" sz="3200" b="1" i="1" dirty="0" smtClean="0">
              <a:latin typeface="Times New Roman" panose="02020603050405020304" pitchFamily="18" charset="0"/>
              <a:cs typeface="Times New Roman" panose="02020603050405020304" pitchFamily="18" charset="0"/>
            </a:endParaRPr>
          </a:p>
          <a:p>
            <a:pPr algn="ctr">
              <a:lnSpc>
                <a:spcPct val="90000"/>
              </a:lnSpc>
              <a:buNone/>
            </a:pPr>
            <a:endParaRPr lang="en-US" sz="3200" b="1" i="1" dirty="0">
              <a:latin typeface="Times New Roman" panose="02020603050405020304" pitchFamily="18" charset="0"/>
              <a:cs typeface="Times New Roman" panose="02020603050405020304" pitchFamily="18" charset="0"/>
            </a:endParaRPr>
          </a:p>
          <a:p>
            <a:pPr algn="just">
              <a:lnSpc>
                <a:spcPct val="90000"/>
              </a:lnSpc>
              <a:buNone/>
            </a:pPr>
            <a:r>
              <a:rPr lang="en-US" sz="3200" dirty="0" smtClean="0">
                <a:solidFill>
                  <a:srgbClr val="B00000"/>
                </a:solidFill>
                <a:latin typeface="Times New Roman" panose="02020603050405020304" pitchFamily="18" charset="0"/>
                <a:cs typeface="Times New Roman" panose="02020603050405020304" pitchFamily="18" charset="0"/>
              </a:rPr>
              <a:t>“</a:t>
            </a:r>
            <a:r>
              <a:rPr lang="en-US" sz="3200" b="1" i="1" dirty="0" err="1" smtClean="0">
                <a:solidFill>
                  <a:srgbClr val="B00000"/>
                </a:solidFill>
                <a:latin typeface="Times New Roman" panose="02020603050405020304" pitchFamily="18" charset="0"/>
                <a:cs typeface="Times New Roman" panose="02020603050405020304" pitchFamily="18" charset="0"/>
              </a:rPr>
              <a:t>Trong</a:t>
            </a:r>
            <a:r>
              <a:rPr lang="en-US" sz="3200" b="1" i="1" dirty="0" smtClean="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trường</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hợp</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bên</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nhờ</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mang</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thai</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hộ</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từ</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chối</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nhận</a:t>
            </a:r>
            <a:r>
              <a:rPr lang="en-US" sz="3200" b="1" i="1" dirty="0">
                <a:solidFill>
                  <a:srgbClr val="B00000"/>
                </a:solidFill>
                <a:latin typeface="Times New Roman" panose="02020603050405020304" pitchFamily="18" charset="0"/>
                <a:cs typeface="Times New Roman" panose="02020603050405020304" pitchFamily="18" charset="0"/>
              </a:rPr>
              <a:t> con </a:t>
            </a:r>
            <a:r>
              <a:rPr lang="en-US" sz="3200" b="1" i="1" dirty="0" err="1">
                <a:solidFill>
                  <a:srgbClr val="B00000"/>
                </a:solidFill>
                <a:latin typeface="Times New Roman" panose="02020603050405020304" pitchFamily="18" charset="0"/>
                <a:cs typeface="Times New Roman" panose="02020603050405020304" pitchFamily="18" charset="0"/>
              </a:rPr>
              <a:t>thì</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bên</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mang</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thai</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hộ</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có</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quyền</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yêu</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cầu</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Tòa</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án</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buộc</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bên</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smtClean="0">
                <a:solidFill>
                  <a:srgbClr val="B00000"/>
                </a:solidFill>
                <a:latin typeface="Times New Roman" panose="02020603050405020304" pitchFamily="18" charset="0"/>
                <a:cs typeface="Times New Roman" panose="02020603050405020304" pitchFamily="18" charset="0"/>
              </a:rPr>
              <a:t>nhờ</a:t>
            </a:r>
            <a:r>
              <a:rPr lang="en-US" sz="3200" b="1" i="1" dirty="0" smtClean="0">
                <a:solidFill>
                  <a:srgbClr val="B00000"/>
                </a:solidFill>
                <a:latin typeface="Times New Roman" panose="02020603050405020304" pitchFamily="18" charset="0"/>
                <a:cs typeface="Times New Roman" panose="02020603050405020304" pitchFamily="18" charset="0"/>
              </a:rPr>
              <a:t> </a:t>
            </a:r>
            <a:r>
              <a:rPr lang="en-US" sz="3200" b="1" i="1" dirty="0" err="1" smtClean="0">
                <a:solidFill>
                  <a:srgbClr val="B00000"/>
                </a:solidFill>
                <a:latin typeface="Times New Roman" panose="02020603050405020304" pitchFamily="18" charset="0"/>
                <a:cs typeface="Times New Roman" panose="02020603050405020304" pitchFamily="18" charset="0"/>
              </a:rPr>
              <a:t>mang</a:t>
            </a:r>
            <a:r>
              <a:rPr lang="en-US" sz="3200" b="1" i="1" dirty="0" smtClean="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thai</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hộ</a:t>
            </a:r>
            <a:r>
              <a:rPr lang="en-US" sz="3200" b="1" i="1" dirty="0">
                <a:solidFill>
                  <a:srgbClr val="B00000"/>
                </a:solidFill>
                <a:latin typeface="Times New Roman" panose="02020603050405020304" pitchFamily="18" charset="0"/>
                <a:cs typeface="Times New Roman" panose="02020603050405020304" pitchFamily="18" charset="0"/>
              </a:rPr>
              <a:t> </a:t>
            </a:r>
            <a:r>
              <a:rPr lang="en-US" sz="3200" b="1" i="1" dirty="0" err="1">
                <a:solidFill>
                  <a:srgbClr val="B00000"/>
                </a:solidFill>
                <a:latin typeface="Times New Roman" panose="02020603050405020304" pitchFamily="18" charset="0"/>
                <a:cs typeface="Times New Roman" panose="02020603050405020304" pitchFamily="18" charset="0"/>
              </a:rPr>
              <a:t>nhận</a:t>
            </a:r>
            <a:r>
              <a:rPr lang="en-US" sz="3200" b="1" i="1" dirty="0">
                <a:solidFill>
                  <a:srgbClr val="B00000"/>
                </a:solidFill>
                <a:latin typeface="Times New Roman" panose="02020603050405020304" pitchFamily="18" charset="0"/>
                <a:cs typeface="Times New Roman" panose="02020603050405020304" pitchFamily="18" charset="0"/>
              </a:rPr>
              <a:t> con</a:t>
            </a:r>
            <a:r>
              <a:rPr lang="en-US" sz="3200" b="1" i="1" dirty="0" smtClean="0">
                <a:solidFill>
                  <a:srgbClr val="B00000"/>
                </a:solidFill>
                <a:latin typeface="Times New Roman" panose="02020603050405020304" pitchFamily="18" charset="0"/>
                <a:cs typeface="Times New Roman" panose="02020603050405020304" pitchFamily="18" charset="0"/>
              </a:rPr>
              <a:t>.”</a:t>
            </a:r>
            <a:endParaRPr lang="vi-VN" sz="3200" b="1" i="1" dirty="0" smtClean="0">
              <a:solidFill>
                <a:srgbClr val="B00000"/>
              </a:solidFill>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838200"/>
            <a:ext cx="2438400" cy="1200329"/>
          </a:xfrm>
          <a:prstGeom prst="rect">
            <a:avLst/>
          </a:prstGeom>
        </p:spPr>
        <p:txBody>
          <a:bodyPr wrap="square">
            <a:spAutoFit/>
          </a:bodyPr>
          <a:lstStyle/>
          <a:p>
            <a:r>
              <a:rPr lang="en-US" sz="3600" b="1" dirty="0" err="1">
                <a:solidFill>
                  <a:schemeClr val="bg1"/>
                </a:solidFill>
                <a:latin typeface="Times New Roman" panose="02020603050405020304" pitchFamily="18" charset="0"/>
                <a:cs typeface="Times New Roman" panose="02020603050405020304" pitchFamily="18" charset="0"/>
              </a:rPr>
              <a:t>Hệ</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thống</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pháp</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luật</a:t>
            </a:r>
            <a:endParaRPr lang="en-US" sz="3600" dirty="0">
              <a:solidFill>
                <a:schemeClr val="bg1"/>
              </a:solidFill>
            </a:endParaRPr>
          </a:p>
        </p:txBody>
      </p:sp>
      <p:graphicFrame>
        <p:nvGraphicFramePr>
          <p:cNvPr id="3" name="Diagram 2"/>
          <p:cNvGraphicFramePr/>
          <p:nvPr/>
        </p:nvGraphicFramePr>
        <p:xfrm>
          <a:off x="2286000" y="2133600"/>
          <a:ext cx="7010400" cy="4572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Horizontal Scroll 5"/>
          <p:cNvSpPr/>
          <p:nvPr/>
        </p:nvSpPr>
        <p:spPr>
          <a:xfrm rot="20795763">
            <a:off x="2547351" y="638157"/>
            <a:ext cx="5867400" cy="1676400"/>
          </a:xfrm>
          <a:prstGeom prst="horizontalScroll">
            <a:avLst>
              <a:gd name="adj" fmla="val 2076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a:solidFill>
                  <a:schemeClr val="bg1"/>
                </a:solidFill>
                <a:latin typeface="Times New Roman" panose="02020603050405020304" pitchFamily="18" charset="0"/>
                <a:cs typeface="Times New Roman" panose="02020603050405020304" pitchFamily="18" charset="0"/>
              </a:rPr>
              <a:t>Cấu</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trúc</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bên</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smtClean="0">
                <a:solidFill>
                  <a:schemeClr val="bg1"/>
                </a:solidFill>
                <a:latin typeface="Times New Roman" panose="02020603050405020304" pitchFamily="18" charset="0"/>
                <a:cs typeface="Times New Roman" panose="02020603050405020304" pitchFamily="18" charset="0"/>
              </a:rPr>
              <a:t>trong</a:t>
            </a:r>
            <a:endParaRPr lang="en-US" sz="4000" dirty="0">
              <a:solidFill>
                <a:schemeClr val="bg1"/>
              </a:solidFill>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3302C1D8-9834-498D-9818-033C6E87610C}"/>
                                            </p:graphicEl>
                                          </p:spTgt>
                                        </p:tgtEl>
                                        <p:attrNameLst>
                                          <p:attrName>style.visibility</p:attrName>
                                        </p:attrNameLst>
                                      </p:cBhvr>
                                      <p:to>
                                        <p:strVal val="visible"/>
                                      </p:to>
                                    </p:set>
                                    <p:animEffect transition="in" filter="fade">
                                      <p:cBhvr>
                                        <p:cTn id="7" dur="500"/>
                                        <p:tgtEl>
                                          <p:spTgt spid="3">
                                            <p:graphicEl>
                                              <a:dgm id="{3302C1D8-9834-498D-9818-033C6E87610C}"/>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graphicEl>
                                              <a:dgm id="{4E063065-D503-41B8-9C7A-D1AAD5CE1C09}"/>
                                            </p:graphicEl>
                                          </p:spTgt>
                                        </p:tgtEl>
                                        <p:attrNameLst>
                                          <p:attrName>style.visibility</p:attrName>
                                        </p:attrNameLst>
                                      </p:cBhvr>
                                      <p:to>
                                        <p:strVal val="visible"/>
                                      </p:to>
                                    </p:set>
                                    <p:animEffect transition="in" filter="fade">
                                      <p:cBhvr>
                                        <p:cTn id="10" dur="500"/>
                                        <p:tgtEl>
                                          <p:spTgt spid="3">
                                            <p:graphicEl>
                                              <a:dgm id="{4E063065-D503-41B8-9C7A-D1AAD5CE1C09}"/>
                                            </p:graphic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graphicEl>
                                              <a:dgm id="{DB3671A3-900F-4D12-BE22-6C8E51D6266C}"/>
                                            </p:graphicEl>
                                          </p:spTgt>
                                        </p:tgtEl>
                                        <p:attrNameLst>
                                          <p:attrName>style.visibility</p:attrName>
                                        </p:attrNameLst>
                                      </p:cBhvr>
                                      <p:to>
                                        <p:strVal val="visible"/>
                                      </p:to>
                                    </p:set>
                                    <p:animEffect transition="in" filter="fade">
                                      <p:cBhvr>
                                        <p:cTn id="13" dur="500"/>
                                        <p:tgtEl>
                                          <p:spTgt spid="3">
                                            <p:graphicEl>
                                              <a:dgm id="{DB3671A3-900F-4D12-BE22-6C8E51D6266C}"/>
                                            </p:graphic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graphicEl>
                                              <a:dgm id="{71941EEC-D569-46EF-8187-B3D08E2EBFCD}"/>
                                            </p:graphicEl>
                                          </p:spTgt>
                                        </p:tgtEl>
                                        <p:attrNameLst>
                                          <p:attrName>style.visibility</p:attrName>
                                        </p:attrNameLst>
                                      </p:cBhvr>
                                      <p:to>
                                        <p:strVal val="visible"/>
                                      </p:to>
                                    </p:set>
                                    <p:animEffect transition="in" filter="fade">
                                      <p:cBhvr>
                                        <p:cTn id="16" dur="500"/>
                                        <p:tgtEl>
                                          <p:spTgt spid="3">
                                            <p:graphicEl>
                                              <a:dgm id="{71941EEC-D569-46EF-8187-B3D08E2EBFCD}"/>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graphicEl>
                                              <a:dgm id="{39E94DB4-858D-4022-AE9A-54E08FA3E175}"/>
                                            </p:graphicEl>
                                          </p:spTgt>
                                        </p:tgtEl>
                                        <p:attrNameLst>
                                          <p:attrName>style.visibility</p:attrName>
                                        </p:attrNameLst>
                                      </p:cBhvr>
                                      <p:to>
                                        <p:strVal val="visible"/>
                                      </p:to>
                                    </p:set>
                                    <p:animEffect transition="in" filter="fade">
                                      <p:cBhvr>
                                        <p:cTn id="21" dur="500"/>
                                        <p:tgtEl>
                                          <p:spTgt spid="3">
                                            <p:graphicEl>
                                              <a:dgm id="{39E94DB4-858D-4022-AE9A-54E08FA3E175}"/>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graphicEl>
                                              <a:dgm id="{6EC07449-7CF2-45AA-8233-723455D77FE0}"/>
                                            </p:graphicEl>
                                          </p:spTgt>
                                        </p:tgtEl>
                                        <p:attrNameLst>
                                          <p:attrName>style.visibility</p:attrName>
                                        </p:attrNameLst>
                                      </p:cBhvr>
                                      <p:to>
                                        <p:strVal val="visible"/>
                                      </p:to>
                                    </p:set>
                                    <p:animEffect transition="in" filter="fade">
                                      <p:cBhvr>
                                        <p:cTn id="24" dur="500"/>
                                        <p:tgtEl>
                                          <p:spTgt spid="3">
                                            <p:graphicEl>
                                              <a:dgm id="{6EC07449-7CF2-45AA-8233-723455D77FE0}"/>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graphicEl>
                                              <a:dgm id="{DFA1B06C-9855-44E7-8D5D-AB8C355648F3}"/>
                                            </p:graphicEl>
                                          </p:spTgt>
                                        </p:tgtEl>
                                        <p:attrNameLst>
                                          <p:attrName>style.visibility</p:attrName>
                                        </p:attrNameLst>
                                      </p:cBhvr>
                                      <p:to>
                                        <p:strVal val="visible"/>
                                      </p:to>
                                    </p:set>
                                    <p:animEffect transition="in" filter="fade">
                                      <p:cBhvr>
                                        <p:cTn id="27" dur="500"/>
                                        <p:tgtEl>
                                          <p:spTgt spid="3">
                                            <p:graphicEl>
                                              <a:dgm id="{DFA1B06C-9855-44E7-8D5D-AB8C355648F3}"/>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graphicEl>
                                              <a:dgm id="{0A983EB2-B066-4653-A529-19F3E8EEC2AE}"/>
                                            </p:graphicEl>
                                          </p:spTgt>
                                        </p:tgtEl>
                                        <p:attrNameLst>
                                          <p:attrName>style.visibility</p:attrName>
                                        </p:attrNameLst>
                                      </p:cBhvr>
                                      <p:to>
                                        <p:strVal val="visible"/>
                                      </p:to>
                                    </p:set>
                                    <p:animEffect transition="in" filter="fade">
                                      <p:cBhvr>
                                        <p:cTn id="30" dur="500"/>
                                        <p:tgtEl>
                                          <p:spTgt spid="3">
                                            <p:graphicEl>
                                              <a:dgm id="{0A983EB2-B066-4653-A529-19F3E8EEC2AE}"/>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graphicEl>
                                              <a:dgm id="{294F894E-23E9-444F-9D6E-D5A5C35A0335}"/>
                                            </p:graphicEl>
                                          </p:spTgt>
                                        </p:tgtEl>
                                        <p:attrNameLst>
                                          <p:attrName>style.visibility</p:attrName>
                                        </p:attrNameLst>
                                      </p:cBhvr>
                                      <p:to>
                                        <p:strVal val="visible"/>
                                      </p:to>
                                    </p:set>
                                    <p:animEffect transition="in" filter="fade">
                                      <p:cBhvr>
                                        <p:cTn id="35" dur="500"/>
                                        <p:tgtEl>
                                          <p:spTgt spid="3">
                                            <p:graphicEl>
                                              <a:dgm id="{294F894E-23E9-444F-9D6E-D5A5C35A0335}"/>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graphicEl>
                                              <a:dgm id="{86754455-6AC6-40E8-A567-701B77E98A49}"/>
                                            </p:graphicEl>
                                          </p:spTgt>
                                        </p:tgtEl>
                                        <p:attrNameLst>
                                          <p:attrName>style.visibility</p:attrName>
                                        </p:attrNameLst>
                                      </p:cBhvr>
                                      <p:to>
                                        <p:strVal val="visible"/>
                                      </p:to>
                                    </p:set>
                                    <p:animEffect transition="in" filter="fade">
                                      <p:cBhvr>
                                        <p:cTn id="38" dur="500"/>
                                        <p:tgtEl>
                                          <p:spTgt spid="3">
                                            <p:graphicEl>
                                              <a:dgm id="{86754455-6AC6-40E8-A567-701B77E98A49}"/>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graphicEl>
                                              <a:dgm id="{926A364F-947C-4241-A46D-C9F9889E0B4F}"/>
                                            </p:graphicEl>
                                          </p:spTgt>
                                        </p:tgtEl>
                                        <p:attrNameLst>
                                          <p:attrName>style.visibility</p:attrName>
                                        </p:attrNameLst>
                                      </p:cBhvr>
                                      <p:to>
                                        <p:strVal val="visible"/>
                                      </p:to>
                                    </p:set>
                                    <p:animEffect transition="in" filter="fade">
                                      <p:cBhvr>
                                        <p:cTn id="41" dur="500"/>
                                        <p:tgtEl>
                                          <p:spTgt spid="3">
                                            <p:graphicEl>
                                              <a:dgm id="{926A364F-947C-4241-A46D-C9F9889E0B4F}"/>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graphicEl>
                                              <a:dgm id="{6120DE86-D7ED-46ED-94B4-EE9CC71CE2C7}"/>
                                            </p:graphicEl>
                                          </p:spTgt>
                                        </p:tgtEl>
                                        <p:attrNameLst>
                                          <p:attrName>style.visibility</p:attrName>
                                        </p:attrNameLst>
                                      </p:cBhvr>
                                      <p:to>
                                        <p:strVal val="visible"/>
                                      </p:to>
                                    </p:set>
                                    <p:animEffect transition="in" filter="fade">
                                      <p:cBhvr>
                                        <p:cTn id="44" dur="500"/>
                                        <p:tgtEl>
                                          <p:spTgt spid="3">
                                            <p:graphicEl>
                                              <a:dgm id="{6120DE86-D7ED-46ED-94B4-EE9CC71CE2C7}"/>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1000" fill="hold"/>
                                        <p:tgtEl>
                                          <p:spTgt spid="6"/>
                                        </p:tgtEl>
                                        <p:attrNameLst>
                                          <p:attrName>ppt_w</p:attrName>
                                        </p:attrNameLst>
                                      </p:cBhvr>
                                      <p:tavLst>
                                        <p:tav tm="0">
                                          <p:val>
                                            <p:fltVal val="0"/>
                                          </p:val>
                                        </p:tav>
                                        <p:tav tm="100000">
                                          <p:val>
                                            <p:strVal val="#ppt_w"/>
                                          </p:val>
                                        </p:tav>
                                      </p:tavLst>
                                    </p:anim>
                                    <p:anim calcmode="lin" valueType="num">
                                      <p:cBhvr>
                                        <p:cTn id="50" dur="1000" fill="hold"/>
                                        <p:tgtEl>
                                          <p:spTgt spid="6"/>
                                        </p:tgtEl>
                                        <p:attrNameLst>
                                          <p:attrName>ppt_h</p:attrName>
                                        </p:attrNameLst>
                                      </p:cBhvr>
                                      <p:tavLst>
                                        <p:tav tm="0">
                                          <p:val>
                                            <p:fltVal val="0"/>
                                          </p:val>
                                        </p:tav>
                                        <p:tav tm="100000">
                                          <p:val>
                                            <p:strVal val="#ppt_h"/>
                                          </p:val>
                                        </p:tav>
                                      </p:tavLst>
                                    </p:anim>
                                    <p:anim calcmode="lin" valueType="num">
                                      <p:cBhvr>
                                        <p:cTn id="51" dur="1000" fill="hold"/>
                                        <p:tgtEl>
                                          <p:spTgt spid="6"/>
                                        </p:tgtEl>
                                        <p:attrNameLst>
                                          <p:attrName>style.rotation</p:attrName>
                                        </p:attrNameLst>
                                      </p:cBhvr>
                                      <p:tavLst>
                                        <p:tav tm="0">
                                          <p:val>
                                            <p:fltVal val="90"/>
                                          </p:val>
                                        </p:tav>
                                        <p:tav tm="100000">
                                          <p:val>
                                            <p:fltVal val="0"/>
                                          </p:val>
                                        </p:tav>
                                      </p:tavLst>
                                    </p:anim>
                                    <p:animEffect transition="in" filter="fade">
                                      <p:cBhvr>
                                        <p:cTn id="5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 name="Diagram 5"/>
          <p:cNvGraphicFramePr/>
          <p:nvPr/>
        </p:nvGraphicFramePr>
        <p:xfrm>
          <a:off x="304800" y="457200"/>
          <a:ext cx="8382000" cy="5791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1619" name="Group 4"/>
          <p:cNvGrpSpPr/>
          <p:nvPr/>
        </p:nvGrpSpPr>
        <p:grpSpPr bwMode="auto">
          <a:xfrm rot="3021098">
            <a:off x="3401702" y="2395206"/>
            <a:ext cx="4953000" cy="4038600"/>
            <a:chOff x="1008" y="1152"/>
            <a:chExt cx="3177" cy="2761"/>
          </a:xfrm>
        </p:grpSpPr>
        <p:sp>
          <p:nvSpPr>
            <p:cNvPr id="122885" name="Freeform 5"/>
            <p:cNvSpPr/>
            <p:nvPr/>
          </p:nvSpPr>
          <p:spPr bwMode="gray">
            <a:xfrm>
              <a:off x="2068" y="1968"/>
              <a:ext cx="812" cy="1945"/>
            </a:xfrm>
            <a:custGeom>
              <a:avLst/>
              <a:gdLst/>
              <a:ahLst/>
              <a:cxnLst>
                <a:cxn ang="0">
                  <a:pos x="451" y="1158"/>
                </a:cxn>
                <a:cxn ang="0">
                  <a:pos x="359" y="1072"/>
                </a:cxn>
                <a:cxn ang="0">
                  <a:pos x="281" y="983"/>
                </a:cxn>
                <a:cxn ang="0">
                  <a:pos x="217" y="896"/>
                </a:cxn>
                <a:cxn ang="0">
                  <a:pos x="167" y="814"/>
                </a:cxn>
                <a:cxn ang="0">
                  <a:pos x="129" y="743"/>
                </a:cxn>
                <a:cxn ang="0">
                  <a:pos x="105" y="689"/>
                </a:cxn>
                <a:cxn ang="0">
                  <a:pos x="92" y="654"/>
                </a:cxn>
                <a:cxn ang="0">
                  <a:pos x="56" y="518"/>
                </a:cxn>
                <a:cxn ang="0">
                  <a:pos x="39" y="396"/>
                </a:cxn>
                <a:cxn ang="0">
                  <a:pos x="36" y="294"/>
                </a:cxn>
                <a:cxn ang="0">
                  <a:pos x="41" y="212"/>
                </a:cxn>
                <a:cxn ang="0">
                  <a:pos x="52" y="151"/>
                </a:cxn>
                <a:cxn ang="0">
                  <a:pos x="61" y="114"/>
                </a:cxn>
                <a:cxn ang="0">
                  <a:pos x="66" y="101"/>
                </a:cxn>
                <a:cxn ang="0">
                  <a:pos x="241" y="0"/>
                </a:cxn>
                <a:cxn ang="0">
                  <a:pos x="230" y="200"/>
                </a:cxn>
                <a:cxn ang="0">
                  <a:pos x="226" y="208"/>
                </a:cxn>
                <a:cxn ang="0">
                  <a:pos x="216" y="231"/>
                </a:cxn>
                <a:cxn ang="0">
                  <a:pos x="203" y="272"/>
                </a:cxn>
                <a:cxn ang="0">
                  <a:pos x="192" y="332"/>
                </a:cxn>
                <a:cxn ang="0">
                  <a:pos x="187" y="413"/>
                </a:cxn>
                <a:cxn ang="0">
                  <a:pos x="191" y="516"/>
                </a:cxn>
                <a:cxn ang="0">
                  <a:pos x="209" y="638"/>
                </a:cxn>
                <a:cxn ang="0">
                  <a:pos x="239" y="751"/>
                </a:cxn>
                <a:cxn ang="0">
                  <a:pos x="278" y="854"/>
                </a:cxn>
                <a:cxn ang="0">
                  <a:pos x="323" y="946"/>
                </a:cxn>
                <a:cxn ang="0">
                  <a:pos x="369" y="1025"/>
                </a:cxn>
                <a:cxn ang="0">
                  <a:pos x="414" y="1091"/>
                </a:cxn>
                <a:cxn ang="0">
                  <a:pos x="453" y="1142"/>
                </a:cxn>
                <a:cxn ang="0">
                  <a:pos x="483" y="1178"/>
                </a:cxn>
                <a:cxn ang="0">
                  <a:pos x="500" y="1196"/>
                </a:cxn>
              </a:cxnLst>
              <a:rect l="0" t="0" r="r" b="b"/>
              <a:pathLst>
                <a:path w="501" h="1198">
                  <a:moveTo>
                    <a:pt x="501" y="1198"/>
                  </a:moveTo>
                  <a:lnTo>
                    <a:pt x="451" y="1158"/>
                  </a:lnTo>
                  <a:lnTo>
                    <a:pt x="403" y="1115"/>
                  </a:lnTo>
                  <a:lnTo>
                    <a:pt x="359" y="1072"/>
                  </a:lnTo>
                  <a:lnTo>
                    <a:pt x="318" y="1027"/>
                  </a:lnTo>
                  <a:lnTo>
                    <a:pt x="281" y="983"/>
                  </a:lnTo>
                  <a:lnTo>
                    <a:pt x="248" y="938"/>
                  </a:lnTo>
                  <a:lnTo>
                    <a:pt x="217" y="896"/>
                  </a:lnTo>
                  <a:lnTo>
                    <a:pt x="190" y="853"/>
                  </a:lnTo>
                  <a:lnTo>
                    <a:pt x="167" y="814"/>
                  </a:lnTo>
                  <a:lnTo>
                    <a:pt x="147" y="777"/>
                  </a:lnTo>
                  <a:lnTo>
                    <a:pt x="129" y="743"/>
                  </a:lnTo>
                  <a:lnTo>
                    <a:pt x="115" y="714"/>
                  </a:lnTo>
                  <a:lnTo>
                    <a:pt x="105" y="689"/>
                  </a:lnTo>
                  <a:lnTo>
                    <a:pt x="97" y="669"/>
                  </a:lnTo>
                  <a:lnTo>
                    <a:pt x="92" y="654"/>
                  </a:lnTo>
                  <a:lnTo>
                    <a:pt x="71" y="583"/>
                  </a:lnTo>
                  <a:lnTo>
                    <a:pt x="56" y="518"/>
                  </a:lnTo>
                  <a:lnTo>
                    <a:pt x="45" y="454"/>
                  </a:lnTo>
                  <a:lnTo>
                    <a:pt x="39" y="396"/>
                  </a:lnTo>
                  <a:lnTo>
                    <a:pt x="36" y="343"/>
                  </a:lnTo>
                  <a:lnTo>
                    <a:pt x="36" y="294"/>
                  </a:lnTo>
                  <a:lnTo>
                    <a:pt x="37" y="251"/>
                  </a:lnTo>
                  <a:lnTo>
                    <a:pt x="41" y="212"/>
                  </a:lnTo>
                  <a:lnTo>
                    <a:pt x="46" y="180"/>
                  </a:lnTo>
                  <a:lnTo>
                    <a:pt x="52" y="151"/>
                  </a:lnTo>
                  <a:lnTo>
                    <a:pt x="57" y="129"/>
                  </a:lnTo>
                  <a:lnTo>
                    <a:pt x="61" y="114"/>
                  </a:lnTo>
                  <a:lnTo>
                    <a:pt x="65" y="105"/>
                  </a:lnTo>
                  <a:lnTo>
                    <a:pt x="66" y="101"/>
                  </a:lnTo>
                  <a:lnTo>
                    <a:pt x="0" y="63"/>
                  </a:lnTo>
                  <a:lnTo>
                    <a:pt x="241" y="0"/>
                  </a:lnTo>
                  <a:lnTo>
                    <a:pt x="306" y="245"/>
                  </a:lnTo>
                  <a:lnTo>
                    <a:pt x="230" y="200"/>
                  </a:lnTo>
                  <a:lnTo>
                    <a:pt x="229" y="203"/>
                  </a:lnTo>
                  <a:lnTo>
                    <a:pt x="226" y="208"/>
                  </a:lnTo>
                  <a:lnTo>
                    <a:pt x="221" y="217"/>
                  </a:lnTo>
                  <a:lnTo>
                    <a:pt x="216" y="231"/>
                  </a:lnTo>
                  <a:lnTo>
                    <a:pt x="209" y="249"/>
                  </a:lnTo>
                  <a:lnTo>
                    <a:pt x="203" y="272"/>
                  </a:lnTo>
                  <a:lnTo>
                    <a:pt x="196" y="300"/>
                  </a:lnTo>
                  <a:lnTo>
                    <a:pt x="192" y="332"/>
                  </a:lnTo>
                  <a:lnTo>
                    <a:pt x="189" y="369"/>
                  </a:lnTo>
                  <a:lnTo>
                    <a:pt x="187" y="413"/>
                  </a:lnTo>
                  <a:lnTo>
                    <a:pt x="187" y="462"/>
                  </a:lnTo>
                  <a:lnTo>
                    <a:pt x="191" y="516"/>
                  </a:lnTo>
                  <a:lnTo>
                    <a:pt x="199" y="578"/>
                  </a:lnTo>
                  <a:lnTo>
                    <a:pt x="209" y="638"/>
                  </a:lnTo>
                  <a:lnTo>
                    <a:pt x="222" y="696"/>
                  </a:lnTo>
                  <a:lnTo>
                    <a:pt x="239" y="751"/>
                  </a:lnTo>
                  <a:lnTo>
                    <a:pt x="257" y="804"/>
                  </a:lnTo>
                  <a:lnTo>
                    <a:pt x="278" y="854"/>
                  </a:lnTo>
                  <a:lnTo>
                    <a:pt x="300" y="901"/>
                  </a:lnTo>
                  <a:lnTo>
                    <a:pt x="323" y="946"/>
                  </a:lnTo>
                  <a:lnTo>
                    <a:pt x="346" y="987"/>
                  </a:lnTo>
                  <a:lnTo>
                    <a:pt x="369" y="1025"/>
                  </a:lnTo>
                  <a:lnTo>
                    <a:pt x="392" y="1060"/>
                  </a:lnTo>
                  <a:lnTo>
                    <a:pt x="414" y="1091"/>
                  </a:lnTo>
                  <a:lnTo>
                    <a:pt x="434" y="1119"/>
                  </a:lnTo>
                  <a:lnTo>
                    <a:pt x="453" y="1142"/>
                  </a:lnTo>
                  <a:lnTo>
                    <a:pt x="469" y="1161"/>
                  </a:lnTo>
                  <a:lnTo>
                    <a:pt x="483" y="1178"/>
                  </a:lnTo>
                  <a:lnTo>
                    <a:pt x="493" y="1189"/>
                  </a:lnTo>
                  <a:lnTo>
                    <a:pt x="500" y="1196"/>
                  </a:lnTo>
                  <a:lnTo>
                    <a:pt x="501" y="1198"/>
                  </a:lnTo>
                  <a:close/>
                </a:path>
              </a:pathLst>
            </a:custGeom>
            <a:solidFill>
              <a:srgbClr val="808000"/>
            </a:solidFill>
            <a:ln w="0">
              <a:noFill/>
              <a:prstDash val="solid"/>
              <a:round/>
            </a:ln>
            <a:effectLst>
              <a:outerShdw dist="107763" dir="2700000" algn="ctr" rotWithShape="0">
                <a:srgbClr val="000000">
                  <a:alpha val="50000"/>
                </a:srgbClr>
              </a:outerShdw>
            </a:effectLst>
          </p:spPr>
          <p:txBody>
            <a:bodyPr/>
            <a:lstStyle/>
            <a:p>
              <a:pPr fontAlgn="auto">
                <a:spcBef>
                  <a:spcPts val="0"/>
                </a:spcBef>
                <a:spcAft>
                  <a:spcPts val="0"/>
                </a:spcAft>
                <a:defRPr/>
              </a:pPr>
              <a:endParaRPr lang="en-US">
                <a:latin typeface="+mn-lt"/>
              </a:endParaRPr>
            </a:p>
          </p:txBody>
        </p:sp>
        <p:sp>
          <p:nvSpPr>
            <p:cNvPr id="122886" name="Freeform 6"/>
            <p:cNvSpPr/>
            <p:nvPr/>
          </p:nvSpPr>
          <p:spPr bwMode="gray">
            <a:xfrm>
              <a:off x="1008" y="1296"/>
              <a:ext cx="1990" cy="753"/>
            </a:xfrm>
            <a:custGeom>
              <a:avLst/>
              <a:gdLst/>
              <a:ahLst/>
              <a:cxnLst>
                <a:cxn ang="0">
                  <a:pos x="2" y="102"/>
                </a:cxn>
                <a:cxn ang="0">
                  <a:pos x="26" y="91"/>
                </a:cxn>
                <a:cxn ang="0">
                  <a:pos x="71" y="71"/>
                </a:cxn>
                <a:cxn ang="0">
                  <a:pos x="135" y="49"/>
                </a:cxn>
                <a:cxn ang="0">
                  <a:pos x="218" y="27"/>
                </a:cxn>
                <a:cxn ang="0">
                  <a:pos x="316" y="9"/>
                </a:cxn>
                <a:cxn ang="0">
                  <a:pos x="427" y="0"/>
                </a:cxn>
                <a:cxn ang="0">
                  <a:pos x="552" y="3"/>
                </a:cxn>
                <a:cxn ang="0">
                  <a:pos x="687" y="22"/>
                </a:cxn>
                <a:cxn ang="0">
                  <a:pos x="821" y="60"/>
                </a:cxn>
                <a:cxn ang="0">
                  <a:pos x="929" y="104"/>
                </a:cxn>
                <a:cxn ang="0">
                  <a:pos x="1015" y="150"/>
                </a:cxn>
                <a:cxn ang="0">
                  <a:pos x="1078" y="195"/>
                </a:cxn>
                <a:cxn ang="0">
                  <a:pos x="1122" y="233"/>
                </a:cxn>
                <a:cxn ang="0">
                  <a:pos x="1146" y="258"/>
                </a:cxn>
                <a:cxn ang="0">
                  <a:pos x="1154" y="269"/>
                </a:cxn>
                <a:cxn ang="0">
                  <a:pos x="1162" y="467"/>
                </a:cxn>
                <a:cxn ang="0">
                  <a:pos x="990" y="356"/>
                </a:cxn>
                <a:cxn ang="0">
                  <a:pos x="982" y="346"/>
                </a:cxn>
                <a:cxn ang="0">
                  <a:pos x="960" y="319"/>
                </a:cxn>
                <a:cxn ang="0">
                  <a:pos x="922" y="280"/>
                </a:cxn>
                <a:cxn ang="0">
                  <a:pos x="863" y="235"/>
                </a:cxn>
                <a:cxn ang="0">
                  <a:pos x="785" y="187"/>
                </a:cxn>
                <a:cxn ang="0">
                  <a:pos x="683" y="142"/>
                </a:cxn>
                <a:cxn ang="0">
                  <a:pos x="554" y="106"/>
                </a:cxn>
                <a:cxn ang="0">
                  <a:pos x="425" y="83"/>
                </a:cxn>
                <a:cxn ang="0">
                  <a:pos x="307" y="74"/>
                </a:cxn>
                <a:cxn ang="0">
                  <a:pos x="205" y="75"/>
                </a:cxn>
                <a:cxn ang="0">
                  <a:pos x="120" y="82"/>
                </a:cxn>
                <a:cxn ang="0">
                  <a:pos x="55" y="92"/>
                </a:cxn>
                <a:cxn ang="0">
                  <a:pos x="14" y="100"/>
                </a:cxn>
                <a:cxn ang="0">
                  <a:pos x="0" y="104"/>
                </a:cxn>
              </a:cxnLst>
              <a:rect l="0" t="0" r="r" b="b"/>
              <a:pathLst>
                <a:path w="1225" h="467">
                  <a:moveTo>
                    <a:pt x="0" y="104"/>
                  </a:moveTo>
                  <a:lnTo>
                    <a:pt x="2" y="102"/>
                  </a:lnTo>
                  <a:lnTo>
                    <a:pt x="11" y="97"/>
                  </a:lnTo>
                  <a:lnTo>
                    <a:pt x="26" y="91"/>
                  </a:lnTo>
                  <a:lnTo>
                    <a:pt x="46" y="82"/>
                  </a:lnTo>
                  <a:lnTo>
                    <a:pt x="71" y="71"/>
                  </a:lnTo>
                  <a:lnTo>
                    <a:pt x="100" y="61"/>
                  </a:lnTo>
                  <a:lnTo>
                    <a:pt x="135" y="49"/>
                  </a:lnTo>
                  <a:lnTo>
                    <a:pt x="174" y="38"/>
                  </a:lnTo>
                  <a:lnTo>
                    <a:pt x="218" y="27"/>
                  </a:lnTo>
                  <a:lnTo>
                    <a:pt x="264" y="17"/>
                  </a:lnTo>
                  <a:lnTo>
                    <a:pt x="316" y="9"/>
                  </a:lnTo>
                  <a:lnTo>
                    <a:pt x="370" y="3"/>
                  </a:lnTo>
                  <a:lnTo>
                    <a:pt x="427" y="0"/>
                  </a:lnTo>
                  <a:lnTo>
                    <a:pt x="489" y="0"/>
                  </a:lnTo>
                  <a:lnTo>
                    <a:pt x="552" y="3"/>
                  </a:lnTo>
                  <a:lnTo>
                    <a:pt x="618" y="11"/>
                  </a:lnTo>
                  <a:lnTo>
                    <a:pt x="687" y="22"/>
                  </a:lnTo>
                  <a:lnTo>
                    <a:pt x="758" y="40"/>
                  </a:lnTo>
                  <a:lnTo>
                    <a:pt x="821" y="60"/>
                  </a:lnTo>
                  <a:lnTo>
                    <a:pt x="879" y="80"/>
                  </a:lnTo>
                  <a:lnTo>
                    <a:pt x="929" y="104"/>
                  </a:lnTo>
                  <a:lnTo>
                    <a:pt x="975" y="127"/>
                  </a:lnTo>
                  <a:lnTo>
                    <a:pt x="1015" y="150"/>
                  </a:lnTo>
                  <a:lnTo>
                    <a:pt x="1049" y="173"/>
                  </a:lnTo>
                  <a:lnTo>
                    <a:pt x="1078" y="195"/>
                  </a:lnTo>
                  <a:lnTo>
                    <a:pt x="1102" y="214"/>
                  </a:lnTo>
                  <a:lnTo>
                    <a:pt x="1122" y="233"/>
                  </a:lnTo>
                  <a:lnTo>
                    <a:pt x="1136" y="247"/>
                  </a:lnTo>
                  <a:lnTo>
                    <a:pt x="1146" y="258"/>
                  </a:lnTo>
                  <a:lnTo>
                    <a:pt x="1153" y="266"/>
                  </a:lnTo>
                  <a:lnTo>
                    <a:pt x="1154" y="269"/>
                  </a:lnTo>
                  <a:lnTo>
                    <a:pt x="1225" y="227"/>
                  </a:lnTo>
                  <a:lnTo>
                    <a:pt x="1162" y="467"/>
                  </a:lnTo>
                  <a:lnTo>
                    <a:pt x="916" y="407"/>
                  </a:lnTo>
                  <a:lnTo>
                    <a:pt x="990" y="356"/>
                  </a:lnTo>
                  <a:lnTo>
                    <a:pt x="987" y="354"/>
                  </a:lnTo>
                  <a:lnTo>
                    <a:pt x="982" y="346"/>
                  </a:lnTo>
                  <a:lnTo>
                    <a:pt x="973" y="334"/>
                  </a:lnTo>
                  <a:lnTo>
                    <a:pt x="960" y="319"/>
                  </a:lnTo>
                  <a:lnTo>
                    <a:pt x="944" y="301"/>
                  </a:lnTo>
                  <a:lnTo>
                    <a:pt x="922" y="280"/>
                  </a:lnTo>
                  <a:lnTo>
                    <a:pt x="896" y="258"/>
                  </a:lnTo>
                  <a:lnTo>
                    <a:pt x="863" y="235"/>
                  </a:lnTo>
                  <a:lnTo>
                    <a:pt x="827" y="211"/>
                  </a:lnTo>
                  <a:lnTo>
                    <a:pt x="785" y="187"/>
                  </a:lnTo>
                  <a:lnTo>
                    <a:pt x="737" y="164"/>
                  </a:lnTo>
                  <a:lnTo>
                    <a:pt x="683" y="142"/>
                  </a:lnTo>
                  <a:lnTo>
                    <a:pt x="622" y="123"/>
                  </a:lnTo>
                  <a:lnTo>
                    <a:pt x="554" y="106"/>
                  </a:lnTo>
                  <a:lnTo>
                    <a:pt x="488" y="92"/>
                  </a:lnTo>
                  <a:lnTo>
                    <a:pt x="425" y="83"/>
                  </a:lnTo>
                  <a:lnTo>
                    <a:pt x="365" y="76"/>
                  </a:lnTo>
                  <a:lnTo>
                    <a:pt x="307" y="74"/>
                  </a:lnTo>
                  <a:lnTo>
                    <a:pt x="254" y="73"/>
                  </a:lnTo>
                  <a:lnTo>
                    <a:pt x="205" y="75"/>
                  </a:lnTo>
                  <a:lnTo>
                    <a:pt x="160" y="78"/>
                  </a:lnTo>
                  <a:lnTo>
                    <a:pt x="120" y="82"/>
                  </a:lnTo>
                  <a:lnTo>
                    <a:pt x="85" y="87"/>
                  </a:lnTo>
                  <a:lnTo>
                    <a:pt x="55" y="92"/>
                  </a:lnTo>
                  <a:lnTo>
                    <a:pt x="31" y="96"/>
                  </a:lnTo>
                  <a:lnTo>
                    <a:pt x="14" y="100"/>
                  </a:lnTo>
                  <a:lnTo>
                    <a:pt x="4" y="102"/>
                  </a:lnTo>
                  <a:lnTo>
                    <a:pt x="0" y="104"/>
                  </a:lnTo>
                  <a:close/>
                </a:path>
              </a:pathLst>
            </a:custGeom>
            <a:solidFill>
              <a:srgbClr val="008080"/>
            </a:solidFill>
            <a:ln w="0">
              <a:noFill/>
              <a:prstDash val="solid"/>
              <a:round/>
            </a:ln>
            <a:effectLst>
              <a:outerShdw dist="107763" dir="2700000" algn="ctr" rotWithShape="0">
                <a:srgbClr val="000000">
                  <a:alpha val="50000"/>
                </a:srgbClr>
              </a:outerShdw>
            </a:effectLst>
          </p:spPr>
          <p:txBody>
            <a:bodyPr/>
            <a:lstStyle/>
            <a:p>
              <a:pPr fontAlgn="auto">
                <a:spcBef>
                  <a:spcPts val="0"/>
                </a:spcBef>
                <a:spcAft>
                  <a:spcPts val="0"/>
                </a:spcAft>
                <a:defRPr/>
              </a:pPr>
              <a:endParaRPr lang="en-US">
                <a:latin typeface="+mn-lt"/>
              </a:endParaRPr>
            </a:p>
          </p:txBody>
        </p:sp>
        <p:sp>
          <p:nvSpPr>
            <p:cNvPr id="122887" name="Freeform 7"/>
            <p:cNvSpPr/>
            <p:nvPr/>
          </p:nvSpPr>
          <p:spPr bwMode="gray">
            <a:xfrm>
              <a:off x="2640" y="1152"/>
              <a:ext cx="1545" cy="1539"/>
            </a:xfrm>
            <a:custGeom>
              <a:avLst/>
              <a:gdLst/>
              <a:ahLst/>
              <a:cxnLst>
                <a:cxn ang="0">
                  <a:pos x="0" y="756"/>
                </a:cxn>
                <a:cxn ang="0">
                  <a:pos x="191" y="591"/>
                </a:cxn>
                <a:cxn ang="0">
                  <a:pos x="190" y="672"/>
                </a:cxn>
                <a:cxn ang="0">
                  <a:pos x="194" y="672"/>
                </a:cxn>
                <a:cxn ang="0">
                  <a:pos x="205" y="672"/>
                </a:cxn>
                <a:cxn ang="0">
                  <a:pos x="225" y="671"/>
                </a:cxn>
                <a:cxn ang="0">
                  <a:pos x="250" y="667"/>
                </a:cxn>
                <a:cxn ang="0">
                  <a:pos x="281" y="662"/>
                </a:cxn>
                <a:cxn ang="0">
                  <a:pos x="316" y="653"/>
                </a:cxn>
                <a:cxn ang="0">
                  <a:pos x="356" y="641"/>
                </a:cxn>
                <a:cxn ang="0">
                  <a:pos x="399" y="626"/>
                </a:cxn>
                <a:cxn ang="0">
                  <a:pos x="444" y="605"/>
                </a:cxn>
                <a:cxn ang="0">
                  <a:pos x="492" y="578"/>
                </a:cxn>
                <a:cxn ang="0">
                  <a:pos x="540" y="547"/>
                </a:cxn>
                <a:cxn ang="0">
                  <a:pos x="587" y="508"/>
                </a:cxn>
                <a:cxn ang="0">
                  <a:pos x="635" y="463"/>
                </a:cxn>
                <a:cxn ang="0">
                  <a:pos x="689" y="405"/>
                </a:cxn>
                <a:cxn ang="0">
                  <a:pos x="737" y="350"/>
                </a:cxn>
                <a:cxn ang="0">
                  <a:pos x="780" y="298"/>
                </a:cxn>
                <a:cxn ang="0">
                  <a:pos x="816" y="249"/>
                </a:cxn>
                <a:cxn ang="0">
                  <a:pos x="847" y="204"/>
                </a:cxn>
                <a:cxn ang="0">
                  <a:pos x="873" y="164"/>
                </a:cxn>
                <a:cxn ang="0">
                  <a:pos x="895" y="126"/>
                </a:cxn>
                <a:cxn ang="0">
                  <a:pos x="913" y="94"/>
                </a:cxn>
                <a:cxn ang="0">
                  <a:pos x="926" y="66"/>
                </a:cxn>
                <a:cxn ang="0">
                  <a:pos x="936" y="42"/>
                </a:cxn>
                <a:cxn ang="0">
                  <a:pos x="944" y="24"/>
                </a:cxn>
                <a:cxn ang="0">
                  <a:pos x="949" y="12"/>
                </a:cxn>
                <a:cxn ang="0">
                  <a:pos x="952" y="2"/>
                </a:cxn>
                <a:cxn ang="0">
                  <a:pos x="952" y="0"/>
                </a:cxn>
                <a:cxn ang="0">
                  <a:pos x="952" y="4"/>
                </a:cxn>
                <a:cxn ang="0">
                  <a:pos x="950" y="17"/>
                </a:cxn>
                <a:cxn ang="0">
                  <a:pos x="948" y="36"/>
                </a:cxn>
                <a:cxn ang="0">
                  <a:pos x="942" y="62"/>
                </a:cxn>
                <a:cxn ang="0">
                  <a:pos x="936" y="93"/>
                </a:cxn>
                <a:cxn ang="0">
                  <a:pos x="927" y="130"/>
                </a:cxn>
                <a:cxn ang="0">
                  <a:pos x="914" y="172"/>
                </a:cxn>
                <a:cxn ang="0">
                  <a:pos x="899" y="217"/>
                </a:cxn>
                <a:cxn ang="0">
                  <a:pos x="881" y="264"/>
                </a:cxn>
                <a:cxn ang="0">
                  <a:pos x="857" y="315"/>
                </a:cxn>
                <a:cxn ang="0">
                  <a:pos x="830" y="368"/>
                </a:cxn>
                <a:cxn ang="0">
                  <a:pos x="798" y="421"/>
                </a:cxn>
                <a:cxn ang="0">
                  <a:pos x="762" y="475"/>
                </a:cxn>
                <a:cxn ang="0">
                  <a:pos x="719" y="529"/>
                </a:cxn>
                <a:cxn ang="0">
                  <a:pos x="671" y="582"/>
                </a:cxn>
                <a:cxn ang="0">
                  <a:pos x="613" y="637"/>
                </a:cxn>
                <a:cxn ang="0">
                  <a:pos x="555" y="685"/>
                </a:cxn>
                <a:cxn ang="0">
                  <a:pos x="500" y="726"/>
                </a:cxn>
                <a:cxn ang="0">
                  <a:pos x="447" y="761"/>
                </a:cxn>
                <a:cxn ang="0">
                  <a:pos x="396" y="790"/>
                </a:cxn>
                <a:cxn ang="0">
                  <a:pos x="350" y="813"/>
                </a:cxn>
                <a:cxn ang="0">
                  <a:pos x="307" y="831"/>
                </a:cxn>
                <a:cxn ang="0">
                  <a:pos x="270" y="845"/>
                </a:cxn>
                <a:cxn ang="0">
                  <a:pos x="238" y="855"/>
                </a:cxn>
                <a:cxn ang="0">
                  <a:pos x="212" y="862"/>
                </a:cxn>
                <a:cxn ang="0">
                  <a:pos x="192" y="866"/>
                </a:cxn>
                <a:cxn ang="0">
                  <a:pos x="181" y="868"/>
                </a:cxn>
                <a:cxn ang="0">
                  <a:pos x="176" y="868"/>
                </a:cxn>
                <a:cxn ang="0">
                  <a:pos x="167" y="947"/>
                </a:cxn>
                <a:cxn ang="0">
                  <a:pos x="0" y="756"/>
                </a:cxn>
              </a:cxnLst>
              <a:rect l="0" t="0" r="r" b="b"/>
              <a:pathLst>
                <a:path w="952" h="947">
                  <a:moveTo>
                    <a:pt x="0" y="756"/>
                  </a:moveTo>
                  <a:lnTo>
                    <a:pt x="191" y="591"/>
                  </a:lnTo>
                  <a:lnTo>
                    <a:pt x="190" y="672"/>
                  </a:lnTo>
                  <a:lnTo>
                    <a:pt x="194" y="672"/>
                  </a:lnTo>
                  <a:lnTo>
                    <a:pt x="205" y="672"/>
                  </a:lnTo>
                  <a:lnTo>
                    <a:pt x="225" y="671"/>
                  </a:lnTo>
                  <a:lnTo>
                    <a:pt x="250" y="667"/>
                  </a:lnTo>
                  <a:lnTo>
                    <a:pt x="281" y="662"/>
                  </a:lnTo>
                  <a:lnTo>
                    <a:pt x="316" y="653"/>
                  </a:lnTo>
                  <a:lnTo>
                    <a:pt x="356" y="641"/>
                  </a:lnTo>
                  <a:lnTo>
                    <a:pt x="399" y="626"/>
                  </a:lnTo>
                  <a:lnTo>
                    <a:pt x="444" y="605"/>
                  </a:lnTo>
                  <a:lnTo>
                    <a:pt x="492" y="578"/>
                  </a:lnTo>
                  <a:lnTo>
                    <a:pt x="540" y="547"/>
                  </a:lnTo>
                  <a:lnTo>
                    <a:pt x="587" y="508"/>
                  </a:lnTo>
                  <a:lnTo>
                    <a:pt x="635" y="463"/>
                  </a:lnTo>
                  <a:lnTo>
                    <a:pt x="689" y="405"/>
                  </a:lnTo>
                  <a:lnTo>
                    <a:pt x="737" y="350"/>
                  </a:lnTo>
                  <a:lnTo>
                    <a:pt x="780" y="298"/>
                  </a:lnTo>
                  <a:lnTo>
                    <a:pt x="816" y="249"/>
                  </a:lnTo>
                  <a:lnTo>
                    <a:pt x="847" y="204"/>
                  </a:lnTo>
                  <a:lnTo>
                    <a:pt x="873" y="164"/>
                  </a:lnTo>
                  <a:lnTo>
                    <a:pt x="895" y="126"/>
                  </a:lnTo>
                  <a:lnTo>
                    <a:pt x="913" y="94"/>
                  </a:lnTo>
                  <a:lnTo>
                    <a:pt x="926" y="66"/>
                  </a:lnTo>
                  <a:lnTo>
                    <a:pt x="936" y="42"/>
                  </a:lnTo>
                  <a:lnTo>
                    <a:pt x="944" y="24"/>
                  </a:lnTo>
                  <a:lnTo>
                    <a:pt x="949" y="12"/>
                  </a:lnTo>
                  <a:lnTo>
                    <a:pt x="952" y="2"/>
                  </a:lnTo>
                  <a:lnTo>
                    <a:pt x="952" y="0"/>
                  </a:lnTo>
                  <a:lnTo>
                    <a:pt x="952" y="4"/>
                  </a:lnTo>
                  <a:lnTo>
                    <a:pt x="950" y="17"/>
                  </a:lnTo>
                  <a:lnTo>
                    <a:pt x="948" y="36"/>
                  </a:lnTo>
                  <a:lnTo>
                    <a:pt x="942" y="62"/>
                  </a:lnTo>
                  <a:lnTo>
                    <a:pt x="936" y="93"/>
                  </a:lnTo>
                  <a:lnTo>
                    <a:pt x="927" y="130"/>
                  </a:lnTo>
                  <a:lnTo>
                    <a:pt x="914" y="172"/>
                  </a:lnTo>
                  <a:lnTo>
                    <a:pt x="899" y="217"/>
                  </a:lnTo>
                  <a:lnTo>
                    <a:pt x="881" y="264"/>
                  </a:lnTo>
                  <a:lnTo>
                    <a:pt x="857" y="315"/>
                  </a:lnTo>
                  <a:lnTo>
                    <a:pt x="830" y="368"/>
                  </a:lnTo>
                  <a:lnTo>
                    <a:pt x="798" y="421"/>
                  </a:lnTo>
                  <a:lnTo>
                    <a:pt x="762" y="475"/>
                  </a:lnTo>
                  <a:lnTo>
                    <a:pt x="719" y="529"/>
                  </a:lnTo>
                  <a:lnTo>
                    <a:pt x="671" y="582"/>
                  </a:lnTo>
                  <a:lnTo>
                    <a:pt x="613" y="637"/>
                  </a:lnTo>
                  <a:lnTo>
                    <a:pt x="555" y="685"/>
                  </a:lnTo>
                  <a:lnTo>
                    <a:pt x="500" y="726"/>
                  </a:lnTo>
                  <a:lnTo>
                    <a:pt x="447" y="761"/>
                  </a:lnTo>
                  <a:lnTo>
                    <a:pt x="396" y="790"/>
                  </a:lnTo>
                  <a:lnTo>
                    <a:pt x="350" y="813"/>
                  </a:lnTo>
                  <a:lnTo>
                    <a:pt x="307" y="831"/>
                  </a:lnTo>
                  <a:lnTo>
                    <a:pt x="270" y="845"/>
                  </a:lnTo>
                  <a:lnTo>
                    <a:pt x="238" y="855"/>
                  </a:lnTo>
                  <a:lnTo>
                    <a:pt x="212" y="862"/>
                  </a:lnTo>
                  <a:lnTo>
                    <a:pt x="192" y="866"/>
                  </a:lnTo>
                  <a:lnTo>
                    <a:pt x="181" y="868"/>
                  </a:lnTo>
                  <a:lnTo>
                    <a:pt x="176" y="868"/>
                  </a:lnTo>
                  <a:lnTo>
                    <a:pt x="167" y="947"/>
                  </a:lnTo>
                  <a:lnTo>
                    <a:pt x="0" y="756"/>
                  </a:lnTo>
                  <a:close/>
                </a:path>
              </a:pathLst>
            </a:custGeom>
            <a:solidFill>
              <a:srgbClr val="993366"/>
            </a:solidFill>
            <a:ln w="0">
              <a:noFill/>
              <a:prstDash val="solid"/>
              <a:round/>
            </a:ln>
            <a:effectLst>
              <a:outerShdw dist="107763" dir="2700000" algn="ctr" rotWithShape="0">
                <a:srgbClr val="000000">
                  <a:alpha val="50000"/>
                </a:srgbClr>
              </a:outerShdw>
            </a:effectLst>
          </p:spPr>
          <p:txBody>
            <a:bodyPr/>
            <a:lstStyle/>
            <a:p>
              <a:pPr fontAlgn="auto">
                <a:spcBef>
                  <a:spcPts val="0"/>
                </a:spcBef>
                <a:spcAft>
                  <a:spcPts val="0"/>
                </a:spcAft>
                <a:defRPr/>
              </a:pPr>
              <a:endParaRPr lang="en-US">
                <a:latin typeface="+mn-lt"/>
              </a:endParaRPr>
            </a:p>
          </p:txBody>
        </p:sp>
      </p:grpSp>
      <p:sp>
        <p:nvSpPr>
          <p:cNvPr id="111628" name="AutoShape 10"/>
          <p:cNvSpPr>
            <a:spLocks noChangeArrowheads="1"/>
          </p:cNvSpPr>
          <p:nvPr/>
        </p:nvSpPr>
        <p:spPr bwMode="auto">
          <a:xfrm>
            <a:off x="4953000" y="5562600"/>
            <a:ext cx="3240088" cy="720725"/>
          </a:xfrm>
          <a:prstGeom prst="roundRect">
            <a:avLst>
              <a:gd name="adj" fmla="val 50000"/>
            </a:avLst>
          </a:prstGeom>
          <a:noFill/>
          <a:ln w="57150" algn="ctr">
            <a:solidFill>
              <a:srgbClr val="AB379D"/>
            </a:solidFill>
            <a:round/>
          </a:ln>
        </p:spPr>
        <p:txBody>
          <a:bodyPr wrap="none" anchor="ctr"/>
          <a:lstStyle/>
          <a:p>
            <a:pPr algn="ctr" eaLnBrk="0" hangingPunct="0"/>
            <a:r>
              <a:rPr lang="en-US" sz="2400" b="1" dirty="0" err="1">
                <a:solidFill>
                  <a:srgbClr val="AB379D"/>
                </a:solidFill>
                <a:latin typeface="Verdana" panose="020B0604030504040204" pitchFamily="34" charset="0"/>
              </a:rPr>
              <a:t>Tập</a:t>
            </a:r>
            <a:r>
              <a:rPr lang="en-US" sz="2400" b="1" dirty="0">
                <a:solidFill>
                  <a:srgbClr val="AB379D"/>
                </a:solidFill>
                <a:latin typeface="Verdana" panose="020B0604030504040204" pitchFamily="34" charset="0"/>
              </a:rPr>
              <a:t> </a:t>
            </a:r>
            <a:r>
              <a:rPr lang="en-US" sz="2400" b="1" dirty="0" err="1">
                <a:solidFill>
                  <a:srgbClr val="AB379D"/>
                </a:solidFill>
                <a:latin typeface="Verdana" panose="020B0604030504040204" pitchFamily="34" charset="0"/>
              </a:rPr>
              <a:t>quán</a:t>
            </a:r>
            <a:r>
              <a:rPr lang="en-US" sz="2400" b="1" dirty="0">
                <a:solidFill>
                  <a:srgbClr val="AB379D"/>
                </a:solidFill>
                <a:latin typeface="Verdana" panose="020B0604030504040204" pitchFamily="34" charset="0"/>
              </a:rPr>
              <a:t> </a:t>
            </a:r>
            <a:r>
              <a:rPr lang="en-US" sz="2400" b="1" dirty="0" err="1" smtClean="0">
                <a:solidFill>
                  <a:srgbClr val="AB379D"/>
                </a:solidFill>
                <a:latin typeface="Verdana" panose="020B0604030504040204" pitchFamily="34" charset="0"/>
              </a:rPr>
              <a:t>pháp</a:t>
            </a:r>
            <a:endParaRPr lang="en-US" sz="2400" b="1" dirty="0">
              <a:solidFill>
                <a:srgbClr val="AB379D"/>
              </a:solidFill>
              <a:latin typeface="Verdana" panose="020B0604030504040204" pitchFamily="34" charset="0"/>
            </a:endParaRPr>
          </a:p>
        </p:txBody>
      </p:sp>
      <p:sp>
        <p:nvSpPr>
          <p:cNvPr id="111626" name="AutoShape 13"/>
          <p:cNvSpPr>
            <a:spLocks noChangeArrowheads="1"/>
          </p:cNvSpPr>
          <p:nvPr/>
        </p:nvSpPr>
        <p:spPr bwMode="auto">
          <a:xfrm>
            <a:off x="6846125" y="2133600"/>
            <a:ext cx="2297875" cy="720725"/>
          </a:xfrm>
          <a:prstGeom prst="roundRect">
            <a:avLst>
              <a:gd name="adj" fmla="val 50000"/>
            </a:avLst>
          </a:prstGeom>
          <a:noFill/>
          <a:ln w="57150" algn="ctr">
            <a:solidFill>
              <a:schemeClr val="accent4">
                <a:lumMod val="50000"/>
              </a:schemeClr>
            </a:solidFill>
            <a:round/>
          </a:ln>
        </p:spPr>
        <p:txBody>
          <a:bodyPr wrap="none" anchor="ctr"/>
          <a:lstStyle/>
          <a:p>
            <a:pPr algn="ctr" eaLnBrk="0" hangingPunct="0"/>
            <a:r>
              <a:rPr lang="en-US" sz="3200" b="1" dirty="0" err="1" smtClean="0">
                <a:solidFill>
                  <a:schemeClr val="accent4">
                    <a:lumMod val="50000"/>
                  </a:schemeClr>
                </a:solidFill>
                <a:latin typeface="Verdana" panose="020B0604030504040204" pitchFamily="34" charset="0"/>
              </a:rPr>
              <a:t>Án</a:t>
            </a:r>
            <a:r>
              <a:rPr lang="en-US" sz="3200" b="1" dirty="0" smtClean="0">
                <a:solidFill>
                  <a:schemeClr val="accent4">
                    <a:lumMod val="50000"/>
                  </a:schemeClr>
                </a:solidFill>
                <a:latin typeface="Verdana" panose="020B0604030504040204" pitchFamily="34" charset="0"/>
              </a:rPr>
              <a:t> </a:t>
            </a:r>
            <a:r>
              <a:rPr lang="en-US" sz="3200" b="1" dirty="0" err="1" smtClean="0">
                <a:solidFill>
                  <a:schemeClr val="accent4">
                    <a:lumMod val="50000"/>
                  </a:schemeClr>
                </a:solidFill>
                <a:latin typeface="Verdana" panose="020B0604030504040204" pitchFamily="34" charset="0"/>
              </a:rPr>
              <a:t>lệ</a:t>
            </a:r>
            <a:endParaRPr lang="en-US" sz="3200" b="1" dirty="0">
              <a:solidFill>
                <a:schemeClr val="accent4">
                  <a:lumMod val="50000"/>
                </a:schemeClr>
              </a:solidFill>
              <a:latin typeface="Verdana" panose="020B0604030504040204" pitchFamily="34" charset="0"/>
            </a:endParaRPr>
          </a:p>
        </p:txBody>
      </p:sp>
      <p:sp>
        <p:nvSpPr>
          <p:cNvPr id="111624" name="AutoShape 16"/>
          <p:cNvSpPr>
            <a:spLocks noChangeArrowheads="1"/>
          </p:cNvSpPr>
          <p:nvPr/>
        </p:nvSpPr>
        <p:spPr bwMode="auto">
          <a:xfrm>
            <a:off x="2362200" y="3124200"/>
            <a:ext cx="3171825" cy="720725"/>
          </a:xfrm>
          <a:prstGeom prst="roundRect">
            <a:avLst>
              <a:gd name="adj" fmla="val 50000"/>
            </a:avLst>
          </a:prstGeom>
          <a:noFill/>
          <a:ln w="57150" algn="ctr">
            <a:solidFill>
              <a:schemeClr val="accent2">
                <a:lumMod val="50000"/>
              </a:schemeClr>
            </a:solidFill>
            <a:round/>
          </a:ln>
        </p:spPr>
        <p:txBody>
          <a:bodyPr wrap="none" anchor="ctr"/>
          <a:lstStyle/>
          <a:p>
            <a:pPr algn="ctr" eaLnBrk="0" hangingPunct="0"/>
            <a:r>
              <a:rPr lang="en-US" sz="2800" b="1" dirty="0" err="1">
                <a:solidFill>
                  <a:schemeClr val="accent2">
                    <a:lumMod val="50000"/>
                  </a:schemeClr>
                </a:solidFill>
                <a:latin typeface="Verdana" panose="020B0604030504040204" pitchFamily="34" charset="0"/>
              </a:rPr>
              <a:t>Văn</a:t>
            </a:r>
            <a:r>
              <a:rPr lang="en-US" sz="2800" b="1" dirty="0">
                <a:solidFill>
                  <a:schemeClr val="accent2">
                    <a:lumMod val="50000"/>
                  </a:schemeClr>
                </a:solidFill>
                <a:latin typeface="Verdana" panose="020B0604030504040204" pitchFamily="34" charset="0"/>
              </a:rPr>
              <a:t> </a:t>
            </a:r>
            <a:r>
              <a:rPr lang="en-US" sz="2800" b="1" dirty="0" err="1">
                <a:solidFill>
                  <a:schemeClr val="accent2">
                    <a:lumMod val="50000"/>
                  </a:schemeClr>
                </a:solidFill>
                <a:latin typeface="Verdana" panose="020B0604030504040204" pitchFamily="34" charset="0"/>
              </a:rPr>
              <a:t>bản</a:t>
            </a:r>
            <a:r>
              <a:rPr lang="en-US" sz="2800" b="1" dirty="0">
                <a:solidFill>
                  <a:schemeClr val="accent2">
                    <a:lumMod val="50000"/>
                  </a:schemeClr>
                </a:solidFill>
                <a:latin typeface="Verdana" panose="020B0604030504040204" pitchFamily="34" charset="0"/>
              </a:rPr>
              <a:t> </a:t>
            </a:r>
            <a:r>
              <a:rPr lang="en-US" sz="2800" b="1" dirty="0" smtClean="0">
                <a:solidFill>
                  <a:schemeClr val="accent2">
                    <a:lumMod val="50000"/>
                  </a:schemeClr>
                </a:solidFill>
                <a:latin typeface="Verdana" panose="020B0604030504040204" pitchFamily="34" charset="0"/>
              </a:rPr>
              <a:t>QPPL</a:t>
            </a:r>
            <a:endParaRPr lang="en-US" sz="2800" b="1" dirty="0">
              <a:solidFill>
                <a:schemeClr val="accent2">
                  <a:lumMod val="50000"/>
                </a:schemeClr>
              </a:solidFill>
              <a:latin typeface="Verdana" panose="020B0604030504040204" pitchFamily="34" charset="0"/>
            </a:endParaRPr>
          </a:p>
        </p:txBody>
      </p:sp>
      <p:sp>
        <p:nvSpPr>
          <p:cNvPr id="17" name="Rectangle 16"/>
          <p:cNvSpPr/>
          <p:nvPr/>
        </p:nvSpPr>
        <p:spPr>
          <a:xfrm>
            <a:off x="0" y="457200"/>
            <a:ext cx="2438400" cy="1200329"/>
          </a:xfrm>
          <a:prstGeom prst="rect">
            <a:avLst/>
          </a:prstGeom>
        </p:spPr>
        <p:txBody>
          <a:bodyPr wrap="square">
            <a:spAutoFit/>
          </a:bodyPr>
          <a:lstStyle/>
          <a:p>
            <a:r>
              <a:rPr lang="en-US" sz="3600" b="1" dirty="0" err="1">
                <a:solidFill>
                  <a:schemeClr val="bg1"/>
                </a:solidFill>
                <a:latin typeface="Times New Roman" panose="02020603050405020304" pitchFamily="18" charset="0"/>
                <a:cs typeface="Times New Roman" panose="02020603050405020304" pitchFamily="18" charset="0"/>
              </a:rPr>
              <a:t>Hệ</a:t>
            </a:r>
            <a:r>
              <a:rPr lang="en-US" sz="3600" b="1" dirty="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thống</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pháp</a:t>
            </a:r>
            <a:r>
              <a:rPr lang="en-US" sz="3600" b="1" dirty="0" smtClean="0">
                <a:solidFill>
                  <a:schemeClr val="bg1"/>
                </a:solidFill>
                <a:latin typeface="Times New Roman" panose="02020603050405020304" pitchFamily="18" charset="0"/>
                <a:cs typeface="Times New Roman" panose="02020603050405020304" pitchFamily="18" charset="0"/>
              </a:rPr>
              <a:t> </a:t>
            </a:r>
            <a:r>
              <a:rPr lang="en-US" sz="3600" b="1" dirty="0" err="1" smtClean="0">
                <a:solidFill>
                  <a:schemeClr val="bg1"/>
                </a:solidFill>
                <a:latin typeface="Times New Roman" panose="02020603050405020304" pitchFamily="18" charset="0"/>
                <a:cs typeface="Times New Roman" panose="02020603050405020304" pitchFamily="18" charset="0"/>
              </a:rPr>
              <a:t>luật</a:t>
            </a:r>
            <a:endParaRPr lang="en-US" sz="3600" dirty="0">
              <a:solidFill>
                <a:schemeClr val="bg1"/>
              </a:solidFill>
            </a:endParaRPr>
          </a:p>
        </p:txBody>
      </p:sp>
      <p:sp>
        <p:nvSpPr>
          <p:cNvPr id="2" name="Rectangle 1"/>
          <p:cNvSpPr/>
          <p:nvPr/>
        </p:nvSpPr>
        <p:spPr>
          <a:xfrm>
            <a:off x="3124200" y="76200"/>
            <a:ext cx="4953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rstTxWarp prst="textWave1">
              <a:avLst/>
            </a:prstTxWarp>
          </a:bodyPr>
          <a:lstStyle/>
          <a:p>
            <a:pPr algn="ctr"/>
            <a:r>
              <a:rPr lang="en-US"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Cấu</a:t>
            </a: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trúc</a:t>
            </a: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bên</a:t>
            </a:r>
            <a:r>
              <a:rPr lang="en-US" b="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US" b="1" dirty="0" err="1"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ngoài</a:t>
            </a:r>
            <a:endParaRPr lang="en-US" b="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p:cTn id="7" dur="1000" fill="hold"/>
                                        <p:tgtEl>
                                          <p:spTgt spid="111619"/>
                                        </p:tgtEl>
                                        <p:attrNameLst>
                                          <p:attrName>ppt_w</p:attrName>
                                        </p:attrNameLst>
                                      </p:cBhvr>
                                      <p:tavLst>
                                        <p:tav tm="0">
                                          <p:val>
                                            <p:fltVal val="0"/>
                                          </p:val>
                                        </p:tav>
                                        <p:tav tm="100000">
                                          <p:val>
                                            <p:strVal val="#ppt_w"/>
                                          </p:val>
                                        </p:tav>
                                      </p:tavLst>
                                    </p:anim>
                                    <p:anim calcmode="lin" valueType="num">
                                      <p:cBhvr>
                                        <p:cTn id="8" dur="1000" fill="hold"/>
                                        <p:tgtEl>
                                          <p:spTgt spid="111619"/>
                                        </p:tgtEl>
                                        <p:attrNameLst>
                                          <p:attrName>ppt_h</p:attrName>
                                        </p:attrNameLst>
                                      </p:cBhvr>
                                      <p:tavLst>
                                        <p:tav tm="0">
                                          <p:val>
                                            <p:fltVal val="0"/>
                                          </p:val>
                                        </p:tav>
                                        <p:tav tm="100000">
                                          <p:val>
                                            <p:strVal val="#ppt_h"/>
                                          </p:val>
                                        </p:tav>
                                      </p:tavLst>
                                    </p:anim>
                                    <p:anim calcmode="lin" valueType="num">
                                      <p:cBhvr>
                                        <p:cTn id="9" dur="1000" fill="hold"/>
                                        <p:tgtEl>
                                          <p:spTgt spid="111619"/>
                                        </p:tgtEl>
                                        <p:attrNameLst>
                                          <p:attrName>style.rotation</p:attrName>
                                        </p:attrNameLst>
                                      </p:cBhvr>
                                      <p:tavLst>
                                        <p:tav tm="0">
                                          <p:val>
                                            <p:fltVal val="90"/>
                                          </p:val>
                                        </p:tav>
                                        <p:tav tm="100000">
                                          <p:val>
                                            <p:fltVal val="0"/>
                                          </p:val>
                                        </p:tav>
                                      </p:tavLst>
                                    </p:anim>
                                    <p:animEffect transition="in" filter="fade">
                                      <p:cBhvr>
                                        <p:cTn id="10" dur="1000"/>
                                        <p:tgtEl>
                                          <p:spTgt spid="11161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11624"/>
                                        </p:tgtEl>
                                        <p:attrNameLst>
                                          <p:attrName>style.visibility</p:attrName>
                                        </p:attrNameLst>
                                      </p:cBhvr>
                                      <p:to>
                                        <p:strVal val="visible"/>
                                      </p:to>
                                    </p:set>
                                    <p:anim calcmode="lin" valueType="num">
                                      <p:cBhvr>
                                        <p:cTn id="13" dur="1000" fill="hold"/>
                                        <p:tgtEl>
                                          <p:spTgt spid="111624"/>
                                        </p:tgtEl>
                                        <p:attrNameLst>
                                          <p:attrName>ppt_w</p:attrName>
                                        </p:attrNameLst>
                                      </p:cBhvr>
                                      <p:tavLst>
                                        <p:tav tm="0">
                                          <p:val>
                                            <p:fltVal val="0"/>
                                          </p:val>
                                        </p:tav>
                                        <p:tav tm="100000">
                                          <p:val>
                                            <p:strVal val="#ppt_w"/>
                                          </p:val>
                                        </p:tav>
                                      </p:tavLst>
                                    </p:anim>
                                    <p:anim calcmode="lin" valueType="num">
                                      <p:cBhvr>
                                        <p:cTn id="14" dur="1000" fill="hold"/>
                                        <p:tgtEl>
                                          <p:spTgt spid="111624"/>
                                        </p:tgtEl>
                                        <p:attrNameLst>
                                          <p:attrName>ppt_h</p:attrName>
                                        </p:attrNameLst>
                                      </p:cBhvr>
                                      <p:tavLst>
                                        <p:tav tm="0">
                                          <p:val>
                                            <p:fltVal val="0"/>
                                          </p:val>
                                        </p:tav>
                                        <p:tav tm="100000">
                                          <p:val>
                                            <p:strVal val="#ppt_h"/>
                                          </p:val>
                                        </p:tav>
                                      </p:tavLst>
                                    </p:anim>
                                    <p:anim calcmode="lin" valueType="num">
                                      <p:cBhvr>
                                        <p:cTn id="15" dur="1000" fill="hold"/>
                                        <p:tgtEl>
                                          <p:spTgt spid="111624"/>
                                        </p:tgtEl>
                                        <p:attrNameLst>
                                          <p:attrName>style.rotation</p:attrName>
                                        </p:attrNameLst>
                                      </p:cBhvr>
                                      <p:tavLst>
                                        <p:tav tm="0">
                                          <p:val>
                                            <p:fltVal val="90"/>
                                          </p:val>
                                        </p:tav>
                                        <p:tav tm="100000">
                                          <p:val>
                                            <p:fltVal val="0"/>
                                          </p:val>
                                        </p:tav>
                                      </p:tavLst>
                                    </p:anim>
                                    <p:animEffect transition="in" filter="fade">
                                      <p:cBhvr>
                                        <p:cTn id="16" dur="1000"/>
                                        <p:tgtEl>
                                          <p:spTgt spid="111624"/>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11626"/>
                                        </p:tgtEl>
                                        <p:attrNameLst>
                                          <p:attrName>style.visibility</p:attrName>
                                        </p:attrNameLst>
                                      </p:cBhvr>
                                      <p:to>
                                        <p:strVal val="visible"/>
                                      </p:to>
                                    </p:set>
                                    <p:anim calcmode="lin" valueType="num">
                                      <p:cBhvr>
                                        <p:cTn id="19" dur="1000" fill="hold"/>
                                        <p:tgtEl>
                                          <p:spTgt spid="111626"/>
                                        </p:tgtEl>
                                        <p:attrNameLst>
                                          <p:attrName>ppt_w</p:attrName>
                                        </p:attrNameLst>
                                      </p:cBhvr>
                                      <p:tavLst>
                                        <p:tav tm="0">
                                          <p:val>
                                            <p:fltVal val="0"/>
                                          </p:val>
                                        </p:tav>
                                        <p:tav tm="100000">
                                          <p:val>
                                            <p:strVal val="#ppt_w"/>
                                          </p:val>
                                        </p:tav>
                                      </p:tavLst>
                                    </p:anim>
                                    <p:anim calcmode="lin" valueType="num">
                                      <p:cBhvr>
                                        <p:cTn id="20" dur="1000" fill="hold"/>
                                        <p:tgtEl>
                                          <p:spTgt spid="111626"/>
                                        </p:tgtEl>
                                        <p:attrNameLst>
                                          <p:attrName>ppt_h</p:attrName>
                                        </p:attrNameLst>
                                      </p:cBhvr>
                                      <p:tavLst>
                                        <p:tav tm="0">
                                          <p:val>
                                            <p:fltVal val="0"/>
                                          </p:val>
                                        </p:tav>
                                        <p:tav tm="100000">
                                          <p:val>
                                            <p:strVal val="#ppt_h"/>
                                          </p:val>
                                        </p:tav>
                                      </p:tavLst>
                                    </p:anim>
                                    <p:anim calcmode="lin" valueType="num">
                                      <p:cBhvr>
                                        <p:cTn id="21" dur="1000" fill="hold"/>
                                        <p:tgtEl>
                                          <p:spTgt spid="111626"/>
                                        </p:tgtEl>
                                        <p:attrNameLst>
                                          <p:attrName>style.rotation</p:attrName>
                                        </p:attrNameLst>
                                      </p:cBhvr>
                                      <p:tavLst>
                                        <p:tav tm="0">
                                          <p:val>
                                            <p:fltVal val="90"/>
                                          </p:val>
                                        </p:tav>
                                        <p:tav tm="100000">
                                          <p:val>
                                            <p:fltVal val="0"/>
                                          </p:val>
                                        </p:tav>
                                      </p:tavLst>
                                    </p:anim>
                                    <p:animEffect transition="in" filter="fade">
                                      <p:cBhvr>
                                        <p:cTn id="22" dur="1000"/>
                                        <p:tgtEl>
                                          <p:spTgt spid="11162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11628"/>
                                        </p:tgtEl>
                                        <p:attrNameLst>
                                          <p:attrName>style.visibility</p:attrName>
                                        </p:attrNameLst>
                                      </p:cBhvr>
                                      <p:to>
                                        <p:strVal val="visible"/>
                                      </p:to>
                                    </p:set>
                                    <p:anim calcmode="lin" valueType="num">
                                      <p:cBhvr>
                                        <p:cTn id="25" dur="1000" fill="hold"/>
                                        <p:tgtEl>
                                          <p:spTgt spid="111628"/>
                                        </p:tgtEl>
                                        <p:attrNameLst>
                                          <p:attrName>ppt_w</p:attrName>
                                        </p:attrNameLst>
                                      </p:cBhvr>
                                      <p:tavLst>
                                        <p:tav tm="0">
                                          <p:val>
                                            <p:fltVal val="0"/>
                                          </p:val>
                                        </p:tav>
                                        <p:tav tm="100000">
                                          <p:val>
                                            <p:strVal val="#ppt_w"/>
                                          </p:val>
                                        </p:tav>
                                      </p:tavLst>
                                    </p:anim>
                                    <p:anim calcmode="lin" valueType="num">
                                      <p:cBhvr>
                                        <p:cTn id="26" dur="1000" fill="hold"/>
                                        <p:tgtEl>
                                          <p:spTgt spid="111628"/>
                                        </p:tgtEl>
                                        <p:attrNameLst>
                                          <p:attrName>ppt_h</p:attrName>
                                        </p:attrNameLst>
                                      </p:cBhvr>
                                      <p:tavLst>
                                        <p:tav tm="0">
                                          <p:val>
                                            <p:fltVal val="0"/>
                                          </p:val>
                                        </p:tav>
                                        <p:tav tm="100000">
                                          <p:val>
                                            <p:strVal val="#ppt_h"/>
                                          </p:val>
                                        </p:tav>
                                      </p:tavLst>
                                    </p:anim>
                                    <p:anim calcmode="lin" valueType="num">
                                      <p:cBhvr>
                                        <p:cTn id="27" dur="1000" fill="hold"/>
                                        <p:tgtEl>
                                          <p:spTgt spid="111628"/>
                                        </p:tgtEl>
                                        <p:attrNameLst>
                                          <p:attrName>style.rotation</p:attrName>
                                        </p:attrNameLst>
                                      </p:cBhvr>
                                      <p:tavLst>
                                        <p:tav tm="0">
                                          <p:val>
                                            <p:fltVal val="90"/>
                                          </p:val>
                                        </p:tav>
                                        <p:tav tm="100000">
                                          <p:val>
                                            <p:fltVal val="0"/>
                                          </p:val>
                                        </p:tav>
                                      </p:tavLst>
                                    </p:anim>
                                    <p:animEffect transition="in" filter="fade">
                                      <p:cBhvr>
                                        <p:cTn id="28" dur="1000"/>
                                        <p:tgtEl>
                                          <p:spTgt spid="111628"/>
                                        </p:tgtEl>
                                      </p:cBhvr>
                                    </p:animEffect>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2000"/>
                                        <p:tgtEl>
                                          <p:spTgt spid="2"/>
                                        </p:tgtEl>
                                      </p:cBhvr>
                                    </p:animEffect>
                                    <p:anim calcmode="lin" valueType="num">
                                      <p:cBhvr>
                                        <p:cTn id="34" dur="2000" fill="hold"/>
                                        <p:tgtEl>
                                          <p:spTgt spid="2"/>
                                        </p:tgtEl>
                                        <p:attrNameLst>
                                          <p:attrName>ppt_w</p:attrName>
                                        </p:attrNameLst>
                                      </p:cBhvr>
                                      <p:tavLst>
                                        <p:tav tm="0" fmla="#ppt_w*sin(2.5*pi*$)">
                                          <p:val>
                                            <p:fltVal val="0"/>
                                          </p:val>
                                        </p:tav>
                                        <p:tav tm="100000">
                                          <p:val>
                                            <p:fltVal val="1"/>
                                          </p:val>
                                        </p:tav>
                                      </p:tavLst>
                                    </p:anim>
                                    <p:anim calcmode="lin" valueType="num">
                                      <p:cBhvr>
                                        <p:cTn id="35"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8" grpId="0" animBg="1"/>
      <p:bldP spid="111626" grpId="0" animBg="1"/>
      <p:bldP spid="111624"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4294967295"/>
          </p:nvPr>
        </p:nvSpPr>
        <p:spPr>
          <a:xfrm>
            <a:off x="0" y="2114550"/>
            <a:ext cx="5970588" cy="4198938"/>
          </a:xfrm>
        </p:spPr>
        <p:txBody>
          <a:bodyPr/>
          <a:lstStyle/>
          <a:p>
            <a:pPr marL="0" indent="0">
              <a:buNone/>
            </a:pPr>
            <a:endParaRPr lang="en-US" dirty="0" smtClean="0"/>
          </a:p>
          <a:p>
            <a:pPr marL="0" indent="0">
              <a:buNone/>
            </a:pPr>
            <a:endParaRPr lang="en-US" dirty="0"/>
          </a:p>
        </p:txBody>
      </p:sp>
      <p:graphicFrame>
        <p:nvGraphicFramePr>
          <p:cNvPr id="5" name="Table 4"/>
          <p:cNvGraphicFramePr>
            <a:graphicFrameLocks noGrp="1"/>
          </p:cNvGraphicFramePr>
          <p:nvPr/>
        </p:nvGraphicFramePr>
        <p:xfrm>
          <a:off x="18802" y="533400"/>
          <a:ext cx="8972797" cy="5555381"/>
        </p:xfrm>
        <a:graphic>
          <a:graphicData uri="http://schemas.openxmlformats.org/drawingml/2006/table">
            <a:tbl>
              <a:tblPr firstRow="1" bandRow="1">
                <a:tableStyleId>{5C22544A-7EE6-4342-B048-85BDC9FD1C3A}</a:tableStyleId>
              </a:tblPr>
              <a:tblGrid>
                <a:gridCol w="784031"/>
                <a:gridCol w="1641049"/>
                <a:gridCol w="6547717"/>
              </a:tblGrid>
              <a:tr h="617621">
                <a:tc>
                  <a:txBody>
                    <a:bodyPr/>
                    <a:lstStyle/>
                    <a:p>
                      <a:pPr algn="ctr"/>
                      <a:r>
                        <a:rPr lang="en-US" sz="1600" dirty="0" smtClean="0">
                          <a:solidFill>
                            <a:schemeClr val="bg1"/>
                          </a:solidFill>
                        </a:rPr>
                        <a:t>STT</a:t>
                      </a:r>
                      <a:endParaRPr lang="en-US" sz="1600" dirty="0">
                        <a:solidFill>
                          <a:schemeClr val="bg1"/>
                        </a:solidFill>
                      </a:endParaRPr>
                    </a:p>
                  </a:txBody>
                  <a:tcPr/>
                </a:tc>
                <a:tc>
                  <a:txBody>
                    <a:bodyPr/>
                    <a:lstStyle/>
                    <a:p>
                      <a:pPr algn="ctr"/>
                      <a:r>
                        <a:rPr lang="en-US" sz="1600" dirty="0" err="1" smtClean="0">
                          <a:solidFill>
                            <a:schemeClr val="bg1"/>
                          </a:solidFill>
                        </a:rPr>
                        <a:t>Loại</a:t>
                      </a:r>
                      <a:r>
                        <a:rPr lang="en-US" sz="1600" baseline="0" dirty="0" smtClean="0">
                          <a:solidFill>
                            <a:schemeClr val="bg1"/>
                          </a:solidFill>
                        </a:rPr>
                        <a:t> </a:t>
                      </a:r>
                      <a:r>
                        <a:rPr lang="en-US" sz="1600" baseline="0" dirty="0" err="1" smtClean="0">
                          <a:solidFill>
                            <a:schemeClr val="bg1"/>
                          </a:solidFill>
                        </a:rPr>
                        <a:t>văn</a:t>
                      </a:r>
                      <a:r>
                        <a:rPr lang="en-US" sz="1600" baseline="0" dirty="0" smtClean="0">
                          <a:solidFill>
                            <a:schemeClr val="bg1"/>
                          </a:solidFill>
                        </a:rPr>
                        <a:t> </a:t>
                      </a:r>
                      <a:r>
                        <a:rPr lang="en-US" sz="1600" baseline="0" dirty="0" err="1" smtClean="0">
                          <a:solidFill>
                            <a:schemeClr val="bg1"/>
                          </a:solidFill>
                        </a:rPr>
                        <a:t>bản</a:t>
                      </a:r>
                      <a:endParaRPr lang="en-US" sz="1600" dirty="0">
                        <a:solidFill>
                          <a:schemeClr val="bg1"/>
                        </a:solidFill>
                      </a:endParaRPr>
                    </a:p>
                  </a:txBody>
                  <a:tcPr/>
                </a:tc>
                <a:tc>
                  <a:txBody>
                    <a:bodyPr/>
                    <a:lstStyle/>
                    <a:p>
                      <a:pPr algn="ctr"/>
                      <a:r>
                        <a:rPr lang="en-US" sz="1600" dirty="0" err="1" smtClean="0">
                          <a:solidFill>
                            <a:schemeClr val="bg1"/>
                          </a:solidFill>
                        </a:rPr>
                        <a:t>Cơ</a:t>
                      </a:r>
                      <a:r>
                        <a:rPr lang="en-US" sz="1600" baseline="0" dirty="0" smtClean="0">
                          <a:solidFill>
                            <a:schemeClr val="bg1"/>
                          </a:solidFill>
                        </a:rPr>
                        <a:t> </a:t>
                      </a:r>
                      <a:r>
                        <a:rPr lang="en-US" sz="1600" baseline="0" dirty="0" err="1" smtClean="0">
                          <a:solidFill>
                            <a:schemeClr val="bg1"/>
                          </a:solidFill>
                        </a:rPr>
                        <a:t>quan</a:t>
                      </a:r>
                      <a:r>
                        <a:rPr lang="en-US" sz="1600" baseline="0" dirty="0" smtClean="0">
                          <a:solidFill>
                            <a:schemeClr val="bg1"/>
                          </a:solidFill>
                        </a:rPr>
                        <a:t> </a:t>
                      </a:r>
                      <a:r>
                        <a:rPr lang="en-US" sz="1600" baseline="0" dirty="0" err="1" smtClean="0">
                          <a:solidFill>
                            <a:schemeClr val="bg1"/>
                          </a:solidFill>
                        </a:rPr>
                        <a:t>có</a:t>
                      </a:r>
                      <a:r>
                        <a:rPr lang="en-US" sz="1600" baseline="0" dirty="0" smtClean="0">
                          <a:solidFill>
                            <a:schemeClr val="bg1"/>
                          </a:solidFill>
                        </a:rPr>
                        <a:t> </a:t>
                      </a:r>
                      <a:r>
                        <a:rPr lang="en-US" sz="1600" baseline="0" dirty="0" err="1" smtClean="0">
                          <a:solidFill>
                            <a:schemeClr val="bg1"/>
                          </a:solidFill>
                        </a:rPr>
                        <a:t>thẩm</a:t>
                      </a:r>
                      <a:r>
                        <a:rPr lang="en-US" sz="1600" baseline="0" dirty="0" smtClean="0">
                          <a:solidFill>
                            <a:schemeClr val="bg1"/>
                          </a:solidFill>
                        </a:rPr>
                        <a:t> </a:t>
                      </a:r>
                      <a:r>
                        <a:rPr lang="en-US" sz="1600" baseline="0" dirty="0" err="1" smtClean="0">
                          <a:solidFill>
                            <a:schemeClr val="bg1"/>
                          </a:solidFill>
                        </a:rPr>
                        <a:t>quyền</a:t>
                      </a:r>
                      <a:r>
                        <a:rPr lang="en-US" sz="1600" baseline="0" dirty="0" smtClean="0">
                          <a:solidFill>
                            <a:schemeClr val="bg1"/>
                          </a:solidFill>
                        </a:rPr>
                        <a:t> ban </a:t>
                      </a:r>
                      <a:r>
                        <a:rPr lang="en-US" sz="1600" baseline="0" dirty="0" err="1" smtClean="0">
                          <a:solidFill>
                            <a:schemeClr val="bg1"/>
                          </a:solidFill>
                        </a:rPr>
                        <a:t>hành</a:t>
                      </a:r>
                      <a:endParaRPr lang="en-US" sz="1600" dirty="0">
                        <a:solidFill>
                          <a:schemeClr val="bg1"/>
                        </a:solidFill>
                      </a:endParaRPr>
                    </a:p>
                  </a:txBody>
                  <a:tcPr/>
                </a:tc>
              </a:tr>
              <a:tr h="352926">
                <a:tc>
                  <a:txBody>
                    <a:bodyPr/>
                    <a:lstStyle/>
                    <a:p>
                      <a:pPr algn="ctr"/>
                      <a:r>
                        <a:rPr lang="en-US" b="1" smtClean="0"/>
                        <a:t>1</a:t>
                      </a:r>
                      <a:endParaRPr lang="en-US" b="1"/>
                    </a:p>
                  </a:txBody>
                  <a:tcPr/>
                </a:tc>
                <a:tc>
                  <a:txBody>
                    <a:bodyPr/>
                    <a:lstStyle/>
                    <a:p>
                      <a:pPr algn="l"/>
                      <a:r>
                        <a:rPr lang="en-US" sz="2000" b="1" dirty="0" err="1" smtClean="0">
                          <a:cs typeface="Times New Roman" panose="02020603050405020304" pitchFamily="18" charset="0"/>
                        </a:rPr>
                        <a:t>Pháp</a:t>
                      </a:r>
                      <a:r>
                        <a:rPr lang="en-US" sz="2000" b="1" dirty="0" smtClean="0">
                          <a:cs typeface="Times New Roman" panose="02020603050405020304" pitchFamily="18" charset="0"/>
                        </a:rPr>
                        <a:t> </a:t>
                      </a:r>
                      <a:r>
                        <a:rPr lang="en-US" sz="2000" b="1" dirty="0" err="1" smtClean="0">
                          <a:cs typeface="Times New Roman" panose="02020603050405020304" pitchFamily="18" charset="0"/>
                        </a:rPr>
                        <a:t>lệnh</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1" dirty="0" smtClean="0">
                          <a:cs typeface="Times New Roman" panose="02020603050405020304" pitchFamily="18" charset="0"/>
                        </a:rPr>
                        <a:t>UBTVQH</a:t>
                      </a:r>
                      <a:endParaRPr lang="en-US" sz="2000" b="1" dirty="0" smtClean="0">
                        <a:solidFill>
                          <a:srgbClr val="0070C0"/>
                        </a:solidFill>
                      </a:endParaRPr>
                    </a:p>
                  </a:txBody>
                  <a:tcPr/>
                </a:tc>
              </a:tr>
              <a:tr h="352926">
                <a:tc>
                  <a:txBody>
                    <a:bodyPr/>
                    <a:lstStyle/>
                    <a:p>
                      <a:pPr algn="ctr"/>
                      <a:r>
                        <a:rPr lang="en-US" b="1" smtClean="0"/>
                        <a:t>2</a:t>
                      </a:r>
                      <a:endParaRPr lang="en-US" b="1"/>
                    </a:p>
                  </a:txBody>
                  <a:tcPr/>
                </a:tc>
                <a:tc>
                  <a:txBody>
                    <a:bodyPr/>
                    <a:lstStyle/>
                    <a:p>
                      <a:pPr algn="l"/>
                      <a:r>
                        <a:rPr lang="en-US" sz="2000" b="1" smtClean="0">
                          <a:cs typeface="Times New Roman" panose="02020603050405020304" pitchFamily="18" charset="0"/>
                        </a:rPr>
                        <a:t>Nghị quyết</a:t>
                      </a:r>
                      <a:endParaRPr lang="en-US" sz="1600" b="1"/>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1" dirty="0" smtClean="0">
                          <a:cs typeface="Times New Roman" panose="02020603050405020304" pitchFamily="18" charset="0"/>
                        </a:rPr>
                        <a:t>UBTVQH, HĐTP TANDTC, HĐND </a:t>
                      </a:r>
                      <a:r>
                        <a:rPr lang="en-US" sz="2000" b="1" dirty="0" err="1" smtClean="0">
                          <a:cs typeface="Times New Roman" panose="02020603050405020304" pitchFamily="18" charset="0"/>
                        </a:rPr>
                        <a:t>các</a:t>
                      </a:r>
                      <a:r>
                        <a:rPr lang="en-US" sz="2000" b="1" dirty="0" smtClean="0">
                          <a:cs typeface="Times New Roman" panose="02020603050405020304" pitchFamily="18" charset="0"/>
                        </a:rPr>
                        <a:t> </a:t>
                      </a:r>
                      <a:r>
                        <a:rPr lang="en-US" sz="2000" b="1" dirty="0" err="1" smtClean="0">
                          <a:cs typeface="Times New Roman" panose="02020603050405020304" pitchFamily="18" charset="0"/>
                        </a:rPr>
                        <a:t>cấp</a:t>
                      </a:r>
                      <a:endParaRPr lang="en-US" sz="2000" b="1" dirty="0" smtClean="0">
                        <a:cs typeface="Times New Roman" panose="02020603050405020304" pitchFamily="18" charset="0"/>
                      </a:endParaRPr>
                    </a:p>
                  </a:txBody>
                  <a:tcPr/>
                </a:tc>
              </a:tr>
              <a:tr h="617621">
                <a:tc>
                  <a:txBody>
                    <a:bodyPr/>
                    <a:lstStyle/>
                    <a:p>
                      <a:pPr algn="ctr"/>
                      <a:r>
                        <a:rPr lang="en-US" b="1" smtClean="0"/>
                        <a:t>3</a:t>
                      </a:r>
                      <a:endParaRPr lang="en-US" b="1"/>
                    </a:p>
                  </a:txBody>
                  <a:tcPr/>
                </a:tc>
                <a:tc>
                  <a:txBody>
                    <a:bodyPr/>
                    <a:lstStyle/>
                    <a:p>
                      <a:pPr algn="l"/>
                      <a:r>
                        <a:rPr lang="en-US" sz="2000" b="1" smtClean="0">
                          <a:cs typeface="Times New Roman" panose="02020603050405020304" pitchFamily="18" charset="0"/>
                        </a:rPr>
                        <a:t>Nghị quyết liên tịch</a:t>
                      </a:r>
                      <a:endParaRPr lang="en-US" sz="1600" b="1"/>
                    </a:p>
                  </a:txBody>
                  <a:tcPr/>
                </a:tc>
                <a:tc>
                  <a:txBody>
                    <a:bodyPr/>
                    <a:lstStyle/>
                    <a:p>
                      <a:r>
                        <a:rPr lang="en-US" sz="2000" b="1" dirty="0" err="1" smtClean="0">
                          <a:cs typeface="Times New Roman" panose="02020603050405020304" pitchFamily="18" charset="0"/>
                        </a:rPr>
                        <a:t>giữa</a:t>
                      </a:r>
                      <a:r>
                        <a:rPr lang="en-US" sz="2000" b="1" dirty="0" smtClean="0">
                          <a:cs typeface="Times New Roman" panose="02020603050405020304" pitchFamily="18" charset="0"/>
                        </a:rPr>
                        <a:t> UBTVQ </a:t>
                      </a:r>
                      <a:r>
                        <a:rPr lang="en-US" sz="2000" b="1" dirty="0" err="1" smtClean="0">
                          <a:cs typeface="Times New Roman" panose="02020603050405020304" pitchFamily="18" charset="0"/>
                        </a:rPr>
                        <a:t>với</a:t>
                      </a:r>
                      <a:r>
                        <a:rPr lang="en-US" sz="2000" b="1" dirty="0" smtClean="0">
                          <a:cs typeface="Times New Roman" panose="02020603050405020304" pitchFamily="18" charset="0"/>
                        </a:rPr>
                        <a:t> </a:t>
                      </a:r>
                      <a:r>
                        <a:rPr lang="en-US" sz="2000" b="1" dirty="0" err="1" smtClean="0">
                          <a:cs typeface="Times New Roman" panose="02020603050405020304" pitchFamily="18" charset="0"/>
                        </a:rPr>
                        <a:t>Đoàn</a:t>
                      </a:r>
                      <a:r>
                        <a:rPr lang="en-US" sz="2000" b="1" dirty="0" smtClean="0">
                          <a:cs typeface="Times New Roman" panose="02020603050405020304" pitchFamily="18" charset="0"/>
                        </a:rPr>
                        <a:t> </a:t>
                      </a:r>
                      <a:r>
                        <a:rPr lang="en-US" sz="2000" b="1" dirty="0" err="1" smtClean="0">
                          <a:cs typeface="Times New Roman" panose="02020603050405020304" pitchFamily="18" charset="0"/>
                        </a:rPr>
                        <a:t>Chủ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tịch</a:t>
                      </a:r>
                      <a:r>
                        <a:rPr lang="en-US" sz="2000" b="1" dirty="0" smtClean="0">
                          <a:cs typeface="Times New Roman" panose="02020603050405020304" pitchFamily="18" charset="0"/>
                        </a:rPr>
                        <a:t> UBTƯMTTQVN; </a:t>
                      </a:r>
                      <a:r>
                        <a:rPr lang="en-US" sz="2000" b="1" dirty="0" err="1" smtClean="0">
                          <a:cs typeface="Times New Roman" panose="02020603050405020304" pitchFamily="18" charset="0"/>
                        </a:rPr>
                        <a:t>giữa</a:t>
                      </a:r>
                      <a:r>
                        <a:rPr lang="en-US" sz="2000" b="1" dirty="0" smtClean="0">
                          <a:cs typeface="Times New Roman" panose="02020603050405020304" pitchFamily="18" charset="0"/>
                        </a:rPr>
                        <a:t> </a:t>
                      </a:r>
                      <a:r>
                        <a:rPr lang="en-US" sz="2000" b="1" dirty="0" err="1" smtClean="0">
                          <a:cs typeface="Times New Roman" panose="02020603050405020304" pitchFamily="18" charset="0"/>
                        </a:rPr>
                        <a:t>Chính</a:t>
                      </a:r>
                      <a:r>
                        <a:rPr lang="en-US" sz="2000" b="1" dirty="0" smtClean="0">
                          <a:cs typeface="Times New Roman" panose="02020603050405020304" pitchFamily="18" charset="0"/>
                        </a:rPr>
                        <a:t> </a:t>
                      </a:r>
                      <a:r>
                        <a:rPr lang="en-US" sz="2000" b="1" dirty="0" err="1" smtClean="0">
                          <a:cs typeface="Times New Roman" panose="02020603050405020304" pitchFamily="18" charset="0"/>
                        </a:rPr>
                        <a:t>phủ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với</a:t>
                      </a:r>
                      <a:r>
                        <a:rPr lang="en-US" sz="2000" b="1" dirty="0" smtClean="0">
                          <a:cs typeface="Times New Roman" panose="02020603050405020304" pitchFamily="18" charset="0"/>
                        </a:rPr>
                        <a:t> </a:t>
                      </a:r>
                      <a:r>
                        <a:rPr lang="en-US" sz="2000" b="1" dirty="0" err="1" smtClean="0">
                          <a:cs typeface="Times New Roman" panose="02020603050405020304" pitchFamily="18" charset="0"/>
                        </a:rPr>
                        <a:t>Đoàn</a:t>
                      </a:r>
                      <a:r>
                        <a:rPr lang="en-US" sz="2000" b="1" dirty="0" smtClean="0">
                          <a:cs typeface="Times New Roman" panose="02020603050405020304" pitchFamily="18" charset="0"/>
                        </a:rPr>
                        <a:t> </a:t>
                      </a:r>
                      <a:r>
                        <a:rPr lang="en-US" sz="2000" b="1" dirty="0" err="1" smtClean="0">
                          <a:cs typeface="Times New Roman" panose="02020603050405020304" pitchFamily="18" charset="0"/>
                        </a:rPr>
                        <a:t>Chủ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tịch</a:t>
                      </a:r>
                      <a:r>
                        <a:rPr lang="en-US" sz="2000" b="1" dirty="0" smtClean="0">
                          <a:cs typeface="Times New Roman" panose="02020603050405020304" pitchFamily="18" charset="0"/>
                        </a:rPr>
                        <a:t> UBTƯMTTQVN</a:t>
                      </a:r>
                      <a:endParaRPr lang="en-US" sz="1600" b="1" dirty="0"/>
                    </a:p>
                  </a:txBody>
                  <a:tcPr/>
                </a:tc>
              </a:tr>
              <a:tr h="352926">
                <a:tc>
                  <a:txBody>
                    <a:bodyPr/>
                    <a:lstStyle/>
                    <a:p>
                      <a:pPr algn="ctr"/>
                      <a:r>
                        <a:rPr lang="en-US" b="1" smtClean="0"/>
                        <a:t>4</a:t>
                      </a:r>
                      <a:endParaRPr lang="en-US" b="1"/>
                    </a:p>
                  </a:txBody>
                  <a:tcPr/>
                </a:tc>
                <a:tc>
                  <a:txBody>
                    <a:bodyPr/>
                    <a:lstStyle/>
                    <a:p>
                      <a:pPr algn="l"/>
                      <a:r>
                        <a:rPr lang="en-US" sz="2000" b="1" smtClean="0">
                          <a:cs typeface="Times New Roman" panose="02020603050405020304" pitchFamily="18" charset="0"/>
                        </a:rPr>
                        <a:t>Lệnh</a:t>
                      </a:r>
                      <a:endParaRPr lang="en-US" sz="1600" b="1"/>
                    </a:p>
                  </a:txBody>
                  <a:tcPr/>
                </a:tc>
                <a:tc>
                  <a:txBody>
                    <a:bodyPr/>
                    <a:lstStyle/>
                    <a:p>
                      <a:r>
                        <a:rPr lang="en-US" sz="2000" b="1" dirty="0" err="1" smtClean="0">
                          <a:cs typeface="Times New Roman" panose="02020603050405020304" pitchFamily="18" charset="0"/>
                        </a:rPr>
                        <a:t>Chủ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tịch</a:t>
                      </a:r>
                      <a:r>
                        <a:rPr lang="en-US" sz="2000" b="1" dirty="0" smtClean="0">
                          <a:cs typeface="Times New Roman" panose="02020603050405020304" pitchFamily="18" charset="0"/>
                        </a:rPr>
                        <a:t> </a:t>
                      </a:r>
                      <a:r>
                        <a:rPr lang="en-US" sz="2000" b="1" dirty="0" err="1" smtClean="0">
                          <a:cs typeface="Times New Roman" panose="02020603050405020304" pitchFamily="18" charset="0"/>
                        </a:rPr>
                        <a:t>nước</a:t>
                      </a:r>
                      <a:endParaRPr lang="en-US" sz="1600" b="1" dirty="0"/>
                    </a:p>
                  </a:txBody>
                  <a:tcPr/>
                </a:tc>
              </a:tr>
              <a:tr h="352926">
                <a:tc>
                  <a:txBody>
                    <a:bodyPr/>
                    <a:lstStyle/>
                    <a:p>
                      <a:pPr algn="ctr"/>
                      <a:r>
                        <a:rPr lang="en-US" b="1" smtClean="0"/>
                        <a:t>5</a:t>
                      </a:r>
                      <a:endParaRPr lang="en-US" b="1"/>
                    </a:p>
                  </a:txBody>
                  <a:tcPr/>
                </a:tc>
                <a:tc>
                  <a:txBody>
                    <a:bodyPr/>
                    <a:lstStyle/>
                    <a:p>
                      <a:pPr algn="l"/>
                      <a:r>
                        <a:rPr lang="en-US" sz="2000" b="1" smtClean="0">
                          <a:cs typeface="Times New Roman" panose="02020603050405020304" pitchFamily="18" charset="0"/>
                        </a:rPr>
                        <a:t>Nghị định</a:t>
                      </a:r>
                      <a:endParaRPr lang="en-US" sz="1600" b="1"/>
                    </a:p>
                  </a:txBody>
                  <a:tcPr/>
                </a:tc>
                <a:tc>
                  <a:txBody>
                    <a:bodyPr/>
                    <a:lstStyle/>
                    <a:p>
                      <a:r>
                        <a:rPr lang="en-US" sz="2000" b="1" dirty="0" err="1" smtClean="0">
                          <a:cs typeface="Times New Roman" panose="02020603050405020304" pitchFamily="18" charset="0"/>
                        </a:rPr>
                        <a:t>Chính</a:t>
                      </a:r>
                      <a:r>
                        <a:rPr lang="en-US" sz="2000" b="1" dirty="0" smtClean="0">
                          <a:cs typeface="Times New Roman" panose="02020603050405020304" pitchFamily="18" charset="0"/>
                        </a:rPr>
                        <a:t> </a:t>
                      </a:r>
                      <a:r>
                        <a:rPr lang="en-US" sz="2000" b="1" dirty="0" err="1" smtClean="0">
                          <a:cs typeface="Times New Roman" panose="02020603050405020304" pitchFamily="18" charset="0"/>
                        </a:rPr>
                        <a:t>phủ</a:t>
                      </a:r>
                      <a:endParaRPr lang="en-US" sz="1600" b="1" dirty="0"/>
                    </a:p>
                  </a:txBody>
                  <a:tcPr/>
                </a:tc>
              </a:tr>
              <a:tr h="617621">
                <a:tc>
                  <a:txBody>
                    <a:bodyPr/>
                    <a:lstStyle/>
                    <a:p>
                      <a:pPr algn="ctr"/>
                      <a:r>
                        <a:rPr lang="en-US" b="1" smtClean="0"/>
                        <a:t>6</a:t>
                      </a:r>
                      <a:endParaRPr lang="en-US" b="1"/>
                    </a:p>
                  </a:txBody>
                  <a:tcPr/>
                </a:tc>
                <a:tc>
                  <a:txBody>
                    <a:bodyPr/>
                    <a:lstStyle/>
                    <a:p>
                      <a:pPr algn="l"/>
                      <a:r>
                        <a:rPr lang="en-US" sz="2000" b="1" smtClean="0">
                          <a:cs typeface="Times New Roman" panose="02020603050405020304" pitchFamily="18" charset="0"/>
                        </a:rPr>
                        <a:t>Quyết định</a:t>
                      </a:r>
                      <a:endParaRPr lang="en-US" sz="1600" b="1"/>
                    </a:p>
                  </a:txBody>
                  <a:tcPr/>
                </a:tc>
                <a:tc>
                  <a:txBody>
                    <a:bodyPr/>
                    <a:lstStyle/>
                    <a:p>
                      <a:r>
                        <a:rPr lang="en-US" sz="2000" b="1" dirty="0" err="1" smtClean="0">
                          <a:cs typeface="Times New Roman" panose="02020603050405020304" pitchFamily="18" charset="0"/>
                        </a:rPr>
                        <a:t>Chủ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tịch</a:t>
                      </a:r>
                      <a:r>
                        <a:rPr lang="en-US" sz="2000" b="1" dirty="0" smtClean="0">
                          <a:cs typeface="Times New Roman" panose="02020603050405020304" pitchFamily="18" charset="0"/>
                        </a:rPr>
                        <a:t> </a:t>
                      </a:r>
                      <a:r>
                        <a:rPr lang="en-US" sz="2000" b="1" dirty="0" err="1" smtClean="0">
                          <a:cs typeface="Times New Roman" panose="02020603050405020304" pitchFamily="18" charset="0"/>
                        </a:rPr>
                        <a:t>nước</a:t>
                      </a:r>
                      <a:r>
                        <a:rPr lang="en-US" sz="2000" b="1" dirty="0" smtClean="0">
                          <a:cs typeface="Times New Roman" panose="02020603050405020304" pitchFamily="18" charset="0"/>
                        </a:rPr>
                        <a:t>, </a:t>
                      </a:r>
                      <a:r>
                        <a:rPr lang="en-US" sz="2000" b="1" dirty="0" err="1" smtClean="0">
                          <a:cs typeface="Times New Roman" panose="02020603050405020304" pitchFamily="18" charset="0"/>
                        </a:rPr>
                        <a:t>Thủ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tướng</a:t>
                      </a:r>
                      <a:r>
                        <a:rPr lang="en-US" sz="2000" b="1" dirty="0" smtClean="0">
                          <a:cs typeface="Times New Roman" panose="02020603050405020304" pitchFamily="18" charset="0"/>
                        </a:rPr>
                        <a:t> </a:t>
                      </a:r>
                      <a:r>
                        <a:rPr lang="en-US" sz="2000" b="1" dirty="0" err="1" smtClean="0">
                          <a:cs typeface="Times New Roman" panose="02020603050405020304" pitchFamily="18" charset="0"/>
                        </a:rPr>
                        <a:t>chính</a:t>
                      </a:r>
                      <a:r>
                        <a:rPr lang="en-US" sz="2000" b="1" dirty="0" smtClean="0">
                          <a:cs typeface="Times New Roman" panose="02020603050405020304" pitchFamily="18" charset="0"/>
                        </a:rPr>
                        <a:t> </a:t>
                      </a:r>
                      <a:r>
                        <a:rPr lang="en-US" sz="2000" b="1" dirty="0" err="1" smtClean="0">
                          <a:cs typeface="Times New Roman" panose="02020603050405020304" pitchFamily="18" charset="0"/>
                        </a:rPr>
                        <a:t>phủ</a:t>
                      </a:r>
                      <a:r>
                        <a:rPr lang="en-US" sz="2000" b="1" dirty="0" smtClean="0">
                          <a:cs typeface="Times New Roman" panose="02020603050405020304" pitchFamily="18" charset="0"/>
                        </a:rPr>
                        <a:t>; UBND </a:t>
                      </a:r>
                      <a:r>
                        <a:rPr lang="en-US" sz="2000" b="1" dirty="0" err="1" smtClean="0">
                          <a:cs typeface="Times New Roman" panose="02020603050405020304" pitchFamily="18" charset="0"/>
                        </a:rPr>
                        <a:t>các</a:t>
                      </a:r>
                      <a:r>
                        <a:rPr lang="en-US" sz="2000" b="1" dirty="0" smtClean="0">
                          <a:cs typeface="Times New Roman" panose="02020603050405020304" pitchFamily="18" charset="0"/>
                        </a:rPr>
                        <a:t> </a:t>
                      </a:r>
                      <a:r>
                        <a:rPr lang="en-US" sz="2000" b="1" dirty="0" err="1" smtClean="0">
                          <a:cs typeface="Times New Roman" panose="02020603050405020304" pitchFamily="18" charset="0"/>
                        </a:rPr>
                        <a:t>cấp</a:t>
                      </a:r>
                      <a:r>
                        <a:rPr lang="en-US" sz="2000" b="1" dirty="0" smtClean="0">
                          <a:cs typeface="Times New Roman" panose="02020603050405020304" pitchFamily="18" charset="0"/>
                        </a:rPr>
                        <a:t>; </a:t>
                      </a:r>
                      <a:r>
                        <a:rPr lang="en-US" sz="2000" b="1" dirty="0" err="1" smtClean="0">
                          <a:cs typeface="Times New Roman" panose="02020603050405020304" pitchFamily="18" charset="0"/>
                        </a:rPr>
                        <a:t>Tổng</a:t>
                      </a:r>
                      <a:r>
                        <a:rPr lang="en-US" sz="2000" b="1" dirty="0" smtClean="0">
                          <a:cs typeface="Times New Roman" panose="02020603050405020304" pitchFamily="18" charset="0"/>
                        </a:rPr>
                        <a:t> </a:t>
                      </a:r>
                      <a:r>
                        <a:rPr lang="en-US" sz="2000" b="1" dirty="0" err="1" smtClean="0">
                          <a:cs typeface="Times New Roman" panose="02020603050405020304" pitchFamily="18" charset="0"/>
                        </a:rPr>
                        <a:t>kiểm</a:t>
                      </a:r>
                      <a:r>
                        <a:rPr lang="en-US" sz="2000" b="1" dirty="0" smtClean="0">
                          <a:cs typeface="Times New Roman" panose="02020603050405020304" pitchFamily="18" charset="0"/>
                        </a:rPr>
                        <a:t> </a:t>
                      </a:r>
                      <a:r>
                        <a:rPr lang="en-US" sz="2000" b="1" dirty="0" err="1" smtClean="0">
                          <a:cs typeface="Times New Roman" panose="02020603050405020304" pitchFamily="18" charset="0"/>
                        </a:rPr>
                        <a:t>toán</a:t>
                      </a:r>
                      <a:r>
                        <a:rPr lang="en-US" sz="2000" b="1" dirty="0" smtClean="0">
                          <a:cs typeface="Times New Roman" panose="02020603050405020304" pitchFamily="18" charset="0"/>
                        </a:rPr>
                        <a:t> </a:t>
                      </a:r>
                      <a:r>
                        <a:rPr lang="en-US" sz="2000" b="1" dirty="0" err="1" smtClean="0">
                          <a:cs typeface="Times New Roman" panose="02020603050405020304" pitchFamily="18" charset="0"/>
                        </a:rPr>
                        <a:t>Nhà</a:t>
                      </a:r>
                      <a:r>
                        <a:rPr lang="en-US" sz="2000" b="1" dirty="0" smtClean="0">
                          <a:cs typeface="Times New Roman" panose="02020603050405020304" pitchFamily="18" charset="0"/>
                        </a:rPr>
                        <a:t> </a:t>
                      </a:r>
                      <a:r>
                        <a:rPr lang="en-US" sz="2000" b="1" dirty="0" err="1" smtClean="0">
                          <a:cs typeface="Times New Roman" panose="02020603050405020304" pitchFamily="18" charset="0"/>
                        </a:rPr>
                        <a:t>nước</a:t>
                      </a:r>
                      <a:endParaRPr lang="en-US" sz="1600" b="1" dirty="0"/>
                    </a:p>
                  </a:txBody>
                  <a:tcPr/>
                </a:tc>
              </a:tr>
              <a:tr h="617621">
                <a:tc>
                  <a:txBody>
                    <a:bodyPr/>
                    <a:lstStyle/>
                    <a:p>
                      <a:pPr algn="ctr"/>
                      <a:r>
                        <a:rPr lang="en-US" b="1" smtClean="0"/>
                        <a:t>7</a:t>
                      </a:r>
                      <a:endParaRPr lang="en-US" b="1"/>
                    </a:p>
                  </a:txBody>
                  <a:tcPr/>
                </a:tc>
                <a:tc>
                  <a:txBody>
                    <a:bodyPr/>
                    <a:lstStyle/>
                    <a:p>
                      <a:pPr algn="l"/>
                      <a:r>
                        <a:rPr lang="en-US" sz="2000" b="1" smtClean="0">
                          <a:cs typeface="Times New Roman" panose="02020603050405020304" pitchFamily="18" charset="0"/>
                        </a:rPr>
                        <a:t>Thông tư</a:t>
                      </a:r>
                      <a:endParaRPr lang="en-US" sz="1600" b="1"/>
                    </a:p>
                  </a:txBody>
                  <a:tcPr/>
                </a:tc>
                <a:tc>
                  <a:txBody>
                    <a:bodyPr/>
                    <a:lstStyle/>
                    <a:p>
                      <a:r>
                        <a:rPr lang="en-US" sz="2000" b="1" dirty="0" err="1" smtClean="0">
                          <a:cs typeface="Times New Roman" panose="02020603050405020304" pitchFamily="18" charset="0"/>
                        </a:rPr>
                        <a:t>Chánh</a:t>
                      </a:r>
                      <a:r>
                        <a:rPr lang="en-US" sz="2000" b="1" dirty="0" smtClean="0">
                          <a:cs typeface="Times New Roman" panose="02020603050405020304" pitchFamily="18" charset="0"/>
                        </a:rPr>
                        <a:t> </a:t>
                      </a:r>
                      <a:r>
                        <a:rPr lang="en-US" sz="2000" b="1" dirty="0" err="1" smtClean="0">
                          <a:cs typeface="Times New Roman" panose="02020603050405020304" pitchFamily="18" charset="0"/>
                        </a:rPr>
                        <a:t>án</a:t>
                      </a:r>
                      <a:r>
                        <a:rPr lang="en-US" sz="2000" b="1" dirty="0" smtClean="0">
                          <a:cs typeface="Times New Roman" panose="02020603050405020304" pitchFamily="18" charset="0"/>
                        </a:rPr>
                        <a:t> TANDTC; </a:t>
                      </a:r>
                      <a:r>
                        <a:rPr lang="en-US" sz="2000" b="1" dirty="0" err="1" smtClean="0">
                          <a:cs typeface="Times New Roman" panose="02020603050405020304" pitchFamily="18" charset="0"/>
                        </a:rPr>
                        <a:t>Viện</a:t>
                      </a:r>
                      <a:r>
                        <a:rPr lang="en-US" sz="2000" b="1" dirty="0" smtClean="0">
                          <a:cs typeface="Times New Roman" panose="02020603050405020304" pitchFamily="18" charset="0"/>
                        </a:rPr>
                        <a:t> </a:t>
                      </a:r>
                      <a:r>
                        <a:rPr lang="en-US" sz="2000" b="1" dirty="0" err="1" smtClean="0">
                          <a:cs typeface="Times New Roman" panose="02020603050405020304" pitchFamily="18" charset="0"/>
                        </a:rPr>
                        <a:t>trưởng</a:t>
                      </a:r>
                      <a:r>
                        <a:rPr lang="en-US" sz="2000" b="1" dirty="0" smtClean="0">
                          <a:cs typeface="Times New Roman" panose="02020603050405020304" pitchFamily="18" charset="0"/>
                        </a:rPr>
                        <a:t> VKSNDTC, </a:t>
                      </a:r>
                      <a:r>
                        <a:rPr lang="en-US" sz="2000" b="1" dirty="0" err="1" smtClean="0">
                          <a:cs typeface="Times New Roman" panose="02020603050405020304" pitchFamily="18" charset="0"/>
                        </a:rPr>
                        <a:t>Bộ</a:t>
                      </a:r>
                      <a:r>
                        <a:rPr lang="en-US" sz="2000" b="1" dirty="0" smtClean="0">
                          <a:cs typeface="Times New Roman" panose="02020603050405020304" pitchFamily="18" charset="0"/>
                        </a:rPr>
                        <a:t> </a:t>
                      </a:r>
                      <a:r>
                        <a:rPr lang="en-US" sz="2000" b="1" dirty="0" err="1" smtClean="0">
                          <a:cs typeface="Times New Roman" panose="02020603050405020304" pitchFamily="18" charset="0"/>
                        </a:rPr>
                        <a:t>trưởng</a:t>
                      </a:r>
                      <a:r>
                        <a:rPr lang="en-US" sz="2000" b="1" dirty="0" smtClean="0">
                          <a:cs typeface="Times New Roman" panose="02020603050405020304" pitchFamily="18" charset="0"/>
                        </a:rPr>
                        <a:t>, </a:t>
                      </a:r>
                      <a:r>
                        <a:rPr lang="en-US" sz="2000" b="1" dirty="0" err="1" smtClean="0">
                          <a:cs typeface="Times New Roman" panose="02020603050405020304" pitchFamily="18" charset="0"/>
                        </a:rPr>
                        <a:t>Thủ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trưởng</a:t>
                      </a:r>
                      <a:r>
                        <a:rPr lang="en-US" sz="2000" b="1" dirty="0" smtClean="0">
                          <a:cs typeface="Times New Roman" panose="02020603050405020304" pitchFamily="18" charset="0"/>
                        </a:rPr>
                        <a:t> CQ </a:t>
                      </a:r>
                      <a:r>
                        <a:rPr lang="en-US" sz="2000" b="1" dirty="0" err="1" smtClean="0">
                          <a:cs typeface="Times New Roman" panose="02020603050405020304" pitchFamily="18" charset="0"/>
                        </a:rPr>
                        <a:t>ngang</a:t>
                      </a:r>
                      <a:r>
                        <a:rPr lang="en-US" sz="2000" b="1" dirty="0" smtClean="0">
                          <a:cs typeface="Times New Roman" panose="02020603050405020304" pitchFamily="18" charset="0"/>
                        </a:rPr>
                        <a:t> </a:t>
                      </a:r>
                      <a:r>
                        <a:rPr lang="en-US" sz="2000" b="1" dirty="0" err="1" smtClean="0">
                          <a:cs typeface="Times New Roman" panose="02020603050405020304" pitchFamily="18" charset="0"/>
                        </a:rPr>
                        <a:t>bộ</a:t>
                      </a:r>
                      <a:endParaRPr lang="en-US" sz="1600" b="1" dirty="0"/>
                    </a:p>
                  </a:txBody>
                  <a:tcPr/>
                </a:tc>
              </a:tr>
              <a:tr h="1147010">
                <a:tc>
                  <a:txBody>
                    <a:bodyPr/>
                    <a:lstStyle/>
                    <a:p>
                      <a:pPr algn="ctr"/>
                      <a:r>
                        <a:rPr lang="en-US" b="1" smtClean="0"/>
                        <a:t>8</a:t>
                      </a:r>
                      <a:endParaRPr lang="en-US" b="1"/>
                    </a:p>
                  </a:txBody>
                  <a:tcPr/>
                </a:tc>
                <a:tc>
                  <a:txBody>
                    <a:bodyPr/>
                    <a:lstStyle/>
                    <a:p>
                      <a:pPr algn="l"/>
                      <a:r>
                        <a:rPr lang="en-US" sz="2000" b="1" dirty="0" err="1" smtClean="0">
                          <a:cs typeface="Times New Roman" panose="02020603050405020304" pitchFamily="18" charset="0"/>
                        </a:rPr>
                        <a:t>Thông</a:t>
                      </a:r>
                      <a:r>
                        <a:rPr lang="en-US" sz="2000" b="1" dirty="0" smtClean="0">
                          <a:cs typeface="Times New Roman" panose="02020603050405020304" pitchFamily="18" charset="0"/>
                        </a:rPr>
                        <a:t> </a:t>
                      </a:r>
                      <a:r>
                        <a:rPr lang="en-US" sz="2000" b="1" dirty="0" err="1" smtClean="0">
                          <a:cs typeface="Times New Roman" panose="02020603050405020304" pitchFamily="18" charset="0"/>
                        </a:rPr>
                        <a:t>tư</a:t>
                      </a:r>
                      <a:r>
                        <a:rPr lang="en-US" sz="2000" b="1" dirty="0" smtClean="0">
                          <a:cs typeface="Times New Roman" panose="02020603050405020304" pitchFamily="18" charset="0"/>
                        </a:rPr>
                        <a:t> </a:t>
                      </a:r>
                      <a:r>
                        <a:rPr lang="en-US" sz="2000" b="1" dirty="0" err="1" smtClean="0">
                          <a:cs typeface="Times New Roman" panose="02020603050405020304" pitchFamily="18" charset="0"/>
                        </a:rPr>
                        <a:t>liên</a:t>
                      </a:r>
                      <a:r>
                        <a:rPr lang="en-US" sz="2000" b="1" dirty="0" smtClean="0">
                          <a:cs typeface="Times New Roman" panose="02020603050405020304" pitchFamily="18" charset="0"/>
                        </a:rPr>
                        <a:t> </a:t>
                      </a:r>
                      <a:r>
                        <a:rPr lang="en-US" sz="2000" b="1" dirty="0" err="1" smtClean="0">
                          <a:cs typeface="Times New Roman" panose="02020603050405020304" pitchFamily="18" charset="0"/>
                        </a:rPr>
                        <a:t>tịch</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2000" b="1" dirty="0" err="1" smtClean="0">
                          <a:cs typeface="Times New Roman" panose="02020603050405020304" pitchFamily="18" charset="0"/>
                        </a:rPr>
                        <a:t>giữa</a:t>
                      </a:r>
                      <a:r>
                        <a:rPr lang="en-US" sz="2000" b="1" dirty="0" smtClean="0">
                          <a:cs typeface="Times New Roman" panose="02020603050405020304" pitchFamily="18" charset="0"/>
                        </a:rPr>
                        <a:t> </a:t>
                      </a:r>
                      <a:r>
                        <a:rPr lang="en-US" sz="2000" b="1" dirty="0" err="1" smtClean="0">
                          <a:cs typeface="Times New Roman" panose="02020603050405020304" pitchFamily="18" charset="0"/>
                        </a:rPr>
                        <a:t>Chánh</a:t>
                      </a:r>
                      <a:r>
                        <a:rPr lang="en-US" sz="2000" b="1" dirty="0" smtClean="0">
                          <a:cs typeface="Times New Roman" panose="02020603050405020304" pitchFamily="18" charset="0"/>
                        </a:rPr>
                        <a:t> </a:t>
                      </a:r>
                      <a:r>
                        <a:rPr lang="en-US" sz="2000" b="1" dirty="0" err="1" smtClean="0">
                          <a:cs typeface="Times New Roman" panose="02020603050405020304" pitchFamily="18" charset="0"/>
                        </a:rPr>
                        <a:t>án</a:t>
                      </a:r>
                      <a:r>
                        <a:rPr lang="en-US" sz="2000" b="1" dirty="0" smtClean="0">
                          <a:cs typeface="Times New Roman" panose="02020603050405020304" pitchFamily="18" charset="0"/>
                        </a:rPr>
                        <a:t> TANDTC </a:t>
                      </a:r>
                      <a:r>
                        <a:rPr lang="en-US" sz="2000" b="1" dirty="0" err="1" smtClean="0">
                          <a:cs typeface="Times New Roman" panose="02020603050405020304" pitchFamily="18" charset="0"/>
                        </a:rPr>
                        <a:t>với</a:t>
                      </a:r>
                      <a:r>
                        <a:rPr lang="en-US" sz="2000" b="1" dirty="0" smtClean="0">
                          <a:cs typeface="Times New Roman" panose="02020603050405020304" pitchFamily="18" charset="0"/>
                        </a:rPr>
                        <a:t> </a:t>
                      </a:r>
                      <a:r>
                        <a:rPr lang="en-US" sz="2000" b="1" dirty="0" err="1" smtClean="0">
                          <a:cs typeface="Times New Roman" panose="02020603050405020304" pitchFamily="18" charset="0"/>
                        </a:rPr>
                        <a:t>Viện</a:t>
                      </a:r>
                      <a:r>
                        <a:rPr lang="en-US" sz="2000" b="1" dirty="0" smtClean="0">
                          <a:cs typeface="Times New Roman" panose="02020603050405020304" pitchFamily="18" charset="0"/>
                        </a:rPr>
                        <a:t> </a:t>
                      </a:r>
                      <a:r>
                        <a:rPr lang="en-US" sz="2000" b="1" dirty="0" err="1" smtClean="0">
                          <a:cs typeface="Times New Roman" panose="02020603050405020304" pitchFamily="18" charset="0"/>
                        </a:rPr>
                        <a:t>trưởng</a:t>
                      </a:r>
                      <a:r>
                        <a:rPr lang="en-US" sz="2000" b="1" dirty="0" smtClean="0">
                          <a:cs typeface="Times New Roman" panose="02020603050405020304" pitchFamily="18" charset="0"/>
                        </a:rPr>
                        <a:t> VKSNDTC; </a:t>
                      </a:r>
                      <a:r>
                        <a:rPr lang="en-US" sz="2000" b="1" dirty="0" err="1" smtClean="0">
                          <a:cs typeface="Times New Roman" panose="02020603050405020304" pitchFamily="18" charset="0"/>
                        </a:rPr>
                        <a:t>giữa</a:t>
                      </a:r>
                      <a:r>
                        <a:rPr lang="en-US" sz="2000" b="1" dirty="0" smtClean="0">
                          <a:cs typeface="Times New Roman" panose="02020603050405020304" pitchFamily="18" charset="0"/>
                        </a:rPr>
                        <a:t> </a:t>
                      </a:r>
                      <a:r>
                        <a:rPr lang="en-US" sz="2000" b="1" dirty="0" err="1" smtClean="0">
                          <a:cs typeface="Times New Roman" panose="02020603050405020304" pitchFamily="18" charset="0"/>
                        </a:rPr>
                        <a:t>Bộ</a:t>
                      </a:r>
                      <a:r>
                        <a:rPr lang="en-US" sz="2000" b="1" dirty="0" smtClean="0">
                          <a:cs typeface="Times New Roman" panose="02020603050405020304" pitchFamily="18" charset="0"/>
                        </a:rPr>
                        <a:t> </a:t>
                      </a:r>
                      <a:r>
                        <a:rPr lang="en-US" sz="2000" b="1" dirty="0" err="1" smtClean="0">
                          <a:cs typeface="Times New Roman" panose="02020603050405020304" pitchFamily="18" charset="0"/>
                        </a:rPr>
                        <a:t>trưởng</a:t>
                      </a:r>
                      <a:r>
                        <a:rPr lang="en-US" sz="2000" b="1" dirty="0" smtClean="0">
                          <a:cs typeface="Times New Roman" panose="02020603050405020304" pitchFamily="18" charset="0"/>
                        </a:rPr>
                        <a:t>, </a:t>
                      </a:r>
                      <a:r>
                        <a:rPr lang="en-US" sz="2000" b="1" dirty="0" err="1" smtClean="0">
                          <a:cs typeface="Times New Roman" panose="02020603050405020304" pitchFamily="18" charset="0"/>
                        </a:rPr>
                        <a:t>Thủ</a:t>
                      </a:r>
                      <a:r>
                        <a:rPr lang="en-US" sz="2000" b="1" dirty="0" smtClean="0">
                          <a:cs typeface="Times New Roman" panose="02020603050405020304" pitchFamily="18" charset="0"/>
                        </a:rPr>
                        <a:t> </a:t>
                      </a:r>
                      <a:r>
                        <a:rPr lang="en-US" sz="2000" b="1" dirty="0" err="1" smtClean="0">
                          <a:cs typeface="Times New Roman" panose="02020603050405020304" pitchFamily="18" charset="0"/>
                        </a:rPr>
                        <a:t>trưởng</a:t>
                      </a:r>
                      <a:r>
                        <a:rPr lang="en-US" sz="2000" b="1" dirty="0" smtClean="0">
                          <a:cs typeface="Times New Roman" panose="02020603050405020304" pitchFamily="18" charset="0"/>
                        </a:rPr>
                        <a:t> CQ </a:t>
                      </a:r>
                      <a:r>
                        <a:rPr lang="en-US" sz="2000" b="1" dirty="0" err="1" smtClean="0">
                          <a:cs typeface="Times New Roman" panose="02020603050405020304" pitchFamily="18" charset="0"/>
                        </a:rPr>
                        <a:t>ngang</a:t>
                      </a:r>
                      <a:r>
                        <a:rPr lang="en-US" sz="2000" b="1" dirty="0" smtClean="0">
                          <a:cs typeface="Times New Roman" panose="02020603050405020304" pitchFamily="18" charset="0"/>
                        </a:rPr>
                        <a:t> </a:t>
                      </a:r>
                      <a:r>
                        <a:rPr lang="en-US" sz="2000" b="1" dirty="0" err="1" smtClean="0">
                          <a:cs typeface="Times New Roman" panose="02020603050405020304" pitchFamily="18" charset="0"/>
                        </a:rPr>
                        <a:t>bộ</a:t>
                      </a:r>
                      <a:r>
                        <a:rPr lang="en-US" sz="2000" b="1" dirty="0" smtClean="0">
                          <a:cs typeface="Times New Roman" panose="02020603050405020304" pitchFamily="18" charset="0"/>
                        </a:rPr>
                        <a:t> </a:t>
                      </a:r>
                      <a:r>
                        <a:rPr lang="en-US" sz="2000" b="1" dirty="0" err="1" smtClean="0">
                          <a:cs typeface="Times New Roman" panose="02020603050405020304" pitchFamily="18" charset="0"/>
                        </a:rPr>
                        <a:t>với</a:t>
                      </a:r>
                      <a:r>
                        <a:rPr lang="en-US" sz="2000" b="1" dirty="0" smtClean="0">
                          <a:cs typeface="Times New Roman" panose="02020603050405020304" pitchFamily="18" charset="0"/>
                        </a:rPr>
                        <a:t> </a:t>
                      </a:r>
                      <a:r>
                        <a:rPr lang="en-US" sz="2000" b="1" dirty="0" err="1" smtClean="0">
                          <a:cs typeface="Times New Roman" panose="02020603050405020304" pitchFamily="18" charset="0"/>
                        </a:rPr>
                        <a:t>Chánh</a:t>
                      </a:r>
                      <a:r>
                        <a:rPr lang="en-US" sz="2000" b="1" dirty="0" smtClean="0">
                          <a:cs typeface="Times New Roman" panose="02020603050405020304" pitchFamily="18" charset="0"/>
                        </a:rPr>
                        <a:t> </a:t>
                      </a:r>
                      <a:r>
                        <a:rPr lang="en-US" sz="2000" b="1" dirty="0" err="1" smtClean="0">
                          <a:cs typeface="Times New Roman" panose="02020603050405020304" pitchFamily="18" charset="0"/>
                        </a:rPr>
                        <a:t>án</a:t>
                      </a:r>
                      <a:r>
                        <a:rPr lang="en-US" sz="2000" b="1" dirty="0" smtClean="0">
                          <a:cs typeface="Times New Roman" panose="02020603050405020304" pitchFamily="18" charset="0"/>
                        </a:rPr>
                        <a:t> TANDTC, </a:t>
                      </a:r>
                      <a:r>
                        <a:rPr lang="en-US" sz="2000" b="1" dirty="0" err="1" smtClean="0">
                          <a:cs typeface="Times New Roman" panose="02020603050405020304" pitchFamily="18" charset="0"/>
                        </a:rPr>
                        <a:t>Viện</a:t>
                      </a:r>
                      <a:r>
                        <a:rPr lang="en-US" sz="2000" b="1" dirty="0" smtClean="0">
                          <a:cs typeface="Times New Roman" panose="02020603050405020304" pitchFamily="18" charset="0"/>
                        </a:rPr>
                        <a:t> </a:t>
                      </a:r>
                      <a:r>
                        <a:rPr lang="en-US" sz="2000" b="1" dirty="0" err="1" smtClean="0">
                          <a:cs typeface="Times New Roman" panose="02020603050405020304" pitchFamily="18" charset="0"/>
                        </a:rPr>
                        <a:t>trưởng</a:t>
                      </a:r>
                      <a:r>
                        <a:rPr lang="en-US" sz="2000" b="1" dirty="0" smtClean="0">
                          <a:cs typeface="Times New Roman" panose="02020603050405020304" pitchFamily="18" charset="0"/>
                        </a:rPr>
                        <a:t> VKSNDTC</a:t>
                      </a:r>
                      <a:endParaRPr lang="en-US" sz="2000" b="1" dirty="0" smtClean="0">
                        <a:cs typeface="Times New Roman" panose="02020603050405020304" pitchFamily="18" charset="0"/>
                      </a:endParaRPr>
                    </a:p>
                    <a:p>
                      <a:endParaRPr lang="en-US" sz="1600" b="1" dirty="0"/>
                    </a:p>
                  </a:txBody>
                  <a:tcPr/>
                </a:tc>
              </a:tr>
            </a:tbl>
          </a:graphicData>
        </a:graphic>
      </p:graphicFrame>
      <p:sp>
        <p:nvSpPr>
          <p:cNvPr id="6" name="TextBox 5"/>
          <p:cNvSpPr txBox="1"/>
          <p:nvPr/>
        </p:nvSpPr>
        <p:spPr>
          <a:xfrm>
            <a:off x="152400" y="5980093"/>
            <a:ext cx="8839200" cy="954107"/>
          </a:xfrm>
          <a:prstGeom prst="rect">
            <a:avLst/>
          </a:prstGeom>
          <a:noFill/>
        </p:spPr>
        <p:txBody>
          <a:bodyPr wrap="square" rtlCol="0">
            <a:spAutoFit/>
          </a:bodyPr>
          <a:lstStyle/>
          <a:p>
            <a:pPr algn="ctr"/>
            <a:r>
              <a:rPr lang="en-US" sz="2800" b="1" dirty="0" err="1" smtClean="0">
                <a:solidFill>
                  <a:srgbClr val="FF0000"/>
                </a:solidFill>
              </a:rPr>
              <a:t>Điều</a:t>
            </a:r>
            <a:r>
              <a:rPr lang="en-US" sz="2800" b="1" dirty="0" smtClean="0">
                <a:solidFill>
                  <a:srgbClr val="FF0000"/>
                </a:solidFill>
              </a:rPr>
              <a:t> 4, </a:t>
            </a:r>
            <a:r>
              <a:rPr lang="en-US" sz="2800" b="1" dirty="0" err="1" smtClean="0">
                <a:solidFill>
                  <a:srgbClr val="FF0000"/>
                </a:solidFill>
              </a:rPr>
              <a:t>Luật</a:t>
            </a:r>
            <a:r>
              <a:rPr lang="en-US" sz="2800" b="1" dirty="0" smtClean="0">
                <a:solidFill>
                  <a:srgbClr val="FF0000"/>
                </a:solidFill>
              </a:rPr>
              <a:t> Ban </a:t>
            </a:r>
            <a:r>
              <a:rPr lang="en-US" sz="2800" b="1" dirty="0" err="1" smtClean="0">
                <a:solidFill>
                  <a:srgbClr val="FF0000"/>
                </a:solidFill>
              </a:rPr>
              <a:t>hành</a:t>
            </a:r>
            <a:r>
              <a:rPr lang="en-US" sz="2800" b="1" dirty="0" smtClean="0">
                <a:solidFill>
                  <a:srgbClr val="FF0000"/>
                </a:solidFill>
              </a:rPr>
              <a:t> </a:t>
            </a:r>
            <a:r>
              <a:rPr lang="en-US" sz="2800" b="1" dirty="0" err="1" smtClean="0">
                <a:solidFill>
                  <a:srgbClr val="FF0000"/>
                </a:solidFill>
              </a:rPr>
              <a:t>văn</a:t>
            </a:r>
            <a:r>
              <a:rPr lang="en-US" sz="2800" b="1" dirty="0" smtClean="0">
                <a:solidFill>
                  <a:srgbClr val="FF0000"/>
                </a:solidFill>
              </a:rPr>
              <a:t> </a:t>
            </a:r>
            <a:r>
              <a:rPr lang="en-US" sz="2800" b="1" dirty="0" err="1" smtClean="0">
                <a:solidFill>
                  <a:srgbClr val="FF0000"/>
                </a:solidFill>
              </a:rPr>
              <a:t>bản</a:t>
            </a:r>
            <a:r>
              <a:rPr lang="en-US" sz="2800" b="1" dirty="0" smtClean="0">
                <a:solidFill>
                  <a:srgbClr val="FF0000"/>
                </a:solidFill>
              </a:rPr>
              <a:t> </a:t>
            </a:r>
            <a:r>
              <a:rPr lang="en-US" sz="2800" b="1" dirty="0" err="1" smtClean="0">
                <a:solidFill>
                  <a:srgbClr val="FF0000"/>
                </a:solidFill>
              </a:rPr>
              <a:t>quy</a:t>
            </a:r>
            <a:r>
              <a:rPr lang="en-US" sz="2800" b="1" dirty="0" smtClean="0">
                <a:solidFill>
                  <a:srgbClr val="FF0000"/>
                </a:solidFill>
              </a:rPr>
              <a:t> </a:t>
            </a:r>
            <a:r>
              <a:rPr lang="en-US" sz="2800" b="1" dirty="0" err="1" smtClean="0">
                <a:solidFill>
                  <a:srgbClr val="FF0000"/>
                </a:solidFill>
              </a:rPr>
              <a:t>phạm</a:t>
            </a:r>
            <a:r>
              <a:rPr lang="en-US" sz="2800" b="1" dirty="0" smtClean="0">
                <a:solidFill>
                  <a:srgbClr val="FF0000"/>
                </a:solidFill>
              </a:rPr>
              <a:t> </a:t>
            </a:r>
            <a:r>
              <a:rPr lang="en-US" sz="2800" b="1" dirty="0" err="1" smtClean="0">
                <a:solidFill>
                  <a:srgbClr val="FF0000"/>
                </a:solidFill>
              </a:rPr>
              <a:t>pháp</a:t>
            </a:r>
            <a:r>
              <a:rPr lang="en-US" sz="2800" b="1" dirty="0" smtClean="0">
                <a:solidFill>
                  <a:srgbClr val="FF0000"/>
                </a:solidFill>
              </a:rPr>
              <a:t> </a:t>
            </a:r>
            <a:r>
              <a:rPr lang="en-US" sz="2800" b="1" dirty="0" err="1" smtClean="0">
                <a:solidFill>
                  <a:srgbClr val="FF0000"/>
                </a:solidFill>
              </a:rPr>
              <a:t>luật</a:t>
            </a:r>
            <a:r>
              <a:rPr lang="en-US" sz="2800" b="1" dirty="0" smtClean="0">
                <a:solidFill>
                  <a:srgbClr val="FF0000"/>
                </a:solidFill>
              </a:rPr>
              <a:t> 2015</a:t>
            </a:r>
            <a:endParaRPr lang="en-US" sz="2800" b="1" dirty="0">
              <a:solidFill>
                <a:srgbClr val="FF0000"/>
              </a:solidFill>
            </a:endParaRPr>
          </a:p>
        </p:txBody>
      </p:sp>
      <p:sp>
        <p:nvSpPr>
          <p:cNvPr id="9" name="Rectangle 8"/>
          <p:cNvSpPr/>
          <p:nvPr/>
        </p:nvSpPr>
        <p:spPr>
          <a:xfrm>
            <a:off x="304800" y="-4465"/>
            <a:ext cx="5760893" cy="461665"/>
          </a:xfrm>
          <a:prstGeom prst="rect">
            <a:avLst/>
          </a:prstGeom>
        </p:spPr>
        <p:txBody>
          <a:bodyPr wrap="square">
            <a:spAutoFit/>
          </a:bodyPr>
          <a:lstStyle/>
          <a:p>
            <a:pPr algn="just" eaLnBrk="1" hangingPunct="1">
              <a:buFont typeface="Wingdings" panose="05000000000000000000" pitchFamily="2" charset="2"/>
              <a:buNone/>
            </a:pP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Hệ</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thống</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văn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bản</a:t>
            </a:r>
            <a:r>
              <a:rPr lang="en-US" sz="2400" b="1" dirty="0">
                <a:latin typeface="Times New Roman" panose="02020603050405020304" pitchFamily="18" charset="0"/>
                <a:cs typeface="Times New Roman" panose="02020603050405020304" pitchFamily="18" charset="0"/>
              </a:rPr>
              <a:t> QPPL ở </a:t>
            </a:r>
            <a:r>
              <a:rPr lang="en-US" sz="2400" b="1" dirty="0" err="1">
                <a:latin typeface="Times New Roman" panose="02020603050405020304" pitchFamily="18" charset="0"/>
                <a:cs typeface="Times New Roman" panose="02020603050405020304" pitchFamily="18" charset="0"/>
              </a:rPr>
              <a:t>Việt</a:t>
            </a:r>
            <a:r>
              <a:rPr lang="en-US" sz="2400" b="1" dirty="0">
                <a:latin typeface="Times New Roman" panose="02020603050405020304" pitchFamily="18" charset="0"/>
                <a:cs typeface="Times New Roman" panose="02020603050405020304" pitchFamily="18" charset="0"/>
              </a:rPr>
              <a:t> Nam</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844424" y="563333"/>
            <a:ext cx="7156575" cy="1143200"/>
          </a:xfrm>
        </p:spPr>
        <p:txBody>
          <a:bodyPr/>
          <a:lstStyle/>
          <a:p>
            <a:r>
              <a:rPr lang="en-US" sz="3600" dirty="0" err="1" smtClean="0">
                <a:solidFill>
                  <a:srgbClr val="FF0066"/>
                </a:solidFill>
                <a:latin typeface="Times New Roman" panose="02020603050405020304" pitchFamily="18" charset="0"/>
                <a:cs typeface="Times New Roman" panose="02020603050405020304" pitchFamily="18" charset="0"/>
              </a:rPr>
              <a:t>Hiệu</a:t>
            </a:r>
            <a:r>
              <a:rPr lang="en-US" sz="3600" dirty="0" smtClean="0">
                <a:solidFill>
                  <a:srgbClr val="FF0066"/>
                </a:solidFill>
                <a:latin typeface="Times New Roman" panose="02020603050405020304" pitchFamily="18" charset="0"/>
                <a:cs typeface="Times New Roman" panose="02020603050405020304" pitchFamily="18" charset="0"/>
              </a:rPr>
              <a:t> </a:t>
            </a:r>
            <a:r>
              <a:rPr lang="en-US" sz="3600" dirty="0" err="1">
                <a:solidFill>
                  <a:srgbClr val="FF0066"/>
                </a:solidFill>
                <a:latin typeface="Times New Roman" panose="02020603050405020304" pitchFamily="18" charset="0"/>
                <a:cs typeface="Times New Roman" panose="02020603050405020304" pitchFamily="18" charset="0"/>
              </a:rPr>
              <a:t>lực</a:t>
            </a:r>
            <a:r>
              <a:rPr lang="en-US" sz="3600" dirty="0">
                <a:solidFill>
                  <a:srgbClr val="FF0066"/>
                </a:solidFill>
                <a:latin typeface="Times New Roman" panose="02020603050405020304" pitchFamily="18" charset="0"/>
                <a:cs typeface="Times New Roman" panose="02020603050405020304" pitchFamily="18" charset="0"/>
              </a:rPr>
              <a:t> </a:t>
            </a:r>
            <a:r>
              <a:rPr lang="en-US" sz="3600" dirty="0" err="1">
                <a:solidFill>
                  <a:srgbClr val="FF0066"/>
                </a:solidFill>
                <a:latin typeface="Times New Roman" panose="02020603050405020304" pitchFamily="18" charset="0"/>
                <a:cs typeface="Times New Roman" panose="02020603050405020304" pitchFamily="18" charset="0"/>
              </a:rPr>
              <a:t>của</a:t>
            </a:r>
            <a:r>
              <a:rPr lang="en-US" sz="3600" dirty="0">
                <a:solidFill>
                  <a:srgbClr val="FF0066"/>
                </a:solidFill>
                <a:latin typeface="Times New Roman" panose="02020603050405020304" pitchFamily="18" charset="0"/>
                <a:cs typeface="Times New Roman" panose="02020603050405020304" pitchFamily="18" charset="0"/>
              </a:rPr>
              <a:t> </a:t>
            </a:r>
            <a:r>
              <a:rPr lang="en-US" sz="3600" dirty="0" err="1">
                <a:solidFill>
                  <a:srgbClr val="FF0066"/>
                </a:solidFill>
                <a:latin typeface="Times New Roman" panose="02020603050405020304" pitchFamily="18" charset="0"/>
                <a:cs typeface="Times New Roman" panose="02020603050405020304" pitchFamily="18" charset="0"/>
              </a:rPr>
              <a:t>văn</a:t>
            </a:r>
            <a:r>
              <a:rPr lang="en-US" sz="3600" dirty="0">
                <a:solidFill>
                  <a:srgbClr val="FF0066"/>
                </a:solidFill>
                <a:latin typeface="Times New Roman" panose="02020603050405020304" pitchFamily="18" charset="0"/>
                <a:cs typeface="Times New Roman" panose="02020603050405020304" pitchFamily="18" charset="0"/>
              </a:rPr>
              <a:t> </a:t>
            </a:r>
            <a:r>
              <a:rPr lang="en-US" sz="3600" dirty="0" err="1">
                <a:solidFill>
                  <a:srgbClr val="FF0066"/>
                </a:solidFill>
                <a:latin typeface="Times New Roman" panose="02020603050405020304" pitchFamily="18" charset="0"/>
                <a:cs typeface="Times New Roman" panose="02020603050405020304" pitchFamily="18" charset="0"/>
              </a:rPr>
              <a:t>bản</a:t>
            </a:r>
            <a:r>
              <a:rPr lang="en-US" sz="3600" dirty="0">
                <a:solidFill>
                  <a:srgbClr val="FF0066"/>
                </a:solidFill>
                <a:latin typeface="Times New Roman" panose="02020603050405020304" pitchFamily="18" charset="0"/>
                <a:cs typeface="Times New Roman" panose="02020603050405020304" pitchFamily="18" charset="0"/>
              </a:rPr>
              <a:t> QPPL</a:t>
            </a:r>
            <a:br>
              <a:rPr lang="en-US" sz="3600" dirty="0">
                <a:solidFill>
                  <a:srgbClr val="FF0066"/>
                </a:solidFill>
                <a:latin typeface="Times New Roman" panose="02020603050405020304" pitchFamily="18" charset="0"/>
                <a:cs typeface="Times New Roman" panose="02020603050405020304" pitchFamily="18" charset="0"/>
              </a:rPr>
            </a:br>
            <a:endParaRPr lang="en-US" sz="3600" dirty="0">
              <a:solidFill>
                <a:srgbClr val="FF0066"/>
              </a:solidFill>
            </a:endParaRPr>
          </a:p>
        </p:txBody>
      </p:sp>
      <p:graphicFrame>
        <p:nvGraphicFramePr>
          <p:cNvPr id="4" name="Diagram 3"/>
          <p:cNvGraphicFramePr/>
          <p:nvPr/>
        </p:nvGraphicFramePr>
        <p:xfrm>
          <a:off x="609600" y="1676400"/>
          <a:ext cx="7772400" cy="4622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Title 1"/>
          <p:cNvSpPr>
            <a:spLocks noGrp="1"/>
          </p:cNvSpPr>
          <p:nvPr>
            <p:ph type="title"/>
          </p:nvPr>
        </p:nvSpPr>
        <p:spPr>
          <a:xfrm>
            <a:off x="844424" y="563333"/>
            <a:ext cx="4184775" cy="1143200"/>
          </a:xfrm>
          <a:ln>
            <a:noFill/>
          </a:ln>
        </p:spPr>
        <p:style>
          <a:lnRef idx="2">
            <a:schemeClr val="accent2"/>
          </a:lnRef>
          <a:fillRef idx="1">
            <a:schemeClr val="lt1"/>
          </a:fillRef>
          <a:effectRef idx="0">
            <a:schemeClr val="accent2"/>
          </a:effectRef>
          <a:fontRef idx="minor">
            <a:schemeClr val="dk1"/>
          </a:fontRef>
        </p:style>
        <p:txBody>
          <a:bodyPr>
            <a:noAutofit/>
          </a:bodyPr>
          <a:lstStyle/>
          <a:p>
            <a:pPr eaLnBrk="1" fontAlgn="auto" hangingPunct="1">
              <a:spcAft>
                <a:spcPts val="0"/>
              </a:spcAft>
              <a:defRPr/>
            </a:pPr>
            <a:r>
              <a:rPr lang="en-US" sz="3600" dirty="0" err="1" smtClean="0">
                <a:solidFill>
                  <a:srgbClr val="FF0066"/>
                </a:solidFill>
                <a:latin typeface="Times New Roman" panose="02020603050405020304" pitchFamily="18" charset="0"/>
                <a:cs typeface="Times New Roman" panose="02020603050405020304" pitchFamily="18" charset="0"/>
              </a:rPr>
              <a:t>Khái</a:t>
            </a:r>
            <a:r>
              <a:rPr lang="en-US" sz="3600" dirty="0" smtClean="0">
                <a:solidFill>
                  <a:srgbClr val="FF0066"/>
                </a:solidFill>
                <a:latin typeface="Times New Roman" panose="02020603050405020304" pitchFamily="18" charset="0"/>
                <a:cs typeface="Times New Roman" panose="02020603050405020304" pitchFamily="18" charset="0"/>
              </a:rPr>
              <a:t> </a:t>
            </a:r>
            <a:r>
              <a:rPr lang="en-US" sz="3600" dirty="0" err="1" smtClean="0">
                <a:solidFill>
                  <a:srgbClr val="FF0066"/>
                </a:solidFill>
                <a:latin typeface="Times New Roman" panose="02020603050405020304" pitchFamily="18" charset="0"/>
                <a:cs typeface="Times New Roman" panose="02020603050405020304" pitchFamily="18" charset="0"/>
              </a:rPr>
              <a:t>niệm</a:t>
            </a:r>
            <a:r>
              <a:rPr lang="en-US" sz="3600" dirty="0" smtClean="0">
                <a:solidFill>
                  <a:srgbClr val="FF0066"/>
                </a:solidFill>
                <a:latin typeface="Times New Roman" panose="02020603050405020304" pitchFamily="18" charset="0"/>
                <a:cs typeface="Times New Roman" panose="02020603050405020304" pitchFamily="18" charset="0"/>
              </a:rPr>
              <a:t> QPPL</a:t>
            </a:r>
            <a:endParaRPr lang="vi-VN" sz="3600" b="1" dirty="0" smtClean="0">
              <a:solidFill>
                <a:srgbClr val="FF0066"/>
              </a:solidFill>
              <a:effectLst/>
              <a:latin typeface="Times New Roman" panose="02020603050405020304" pitchFamily="18" charset="0"/>
              <a:cs typeface="Times New Roman" panose="02020603050405020304" pitchFamily="18" charset="0"/>
            </a:endParaRPr>
          </a:p>
        </p:txBody>
      </p:sp>
      <p:sp>
        <p:nvSpPr>
          <p:cNvPr id="90113" name="Content Placeholder 2"/>
          <p:cNvSpPr>
            <a:spLocks noGrp="1"/>
          </p:cNvSpPr>
          <p:nvPr>
            <p:ph type="body" idx="4294967295"/>
          </p:nvPr>
        </p:nvSpPr>
        <p:spPr>
          <a:xfrm>
            <a:off x="0" y="1524000"/>
            <a:ext cx="8991600" cy="4198938"/>
          </a:xfrm>
        </p:spPr>
        <p:txBody>
          <a:bodyPr>
            <a:normAutofit fontScale="85000" lnSpcReduction="10000"/>
          </a:bodyPr>
          <a:lstStyle/>
          <a:p>
            <a:pPr marL="624205" indent="-514350" algn="just" eaLnBrk="1" hangingPunct="1">
              <a:buFont typeface="Wingdings" panose="05000000000000000000" pitchFamily="2" charset="2"/>
              <a:buNone/>
            </a:pPr>
            <a:endParaRPr lang="en-US" b="1" dirty="0" smtClean="0">
              <a:latin typeface="Times New Roman" panose="02020603050405020304" pitchFamily="18" charset="0"/>
              <a:cs typeface="Times New Roman" panose="02020603050405020304" pitchFamily="18" charset="0"/>
            </a:endParaRPr>
          </a:p>
          <a:p>
            <a:pPr marL="624205" indent="-514350" algn="ctr" eaLnBrk="1" hangingPunct="1">
              <a:buFont typeface="Wingdings" panose="05000000000000000000" pitchFamily="2" charset="2"/>
              <a:buNone/>
            </a:pPr>
            <a:r>
              <a:rPr lang="vi-VN"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Quy phạm pháp luật</a:t>
            </a:r>
            <a:r>
              <a:rPr lang="vi-VN" sz="3000" i="1" dirty="0" smtClean="0">
                <a:latin typeface="Times New Roman" panose="02020603050405020304" pitchFamily="18" charset="0"/>
                <a:cs typeface="Times New Roman" panose="02020603050405020304" pitchFamily="18" charset="0"/>
              </a:rPr>
              <a:t> </a:t>
            </a:r>
            <a:r>
              <a:rPr lang="vi-VN" sz="3000" dirty="0" smtClean="0">
                <a:latin typeface="Times New Roman" panose="02020603050405020304" pitchFamily="18" charset="0"/>
                <a:cs typeface="Times New Roman" panose="02020603050405020304" pitchFamily="18" charset="0"/>
              </a:rPr>
              <a:t>là</a:t>
            </a:r>
            <a:r>
              <a:rPr lang="en-US" sz="3000" dirty="0" smtClean="0">
                <a:latin typeface="Times New Roman" panose="02020603050405020304" pitchFamily="18" charset="0"/>
                <a:cs typeface="Times New Roman" panose="02020603050405020304" pitchFamily="18" charset="0"/>
              </a:rPr>
              <a:t>:</a:t>
            </a:r>
            <a:r>
              <a:rPr lang="vi-VN" sz="3000" dirty="0" smtClean="0">
                <a:latin typeface="Times New Roman" panose="02020603050405020304" pitchFamily="18" charset="0"/>
                <a:cs typeface="Times New Roman" panose="02020603050405020304" pitchFamily="18" charset="0"/>
              </a:rPr>
              <a:t> </a:t>
            </a:r>
            <a:endParaRPr lang="en-US" sz="3000" dirty="0" smtClean="0">
              <a:latin typeface="Times New Roman" panose="02020603050405020304" pitchFamily="18" charset="0"/>
              <a:cs typeface="Times New Roman" panose="02020603050405020304" pitchFamily="18" charset="0"/>
            </a:endParaRPr>
          </a:p>
          <a:p>
            <a:pPr marL="624205" indent="-514350" algn="ctr" eaLnBrk="1" hangingPunct="1">
              <a:buFont typeface="Wingdings" panose="05000000000000000000" pitchFamily="2" charset="2"/>
              <a:buNone/>
            </a:pPr>
            <a:endParaRPr lang="en-US" sz="3000" dirty="0" smtClean="0">
              <a:latin typeface="Times New Roman" panose="02020603050405020304" pitchFamily="18" charset="0"/>
              <a:cs typeface="Times New Roman" panose="02020603050405020304" pitchFamily="18" charset="0"/>
            </a:endParaRPr>
          </a:p>
          <a:p>
            <a:pPr marL="624205" indent="-514350" eaLnBrk="1" hangingPunct="1">
              <a:buFont typeface="Wingdings" panose="05000000000000000000" pitchFamily="2" charset="2"/>
              <a:buNone/>
            </a:pPr>
            <a:r>
              <a:rPr lang="en-US" sz="3200" dirty="0" smtClean="0">
                <a:solidFill>
                  <a:srgbClr val="C00000"/>
                </a:solidFill>
                <a:latin typeface="Times New Roman" panose="02020603050405020304" pitchFamily="18" charset="0"/>
                <a:cs typeface="Times New Roman" panose="02020603050405020304" pitchFamily="18" charset="0"/>
              </a:rPr>
              <a:t>-</a:t>
            </a:r>
            <a:r>
              <a:rPr lang="en-US" sz="3200" b="1" dirty="0" smtClean="0">
                <a:solidFill>
                  <a:srgbClr val="C00000"/>
                </a:solidFill>
                <a:latin typeface="Times New Roman" panose="02020603050405020304" pitchFamily="18" charset="0"/>
                <a:cs typeface="Times New Roman" panose="02020603050405020304" pitchFamily="18" charset="0"/>
              </a:rPr>
              <a:t>     </a:t>
            </a:r>
            <a:r>
              <a:rPr lang="en-US" sz="3500" b="1" dirty="0" smtClean="0">
                <a:solidFill>
                  <a:srgbClr val="C00000"/>
                </a:solidFill>
                <a:latin typeface="Times New Roman" panose="02020603050405020304" pitchFamily="18" charset="0"/>
                <a:cs typeface="Times New Roman" panose="02020603050405020304" pitchFamily="18" charset="0"/>
              </a:rPr>
              <a:t>n</a:t>
            </a:r>
            <a:r>
              <a:rPr lang="vi-VN" sz="3500" b="1" dirty="0" smtClean="0">
                <a:solidFill>
                  <a:srgbClr val="C00000"/>
                </a:solidFill>
                <a:latin typeface="Times New Roman" panose="02020603050405020304" pitchFamily="18" charset="0"/>
                <a:cs typeface="Times New Roman" panose="02020603050405020304" pitchFamily="18" charset="0"/>
              </a:rPr>
              <a:t>hững quy tắc xử sự</a:t>
            </a:r>
            <a:r>
              <a:rPr lang="en-US" sz="3500" b="1" dirty="0" smtClean="0">
                <a:solidFill>
                  <a:srgbClr val="C00000"/>
                </a:solidFill>
                <a:latin typeface="Times New Roman" panose="02020603050405020304" pitchFamily="18" charset="0"/>
                <a:cs typeface="Times New Roman" panose="02020603050405020304" pitchFamily="18" charset="0"/>
              </a:rPr>
              <a:t>, </a:t>
            </a:r>
            <a:r>
              <a:rPr lang="en-US" sz="3500" b="1" dirty="0" err="1" smtClean="0">
                <a:solidFill>
                  <a:srgbClr val="C00000"/>
                </a:solidFill>
                <a:latin typeface="Times New Roman" panose="02020603050405020304" pitchFamily="18" charset="0"/>
                <a:cs typeface="Times New Roman" panose="02020603050405020304" pitchFamily="18" charset="0"/>
              </a:rPr>
              <a:t>bắt</a:t>
            </a:r>
            <a:r>
              <a:rPr lang="en-US" sz="3500" b="1" dirty="0" smtClean="0">
                <a:solidFill>
                  <a:srgbClr val="C00000"/>
                </a:solidFill>
                <a:latin typeface="Times New Roman" panose="02020603050405020304" pitchFamily="18" charset="0"/>
                <a:cs typeface="Times New Roman" panose="02020603050405020304" pitchFamily="18" charset="0"/>
              </a:rPr>
              <a:t> </a:t>
            </a:r>
            <a:r>
              <a:rPr lang="en-US" sz="3500" b="1" dirty="0" err="1" smtClean="0">
                <a:solidFill>
                  <a:srgbClr val="C00000"/>
                </a:solidFill>
                <a:latin typeface="Times New Roman" panose="02020603050405020304" pitchFamily="18" charset="0"/>
                <a:cs typeface="Times New Roman" panose="02020603050405020304" pitchFamily="18" charset="0"/>
              </a:rPr>
              <a:t>buộc</a:t>
            </a:r>
            <a:r>
              <a:rPr lang="en-US" sz="3500" b="1" dirty="0" smtClean="0">
                <a:solidFill>
                  <a:srgbClr val="C00000"/>
                </a:solidFill>
                <a:latin typeface="Times New Roman" panose="02020603050405020304" pitchFamily="18" charset="0"/>
                <a:cs typeface="Times New Roman" panose="02020603050405020304" pitchFamily="18" charset="0"/>
              </a:rPr>
              <a:t> </a:t>
            </a:r>
            <a:r>
              <a:rPr lang="vi-VN" sz="3500" b="1" dirty="0" smtClean="0">
                <a:solidFill>
                  <a:srgbClr val="C00000"/>
                </a:solidFill>
                <a:latin typeface="Times New Roman" panose="02020603050405020304" pitchFamily="18" charset="0"/>
                <a:cs typeface="Times New Roman" panose="02020603050405020304" pitchFamily="18" charset="0"/>
              </a:rPr>
              <a:t>chung </a:t>
            </a:r>
            <a:endParaRPr lang="en-US" sz="3500" b="1" dirty="0" smtClean="0">
              <a:solidFill>
                <a:srgbClr val="C00000"/>
              </a:solidFill>
              <a:latin typeface="Times New Roman" panose="02020603050405020304" pitchFamily="18" charset="0"/>
              <a:cs typeface="Times New Roman" panose="02020603050405020304" pitchFamily="18" charset="0"/>
            </a:endParaRPr>
          </a:p>
          <a:p>
            <a:pPr marL="624205" indent="-514350" algn="just" eaLnBrk="1" hangingPunct="1">
              <a:lnSpc>
                <a:spcPct val="150000"/>
              </a:lnSpc>
              <a:buFontTx/>
              <a:buChar char="-"/>
            </a:pPr>
            <a:r>
              <a:rPr lang="vi-VN" sz="3500" dirty="0" smtClean="0">
                <a:latin typeface="Times New Roman" panose="02020603050405020304" pitchFamily="18" charset="0"/>
                <a:cs typeface="Times New Roman" panose="02020603050405020304" pitchFamily="18" charset="0"/>
              </a:rPr>
              <a:t>do </a:t>
            </a:r>
            <a:r>
              <a:rPr lang="en-US" sz="35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NHÀ NƯỚC </a:t>
            </a:r>
            <a:r>
              <a:rPr lang="vi-VN" sz="3500" dirty="0" smtClean="0">
                <a:latin typeface="Times New Roman" panose="02020603050405020304" pitchFamily="18" charset="0"/>
                <a:cs typeface="Times New Roman" panose="02020603050405020304" pitchFamily="18" charset="0"/>
              </a:rPr>
              <a:t>ban hành và bảo đảm thực hiện </a:t>
            </a:r>
            <a:endParaRPr lang="en-US" sz="3500" dirty="0">
              <a:latin typeface="Times New Roman" panose="02020603050405020304" pitchFamily="18" charset="0"/>
              <a:cs typeface="Times New Roman" panose="02020603050405020304" pitchFamily="18" charset="0"/>
            </a:endParaRPr>
          </a:p>
          <a:p>
            <a:pPr marL="624205" indent="-514350" algn="just" eaLnBrk="1" hangingPunct="1">
              <a:lnSpc>
                <a:spcPct val="150000"/>
              </a:lnSpc>
              <a:buFontTx/>
              <a:buChar char="-"/>
            </a:pPr>
            <a:r>
              <a:rPr lang="vi-VN" sz="3500" b="1" i="1" dirty="0" smtClean="0">
                <a:solidFill>
                  <a:srgbClr val="008A3E"/>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điều chỉnh các quan hệ xã hội</a:t>
            </a:r>
            <a:r>
              <a:rPr lang="vi-VN" sz="35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vi-VN" sz="3500" dirty="0" smtClean="0">
                <a:latin typeface="Times New Roman" panose="02020603050405020304" pitchFamily="18" charset="0"/>
                <a:cs typeface="Times New Roman" panose="02020603050405020304" pitchFamily="18" charset="0"/>
              </a:rPr>
              <a:t>theo những định </a:t>
            </a:r>
            <a:r>
              <a:rPr lang="en-US" sz="3500" dirty="0" smtClean="0">
                <a:latin typeface="Times New Roman" panose="02020603050405020304" pitchFamily="18" charset="0"/>
                <a:cs typeface="Times New Roman" panose="02020603050405020304" pitchFamily="18" charset="0"/>
              </a:rPr>
              <a:t>           </a:t>
            </a:r>
            <a:r>
              <a:rPr lang="vi-VN" sz="3500" dirty="0" smtClean="0">
                <a:latin typeface="Times New Roman" panose="02020603050405020304" pitchFamily="18" charset="0"/>
                <a:cs typeface="Times New Roman" panose="02020603050405020304" pitchFamily="18" charset="0"/>
              </a:rPr>
              <a:t>hướng và nhằm đạt được những mục đích nhất định.</a:t>
            </a:r>
            <a:endParaRPr lang="vi-VN" sz="3500" dirty="0" smtClean="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0113">
                                            <p:txEl>
                                              <p:pRg st="1" end="1"/>
                                            </p:txEl>
                                          </p:spTgt>
                                        </p:tgtEl>
                                        <p:attrNameLst>
                                          <p:attrName>style.visibility</p:attrName>
                                        </p:attrNameLst>
                                      </p:cBhvr>
                                      <p:to>
                                        <p:strVal val="visible"/>
                                      </p:to>
                                    </p:set>
                                    <p:animEffect transition="in" filter="fade">
                                      <p:cBhvr>
                                        <p:cTn id="7" dur="500"/>
                                        <p:tgtEl>
                                          <p:spTgt spid="901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0113">
                                            <p:txEl>
                                              <p:pRg st="3" end="3"/>
                                            </p:txEl>
                                          </p:spTgt>
                                        </p:tgtEl>
                                        <p:attrNameLst>
                                          <p:attrName>style.visibility</p:attrName>
                                        </p:attrNameLst>
                                      </p:cBhvr>
                                      <p:to>
                                        <p:strVal val="visible"/>
                                      </p:to>
                                    </p:set>
                                    <p:animEffect transition="in" filter="fade">
                                      <p:cBhvr>
                                        <p:cTn id="12" dur="500"/>
                                        <p:tgtEl>
                                          <p:spTgt spid="9011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0113">
                                            <p:txEl>
                                              <p:pRg st="4" end="4"/>
                                            </p:txEl>
                                          </p:spTgt>
                                        </p:tgtEl>
                                        <p:attrNameLst>
                                          <p:attrName>style.visibility</p:attrName>
                                        </p:attrNameLst>
                                      </p:cBhvr>
                                      <p:to>
                                        <p:strVal val="visible"/>
                                      </p:to>
                                    </p:set>
                                    <p:animEffect transition="in" filter="fade">
                                      <p:cBhvr>
                                        <p:cTn id="17" dur="500"/>
                                        <p:tgtEl>
                                          <p:spTgt spid="901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0113">
                                            <p:txEl>
                                              <p:pRg st="5" end="5"/>
                                            </p:txEl>
                                          </p:spTgt>
                                        </p:tgtEl>
                                        <p:attrNameLst>
                                          <p:attrName>style.visibility</p:attrName>
                                        </p:attrNameLst>
                                      </p:cBhvr>
                                      <p:to>
                                        <p:strVal val="visible"/>
                                      </p:to>
                                    </p:set>
                                    <p:animEffect transition="in" filter="fade">
                                      <p:cBhvr>
                                        <p:cTn id="22" dur="500"/>
                                        <p:tgtEl>
                                          <p:spTgt spid="9011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44550" y="563245"/>
            <a:ext cx="7622540" cy="781685"/>
          </a:xfrm>
        </p:spPr>
        <p:txBody>
          <a:bodyPr/>
          <a:p>
            <a:r>
              <a:rPr lang="en-US">
                <a:solidFill>
                  <a:srgbClr val="ED1C24"/>
                </a:solidFill>
                <a:sym typeface="+mn-ea"/>
              </a:rPr>
              <a:t>QUY PHẠM PHÁP LUẬT</a:t>
            </a:r>
            <a:br>
              <a:rPr lang="en-US">
                <a:solidFill>
                  <a:srgbClr val="ED1C24"/>
                </a:solidFill>
              </a:rPr>
            </a:br>
            <a:endParaRPr lang="en-US"/>
          </a:p>
        </p:txBody>
      </p:sp>
      <p:sp>
        <p:nvSpPr>
          <p:cNvPr id="6" name="Text Placeholder 5"/>
          <p:cNvSpPr>
            <a:spLocks noGrp="1"/>
          </p:cNvSpPr>
          <p:nvPr>
            <p:ph type="body" idx="1"/>
          </p:nvPr>
        </p:nvSpPr>
        <p:spPr>
          <a:xfrm>
            <a:off x="844550" y="1485900"/>
            <a:ext cx="7752080" cy="4827270"/>
          </a:xfrm>
        </p:spPr>
        <p:txBody>
          <a:bodyPr/>
          <a:p>
            <a:pPr indent="0">
              <a:buNone/>
            </a:pPr>
            <a:endParaRPr lang="en-US"/>
          </a:p>
        </p:txBody>
      </p:sp>
      <p:graphicFrame>
        <p:nvGraphicFramePr>
          <p:cNvPr id="7" name="Diagram 6"/>
          <p:cNvGraphicFramePr/>
          <p:nvPr/>
        </p:nvGraphicFramePr>
        <p:xfrm>
          <a:off x="401320" y="1373505"/>
          <a:ext cx="8285480" cy="50272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pull dir="ld"/>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3" name="Content Placeholder 2"/>
          <p:cNvSpPr>
            <a:spLocks noGrp="1"/>
          </p:cNvSpPr>
          <p:nvPr>
            <p:ph type="body" idx="4294967295"/>
          </p:nvPr>
        </p:nvSpPr>
        <p:spPr>
          <a:xfrm>
            <a:off x="228600" y="381000"/>
            <a:ext cx="8686800" cy="5715000"/>
          </a:xfrm>
        </p:spPr>
        <p:txBody>
          <a:bodyPr>
            <a:normAutofit/>
          </a:bodyPr>
          <a:lstStyle/>
          <a:p>
            <a:pPr marL="624205" indent="-514350" algn="just" eaLnBrk="1" hangingPunct="1">
              <a:buFont typeface="Wingdings" panose="05000000000000000000" pitchFamily="2" charset="2"/>
              <a:buNone/>
            </a:pPr>
            <a:endParaRPr lang="vi-VN" b="1" dirty="0" smtClean="0">
              <a:latin typeface="Times New Roman" panose="02020603050405020304" pitchFamily="18" charset="0"/>
              <a:cs typeface="Times New Roman" panose="02020603050405020304" pitchFamily="18" charset="0"/>
            </a:endParaRPr>
          </a:p>
          <a:p>
            <a:pPr marL="59055" indent="-59055">
              <a:buNone/>
            </a:pPr>
            <a:r>
              <a:rPr lang="vi-VN" dirty="0" smtClean="0">
                <a:latin typeface="Times New Roman" panose="02020603050405020304" pitchFamily="18" charset="0"/>
                <a:cs typeface="Times New Roman" panose="02020603050405020304" pitchFamily="18" charset="0"/>
              </a:rPr>
              <a:t>	</a:t>
            </a:r>
            <a:r>
              <a:rPr lang="vi-VN" sz="2800" b="1" dirty="0" smtClean="0">
                <a:latin typeface="Times New Roman" panose="02020603050405020304" pitchFamily="18" charset="0"/>
                <a:cs typeface="Times New Roman" panose="02020603050405020304" pitchFamily="18" charset="0"/>
              </a:rPr>
              <a:t>Điều </a:t>
            </a:r>
            <a:r>
              <a:rPr lang="vi-VN" sz="2800" b="1" dirty="0">
                <a:latin typeface="Times New Roman" panose="02020603050405020304" pitchFamily="18" charset="0"/>
                <a:cs typeface="Times New Roman" panose="02020603050405020304" pitchFamily="18" charset="0"/>
              </a:rPr>
              <a:t>17. Bình đẳng về quyền, nghĩa vụ giữa vợ, </a:t>
            </a:r>
            <a:r>
              <a:rPr lang="vi-VN" sz="2800" b="1" dirty="0" smtClean="0">
                <a:latin typeface="Times New Roman" panose="02020603050405020304" pitchFamily="18" charset="0"/>
                <a:cs typeface="Times New Roman" panose="02020603050405020304" pitchFamily="18" charset="0"/>
              </a:rPr>
              <a:t>chồng</a:t>
            </a:r>
            <a:endParaRPr lang="en-US" sz="2800" b="1" dirty="0" smtClean="0">
              <a:latin typeface="Times New Roman" panose="02020603050405020304" pitchFamily="18" charset="0"/>
              <a:cs typeface="Times New Roman" panose="02020603050405020304" pitchFamily="18" charset="0"/>
            </a:endParaRPr>
          </a:p>
          <a:p>
            <a:pPr marL="59055" indent="-59055">
              <a:buNone/>
            </a:pPr>
            <a:endParaRPr lang="vi-VN" sz="2800" b="1" dirty="0">
              <a:latin typeface="Times New Roman" panose="02020603050405020304" pitchFamily="18" charset="0"/>
              <a:cs typeface="Times New Roman" panose="02020603050405020304" pitchFamily="18" charset="0"/>
            </a:endParaRPr>
          </a:p>
          <a:p>
            <a:pPr marL="119380" indent="-9525" algn="just">
              <a:buNone/>
            </a:pPr>
            <a:r>
              <a:rPr lang="en-US" sz="3700" b="1" i="1" dirty="0" smtClean="0">
                <a:solidFill>
                  <a:schemeClr val="accent6">
                    <a:lumMod val="75000"/>
                  </a:schemeClr>
                </a:solidFill>
                <a:latin typeface="Times New Roman" panose="02020603050405020304" pitchFamily="18" charset="0"/>
                <a:cs typeface="Times New Roman" panose="02020603050405020304" pitchFamily="18" charset="0"/>
              </a:rPr>
              <a:t>“</a:t>
            </a:r>
            <a:r>
              <a:rPr lang="vi-VN" sz="3700" b="1" i="1" dirty="0" smtClean="0">
                <a:solidFill>
                  <a:schemeClr val="accent6">
                    <a:lumMod val="75000"/>
                  </a:schemeClr>
                </a:solidFill>
                <a:latin typeface="Times New Roman" panose="02020603050405020304" pitchFamily="18" charset="0"/>
                <a:cs typeface="Times New Roman" panose="02020603050405020304" pitchFamily="18" charset="0"/>
              </a:rPr>
              <a:t>Vợ</a:t>
            </a:r>
            <a:r>
              <a:rPr lang="vi-VN" sz="3700" b="1" i="1" dirty="0">
                <a:solidFill>
                  <a:schemeClr val="accent6">
                    <a:lumMod val="75000"/>
                  </a:schemeClr>
                </a:solidFill>
                <a:latin typeface="Times New Roman" panose="02020603050405020304" pitchFamily="18" charset="0"/>
                <a:cs typeface="Times New Roman" panose="02020603050405020304" pitchFamily="18" charset="0"/>
              </a:rPr>
              <a:t>, chồng bình đẳng với nhau, có quyền, nghĩa vụ ngang nhau về mọi mặt trong gia đình, trong việc thực hiện các quyền, nghĩa vụ của công dân được quy định trong Hiến pháp, Luật này và các luật khác có liên quan</a:t>
            </a:r>
            <a:r>
              <a:rPr lang="vi-VN" sz="3700" b="1" i="1" dirty="0" smtClean="0">
                <a:solidFill>
                  <a:schemeClr val="accent6">
                    <a:lumMod val="75000"/>
                  </a:schemeClr>
                </a:solidFill>
                <a:latin typeface="Times New Roman" panose="02020603050405020304" pitchFamily="18" charset="0"/>
                <a:cs typeface="Times New Roman" panose="02020603050405020304" pitchFamily="18" charset="0"/>
              </a:rPr>
              <a:t>.</a:t>
            </a:r>
            <a:r>
              <a:rPr lang="en-US" sz="3700" b="1" i="1" dirty="0" smtClean="0">
                <a:solidFill>
                  <a:schemeClr val="accent6">
                    <a:lumMod val="75000"/>
                  </a:schemeClr>
                </a:solidFill>
                <a:latin typeface="Times New Roman" panose="02020603050405020304" pitchFamily="18" charset="0"/>
                <a:cs typeface="Times New Roman" panose="02020603050405020304" pitchFamily="18" charset="0"/>
              </a:rPr>
              <a:t>”</a:t>
            </a:r>
            <a:endParaRPr lang="en-US" sz="3700" b="1" i="1" dirty="0" smtClean="0">
              <a:solidFill>
                <a:schemeClr val="accent6">
                  <a:lumMod val="75000"/>
                </a:schemeClr>
              </a:solidFill>
              <a:latin typeface="Times New Roman" panose="02020603050405020304" pitchFamily="18" charset="0"/>
              <a:cs typeface="Times New Roman" panose="02020603050405020304" pitchFamily="18" charset="0"/>
            </a:endParaRPr>
          </a:p>
          <a:p>
            <a:pPr marL="119380" indent="-9525" algn="r">
              <a:buNone/>
            </a:pPr>
            <a:r>
              <a:rPr lang="en-US" sz="2800" b="1" dirty="0" smtClean="0">
                <a:latin typeface="Times New Roman" panose="02020603050405020304" pitchFamily="18" charset="0"/>
                <a:cs typeface="Times New Roman" panose="02020603050405020304" pitchFamily="18" charset="0"/>
              </a:rPr>
              <a:t>(</a:t>
            </a:r>
            <a:r>
              <a:rPr lang="en-US" sz="2800" b="1" dirty="0" err="1" smtClean="0">
                <a:latin typeface="Times New Roman" panose="02020603050405020304" pitchFamily="18" charset="0"/>
                <a:cs typeface="Times New Roman" panose="02020603050405020304" pitchFamily="18" charset="0"/>
              </a:rPr>
              <a:t>Luật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hôn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nhân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và</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gia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đình</a:t>
            </a:r>
            <a:r>
              <a:rPr lang="en-US" sz="2800" b="1" dirty="0" smtClean="0">
                <a:latin typeface="Times New Roman" panose="02020603050405020304" pitchFamily="18" charset="0"/>
                <a:cs typeface="Times New Roman" panose="02020603050405020304" pitchFamily="18" charset="0"/>
              </a:rPr>
              <a:t> 2014)</a:t>
            </a:r>
            <a:endParaRPr lang="vi-VN" sz="2800" b="1" dirty="0">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a:xfrm>
            <a:off x="838200" y="762000"/>
            <a:ext cx="6851776" cy="960667"/>
          </a:xfrm>
        </p:spPr>
        <p:txBody>
          <a:bodyPr>
            <a:normAutofit/>
          </a:bodyPr>
          <a:lstStyle/>
          <a:p>
            <a:pPr eaLnBrk="1" fontAlgn="auto" hangingPunct="1">
              <a:spcAft>
                <a:spcPts val="0"/>
              </a:spcAft>
              <a:defRPr/>
            </a:pPr>
            <a:r>
              <a:rPr lang="en-US" sz="3600" dirty="0" err="1" smtClean="0">
                <a:solidFill>
                  <a:srgbClr val="FF0066"/>
                </a:solidFill>
              </a:rPr>
              <a:t>Phân</a:t>
            </a:r>
            <a:r>
              <a:rPr lang="en-US" sz="3600" dirty="0" smtClean="0">
                <a:solidFill>
                  <a:srgbClr val="FF0066"/>
                </a:solidFill>
              </a:rPr>
              <a:t> </a:t>
            </a:r>
            <a:r>
              <a:rPr lang="en-US" sz="3600" dirty="0" err="1" smtClean="0">
                <a:solidFill>
                  <a:srgbClr val="FF0066"/>
                </a:solidFill>
              </a:rPr>
              <a:t>biệt</a:t>
            </a:r>
            <a:r>
              <a:rPr lang="en-US" sz="3600" dirty="0" smtClean="0">
                <a:solidFill>
                  <a:srgbClr val="FF0066"/>
                </a:solidFill>
              </a:rPr>
              <a:t> QPPL </a:t>
            </a:r>
            <a:r>
              <a:rPr lang="en-US" sz="3600" dirty="0" err="1" smtClean="0">
                <a:solidFill>
                  <a:srgbClr val="FF0066"/>
                </a:solidFill>
              </a:rPr>
              <a:t>với</a:t>
            </a:r>
            <a:r>
              <a:rPr lang="en-US" sz="3600" dirty="0" smtClean="0">
                <a:solidFill>
                  <a:srgbClr val="FF0066"/>
                </a:solidFill>
              </a:rPr>
              <a:t> QPXH</a:t>
            </a:r>
            <a:endParaRPr lang="vi-VN" sz="3600" dirty="0" smtClean="0">
              <a:solidFill>
                <a:srgbClr val="FF0066"/>
              </a:solidFill>
            </a:endParaRPr>
          </a:p>
        </p:txBody>
      </p:sp>
      <p:graphicFrame>
        <p:nvGraphicFramePr>
          <p:cNvPr id="130077" name="Group 29"/>
          <p:cNvGraphicFramePr>
            <a:graphicFrameLocks noGrp="1"/>
          </p:cNvGraphicFramePr>
          <p:nvPr>
            <p:ph type="tbl" idx="4294967295"/>
          </p:nvPr>
        </p:nvGraphicFramePr>
        <p:xfrm>
          <a:off x="152400" y="1828800"/>
          <a:ext cx="8836231" cy="4790228"/>
        </p:xfrm>
        <a:graphic>
          <a:graphicData uri="http://schemas.openxmlformats.org/drawingml/2006/table">
            <a:tbl>
              <a:tblPr/>
              <a:tblGrid>
                <a:gridCol w="2021561"/>
                <a:gridCol w="3478924"/>
                <a:gridCol w="3335746"/>
              </a:tblGrid>
              <a:tr h="593509">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endParaRPr kumimoji="0" lang="en-US" sz="2500" b="0" i="0" u="none" strike="noStrike" cap="none" normalizeH="0" baseline="0" dirty="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500" b="1" i="0" u="none" strike="noStrike" cap="none" normalizeH="0" baseline="0" dirty="0" err="1" smtClean="0">
                          <a:ln>
                            <a:noFill/>
                          </a:ln>
                          <a:solidFill>
                            <a:schemeClr val="tx1"/>
                          </a:solidFill>
                          <a:effectLst/>
                          <a:latin typeface="Times New Roman" panose="02020603050405020304" pitchFamily="18" charset="0"/>
                        </a:rPr>
                        <a:t>Quy</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phạm</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pháp</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luật</a:t>
                      </a:r>
                      <a:endParaRPr kumimoji="0" lang="vi-VN" sz="2500" b="1" i="0" u="none" strike="noStrike" cap="none" normalizeH="0" baseline="0" dirty="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500" b="1" i="0" u="none" strike="noStrike" cap="none" normalizeH="0" baseline="0" dirty="0" err="1" smtClean="0">
                          <a:ln>
                            <a:noFill/>
                          </a:ln>
                          <a:solidFill>
                            <a:schemeClr val="tx1"/>
                          </a:solidFill>
                          <a:effectLst/>
                          <a:latin typeface="Times New Roman" panose="02020603050405020304" pitchFamily="18" charset="0"/>
                        </a:rPr>
                        <a:t>Quy</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phạm</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xã</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hội</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khác</a:t>
                      </a:r>
                      <a:endParaRPr kumimoji="0" lang="vi-VN" sz="2500" b="1" i="0" u="none" strike="noStrike" cap="none" normalizeH="0" baseline="0" dirty="0" smtClean="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359">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500" b="1" i="0" u="none" strike="noStrike" cap="none" normalizeH="0" baseline="0" dirty="0" err="1" smtClean="0">
                          <a:ln>
                            <a:noFill/>
                          </a:ln>
                          <a:solidFill>
                            <a:schemeClr val="tx1"/>
                          </a:solidFill>
                          <a:effectLst/>
                          <a:latin typeface="Times New Roman" panose="02020603050405020304" pitchFamily="18" charset="0"/>
                        </a:rPr>
                        <a:t>Chủ</a:t>
                      </a:r>
                      <a:r>
                        <a:rPr kumimoji="0" lang="en-US" sz="2500" b="1" i="0" u="none" strike="noStrike" cap="none" normalizeH="0" baseline="0" dirty="0" smtClean="0">
                          <a:ln>
                            <a:noFill/>
                          </a:ln>
                          <a:solidFill>
                            <a:schemeClr val="tx1"/>
                          </a:solidFill>
                          <a:effectLst/>
                          <a:latin typeface="Times New Roman" panose="02020603050405020304" pitchFamily="18" charset="0"/>
                        </a:rPr>
                        <a:t> </a:t>
                      </a:r>
                      <a:r>
                        <a:rPr kumimoji="0" lang="en-US" sz="2500" b="1" i="0" u="none" strike="noStrike" cap="none" normalizeH="0" baseline="0" dirty="0" err="1" smtClean="0">
                          <a:ln>
                            <a:noFill/>
                          </a:ln>
                          <a:solidFill>
                            <a:schemeClr val="tx1"/>
                          </a:solidFill>
                          <a:effectLst/>
                          <a:latin typeface="Times New Roman" panose="02020603050405020304" pitchFamily="18" charset="0"/>
                        </a:rPr>
                        <a:t>thể</a:t>
                      </a:r>
                      <a:r>
                        <a:rPr kumimoji="0" lang="en-US" sz="2500" b="1" i="0" u="none" strike="noStrike" cap="none" normalizeH="0" baseline="0" dirty="0" smtClean="0">
                          <a:ln>
                            <a:noFill/>
                          </a:ln>
                          <a:solidFill>
                            <a:schemeClr val="tx1"/>
                          </a:solidFill>
                          <a:effectLst/>
                          <a:latin typeface="Times New Roman" panose="02020603050405020304" pitchFamily="18" charset="0"/>
                        </a:rPr>
                        <a:t> ban </a:t>
                      </a:r>
                      <a:r>
                        <a:rPr kumimoji="0" lang="en-US" sz="2500" b="1" i="0" u="none" strike="noStrike" cap="none" normalizeH="0" baseline="0" dirty="0" err="1" smtClean="0">
                          <a:ln>
                            <a:noFill/>
                          </a:ln>
                          <a:solidFill>
                            <a:schemeClr val="tx1"/>
                          </a:solidFill>
                          <a:effectLst/>
                          <a:latin typeface="Times New Roman" panose="02020603050405020304" pitchFamily="18" charset="0"/>
                        </a:rPr>
                        <a:t>hành</a:t>
                      </a:r>
                      <a:endParaRPr kumimoji="0" lang="vi-VN" sz="2500" b="1" i="0" u="none" strike="noStrike" cap="none" normalizeH="0" baseline="0" dirty="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800" b="0" i="0" u="none" strike="noStrike" cap="none" normalizeH="0" baseline="0" dirty="0" err="1" smtClean="0">
                          <a:ln>
                            <a:noFill/>
                          </a:ln>
                          <a:solidFill>
                            <a:schemeClr val="tx1"/>
                          </a:solidFill>
                          <a:effectLst/>
                          <a:latin typeface="Times New Roman" panose="02020603050405020304" pitchFamily="18" charset="0"/>
                        </a:rPr>
                        <a:t>Nhà</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nước</a:t>
                      </a:r>
                      <a:endParaRPr kumimoji="0" lang="vi-VN" sz="28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800" b="0" i="0" u="none" strike="noStrike" cap="none" normalizeH="0" baseline="0" smtClean="0">
                          <a:ln>
                            <a:noFill/>
                          </a:ln>
                          <a:solidFill>
                            <a:schemeClr val="tx1"/>
                          </a:solidFill>
                          <a:effectLst/>
                          <a:latin typeface="Times New Roman" panose="02020603050405020304" pitchFamily="18" charset="0"/>
                        </a:rPr>
                        <a:t>Các tổ chức xã hội</a:t>
                      </a:r>
                      <a:endParaRPr kumimoji="0" lang="vi-VN" sz="2800" b="0" i="0" u="none" strike="noStrike" cap="none" normalizeH="0" baseline="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6814">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500" b="1" i="0" u="none" strike="noStrike" cap="none" normalizeH="0" baseline="0" dirty="0" smtClean="0">
                          <a:ln>
                            <a:noFill/>
                          </a:ln>
                          <a:solidFill>
                            <a:schemeClr val="tx1"/>
                          </a:solidFill>
                          <a:effectLst/>
                          <a:latin typeface="Times New Roman" panose="02020603050405020304" pitchFamily="18" charset="0"/>
                        </a:rPr>
                        <a:t>Ý </a:t>
                      </a:r>
                      <a:r>
                        <a:rPr kumimoji="0" lang="en-US" sz="2500" b="1" i="0" u="none" strike="noStrike" cap="none" normalizeH="0" baseline="0" dirty="0" err="1" smtClean="0">
                          <a:ln>
                            <a:noFill/>
                          </a:ln>
                          <a:solidFill>
                            <a:schemeClr val="tx1"/>
                          </a:solidFill>
                          <a:effectLst/>
                          <a:latin typeface="Times New Roman" panose="02020603050405020304" pitchFamily="18" charset="0"/>
                        </a:rPr>
                        <a:t>chí</a:t>
                      </a:r>
                      <a:endParaRPr kumimoji="0" lang="vi-VN" sz="2500" b="1" i="0" u="none" strike="noStrike" cap="none" normalizeH="0" baseline="0" dirty="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rPr>
                        <a:t>Ý </a:t>
                      </a:r>
                      <a:r>
                        <a:rPr kumimoji="0" lang="en-US" sz="2800" b="0" i="0" u="none" strike="noStrike" cap="none" normalizeH="0" baseline="0" dirty="0" err="1" smtClean="0">
                          <a:ln>
                            <a:noFill/>
                          </a:ln>
                          <a:solidFill>
                            <a:schemeClr val="tx1"/>
                          </a:solidFill>
                          <a:effectLst/>
                          <a:latin typeface="Times New Roman" panose="02020603050405020304" pitchFamily="18" charset="0"/>
                        </a:rPr>
                        <a:t>chí</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của</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Nhà</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nước</a:t>
                      </a:r>
                      <a:endParaRPr kumimoji="0" lang="vi-VN" sz="28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en-US" sz="2800" b="0" i="0" u="none" strike="noStrike" cap="none" normalizeH="0" baseline="0" dirty="0" smtClean="0">
                          <a:ln>
                            <a:noFill/>
                          </a:ln>
                          <a:solidFill>
                            <a:schemeClr val="tx1"/>
                          </a:solidFill>
                          <a:effectLst/>
                          <a:latin typeface="Times New Roman" panose="02020603050405020304" pitchFamily="18" charset="0"/>
                        </a:rPr>
                        <a:t>Ý </a:t>
                      </a:r>
                      <a:r>
                        <a:rPr kumimoji="0" lang="en-US" sz="2800" b="0" i="0" u="none" strike="noStrike" cap="none" normalizeH="0" baseline="0" dirty="0" err="1" smtClean="0">
                          <a:ln>
                            <a:noFill/>
                          </a:ln>
                          <a:solidFill>
                            <a:schemeClr val="tx1"/>
                          </a:solidFill>
                          <a:effectLst/>
                          <a:latin typeface="Times New Roman" panose="02020603050405020304" pitchFamily="18" charset="0"/>
                        </a:rPr>
                        <a:t>chí</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của</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các</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thành</a:t>
                      </a:r>
                      <a:r>
                        <a:rPr kumimoji="0" lang="en-US" sz="2800" b="0" i="0" u="none" strike="noStrike" cap="none" normalizeH="0" baseline="0" dirty="0" smtClean="0">
                          <a:ln>
                            <a:noFill/>
                          </a:ln>
                          <a:solidFill>
                            <a:schemeClr val="tx1"/>
                          </a:solidFill>
                          <a:effectLst/>
                          <a:latin typeface="Times New Roman" panose="02020603050405020304" pitchFamily="18" charset="0"/>
                        </a:rPr>
                        <a:t> </a:t>
                      </a:r>
                      <a:r>
                        <a:rPr kumimoji="0" lang="en-US" sz="2800" b="0" i="0" u="none" strike="noStrike" cap="none" normalizeH="0" baseline="0" dirty="0" err="1" smtClean="0">
                          <a:ln>
                            <a:noFill/>
                          </a:ln>
                          <a:solidFill>
                            <a:schemeClr val="tx1"/>
                          </a:solidFill>
                          <a:effectLst/>
                          <a:latin typeface="Times New Roman" panose="02020603050405020304" pitchFamily="18" charset="0"/>
                        </a:rPr>
                        <a:t>viên</a:t>
                      </a:r>
                      <a:endParaRPr kumimoji="0" lang="vi-VN" sz="28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5359">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vi-VN" sz="2500" b="1" i="0" u="none" strike="noStrike" cap="none" normalizeH="0" baseline="0" dirty="0" smtClean="0">
                          <a:ln>
                            <a:noFill/>
                          </a:ln>
                          <a:solidFill>
                            <a:schemeClr val="tx1"/>
                          </a:solidFill>
                          <a:effectLst/>
                          <a:latin typeface="Times New Roman" panose="02020603050405020304" pitchFamily="18" charset="0"/>
                        </a:rPr>
                        <a:t>Tính chất</a:t>
                      </a:r>
                      <a:endParaRPr kumimoji="0" lang="vi-VN" sz="2500" b="1" i="0" u="none" strike="noStrike" cap="none" normalizeH="0" baseline="0" dirty="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vi-VN" sz="2800" b="0" i="0" u="none" strike="noStrike" cap="none" normalizeH="0" baseline="0" dirty="0" smtClean="0">
                          <a:ln>
                            <a:noFill/>
                          </a:ln>
                          <a:solidFill>
                            <a:schemeClr val="tx1"/>
                          </a:solidFill>
                          <a:effectLst/>
                          <a:latin typeface="Times New Roman" panose="02020603050405020304" pitchFamily="18" charset="0"/>
                        </a:rPr>
                        <a:t>Mang tính bắt buộc chung</a:t>
                      </a:r>
                      <a:endParaRPr kumimoji="0" lang="vi-VN" sz="28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vi-VN" sz="2800" b="0" i="0" u="none" strike="noStrike" cap="none" normalizeH="0" baseline="0" dirty="0" smtClean="0">
                          <a:ln>
                            <a:noFill/>
                          </a:ln>
                          <a:solidFill>
                            <a:schemeClr val="tx1"/>
                          </a:solidFill>
                          <a:effectLst/>
                          <a:latin typeface="Times New Roman" panose="02020603050405020304" pitchFamily="18" charset="0"/>
                        </a:rPr>
                        <a:t>Mang tính tự nguyện</a:t>
                      </a:r>
                      <a:endParaRPr kumimoji="0" lang="vi-VN" sz="28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94819">
                <a:tc>
                  <a:txBody>
                    <a:body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vi-VN" sz="2500" b="1" i="0" u="none" strike="noStrike" cap="none" normalizeH="0" baseline="0" dirty="0" smtClean="0">
                          <a:ln>
                            <a:noFill/>
                          </a:ln>
                          <a:solidFill>
                            <a:schemeClr val="tx1"/>
                          </a:solidFill>
                          <a:effectLst/>
                          <a:latin typeface="Times New Roman" panose="02020603050405020304" pitchFamily="18" charset="0"/>
                        </a:rPr>
                        <a:t>Cơ chế thực hiện</a:t>
                      </a:r>
                      <a:endParaRPr kumimoji="0" lang="vi-VN" sz="2500" b="1" i="0" u="none" strike="noStrike" cap="none" normalizeH="0" baseline="0" dirty="0" smtClean="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vi-VN" sz="2800" b="0" i="0" u="none" strike="noStrike" cap="none" normalizeH="0" baseline="0" dirty="0" smtClean="0">
                          <a:ln>
                            <a:noFill/>
                          </a:ln>
                          <a:solidFill>
                            <a:schemeClr val="tx1"/>
                          </a:solidFill>
                          <a:effectLst/>
                          <a:latin typeface="Times New Roman" panose="02020603050405020304" pitchFamily="18" charset="0"/>
                        </a:rPr>
                        <a:t>Được bảo đảm bằng sức mạnh cưỡng chế của nhà nước</a:t>
                      </a:r>
                      <a:endParaRPr kumimoji="0" lang="vi-VN" sz="28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a:txBody>
                    <a:bodyPr/>
                    <a:lstStyle/>
                    <a:p>
                      <a:pPr marL="0" marR="0" lvl="0" indent="0" algn="ctr"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pPr>
                      <a:r>
                        <a:rPr kumimoji="0" lang="vi-VN" sz="2800" b="0" i="0" u="none" strike="noStrike" cap="none" normalizeH="0" baseline="0" dirty="0" smtClean="0">
                          <a:ln>
                            <a:noFill/>
                          </a:ln>
                          <a:solidFill>
                            <a:schemeClr val="tx1"/>
                          </a:solidFill>
                          <a:effectLst/>
                          <a:latin typeface="Times New Roman" panose="02020603050405020304" pitchFamily="18" charset="0"/>
                        </a:rPr>
                        <a:t>Thực hiện trên cơ sở tự nguyện</a:t>
                      </a:r>
                      <a:endParaRPr kumimoji="0" lang="vi-VN" sz="2800" b="0" i="0" u="none" strike="noStrike" cap="none" normalizeH="0" baseline="0" dirty="0" smtClean="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a:spLocks noGrp="1"/>
          </p:cNvSpPr>
          <p:nvPr>
            <p:ph type="title"/>
          </p:nvPr>
        </p:nvSpPr>
        <p:spPr>
          <a:xfrm>
            <a:off x="844424" y="563333"/>
            <a:ext cx="6470776" cy="1143200"/>
          </a:xfrm>
        </p:spPr>
        <p:txBody>
          <a:bodyPr/>
          <a:lstStyle/>
          <a:p>
            <a:pPr eaLnBrk="1" fontAlgn="auto" hangingPunct="1">
              <a:spcAft>
                <a:spcPts val="0"/>
              </a:spcAft>
              <a:defRPr/>
            </a:pPr>
            <a:r>
              <a:rPr lang="en-US" sz="4000" dirty="0" err="1" smtClean="0">
                <a:solidFill>
                  <a:srgbClr val="FF0066"/>
                </a:solidFill>
                <a:effectLst/>
                <a:latin typeface="Times New Roman" panose="02020603050405020304" pitchFamily="18" charset="0"/>
                <a:cs typeface="Times New Roman" panose="02020603050405020304" pitchFamily="18" charset="0"/>
              </a:rPr>
              <a:t>Cấu</a:t>
            </a:r>
            <a:r>
              <a:rPr lang="en-US" sz="4000" dirty="0" smtClean="0">
                <a:solidFill>
                  <a:srgbClr val="FF0066"/>
                </a:solidFill>
                <a:effectLst/>
                <a:latin typeface="Times New Roman" panose="02020603050405020304" pitchFamily="18" charset="0"/>
                <a:cs typeface="Times New Roman" panose="02020603050405020304" pitchFamily="18" charset="0"/>
              </a:rPr>
              <a:t> </a:t>
            </a:r>
            <a:r>
              <a:rPr lang="en-US" sz="4000" dirty="0" err="1" smtClean="0">
                <a:solidFill>
                  <a:srgbClr val="FF0066"/>
                </a:solidFill>
                <a:effectLst/>
                <a:latin typeface="Times New Roman" panose="02020603050405020304" pitchFamily="18" charset="0"/>
                <a:cs typeface="Times New Roman" panose="02020603050405020304" pitchFamily="18" charset="0"/>
              </a:rPr>
              <a:t>trúc</a:t>
            </a:r>
            <a:r>
              <a:rPr lang="en-US" sz="4000" dirty="0" smtClean="0">
                <a:solidFill>
                  <a:srgbClr val="FF0066"/>
                </a:solidFill>
                <a:effectLst/>
                <a:latin typeface="Times New Roman" panose="02020603050405020304" pitchFamily="18" charset="0"/>
                <a:cs typeface="Times New Roman" panose="02020603050405020304" pitchFamily="18" charset="0"/>
              </a:rPr>
              <a:t> </a:t>
            </a:r>
            <a:r>
              <a:rPr lang="en-US" sz="4000" dirty="0" err="1" smtClean="0">
                <a:solidFill>
                  <a:srgbClr val="FF0066"/>
                </a:solidFill>
                <a:effectLst/>
                <a:latin typeface="Times New Roman" panose="02020603050405020304" pitchFamily="18" charset="0"/>
                <a:cs typeface="Times New Roman" panose="02020603050405020304" pitchFamily="18" charset="0"/>
              </a:rPr>
              <a:t>của</a:t>
            </a:r>
            <a:r>
              <a:rPr lang="en-US" sz="4000" dirty="0" smtClean="0">
                <a:solidFill>
                  <a:srgbClr val="FF0066"/>
                </a:solidFill>
                <a:effectLst/>
                <a:latin typeface="Times New Roman" panose="02020603050405020304" pitchFamily="18" charset="0"/>
                <a:cs typeface="Times New Roman" panose="02020603050405020304" pitchFamily="18" charset="0"/>
              </a:rPr>
              <a:t> QPPL</a:t>
            </a:r>
            <a:endParaRPr lang="vi-VN" sz="4000" dirty="0" smtClean="0">
              <a:solidFill>
                <a:srgbClr val="FF0066"/>
              </a:solidFill>
              <a:effectLst/>
              <a:latin typeface="Times New Roman" panose="02020603050405020304" pitchFamily="18" charset="0"/>
              <a:cs typeface="Times New Roman" panose="02020603050405020304" pitchFamily="18" charset="0"/>
            </a:endParaRPr>
          </a:p>
        </p:txBody>
      </p:sp>
      <p:graphicFrame>
        <p:nvGraphicFramePr>
          <p:cNvPr id="5" name="Diagram 4"/>
          <p:cNvGraphicFramePr/>
          <p:nvPr/>
        </p:nvGraphicFramePr>
        <p:xfrm>
          <a:off x="685800" y="1447800"/>
          <a:ext cx="7772400" cy="5080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762000" y="685800"/>
            <a:ext cx="4565775" cy="1143200"/>
          </a:xfrm>
        </p:spPr>
        <p:txBody>
          <a:bodyPr/>
          <a:lstStyle/>
          <a:p>
            <a:pPr eaLnBrk="1" fontAlgn="auto" hangingPunct="1">
              <a:spcAft>
                <a:spcPts val="0"/>
              </a:spcAft>
              <a:defRPr/>
            </a:pPr>
            <a:r>
              <a:rPr lang="en-US" dirty="0" smtClean="0">
                <a:solidFill>
                  <a:srgbClr val="FF0066"/>
                </a:solidFill>
                <a:effectLst/>
                <a:latin typeface="Times New Roman" panose="02020603050405020304" pitchFamily="18" charset="0"/>
                <a:cs typeface="Times New Roman" panose="02020603050405020304" pitchFamily="18" charset="0"/>
              </a:rPr>
              <a:t>    GIẢ ĐỊNH</a:t>
            </a:r>
            <a:endParaRPr lang="vi-VN" dirty="0" smtClean="0">
              <a:solidFill>
                <a:srgbClr val="FF0066"/>
              </a:solidFill>
              <a:effectLst/>
              <a:latin typeface="Times New Roman" panose="02020603050405020304" pitchFamily="18" charset="0"/>
              <a:cs typeface="Times New Roman" panose="02020603050405020304" pitchFamily="18" charset="0"/>
            </a:endParaRPr>
          </a:p>
        </p:txBody>
      </p:sp>
      <p:sp>
        <p:nvSpPr>
          <p:cNvPr id="94209" name="Content Placeholder 2"/>
          <p:cNvSpPr>
            <a:spLocks noGrp="1"/>
          </p:cNvSpPr>
          <p:nvPr>
            <p:ph type="body" idx="4294967295"/>
          </p:nvPr>
        </p:nvSpPr>
        <p:spPr>
          <a:xfrm>
            <a:off x="803564" y="1676400"/>
            <a:ext cx="8305800" cy="3276600"/>
          </a:xfrm>
        </p:spPr>
        <p:txBody>
          <a:bodyPr/>
          <a:lstStyle/>
          <a:p>
            <a:pPr algn="just" eaLnBrk="1" hangingPunct="1">
              <a:buFont typeface="Wingdings" panose="05000000000000000000" pitchFamily="2" charset="2"/>
              <a:buNone/>
            </a:pPr>
            <a:r>
              <a:rPr lang="en-US" sz="3200" dirty="0" smtClean="0">
                <a:solidFill>
                  <a:srgbClr val="6600FF"/>
                </a:solidFill>
                <a:latin typeface="Times New Roman" panose="02020603050405020304" pitchFamily="18" charset="0"/>
                <a:cs typeface="Times New Roman" panose="02020603050405020304" pitchFamily="18" charset="0"/>
              </a:rPr>
              <a:t>- </a:t>
            </a:r>
            <a:r>
              <a:rPr lang="en-US" sz="3200" b="1" i="1" dirty="0" smtClean="0">
                <a:solidFill>
                  <a:srgbClr val="6600FF"/>
                </a:solidFill>
                <a:latin typeface="Times New Roman" panose="02020603050405020304" pitchFamily="18" charset="0"/>
                <a:cs typeface="Times New Roman" panose="02020603050405020304" pitchFamily="18" charset="0"/>
              </a:rPr>
              <a:t>Đ</a:t>
            </a:r>
            <a:r>
              <a:rPr lang="vi-VN" sz="3200" b="1" i="1" dirty="0" smtClean="0">
                <a:solidFill>
                  <a:srgbClr val="6600FF"/>
                </a:solidFill>
                <a:latin typeface="Times New Roman" panose="02020603050405020304" pitchFamily="18" charset="0"/>
                <a:cs typeface="Times New Roman" panose="02020603050405020304" pitchFamily="18" charset="0"/>
              </a:rPr>
              <a:t>ịa điểm, thời gian, </a:t>
            </a:r>
            <a:endParaRPr lang="en-US" sz="3200" b="1" i="1" dirty="0" smtClean="0">
              <a:solidFill>
                <a:srgbClr val="6600FF"/>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z="3200" b="1" i="1" dirty="0" smtClean="0">
                <a:solidFill>
                  <a:srgbClr val="6600FF"/>
                </a:solidFill>
                <a:latin typeface="Times New Roman" panose="02020603050405020304" pitchFamily="18" charset="0"/>
                <a:cs typeface="Times New Roman" panose="02020603050405020304" pitchFamily="18" charset="0"/>
              </a:rPr>
              <a:t>- C</a:t>
            </a:r>
            <a:r>
              <a:rPr lang="vi-VN" sz="3200" b="1" i="1" dirty="0" smtClean="0">
                <a:solidFill>
                  <a:srgbClr val="6600FF"/>
                </a:solidFill>
                <a:latin typeface="Times New Roman" panose="02020603050405020304" pitchFamily="18" charset="0"/>
                <a:cs typeface="Times New Roman" panose="02020603050405020304" pitchFamily="18" charset="0"/>
              </a:rPr>
              <a:t>hủ thể, </a:t>
            </a:r>
            <a:endParaRPr lang="en-US" sz="3200" b="1" i="1" dirty="0" smtClean="0">
              <a:solidFill>
                <a:srgbClr val="6600FF"/>
              </a:solidFill>
              <a:latin typeface="Times New Roman" panose="02020603050405020304" pitchFamily="18" charset="0"/>
              <a:cs typeface="Times New Roman" panose="02020603050405020304" pitchFamily="18" charset="0"/>
            </a:endParaRPr>
          </a:p>
          <a:p>
            <a:pPr marL="273050" indent="-273050" algn="just" eaLnBrk="1" hangingPunct="1">
              <a:buFont typeface="Wingdings" panose="05000000000000000000" pitchFamily="2" charset="2"/>
              <a:buNone/>
            </a:pPr>
            <a:r>
              <a:rPr lang="en-US" sz="3200" b="1" i="1" dirty="0" smtClean="0">
                <a:solidFill>
                  <a:srgbClr val="6600FF"/>
                </a:solidFill>
                <a:latin typeface="Times New Roman" panose="02020603050405020304" pitchFamily="18" charset="0"/>
                <a:cs typeface="Times New Roman" panose="02020603050405020304" pitchFamily="18" charset="0"/>
              </a:rPr>
              <a:t>- C</a:t>
            </a:r>
            <a:r>
              <a:rPr lang="vi-VN" sz="3200" b="1" i="1" dirty="0" smtClean="0">
                <a:solidFill>
                  <a:srgbClr val="6600FF"/>
                </a:solidFill>
                <a:latin typeface="Times New Roman" panose="02020603050405020304" pitchFamily="18" charset="0"/>
                <a:cs typeface="Times New Roman" panose="02020603050405020304" pitchFamily="18" charset="0"/>
              </a:rPr>
              <a:t>ác hoàn cảnh, tình huống có thể xảy ra trong thực tế</a:t>
            </a:r>
            <a:r>
              <a:rPr lang="vi-VN" sz="3200" b="1" dirty="0" smtClean="0">
                <a:solidFill>
                  <a:srgbClr val="0070C0"/>
                </a:solidFill>
                <a:latin typeface="Times New Roman" panose="02020603050405020304" pitchFamily="18" charset="0"/>
                <a:cs typeface="Times New Roman" panose="02020603050405020304" pitchFamily="18" charset="0"/>
              </a:rPr>
              <a:t> </a:t>
            </a:r>
            <a:endParaRPr lang="en-US" sz="3200" b="1" dirty="0" smtClean="0">
              <a:solidFill>
                <a:srgbClr val="0070C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vi-VN" sz="3000" dirty="0" smtClean="0">
                <a:latin typeface="Times New Roman" panose="02020603050405020304" pitchFamily="18" charset="0"/>
                <a:cs typeface="Times New Roman" panose="02020603050405020304" pitchFamily="18" charset="0"/>
              </a:rPr>
              <a:t>nếu tồn tại chúng thì phải hành động theo quy tắc mà QP</a:t>
            </a:r>
            <a:r>
              <a:rPr lang="en-US" sz="3000" dirty="0" smtClean="0">
                <a:latin typeface="Times New Roman" panose="02020603050405020304" pitchFamily="18" charset="0"/>
                <a:cs typeface="Times New Roman" panose="02020603050405020304" pitchFamily="18" charset="0"/>
              </a:rPr>
              <a:t>PL</a:t>
            </a:r>
            <a:r>
              <a:rPr lang="vi-VN" sz="3000" dirty="0" smtClean="0">
                <a:latin typeface="Times New Roman" panose="02020603050405020304" pitchFamily="18" charset="0"/>
                <a:cs typeface="Times New Roman" panose="02020603050405020304" pitchFamily="18" charset="0"/>
              </a:rPr>
              <a:t> đặt ra.</a:t>
            </a:r>
            <a:endParaRPr lang="vi-VN" sz="3000" dirty="0" smtClean="0">
              <a:solidFill>
                <a:srgbClr val="6600FF"/>
              </a:solidFill>
              <a:latin typeface="Times New Roman" panose="02020603050405020304" pitchFamily="18" charset="0"/>
              <a:cs typeface="Times New Roman" panose="02020603050405020304" pitchFamily="18" charset="0"/>
            </a:endParaRPr>
          </a:p>
        </p:txBody>
      </p:sp>
      <p:sp>
        <p:nvSpPr>
          <p:cNvPr id="2" name="Rectangle 1"/>
          <p:cNvSpPr/>
          <p:nvPr/>
        </p:nvSpPr>
        <p:spPr>
          <a:xfrm>
            <a:off x="0" y="5103674"/>
            <a:ext cx="9144000" cy="1754326"/>
          </a:xfrm>
          <a:prstGeom prst="rect">
            <a:avLst/>
          </a:prstGeom>
          <a:solidFill>
            <a:srgbClr val="FF0066"/>
          </a:solidFill>
        </p:spPr>
        <p:txBody>
          <a:bodyPr wrap="square">
            <a:spAutoFit/>
          </a:bodyPr>
          <a:lstStyle/>
          <a:p>
            <a:pPr algn="ctr" eaLnBrk="1" hangingPunct="1">
              <a:buFont typeface="Wingdings" panose="05000000000000000000" pitchFamily="2" charset="2"/>
              <a:buNone/>
            </a:pPr>
            <a:r>
              <a:rPr lang="vi-VN" sz="3600" b="1" i="1" dirty="0" smtClean="0">
                <a:solidFill>
                  <a:schemeClr val="bg1"/>
                </a:solidFill>
                <a:latin typeface="Times New Roman" panose="02020603050405020304" pitchFamily="18" charset="0"/>
                <a:cs typeface="Times New Roman" panose="02020603050405020304" pitchFamily="18" charset="0"/>
              </a:rPr>
              <a:t>Ai</a:t>
            </a:r>
            <a:r>
              <a:rPr lang="en-US" sz="3600" b="1" i="1" dirty="0" smtClean="0">
                <a:solidFill>
                  <a:schemeClr val="bg1"/>
                </a:solidFill>
                <a:latin typeface="Times New Roman" panose="02020603050405020304" pitchFamily="18" charset="0"/>
                <a:cs typeface="Times New Roman" panose="02020603050405020304" pitchFamily="18" charset="0"/>
              </a:rPr>
              <a:t>?</a:t>
            </a:r>
            <a:r>
              <a:rPr lang="vi-VN" sz="3600" b="1" i="1" dirty="0" smtClean="0">
                <a:solidFill>
                  <a:schemeClr val="bg1"/>
                </a:solidFill>
                <a:latin typeface="Times New Roman" panose="02020603050405020304" pitchFamily="18" charset="0"/>
                <a:cs typeface="Times New Roman" panose="02020603050405020304" pitchFamily="18" charset="0"/>
              </a:rPr>
              <a:t> </a:t>
            </a:r>
            <a:endParaRPr lang="en-US" sz="3600" b="1" i="1" dirty="0" smtClean="0">
              <a:solidFill>
                <a:schemeClr val="bg1"/>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sz="3600" b="1" i="1" dirty="0" smtClean="0">
                <a:solidFill>
                  <a:schemeClr val="bg1"/>
                </a:solidFill>
                <a:latin typeface="Times New Roman" panose="02020603050405020304" pitchFamily="18" charset="0"/>
                <a:cs typeface="Times New Roman" panose="02020603050405020304" pitchFamily="18" charset="0"/>
              </a:rPr>
              <a:t>K</a:t>
            </a:r>
            <a:r>
              <a:rPr lang="vi-VN" sz="3600" b="1" i="1" dirty="0">
                <a:solidFill>
                  <a:schemeClr val="bg1"/>
                </a:solidFill>
                <a:latin typeface="Times New Roman" panose="02020603050405020304" pitchFamily="18" charset="0"/>
                <a:cs typeface="Times New Roman" panose="02020603050405020304" pitchFamily="18" charset="0"/>
              </a:rPr>
              <a:t>hi nào</a:t>
            </a:r>
            <a:r>
              <a:rPr lang="en-US" sz="3600" b="1" i="1" dirty="0" smtClean="0">
                <a:solidFill>
                  <a:schemeClr val="bg1"/>
                </a:solidFill>
                <a:latin typeface="Times New Roman" panose="02020603050405020304" pitchFamily="18" charset="0"/>
                <a:cs typeface="Times New Roman" panose="02020603050405020304" pitchFamily="18" charset="0"/>
              </a:rPr>
              <a:t>?</a:t>
            </a:r>
            <a:endParaRPr lang="en-US" sz="3600" b="1" i="1" dirty="0" smtClean="0">
              <a:solidFill>
                <a:schemeClr val="bg1"/>
              </a:solidFill>
              <a:latin typeface="Times New Roman" panose="02020603050405020304" pitchFamily="18" charset="0"/>
              <a:cs typeface="Times New Roman" panose="02020603050405020304" pitchFamily="18" charset="0"/>
            </a:endParaRPr>
          </a:p>
          <a:p>
            <a:pPr algn="ctr" eaLnBrk="1" hangingPunct="1">
              <a:buFont typeface="Wingdings" panose="05000000000000000000" pitchFamily="2" charset="2"/>
              <a:buNone/>
            </a:pPr>
            <a:r>
              <a:rPr lang="en-US" sz="3600" b="1" i="1" dirty="0" smtClean="0">
                <a:solidFill>
                  <a:schemeClr val="bg1"/>
                </a:solidFill>
                <a:latin typeface="Times New Roman" panose="02020603050405020304" pitchFamily="18" charset="0"/>
                <a:cs typeface="Times New Roman" panose="02020603050405020304" pitchFamily="18" charset="0"/>
              </a:rPr>
              <a:t>Đ</a:t>
            </a:r>
            <a:r>
              <a:rPr lang="vi-VN" sz="3600" b="1" i="1" dirty="0">
                <a:solidFill>
                  <a:schemeClr val="bg1"/>
                </a:solidFill>
                <a:latin typeface="Times New Roman" panose="02020603050405020304" pitchFamily="18" charset="0"/>
                <a:cs typeface="Times New Roman" panose="02020603050405020304" pitchFamily="18" charset="0"/>
              </a:rPr>
              <a:t>iều kiện</a:t>
            </a:r>
            <a:r>
              <a:rPr lang="en-US" sz="3600" b="1" i="1" dirty="0">
                <a:solidFill>
                  <a:schemeClr val="bg1"/>
                </a:solidFill>
                <a:latin typeface="Times New Roman" panose="02020603050405020304" pitchFamily="18" charset="0"/>
                <a:cs typeface="Times New Roman" panose="02020603050405020304" pitchFamily="18" charset="0"/>
              </a:rPr>
              <a:t>,</a:t>
            </a:r>
            <a:r>
              <a:rPr lang="vi-VN" sz="3600" b="1" i="1" dirty="0">
                <a:solidFill>
                  <a:schemeClr val="bg1"/>
                </a:solidFill>
                <a:latin typeface="Times New Roman" panose="02020603050405020304" pitchFamily="18" charset="0"/>
                <a:cs typeface="Times New Roman" panose="02020603050405020304" pitchFamily="18" charset="0"/>
              </a:rPr>
              <a:t> hoàn cảnh nào?</a:t>
            </a:r>
            <a:r>
              <a:rPr lang="en-US" sz="3600" b="1" i="1" dirty="0">
                <a:solidFill>
                  <a:schemeClr val="bg1"/>
                </a:solidFill>
                <a:latin typeface="Times New Roman" panose="02020603050405020304" pitchFamily="18" charset="0"/>
                <a:cs typeface="Times New Roman" panose="02020603050405020304" pitchFamily="18" charset="0"/>
              </a:rPr>
              <a:t>...</a:t>
            </a:r>
            <a:endParaRPr lang="vi-VN" sz="3600" b="1" i="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idel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8376</Words>
  <Application>WPS Presentation</Application>
  <PresentationFormat>On-screen Show (4:3)</PresentationFormat>
  <Paragraphs>298</Paragraphs>
  <Slides>32</Slides>
  <Notes>3</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32</vt:i4>
      </vt:variant>
    </vt:vector>
  </HeadingPairs>
  <TitlesOfParts>
    <vt:vector size="50" baseType="lpstr">
      <vt:lpstr>Arial</vt:lpstr>
      <vt:lpstr>SimSun</vt:lpstr>
      <vt:lpstr>Wingdings</vt:lpstr>
      <vt:lpstr>Titillium Web</vt:lpstr>
      <vt:lpstr>Segoe Print</vt:lpstr>
      <vt:lpstr>Arial</vt:lpstr>
      <vt:lpstr>Times New Roman</vt:lpstr>
      <vt:lpstr>MS PGothic</vt:lpstr>
      <vt:lpstr>Microsoft YaHei</vt:lpstr>
      <vt:lpstr>Arial Unicode MS</vt:lpstr>
      <vt:lpstr>Calibri</vt:lpstr>
      <vt:lpstr>Tahoma</vt:lpstr>
      <vt:lpstr>Wingdings 3</vt:lpstr>
      <vt:lpstr>Symbol</vt:lpstr>
      <vt:lpstr>Verdana</vt:lpstr>
      <vt:lpstr>Lucida Sans Unicode</vt:lpstr>
      <vt:lpstr>Clarity</vt:lpstr>
      <vt:lpstr>Fidele template</vt:lpstr>
      <vt:lpstr>Bài 3. QUY PHẠM PHÁP LUẬT – HỆ THỐNG PHÁP LUẬT</vt:lpstr>
      <vt:lpstr>PowerPoint 演示文稿</vt:lpstr>
      <vt:lpstr>PowerPoint 演示文稿</vt:lpstr>
      <vt:lpstr>Khái niệm QPPL</vt:lpstr>
      <vt:lpstr>QUY PHẠM PHÁP LUẬT </vt:lpstr>
      <vt:lpstr>PowerPoint 演示文稿</vt:lpstr>
      <vt:lpstr>Phân biệt QPPL với QPXH</vt:lpstr>
      <vt:lpstr>Cấu trúc của QPPL</vt:lpstr>
      <vt:lpstr>    GIẢ ĐỊNH</vt:lpstr>
      <vt:lpstr>    QUY ĐỊNH</vt:lpstr>
      <vt:lpstr>    CHẾ TÀI</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LƯU Ý KHI XÁC ĐỊNH</vt:lpstr>
      <vt:lpstr>Phân loại QPPL</vt:lpstr>
      <vt:lpstr>Phân loại QPPL</vt:lpstr>
      <vt:lpstr>Phân loại QPPL</vt:lpstr>
      <vt:lpstr>PowerPoint 演示文稿</vt:lpstr>
      <vt:lpstr>PowerPoint 演示文稿</vt:lpstr>
      <vt:lpstr>PowerPoint 演示文稿</vt:lpstr>
      <vt:lpstr>PowerPoint 演示文稿</vt:lpstr>
      <vt:lpstr>Hiệu lực của văn bản QPPL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PHÁP LUẬT ĐẠI CƯƠNG    </dc:title>
  <dc:creator/>
  <cp:lastModifiedBy>DELL</cp:lastModifiedBy>
  <cp:revision>182</cp:revision>
  <dcterms:created xsi:type="dcterms:W3CDTF">2006-08-16T00:00:00Z</dcterms:created>
  <dcterms:modified xsi:type="dcterms:W3CDTF">2022-10-07T13:43:38Z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7557CC45172849F38CAD67458E2F6568</vt:lpwstr>
  </property>
  <property fmtid="{D5CDD505-2E9C-101B-9397-08002B2CF9AE}" pid="3" name="KSOProductBuildVer">
    <vt:lpwstr>1033-11.2.0.11341</vt:lpwstr>
  </property>
</Properties>
</file>