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0"/>
  </p:notesMasterIdLst>
  <p:sldIdLst>
    <p:sldId id="353" r:id="rId4"/>
    <p:sldId id="354" r:id="rId5"/>
    <p:sldId id="355" r:id="rId6"/>
    <p:sldId id="356" r:id="rId7"/>
    <p:sldId id="358" r:id="rId8"/>
    <p:sldId id="359" r:id="rId9"/>
    <p:sldId id="357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ONY" initials="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720A"/>
    <a:srgbClr val="009BD2"/>
    <a:srgbClr val="CC3399"/>
    <a:srgbClr val="F68E38"/>
    <a:srgbClr val="367331"/>
    <a:srgbClr val="2E642A"/>
    <a:srgbClr val="B0CA7C"/>
    <a:srgbClr val="4383D1"/>
    <a:srgbClr val="8B814F"/>
    <a:srgbClr val="803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178" autoAdjust="0"/>
  </p:normalViewPr>
  <p:slideViewPr>
    <p:cSldViewPr>
      <p:cViewPr>
        <p:scale>
          <a:sx n="66" d="100"/>
          <a:sy n="66" d="100"/>
        </p:scale>
        <p:origin x="-1506" y="-156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1143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commentAuthors" Target="commentAuthors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E5931C-8D6C-4618-8470-E45284570DE8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8308C2-1F35-45FD-94BC-B6165256DE56}">
      <dgm:prSet phldrT="[Text]" custT="1"/>
      <dgm:spPr>
        <a:solidFill>
          <a:srgbClr val="FFB014"/>
        </a:solidFill>
      </dgm:spPr>
      <dgm:t>
        <a:bodyPr/>
        <a:lstStyle/>
        <a:p>
          <a:r>
            <a:rPr lang="en-US" altLang="en-US" sz="1800" b="1" dirty="0" err="1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Nhà</a:t>
          </a:r>
          <a:r>
            <a:rPr lang="en-US" altLang="en-US" sz="1800" b="1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 </a:t>
          </a:r>
          <a:r>
            <a:rPr lang="en-US" altLang="en-US" sz="1800" b="1" dirty="0" err="1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nước</a:t>
          </a:r>
          <a:r>
            <a:rPr lang="en-US" altLang="en-US" sz="1800" b="1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 CHXHCN </a:t>
          </a:r>
          <a:r>
            <a:rPr lang="en-US" altLang="en-US" sz="1800" b="1" dirty="0" err="1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Việt</a:t>
          </a:r>
          <a:r>
            <a:rPr lang="en-US" altLang="en-US" sz="1800" b="1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 Nam</a:t>
          </a:r>
          <a:endParaRPr lang="en-US" sz="1800" dirty="0">
            <a:solidFill>
              <a:schemeClr val="bg1"/>
            </a:solidFill>
            <a:latin typeface="Arial" panose="020B0604020202020204" pitchFamily="34" charset="0"/>
            <a:ea typeface="Tahoma" panose="020B0604030504040204" pitchFamily="34" charset="0"/>
            <a:cs typeface="Arial" panose="020B0604020202020204" pitchFamily="34" charset="0"/>
          </a:endParaRPr>
        </a:p>
      </dgm:t>
    </dgm:pt>
    <dgm:pt modelId="{C64BB5BF-20B5-445C-94FC-F7D59EE9AAA8}" cxnId="{3FB26EFE-0E14-4DD8-9DF1-C1F4E441F5C5}" type="parTrans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877C286-C223-4FD7-B7F5-A8446D6B9662}" cxnId="{3FB26EFE-0E14-4DD8-9DF1-C1F4E441F5C5}" type="sibTrans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E294FB8-6874-40AE-B545-41B135A2F636}">
      <dgm:prSet phldrT="[Text]" custT="1"/>
      <dgm:spPr>
        <a:solidFill>
          <a:srgbClr val="ED1C24"/>
        </a:solidFill>
      </dgm:spPr>
      <dgm:t>
        <a:bodyPr/>
        <a:lstStyle/>
        <a:p>
          <a:r>
            <a:rPr lang="en-US" altLang="en-US" sz="1800" b="1" dirty="0" err="1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Đảng</a:t>
          </a:r>
          <a:r>
            <a:rPr lang="en-US" altLang="en-US" sz="1800" b="1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 </a:t>
          </a:r>
          <a:r>
            <a:rPr lang="en-US" altLang="en-US" sz="1800" b="1" dirty="0" err="1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Cộng</a:t>
          </a:r>
          <a:r>
            <a:rPr lang="en-US" altLang="en-US" sz="1800" b="1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 </a:t>
          </a:r>
          <a:r>
            <a:rPr lang="en-US" altLang="en-US" sz="1800" b="1" dirty="0" err="1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sản</a:t>
          </a:r>
          <a:r>
            <a:rPr lang="en-US" altLang="en-US" sz="1800" b="1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 </a:t>
          </a:r>
          <a:r>
            <a:rPr lang="en-US" altLang="en-US" sz="1800" b="1" dirty="0" err="1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Việt</a:t>
          </a:r>
          <a:r>
            <a:rPr lang="en-US" altLang="en-US" sz="1800" b="1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 Nam</a:t>
          </a:r>
          <a:endParaRPr lang="en-US" sz="1800" b="1" dirty="0">
            <a:solidFill>
              <a:schemeClr val="bg1"/>
            </a:solidFill>
            <a:latin typeface="Arial" panose="020B0604020202020204" pitchFamily="34" charset="0"/>
            <a:ea typeface="Tahoma" panose="020B0604030504040204" pitchFamily="34" charset="0"/>
            <a:cs typeface="Arial" panose="020B0604020202020204" pitchFamily="34" charset="0"/>
          </a:endParaRPr>
        </a:p>
      </dgm:t>
    </dgm:pt>
    <dgm:pt modelId="{B8C88ECA-C98C-48F5-BED7-1E580DA424BA}" cxnId="{5AF8BC38-4FD1-4DB2-9CEC-9245B5051FA9}" type="parTrans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249491D-4D36-4849-AE9B-C26C85C83D78}" cxnId="{5AF8BC38-4FD1-4DB2-9CEC-9245B5051FA9}" type="sibTrans">
      <dgm:prSet custScaleX="127475" custScaleY="118239" custLinFactNeighborX="11902" custLinFactNeighborY="-635"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A0CE39E-D4F9-4E17-99A7-92EBD96784A6}">
      <dgm:prSet phldrT="[Text]" custT="1"/>
      <dgm:spPr>
        <a:solidFill>
          <a:srgbClr val="009284"/>
        </a:solidFill>
      </dgm:spPr>
      <dgm:t>
        <a:bodyPr/>
        <a:lstStyle/>
        <a:p>
          <a:r>
            <a:rPr lang="en-US" altLang="en-US" sz="1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Ủy</a:t>
          </a:r>
          <a:r>
            <a:rPr lang="en-US" alt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ban </a:t>
          </a:r>
          <a:r>
            <a:rPr lang="en-US" altLang="en-US" sz="1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Mặt</a:t>
          </a:r>
          <a:r>
            <a:rPr lang="en-US" alt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altLang="en-US" sz="1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trận</a:t>
          </a:r>
          <a:r>
            <a:rPr lang="en-US" alt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altLang="en-US" sz="1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Tổ</a:t>
          </a:r>
          <a:r>
            <a:rPr lang="en-US" alt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altLang="en-US" sz="1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quốc</a:t>
          </a:r>
          <a:r>
            <a:rPr lang="en-US" alt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altLang="en-US" sz="1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Việt</a:t>
          </a:r>
          <a:r>
            <a:rPr lang="en-US" alt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Nam </a:t>
          </a:r>
          <a:r>
            <a:rPr lang="en-US" altLang="en-US" sz="1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alt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altLang="en-US" sz="1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các</a:t>
          </a:r>
          <a:r>
            <a:rPr lang="en-US" alt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altLang="en-US" sz="1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tổ</a:t>
          </a:r>
          <a:r>
            <a:rPr lang="en-US" alt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altLang="en-US" sz="1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chức</a:t>
          </a:r>
          <a:r>
            <a:rPr lang="en-US" alt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altLang="en-US" sz="1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chính</a:t>
          </a:r>
          <a:r>
            <a:rPr lang="en-US" alt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altLang="en-US" sz="1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trị-xã</a:t>
          </a:r>
          <a:r>
            <a:rPr lang="en-US" alt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altLang="en-US" sz="1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hội</a:t>
          </a:r>
          <a:endParaRPr lang="en-US" sz="1400" b="1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1F74A836-EA5A-47CB-878C-EBB470365CA1}" cxnId="{43B7E2D3-2087-49BD-B8DD-DE5153F35594}" type="parTrans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EC2308F8-2070-464C-A644-0ECDEE6F6F88}" cxnId="{43B7E2D3-2087-49BD-B8DD-DE5153F35594}" type="sibTrans">
      <dgm:prSet custScaleX="127475" custScaleY="118239" custLinFactNeighborX="11039" custLinFactNeighborY="-589"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84D1E238-89D0-42DE-A615-0C806F0CA008}">
      <dgm:prSet phldrT="[Text]"/>
      <dgm:spPr/>
      <dgm:t>
        <a:bodyPr/>
        <a:lstStyle/>
        <a:p>
          <a:r>
            <a:rPr lang="en-US" b="1" dirty="0">
              <a:solidFill>
                <a:srgbClr val="FFB014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HỆ THỐNG CHÍNH TRỊ CỦA NƯỚC CHXHCN VIỆT NAM</a:t>
          </a:r>
        </a:p>
      </dgm:t>
    </dgm:pt>
    <dgm:pt modelId="{F45DEBD8-D70F-4380-B672-1F19547BBE78}" cxnId="{C256AAD7-0F87-4DAD-AD81-24FB50AF371D}" type="parTrans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687F405A-021F-47D9-8E39-8447D76F0FDD}" cxnId="{C256AAD7-0F87-4DAD-AD81-24FB50AF371D}" type="sibTrans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DE21CC9-A903-4BC8-81A4-2F684894FB0A}" type="pres">
      <dgm:prSet presAssocID="{E1E5931C-8D6C-4618-8470-E45284570DE8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70FC6AD-6751-4A05-815A-CE2D71194166}" type="pres">
      <dgm:prSet presAssocID="{E1E5931C-8D6C-4618-8470-E45284570DE8}" presName="ellipse" presStyleLbl="trBgShp" presStyleIdx="0" presStyleCnt="1" custScaleX="112850" custScaleY="121685" custLinFactNeighborX="1917" custLinFactNeighborY="-14210"/>
      <dgm:spPr>
        <a:solidFill>
          <a:schemeClr val="accent4">
            <a:lumMod val="60000"/>
            <a:lumOff val="40000"/>
            <a:alpha val="40000"/>
          </a:schemeClr>
        </a:solidFill>
      </dgm:spPr>
    </dgm:pt>
    <dgm:pt modelId="{B9E25B6C-CF51-4A84-AEDB-D1DD87C9CE19}" type="pres">
      <dgm:prSet presAssocID="{E1E5931C-8D6C-4618-8470-E45284570DE8}" presName="arrow1" presStyleLbl="fgShp" presStyleIdx="0" presStyleCnt="1" custLinFactNeighborY="7235"/>
      <dgm:spPr>
        <a:solidFill>
          <a:srgbClr val="7F7F7F"/>
        </a:solidFill>
        <a:ln>
          <a:solidFill>
            <a:srgbClr val="7F7F7F"/>
          </a:solidFill>
        </a:ln>
      </dgm:spPr>
    </dgm:pt>
    <dgm:pt modelId="{0CFEC6D2-B7A5-4508-80E4-5E0B8702BE3D}" type="pres">
      <dgm:prSet presAssocID="{E1E5931C-8D6C-4618-8470-E45284570DE8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E21ADB-A5CC-4700-AA78-36A13227B948}" type="pres">
      <dgm:prSet presAssocID="{9E294FB8-6874-40AE-B545-41B135A2F636}" presName="item1" presStyleLbl="node1" presStyleIdx="0" presStyleCnt="3" custScaleX="126815" custScaleY="120746" custLinFactNeighborX="1697" custLinFactNeighborY="-71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7DE2A4-5B0F-4185-A0DE-246898BD446A}" type="pres">
      <dgm:prSet presAssocID="{FA0CE39E-D4F9-4E17-99A7-92EBD96784A6}" presName="item2" presStyleLbl="node1" presStyleIdx="1" presStyleCnt="3" custScaleX="139290" custScaleY="1392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4FA096-CB28-414D-9309-8A748F483C0C}" type="pres">
      <dgm:prSet presAssocID="{84D1E238-89D0-42DE-A615-0C806F0CA008}" presName="item3" presStyleLbl="node1" presStyleIdx="2" presStyleCnt="3" custScaleX="124628" custScaleY="124628" custLinFactNeighborX="11506" custLinFactNeighborY="51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2B2D2-FD07-4FA2-9987-93FF7EEE0A19}" type="pres">
      <dgm:prSet presAssocID="{E1E5931C-8D6C-4618-8470-E45284570DE8}" presName="funnel" presStyleLbl="trAlignAcc1" presStyleIdx="0" presStyleCnt="1" custScaleX="116832" custScaleY="104640" custLinFactNeighborX="891" custLinFactNeighborY="-3617"/>
      <dgm:spPr>
        <a:ln>
          <a:solidFill>
            <a:srgbClr val="FFB014"/>
          </a:solidFill>
        </a:ln>
      </dgm:spPr>
    </dgm:pt>
  </dgm:ptLst>
  <dgm:cxnLst>
    <dgm:cxn modelId="{C256AAD7-0F87-4DAD-AD81-24FB50AF371D}" srcId="{E1E5931C-8D6C-4618-8470-E45284570DE8}" destId="{84D1E238-89D0-42DE-A615-0C806F0CA008}" srcOrd="3" destOrd="0" parTransId="{F45DEBD8-D70F-4380-B672-1F19547BBE78}" sibTransId="{687F405A-021F-47D9-8E39-8447D76F0FDD}"/>
    <dgm:cxn modelId="{43B7E2D3-2087-49BD-B8DD-DE5153F35594}" srcId="{E1E5931C-8D6C-4618-8470-E45284570DE8}" destId="{FA0CE39E-D4F9-4E17-99A7-92EBD96784A6}" srcOrd="2" destOrd="0" parTransId="{1F74A836-EA5A-47CB-878C-EBB470365CA1}" sibTransId="{EC2308F8-2070-464C-A644-0ECDEE6F6F88}"/>
    <dgm:cxn modelId="{BBC264D6-A6A1-4A60-80F8-9C574BA0FDFA}" type="presOf" srcId="{84D1E238-89D0-42DE-A615-0C806F0CA008}" destId="{0CFEC6D2-B7A5-4508-80E4-5E0B8702BE3D}" srcOrd="0" destOrd="0" presId="urn:microsoft.com/office/officeart/2005/8/layout/funnel1"/>
    <dgm:cxn modelId="{5AF8BC38-4FD1-4DB2-9CEC-9245B5051FA9}" srcId="{E1E5931C-8D6C-4618-8470-E45284570DE8}" destId="{9E294FB8-6874-40AE-B545-41B135A2F636}" srcOrd="1" destOrd="0" parTransId="{B8C88ECA-C98C-48F5-BED7-1E580DA424BA}" sibTransId="{3249491D-4D36-4849-AE9B-C26C85C83D78}"/>
    <dgm:cxn modelId="{8141CDAD-CB0C-40B2-AD80-51D238251D73}" type="presOf" srcId="{9E8308C2-1F35-45FD-94BC-B6165256DE56}" destId="{DA4FA096-CB28-414D-9309-8A748F483C0C}" srcOrd="0" destOrd="0" presId="urn:microsoft.com/office/officeart/2005/8/layout/funnel1"/>
    <dgm:cxn modelId="{3FB26EFE-0E14-4DD8-9DF1-C1F4E441F5C5}" srcId="{E1E5931C-8D6C-4618-8470-E45284570DE8}" destId="{9E8308C2-1F35-45FD-94BC-B6165256DE56}" srcOrd="0" destOrd="0" parTransId="{C64BB5BF-20B5-445C-94FC-F7D59EE9AAA8}" sibTransId="{7877C286-C223-4FD7-B7F5-A8446D6B9662}"/>
    <dgm:cxn modelId="{EACF41ED-F114-4C79-B519-8702B90B1658}" type="presOf" srcId="{E1E5931C-8D6C-4618-8470-E45284570DE8}" destId="{ADE21CC9-A903-4BC8-81A4-2F684894FB0A}" srcOrd="0" destOrd="0" presId="urn:microsoft.com/office/officeart/2005/8/layout/funnel1"/>
    <dgm:cxn modelId="{17CE8E1B-E629-423B-806D-928F127465AD}" type="presOf" srcId="{FA0CE39E-D4F9-4E17-99A7-92EBD96784A6}" destId="{06E21ADB-A5CC-4700-AA78-36A13227B948}" srcOrd="0" destOrd="0" presId="urn:microsoft.com/office/officeart/2005/8/layout/funnel1"/>
    <dgm:cxn modelId="{F7362C4D-18A3-4179-9FD3-170CA793CF8F}" type="presOf" srcId="{9E294FB8-6874-40AE-B545-41B135A2F636}" destId="{9A7DE2A4-5B0F-4185-A0DE-246898BD446A}" srcOrd="0" destOrd="0" presId="urn:microsoft.com/office/officeart/2005/8/layout/funnel1"/>
    <dgm:cxn modelId="{89BFDFD2-D491-42C2-B2A0-D25EAD696703}" type="presParOf" srcId="{ADE21CC9-A903-4BC8-81A4-2F684894FB0A}" destId="{470FC6AD-6751-4A05-815A-CE2D71194166}" srcOrd="0" destOrd="0" presId="urn:microsoft.com/office/officeart/2005/8/layout/funnel1"/>
    <dgm:cxn modelId="{4AF94915-033C-435C-9F82-53FAF87F2704}" type="presParOf" srcId="{ADE21CC9-A903-4BC8-81A4-2F684894FB0A}" destId="{B9E25B6C-CF51-4A84-AEDB-D1DD87C9CE19}" srcOrd="1" destOrd="0" presId="urn:microsoft.com/office/officeart/2005/8/layout/funnel1"/>
    <dgm:cxn modelId="{ECC130DD-7621-4CC9-8161-4BCC6EB8F331}" type="presParOf" srcId="{ADE21CC9-A903-4BC8-81A4-2F684894FB0A}" destId="{0CFEC6D2-B7A5-4508-80E4-5E0B8702BE3D}" srcOrd="2" destOrd="0" presId="urn:microsoft.com/office/officeart/2005/8/layout/funnel1"/>
    <dgm:cxn modelId="{E1BB01D4-7F51-4F16-8312-7083FF2274A5}" type="presParOf" srcId="{ADE21CC9-A903-4BC8-81A4-2F684894FB0A}" destId="{06E21ADB-A5CC-4700-AA78-36A13227B948}" srcOrd="3" destOrd="0" presId="urn:microsoft.com/office/officeart/2005/8/layout/funnel1"/>
    <dgm:cxn modelId="{D32CF806-04BD-4ED7-AAA4-31AB39A46500}" type="presParOf" srcId="{ADE21CC9-A903-4BC8-81A4-2F684894FB0A}" destId="{9A7DE2A4-5B0F-4185-A0DE-246898BD446A}" srcOrd="4" destOrd="0" presId="urn:microsoft.com/office/officeart/2005/8/layout/funnel1"/>
    <dgm:cxn modelId="{57C5CA83-56F2-43CB-A5AC-0C16A200D9C3}" type="presParOf" srcId="{ADE21CC9-A903-4BC8-81A4-2F684894FB0A}" destId="{DA4FA096-CB28-414D-9309-8A748F483C0C}" srcOrd="5" destOrd="0" presId="urn:microsoft.com/office/officeart/2005/8/layout/funnel1"/>
    <dgm:cxn modelId="{9D070DEE-64C5-476E-91E7-58806D2835C4}" type="presParOf" srcId="{ADE21CC9-A903-4BC8-81A4-2F684894FB0A}" destId="{2512B2D2-FD07-4FA2-9987-93FF7EEE0A19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0F25FA-0346-4808-BC28-3F3D603F84F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244638-FC66-44DE-870A-27FB79B386BE}">
      <dgm:prSet phldrT="[Text]" custT="1"/>
      <dgm:spPr>
        <a:solidFill>
          <a:srgbClr val="FFB014"/>
        </a:solidFill>
      </dgm:spPr>
      <dgm:t>
        <a:bodyPr/>
        <a:lstStyle/>
        <a:p>
          <a:r>
            <a:rPr lang="en-US" altLang="en-US" sz="240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Tất cả quyền lực nhà nước thuộc về nhân dân</a:t>
          </a:r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1B6DFB-9480-4907-9882-91F49BB878A1}" cxnId="{F83F6424-F755-4CA8-A4C9-5A9C774C27E5}" type="parTrans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DD5682-723A-4FF1-B961-193BF287333B}" cxnId="{F83F6424-F755-4CA8-A4C9-5A9C774C27E5}" type="sibTrans">
      <dgm:prSet/>
      <dgm:spPr>
        <a:ln>
          <a:solidFill>
            <a:srgbClr val="7F7F7F"/>
          </a:solidFill>
        </a:ln>
      </dgm:spPr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0777D7-43D2-4CB7-9EAE-DF86D91EDA08}">
      <dgm:prSet custT="1"/>
      <dgm:spPr>
        <a:solidFill>
          <a:srgbClr val="00589A"/>
        </a:solidFill>
      </dgm:spPr>
      <dgm:t>
        <a:bodyPr/>
        <a:lstStyle/>
        <a:p>
          <a:r>
            <a:rPr lang="en-US" altLang="en-US" sz="2400" dirty="0" err="1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Đảng</a:t>
          </a:r>
          <a:r>
            <a:rPr lang="en-US" altLang="en-US" sz="24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 </a:t>
          </a:r>
          <a:r>
            <a:rPr lang="en-US" altLang="en-US" sz="2400" dirty="0" err="1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cộng</a:t>
          </a:r>
          <a:r>
            <a:rPr lang="en-US" altLang="en-US" sz="24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 </a:t>
          </a:r>
          <a:r>
            <a:rPr lang="en-US" altLang="en-US" sz="2400" dirty="0" err="1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sản</a:t>
          </a:r>
          <a:r>
            <a:rPr lang="en-US" altLang="en-US" sz="24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 </a:t>
          </a:r>
          <a:r>
            <a:rPr lang="en-US" altLang="en-US" sz="2400" dirty="0" err="1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lãnh</a:t>
          </a:r>
          <a:r>
            <a:rPr lang="en-US" altLang="en-US" sz="24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 </a:t>
          </a:r>
          <a:r>
            <a:rPr lang="en-US" altLang="en-US" sz="2400" dirty="0" err="1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đạo</a:t>
          </a:r>
          <a:endParaRPr lang="en-US" altLang="en-US" sz="2400" dirty="0">
            <a:latin typeface="Arial" panose="020B0604020202020204" pitchFamily="34" charset="0"/>
            <a:ea typeface="Tahoma" panose="020B0604030504040204" pitchFamily="34" charset="0"/>
            <a:cs typeface="Arial" panose="020B0604020202020204" pitchFamily="34" charset="0"/>
          </a:endParaRPr>
        </a:p>
      </dgm:t>
    </dgm:pt>
    <dgm:pt modelId="{F0DE743A-1CF6-4F33-A3F5-76A1CE57C795}" cxnId="{36D23A74-36BB-4EF6-96DD-9CEE982BC192}" type="parTrans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79B07EF-F8C3-4316-A62A-25EED7B45368}" cxnId="{36D23A74-36BB-4EF6-96DD-9CEE982BC192}" type="sibTrans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150820C-9219-45AF-BB5A-83286C80E7C7}">
      <dgm:prSet custT="1"/>
      <dgm:spPr>
        <a:solidFill>
          <a:srgbClr val="009284"/>
        </a:solidFill>
      </dgm:spPr>
      <dgm:t>
        <a:bodyPr/>
        <a:lstStyle/>
        <a:p>
          <a:r>
            <a:rPr lang="en-US" altLang="en-US" sz="240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Tập trung dân chủ</a:t>
          </a:r>
        </a:p>
      </dgm:t>
    </dgm:pt>
    <dgm:pt modelId="{2E644BA0-1363-4D32-BBEF-303353AF8D84}" cxnId="{07F64BA8-64E7-4D0C-BA1D-E2BCE4EA261A}" type="parTrans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ABA2B4D-E809-40AB-9B80-DCE60DCF3FC0}" cxnId="{07F64BA8-64E7-4D0C-BA1D-E2BCE4EA261A}" type="sibTrans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7D7EECD-0B87-4F5F-9D68-1D46443743A0}">
      <dgm:prSet custT="1"/>
      <dgm:spPr>
        <a:solidFill>
          <a:srgbClr val="ED1C24"/>
        </a:solidFill>
      </dgm:spPr>
      <dgm:t>
        <a:bodyPr/>
        <a:lstStyle/>
        <a:p>
          <a:r>
            <a:rPr lang="en-US" altLang="en-US" sz="240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Pháp chế XHCN</a:t>
          </a:r>
        </a:p>
      </dgm:t>
    </dgm:pt>
    <dgm:pt modelId="{AD4C5225-8401-4C24-B882-572010344F65}" cxnId="{9131D007-70C0-4B5C-8D01-ACEC0EA74AFA}" type="parTrans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5C94C5-5150-4057-9165-D1B78B1A71FA}" cxnId="{9131D007-70C0-4B5C-8D01-ACEC0EA74AFA}" type="sibTrans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AEFCEBD-9B12-4CBE-9CF3-2E4B80087DB0}" type="pres">
      <dgm:prSet presAssocID="{1D0F25FA-0346-4808-BC28-3F3D603F84FE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B04DC14A-C13A-4C97-A907-F64DA16B592C}" type="pres">
      <dgm:prSet presAssocID="{1D0F25FA-0346-4808-BC28-3F3D603F84FE}" presName="Name1" presStyleCnt="0"/>
      <dgm:spPr/>
    </dgm:pt>
    <dgm:pt modelId="{361984A4-9C72-4A5A-B320-EC105876F1FE}" type="pres">
      <dgm:prSet presAssocID="{1D0F25FA-0346-4808-BC28-3F3D603F84FE}" presName="cycle" presStyleCnt="0"/>
      <dgm:spPr/>
    </dgm:pt>
    <dgm:pt modelId="{79A2C74F-1292-48EB-8A94-153B362B6563}" type="pres">
      <dgm:prSet presAssocID="{1D0F25FA-0346-4808-BC28-3F3D603F84FE}" presName="srcNode" presStyleLbl="node1" presStyleIdx="0" presStyleCnt="4"/>
      <dgm:spPr/>
    </dgm:pt>
    <dgm:pt modelId="{C2477390-732D-4006-84A7-E5B9436A6219}" type="pres">
      <dgm:prSet presAssocID="{1D0F25FA-0346-4808-BC28-3F3D603F84FE}" presName="conn" presStyleLbl="parChTrans1D2" presStyleIdx="0" presStyleCnt="1"/>
      <dgm:spPr/>
      <dgm:t>
        <a:bodyPr/>
        <a:lstStyle/>
        <a:p>
          <a:endParaRPr lang="en-US"/>
        </a:p>
      </dgm:t>
    </dgm:pt>
    <dgm:pt modelId="{7DB20D51-1E42-462A-8D43-27C468620C68}" type="pres">
      <dgm:prSet presAssocID="{1D0F25FA-0346-4808-BC28-3F3D603F84FE}" presName="extraNode" presStyleLbl="node1" presStyleIdx="0" presStyleCnt="4"/>
      <dgm:spPr/>
    </dgm:pt>
    <dgm:pt modelId="{0384E1E6-B2A1-486B-B552-F5CC8E3B2F49}" type="pres">
      <dgm:prSet presAssocID="{1D0F25FA-0346-4808-BC28-3F3D603F84FE}" presName="dstNode" presStyleLbl="node1" presStyleIdx="0" presStyleCnt="4"/>
      <dgm:spPr/>
    </dgm:pt>
    <dgm:pt modelId="{FE53BD6B-2FB2-450B-B635-F1A096BE6A62}" type="pres">
      <dgm:prSet presAssocID="{81244638-FC66-44DE-870A-27FB79B386BE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446370-CAFB-4C54-891B-2A26BF243DE9}" type="pres">
      <dgm:prSet presAssocID="{81244638-FC66-44DE-870A-27FB79B386BE}" presName="accent_1" presStyleCnt="0"/>
      <dgm:spPr/>
    </dgm:pt>
    <dgm:pt modelId="{D81427C6-D47A-4031-AFAE-2E7BDAA84524}" type="pres">
      <dgm:prSet presAssocID="{81244638-FC66-44DE-870A-27FB79B386BE}" presName="accentRepeatNode" presStyleLbl="solidFgAcc1" presStyleIdx="0" presStyleCnt="4"/>
      <dgm:spPr>
        <a:ln>
          <a:solidFill>
            <a:srgbClr val="FFB014"/>
          </a:solidFill>
        </a:ln>
      </dgm:spPr>
    </dgm:pt>
    <dgm:pt modelId="{C15D6D2B-C94C-41D2-BA5F-BB31625C915D}" type="pres">
      <dgm:prSet presAssocID="{DF0777D7-43D2-4CB7-9EAE-DF86D91EDA08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BBF7AC-DEFB-4595-B7F2-A8CD4CB2816D}" type="pres">
      <dgm:prSet presAssocID="{DF0777D7-43D2-4CB7-9EAE-DF86D91EDA08}" presName="accent_2" presStyleCnt="0"/>
      <dgm:spPr/>
    </dgm:pt>
    <dgm:pt modelId="{D28A4E24-CC52-4551-97F9-B5BD18CDFA9B}" type="pres">
      <dgm:prSet presAssocID="{DF0777D7-43D2-4CB7-9EAE-DF86D91EDA08}" presName="accentRepeatNode" presStyleLbl="solidFgAcc1" presStyleIdx="1" presStyleCnt="4"/>
      <dgm:spPr/>
    </dgm:pt>
    <dgm:pt modelId="{23FF084D-E2ED-40A9-A987-46C64544058B}" type="pres">
      <dgm:prSet presAssocID="{E150820C-9219-45AF-BB5A-83286C80E7C7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597C52-126C-4D4B-8D22-81589C128E34}" type="pres">
      <dgm:prSet presAssocID="{E150820C-9219-45AF-BB5A-83286C80E7C7}" presName="accent_3" presStyleCnt="0"/>
      <dgm:spPr/>
    </dgm:pt>
    <dgm:pt modelId="{D9756B30-E476-4EFE-96C1-AC2294A6DD0D}" type="pres">
      <dgm:prSet presAssocID="{E150820C-9219-45AF-BB5A-83286C80E7C7}" presName="accentRepeatNode" presStyleLbl="solidFgAcc1" presStyleIdx="2" presStyleCnt="4"/>
      <dgm:spPr>
        <a:ln>
          <a:solidFill>
            <a:srgbClr val="009284"/>
          </a:solidFill>
        </a:ln>
      </dgm:spPr>
    </dgm:pt>
    <dgm:pt modelId="{F2EC5B93-1265-4C9E-AAC7-DE8E9ADD4B5D}" type="pres">
      <dgm:prSet presAssocID="{F7D7EECD-0B87-4F5F-9D68-1D46443743A0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1431A9-1976-45F8-989C-FE77B3290E3F}" type="pres">
      <dgm:prSet presAssocID="{F7D7EECD-0B87-4F5F-9D68-1D46443743A0}" presName="accent_4" presStyleCnt="0"/>
      <dgm:spPr/>
    </dgm:pt>
    <dgm:pt modelId="{3B2B7ADA-E0E7-4138-9191-1CDC27F44372}" type="pres">
      <dgm:prSet presAssocID="{F7D7EECD-0B87-4F5F-9D68-1D46443743A0}" presName="accentRepeatNode" presStyleLbl="solidFgAcc1" presStyleIdx="3" presStyleCnt="4"/>
      <dgm:spPr>
        <a:ln>
          <a:solidFill>
            <a:srgbClr val="7F7F7F"/>
          </a:solidFill>
        </a:ln>
      </dgm:spPr>
    </dgm:pt>
  </dgm:ptLst>
  <dgm:cxnLst>
    <dgm:cxn modelId="{614CE7A0-B422-478F-93AB-0906166D0E79}" type="presOf" srcId="{1D0F25FA-0346-4808-BC28-3F3D603F84FE}" destId="{0AEFCEBD-9B12-4CBE-9CF3-2E4B80087DB0}" srcOrd="0" destOrd="0" presId="urn:microsoft.com/office/officeart/2008/layout/VerticalCurvedList"/>
    <dgm:cxn modelId="{07F64BA8-64E7-4D0C-BA1D-E2BCE4EA261A}" srcId="{1D0F25FA-0346-4808-BC28-3F3D603F84FE}" destId="{E150820C-9219-45AF-BB5A-83286C80E7C7}" srcOrd="2" destOrd="0" parTransId="{2E644BA0-1363-4D32-BBEF-303353AF8D84}" sibTransId="{EABA2B4D-E809-40AB-9B80-DCE60DCF3FC0}"/>
    <dgm:cxn modelId="{95E6C6C4-F154-4803-A5FC-747235063569}" type="presOf" srcId="{F7D7EECD-0B87-4F5F-9D68-1D46443743A0}" destId="{F2EC5B93-1265-4C9E-AAC7-DE8E9ADD4B5D}" srcOrd="0" destOrd="0" presId="urn:microsoft.com/office/officeart/2008/layout/VerticalCurvedList"/>
    <dgm:cxn modelId="{9131D007-70C0-4B5C-8D01-ACEC0EA74AFA}" srcId="{1D0F25FA-0346-4808-BC28-3F3D603F84FE}" destId="{F7D7EECD-0B87-4F5F-9D68-1D46443743A0}" srcOrd="3" destOrd="0" parTransId="{AD4C5225-8401-4C24-B882-572010344F65}" sibTransId="{F35C94C5-5150-4057-9165-D1B78B1A71FA}"/>
    <dgm:cxn modelId="{A1C54C94-62BD-47D3-AC3B-0754BEB42BB7}" type="presOf" srcId="{DF0777D7-43D2-4CB7-9EAE-DF86D91EDA08}" destId="{C15D6D2B-C94C-41D2-BA5F-BB31625C915D}" srcOrd="0" destOrd="0" presId="urn:microsoft.com/office/officeart/2008/layout/VerticalCurvedList"/>
    <dgm:cxn modelId="{27C52FC2-01D1-4107-B3D6-7CF38C1BF11F}" type="presOf" srcId="{E150820C-9219-45AF-BB5A-83286C80E7C7}" destId="{23FF084D-E2ED-40A9-A987-46C64544058B}" srcOrd="0" destOrd="0" presId="urn:microsoft.com/office/officeart/2008/layout/VerticalCurvedList"/>
    <dgm:cxn modelId="{964EB9F6-DC15-4F4A-A40A-6BE4A52A9C94}" type="presOf" srcId="{81244638-FC66-44DE-870A-27FB79B386BE}" destId="{FE53BD6B-2FB2-450B-B635-F1A096BE6A62}" srcOrd="0" destOrd="0" presId="urn:microsoft.com/office/officeart/2008/layout/VerticalCurvedList"/>
    <dgm:cxn modelId="{36D23A74-36BB-4EF6-96DD-9CEE982BC192}" srcId="{1D0F25FA-0346-4808-BC28-3F3D603F84FE}" destId="{DF0777D7-43D2-4CB7-9EAE-DF86D91EDA08}" srcOrd="1" destOrd="0" parTransId="{F0DE743A-1CF6-4F33-A3F5-76A1CE57C795}" sibTransId="{A79B07EF-F8C3-4316-A62A-25EED7B45368}"/>
    <dgm:cxn modelId="{F83F6424-F755-4CA8-A4C9-5A9C774C27E5}" srcId="{1D0F25FA-0346-4808-BC28-3F3D603F84FE}" destId="{81244638-FC66-44DE-870A-27FB79B386BE}" srcOrd="0" destOrd="0" parTransId="{A31B6DFB-9480-4907-9882-91F49BB878A1}" sibTransId="{0FDD5682-723A-4FF1-B961-193BF287333B}"/>
    <dgm:cxn modelId="{C04D25E1-EBF6-449C-9DCD-67BCCEF99686}" type="presOf" srcId="{0FDD5682-723A-4FF1-B961-193BF287333B}" destId="{C2477390-732D-4006-84A7-E5B9436A6219}" srcOrd="0" destOrd="0" presId="urn:microsoft.com/office/officeart/2008/layout/VerticalCurvedList"/>
    <dgm:cxn modelId="{F0D61B27-CCBD-4C86-9F75-666C69DE12E5}" type="presParOf" srcId="{0AEFCEBD-9B12-4CBE-9CF3-2E4B80087DB0}" destId="{B04DC14A-C13A-4C97-A907-F64DA16B592C}" srcOrd="0" destOrd="0" presId="urn:microsoft.com/office/officeart/2008/layout/VerticalCurvedList"/>
    <dgm:cxn modelId="{16E75561-5450-4BB0-B97F-6C0E4DF55B09}" type="presParOf" srcId="{B04DC14A-C13A-4C97-A907-F64DA16B592C}" destId="{361984A4-9C72-4A5A-B320-EC105876F1FE}" srcOrd="0" destOrd="0" presId="urn:microsoft.com/office/officeart/2008/layout/VerticalCurvedList"/>
    <dgm:cxn modelId="{3B7CEA57-0C71-4E8C-AFC0-66A6B25D02D4}" type="presParOf" srcId="{361984A4-9C72-4A5A-B320-EC105876F1FE}" destId="{79A2C74F-1292-48EB-8A94-153B362B6563}" srcOrd="0" destOrd="0" presId="urn:microsoft.com/office/officeart/2008/layout/VerticalCurvedList"/>
    <dgm:cxn modelId="{111766A4-4BFF-41F8-92EB-D479418F97D1}" type="presParOf" srcId="{361984A4-9C72-4A5A-B320-EC105876F1FE}" destId="{C2477390-732D-4006-84A7-E5B9436A6219}" srcOrd="1" destOrd="0" presId="urn:microsoft.com/office/officeart/2008/layout/VerticalCurvedList"/>
    <dgm:cxn modelId="{693C2255-F0C3-4084-B270-2655F15DE63D}" type="presParOf" srcId="{361984A4-9C72-4A5A-B320-EC105876F1FE}" destId="{7DB20D51-1E42-462A-8D43-27C468620C68}" srcOrd="2" destOrd="0" presId="urn:microsoft.com/office/officeart/2008/layout/VerticalCurvedList"/>
    <dgm:cxn modelId="{B16AB66F-9C60-4AF0-970C-E805B63FB976}" type="presParOf" srcId="{361984A4-9C72-4A5A-B320-EC105876F1FE}" destId="{0384E1E6-B2A1-486B-B552-F5CC8E3B2F49}" srcOrd="3" destOrd="0" presId="urn:microsoft.com/office/officeart/2008/layout/VerticalCurvedList"/>
    <dgm:cxn modelId="{0D00D532-359D-447E-B81C-7C8D9B07F284}" type="presParOf" srcId="{B04DC14A-C13A-4C97-A907-F64DA16B592C}" destId="{FE53BD6B-2FB2-450B-B635-F1A096BE6A62}" srcOrd="1" destOrd="0" presId="urn:microsoft.com/office/officeart/2008/layout/VerticalCurvedList"/>
    <dgm:cxn modelId="{3B569EC8-DB48-4121-A10D-FBEE455B0B79}" type="presParOf" srcId="{B04DC14A-C13A-4C97-A907-F64DA16B592C}" destId="{E9446370-CAFB-4C54-891B-2A26BF243DE9}" srcOrd="2" destOrd="0" presId="urn:microsoft.com/office/officeart/2008/layout/VerticalCurvedList"/>
    <dgm:cxn modelId="{65D8B66C-E683-4FEA-B884-A8C7F09843F9}" type="presParOf" srcId="{E9446370-CAFB-4C54-891B-2A26BF243DE9}" destId="{D81427C6-D47A-4031-AFAE-2E7BDAA84524}" srcOrd="0" destOrd="0" presId="urn:microsoft.com/office/officeart/2008/layout/VerticalCurvedList"/>
    <dgm:cxn modelId="{79C56414-2796-4942-899C-D0B4C9ECF2E0}" type="presParOf" srcId="{B04DC14A-C13A-4C97-A907-F64DA16B592C}" destId="{C15D6D2B-C94C-41D2-BA5F-BB31625C915D}" srcOrd="3" destOrd="0" presId="urn:microsoft.com/office/officeart/2008/layout/VerticalCurvedList"/>
    <dgm:cxn modelId="{EE385A8E-4F64-499E-B9DD-CEC05C559C32}" type="presParOf" srcId="{B04DC14A-C13A-4C97-A907-F64DA16B592C}" destId="{82BBF7AC-DEFB-4595-B7F2-A8CD4CB2816D}" srcOrd="4" destOrd="0" presId="urn:microsoft.com/office/officeart/2008/layout/VerticalCurvedList"/>
    <dgm:cxn modelId="{7E20622C-2E06-4641-80F9-2F07E5004E27}" type="presParOf" srcId="{82BBF7AC-DEFB-4595-B7F2-A8CD4CB2816D}" destId="{D28A4E24-CC52-4551-97F9-B5BD18CDFA9B}" srcOrd="0" destOrd="0" presId="urn:microsoft.com/office/officeart/2008/layout/VerticalCurvedList"/>
    <dgm:cxn modelId="{12C209AB-A697-4C9D-9799-3D992D519B2D}" type="presParOf" srcId="{B04DC14A-C13A-4C97-A907-F64DA16B592C}" destId="{23FF084D-E2ED-40A9-A987-46C64544058B}" srcOrd="5" destOrd="0" presId="urn:microsoft.com/office/officeart/2008/layout/VerticalCurvedList"/>
    <dgm:cxn modelId="{9314555C-0D9F-4E70-AF69-FE027FEC4338}" type="presParOf" srcId="{B04DC14A-C13A-4C97-A907-F64DA16B592C}" destId="{47597C52-126C-4D4B-8D22-81589C128E34}" srcOrd="6" destOrd="0" presId="urn:microsoft.com/office/officeart/2008/layout/VerticalCurvedList"/>
    <dgm:cxn modelId="{D6483D86-3808-411A-A5C1-B8AE1166B69A}" type="presParOf" srcId="{47597C52-126C-4D4B-8D22-81589C128E34}" destId="{D9756B30-E476-4EFE-96C1-AC2294A6DD0D}" srcOrd="0" destOrd="0" presId="urn:microsoft.com/office/officeart/2008/layout/VerticalCurvedList"/>
    <dgm:cxn modelId="{C1949ABE-2A29-4E07-861D-08DB4C807FB1}" type="presParOf" srcId="{B04DC14A-C13A-4C97-A907-F64DA16B592C}" destId="{F2EC5B93-1265-4C9E-AAC7-DE8E9ADD4B5D}" srcOrd="7" destOrd="0" presId="urn:microsoft.com/office/officeart/2008/layout/VerticalCurvedList"/>
    <dgm:cxn modelId="{8EDFB4FF-A266-4B3A-842D-0C36935FFCDB}" type="presParOf" srcId="{B04DC14A-C13A-4C97-A907-F64DA16B592C}" destId="{D61431A9-1976-45F8-989C-FE77B3290E3F}" srcOrd="8" destOrd="0" presId="urn:microsoft.com/office/officeart/2008/layout/VerticalCurvedList"/>
    <dgm:cxn modelId="{2206C182-A42E-430C-B4F0-57BFEE0639B9}" type="presParOf" srcId="{D61431A9-1976-45F8-989C-FE77B3290E3F}" destId="{3B2B7ADA-E0E7-4138-9191-1CDC27F4437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574646-8828-4986-9B13-4CE311C3FBB0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BF4DC-952A-420E-80F2-5EB50D7B2A1E}">
      <dgm:prSet phldrT="[Text]"/>
      <dgm:spPr>
        <a:solidFill>
          <a:srgbClr val="ED1C24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Tòa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án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dân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02B66C-4DC2-4179-8047-EA585D6717F5}" cxnId="{0225594C-048B-4C79-A9A3-C3623E3C66A8}" type="parTrans">
      <dgm:prSet/>
      <dgm:spPr/>
      <dgm:t>
        <a:bodyPr/>
        <a:lstStyle/>
        <a:p>
          <a:endParaRPr lang="en-US"/>
        </a:p>
      </dgm:t>
    </dgm:pt>
    <dgm:pt modelId="{97DFC2DD-DC3F-435B-9FF9-DC3BB42D9854}" cxnId="{0225594C-048B-4C79-A9A3-C3623E3C66A8}" type="sibTrans">
      <dgm:prSet/>
      <dgm:spPr/>
      <dgm:t>
        <a:bodyPr/>
        <a:lstStyle/>
        <a:p>
          <a:endParaRPr lang="en-US"/>
        </a:p>
      </dgm:t>
    </dgm:pt>
    <dgm:pt modelId="{39DF1FF1-4E6B-4375-AEB0-361A107801F7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gm:spPr>
      <dgm:t>
        <a:bodyPr/>
        <a:lstStyle/>
        <a:p>
          <a:pPr algn="l"/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Chức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xét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xử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l"/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Thẩm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tư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pháp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5E1BED-9DD9-4561-B76D-3402FDC03325}" cxnId="{1930AED7-D4B4-4E7A-AC43-29C60BEC8046}" type="parTrans">
      <dgm:prSet/>
      <dgm:spPr/>
      <dgm:t>
        <a:bodyPr/>
        <a:lstStyle/>
        <a:p>
          <a:endParaRPr lang="en-US"/>
        </a:p>
      </dgm:t>
    </dgm:pt>
    <dgm:pt modelId="{BB5B996F-AF8C-4058-9616-8930C436CD3B}" cxnId="{1930AED7-D4B4-4E7A-AC43-29C60BEC8046}" type="sibTrans">
      <dgm:prSet/>
      <dgm:spPr/>
      <dgm:t>
        <a:bodyPr/>
        <a:lstStyle/>
        <a:p>
          <a:endParaRPr lang="en-US"/>
        </a:p>
      </dgm:t>
    </dgm:pt>
    <dgm:pt modelId="{2F3EA7FE-1A51-40E5-A516-AEA0C85470F2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  <dgm:t>
        <a:bodyPr/>
        <a:lstStyle/>
        <a:p>
          <a:pPr algn="l"/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Nhiệm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 algn="l"/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-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Bảo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vệ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công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lý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, </a:t>
          </a:r>
        </a:p>
        <a:p>
          <a:pPr algn="l"/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-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Bảo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vệ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quyền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con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người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,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quyền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công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dân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, </a:t>
          </a:r>
        </a:p>
        <a:p>
          <a:pPr algn="l"/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-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Bảo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vệ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chế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độ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XHCN, </a:t>
          </a:r>
        </a:p>
        <a:p>
          <a:pPr algn="l"/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-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Bảo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vệ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lợi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ích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của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nhà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nước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,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quyền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và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lợi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ích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hợp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pháp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của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tổ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chức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,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cá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nhân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.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13ED3B-60D2-4027-A05A-EB2713018ACC}" cxnId="{9CC90B68-F02C-435B-A117-C397CCC11D15}" type="parTrans">
      <dgm:prSet/>
      <dgm:spPr/>
      <dgm:t>
        <a:bodyPr/>
        <a:lstStyle/>
        <a:p>
          <a:endParaRPr lang="en-US"/>
        </a:p>
      </dgm:t>
    </dgm:pt>
    <dgm:pt modelId="{7E7FC866-0FF4-4C74-9A91-2030F0812AD6}" cxnId="{9CC90B68-F02C-435B-A117-C397CCC11D15}" type="sibTrans">
      <dgm:prSet/>
      <dgm:spPr/>
      <dgm:t>
        <a:bodyPr/>
        <a:lstStyle/>
        <a:p>
          <a:endParaRPr lang="en-US"/>
        </a:p>
      </dgm:t>
    </dgm:pt>
    <dgm:pt modelId="{F907C680-5BBF-40DF-A3FD-4D781EAA53F8}" type="pres">
      <dgm:prSet presAssocID="{B1574646-8828-4986-9B13-4CE311C3FBB0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116FFC7-23A8-47D7-A67E-A98B8E443588}" type="pres">
      <dgm:prSet presAssocID="{218BF4DC-952A-420E-80F2-5EB50D7B2A1E}" presName="root" presStyleCnt="0">
        <dgm:presLayoutVars>
          <dgm:chMax/>
          <dgm:chPref val="4"/>
        </dgm:presLayoutVars>
      </dgm:prSet>
      <dgm:spPr/>
    </dgm:pt>
    <dgm:pt modelId="{FD7783B9-749B-4F4D-AC77-6F35E00B7F87}" type="pres">
      <dgm:prSet presAssocID="{218BF4DC-952A-420E-80F2-5EB50D7B2A1E}" presName="rootComposite" presStyleCnt="0">
        <dgm:presLayoutVars/>
      </dgm:prSet>
      <dgm:spPr/>
    </dgm:pt>
    <dgm:pt modelId="{6B457D92-0811-48A4-A992-042860495D8A}" type="pres">
      <dgm:prSet presAssocID="{218BF4DC-952A-420E-80F2-5EB50D7B2A1E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D197DADF-BEED-49EF-9FA8-FC30C28895F5}" type="pres">
      <dgm:prSet presAssocID="{218BF4DC-952A-420E-80F2-5EB50D7B2A1E}" presName="childShape" presStyleCnt="0">
        <dgm:presLayoutVars>
          <dgm:chMax val="0"/>
          <dgm:chPref val="0"/>
        </dgm:presLayoutVars>
      </dgm:prSet>
      <dgm:spPr/>
    </dgm:pt>
    <dgm:pt modelId="{E72CB04C-B90C-4611-AEE9-6C36BAAE30CE}" type="pres">
      <dgm:prSet presAssocID="{39DF1FF1-4E6B-4375-AEB0-361A107801F7}" presName="childComposite" presStyleCnt="0">
        <dgm:presLayoutVars>
          <dgm:chMax val="0"/>
          <dgm:chPref val="0"/>
        </dgm:presLayoutVars>
      </dgm:prSet>
      <dgm:spPr/>
    </dgm:pt>
    <dgm:pt modelId="{823F191C-0C59-4606-8EFA-36A3DBCBA4A4}" type="pres">
      <dgm:prSet presAssocID="{39DF1FF1-4E6B-4375-AEB0-361A107801F7}" presName="Image" presStyleLbl="node1" presStyleIdx="0" presStyleCnt="2"/>
      <dgm:spPr>
        <a:solidFill>
          <a:srgbClr val="ED1C24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A4740DCB-A33C-4EAA-9835-08F2EAEE1F2F}" type="pres">
      <dgm:prSet presAssocID="{39DF1FF1-4E6B-4375-AEB0-361A107801F7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E71958-0A12-4BF6-8124-FD5A160C3848}" type="pres">
      <dgm:prSet presAssocID="{2F3EA7FE-1A51-40E5-A516-AEA0C85470F2}" presName="childComposite" presStyleCnt="0">
        <dgm:presLayoutVars>
          <dgm:chMax val="0"/>
          <dgm:chPref val="0"/>
        </dgm:presLayoutVars>
      </dgm:prSet>
      <dgm:spPr/>
    </dgm:pt>
    <dgm:pt modelId="{83E817AE-662B-492E-942A-DFAAE288E1CF}" type="pres">
      <dgm:prSet presAssocID="{2F3EA7FE-1A51-40E5-A516-AEA0C85470F2}" presName="Image" presStyleLbl="node1" presStyleIdx="1" presStyleCnt="2" custScaleY="181594"/>
      <dgm:spPr>
        <a:solidFill>
          <a:srgbClr val="ED1C24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gm:spPr>
    </dgm:pt>
    <dgm:pt modelId="{E1C74AD1-3AAB-46AB-99B8-7208457FF394}" type="pres">
      <dgm:prSet presAssocID="{2F3EA7FE-1A51-40E5-A516-AEA0C85470F2}" presName="childText" presStyleLbl="lnNode1" presStyleIdx="1" presStyleCnt="2" custScaleY="18159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30AED7-D4B4-4E7A-AC43-29C60BEC8046}" srcId="{218BF4DC-952A-420E-80F2-5EB50D7B2A1E}" destId="{39DF1FF1-4E6B-4375-AEB0-361A107801F7}" srcOrd="0" destOrd="0" parTransId="{955E1BED-9DD9-4561-B76D-3402FDC03325}" sibTransId="{BB5B996F-AF8C-4058-9616-8930C436CD3B}"/>
    <dgm:cxn modelId="{10EC06FD-EBE0-4B54-98D8-9168AD41F8A7}" type="presOf" srcId="{B1574646-8828-4986-9B13-4CE311C3FBB0}" destId="{F907C680-5BBF-40DF-A3FD-4D781EAA53F8}" srcOrd="0" destOrd="0" presId="urn:microsoft.com/office/officeart/2008/layout/PictureAccentList"/>
    <dgm:cxn modelId="{D422DB11-1E83-44D4-8148-F8926CCAECEB}" type="presOf" srcId="{218BF4DC-952A-420E-80F2-5EB50D7B2A1E}" destId="{6B457D92-0811-48A4-A992-042860495D8A}" srcOrd="0" destOrd="0" presId="urn:microsoft.com/office/officeart/2008/layout/PictureAccentList"/>
    <dgm:cxn modelId="{0A9AE69D-E984-403C-A325-92779302797F}" type="presOf" srcId="{2F3EA7FE-1A51-40E5-A516-AEA0C85470F2}" destId="{E1C74AD1-3AAB-46AB-99B8-7208457FF394}" srcOrd="0" destOrd="0" presId="urn:microsoft.com/office/officeart/2008/layout/PictureAccentList"/>
    <dgm:cxn modelId="{95FB68EF-D63B-4B87-AABD-390031B0F374}" type="presOf" srcId="{39DF1FF1-4E6B-4375-AEB0-361A107801F7}" destId="{A4740DCB-A33C-4EAA-9835-08F2EAEE1F2F}" srcOrd="0" destOrd="0" presId="urn:microsoft.com/office/officeart/2008/layout/PictureAccentList"/>
    <dgm:cxn modelId="{9CC90B68-F02C-435B-A117-C397CCC11D15}" srcId="{218BF4DC-952A-420E-80F2-5EB50D7B2A1E}" destId="{2F3EA7FE-1A51-40E5-A516-AEA0C85470F2}" srcOrd="1" destOrd="0" parTransId="{D713ED3B-60D2-4027-A05A-EB2713018ACC}" sibTransId="{7E7FC866-0FF4-4C74-9A91-2030F0812AD6}"/>
    <dgm:cxn modelId="{0225594C-048B-4C79-A9A3-C3623E3C66A8}" srcId="{B1574646-8828-4986-9B13-4CE311C3FBB0}" destId="{218BF4DC-952A-420E-80F2-5EB50D7B2A1E}" srcOrd="0" destOrd="0" parTransId="{0502B66C-4DC2-4179-8047-EA585D6717F5}" sibTransId="{97DFC2DD-DC3F-435B-9FF9-DC3BB42D9854}"/>
    <dgm:cxn modelId="{72FC5982-E543-4495-AA11-4FD63D197873}" type="presParOf" srcId="{F907C680-5BBF-40DF-A3FD-4D781EAA53F8}" destId="{7116FFC7-23A8-47D7-A67E-A98B8E443588}" srcOrd="0" destOrd="0" presId="urn:microsoft.com/office/officeart/2008/layout/PictureAccentList"/>
    <dgm:cxn modelId="{223230B6-7DA1-4777-98A9-04B80EC8A36E}" type="presParOf" srcId="{7116FFC7-23A8-47D7-A67E-A98B8E443588}" destId="{FD7783B9-749B-4F4D-AC77-6F35E00B7F87}" srcOrd="0" destOrd="0" presId="urn:microsoft.com/office/officeart/2008/layout/PictureAccentList"/>
    <dgm:cxn modelId="{F17B4D3A-B5A8-465F-A017-82501D3DBF1F}" type="presParOf" srcId="{FD7783B9-749B-4F4D-AC77-6F35E00B7F87}" destId="{6B457D92-0811-48A4-A992-042860495D8A}" srcOrd="0" destOrd="0" presId="urn:microsoft.com/office/officeart/2008/layout/PictureAccentList"/>
    <dgm:cxn modelId="{E9B099E7-0BD0-473D-B08E-673115DB2150}" type="presParOf" srcId="{7116FFC7-23A8-47D7-A67E-A98B8E443588}" destId="{D197DADF-BEED-49EF-9FA8-FC30C28895F5}" srcOrd="1" destOrd="0" presId="urn:microsoft.com/office/officeart/2008/layout/PictureAccentList"/>
    <dgm:cxn modelId="{E8CD97B1-5A91-4349-8C27-15322CD45A7D}" type="presParOf" srcId="{D197DADF-BEED-49EF-9FA8-FC30C28895F5}" destId="{E72CB04C-B90C-4611-AEE9-6C36BAAE30CE}" srcOrd="0" destOrd="0" presId="urn:microsoft.com/office/officeart/2008/layout/PictureAccentList"/>
    <dgm:cxn modelId="{9C313ABF-34EB-44D4-927F-979198AF23B7}" type="presParOf" srcId="{E72CB04C-B90C-4611-AEE9-6C36BAAE30CE}" destId="{823F191C-0C59-4606-8EFA-36A3DBCBA4A4}" srcOrd="0" destOrd="0" presId="urn:microsoft.com/office/officeart/2008/layout/PictureAccentList"/>
    <dgm:cxn modelId="{6A63AAC7-C291-4349-A478-48BC99EB1837}" type="presParOf" srcId="{E72CB04C-B90C-4611-AEE9-6C36BAAE30CE}" destId="{A4740DCB-A33C-4EAA-9835-08F2EAEE1F2F}" srcOrd="1" destOrd="0" presId="urn:microsoft.com/office/officeart/2008/layout/PictureAccentList"/>
    <dgm:cxn modelId="{B6F443BE-F9A0-4E12-95F9-EE0703AAFC99}" type="presParOf" srcId="{D197DADF-BEED-49EF-9FA8-FC30C28895F5}" destId="{36E71958-0A12-4BF6-8124-FD5A160C3848}" srcOrd="1" destOrd="0" presId="urn:microsoft.com/office/officeart/2008/layout/PictureAccentList"/>
    <dgm:cxn modelId="{05B0F5A6-ED87-4E65-B385-DAFC3BB07B3B}" type="presParOf" srcId="{36E71958-0A12-4BF6-8124-FD5A160C3848}" destId="{83E817AE-662B-492E-942A-DFAAE288E1CF}" srcOrd="0" destOrd="0" presId="urn:microsoft.com/office/officeart/2008/layout/PictureAccentList"/>
    <dgm:cxn modelId="{2329FD8F-A85A-42F9-A931-E03C3152E63A}" type="presParOf" srcId="{36E71958-0A12-4BF6-8124-FD5A160C3848}" destId="{E1C74AD1-3AAB-46AB-99B8-7208457FF394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574646-8828-4986-9B13-4CE311C3FBB0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8BF4DC-952A-420E-80F2-5EB50D7B2A1E}">
      <dgm:prSet phldrT="[Text]"/>
      <dgm:spPr>
        <a:solidFill>
          <a:srgbClr val="FFB014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Viện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kiểm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sát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dân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02B66C-4DC2-4179-8047-EA585D6717F5}" cxnId="{0225594C-048B-4C79-A9A3-C3623E3C66A8}" type="parTrans">
      <dgm:prSet/>
      <dgm:spPr/>
      <dgm:t>
        <a:bodyPr/>
        <a:lstStyle/>
        <a:p>
          <a:endParaRPr lang="en-US"/>
        </a:p>
      </dgm:t>
    </dgm:pt>
    <dgm:pt modelId="{97DFC2DD-DC3F-435B-9FF9-DC3BB42D9854}" cxnId="{0225594C-048B-4C79-A9A3-C3623E3C66A8}" type="sibTrans">
      <dgm:prSet/>
      <dgm:spPr/>
      <dgm:t>
        <a:bodyPr/>
        <a:lstStyle/>
        <a:p>
          <a:endParaRPr lang="en-US"/>
        </a:p>
      </dgm:t>
    </dgm:pt>
    <dgm:pt modelId="{39DF1FF1-4E6B-4375-AEB0-361A107801F7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algn="l"/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Chức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tố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kiểm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sát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hoạt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động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tư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pháp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l"/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Thẩm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tư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pháp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5E1BED-9DD9-4561-B76D-3402FDC03325}" cxnId="{1930AED7-D4B4-4E7A-AC43-29C60BEC8046}" type="parTrans">
      <dgm:prSet/>
      <dgm:spPr/>
      <dgm:t>
        <a:bodyPr/>
        <a:lstStyle/>
        <a:p>
          <a:endParaRPr lang="en-US"/>
        </a:p>
      </dgm:t>
    </dgm:pt>
    <dgm:pt modelId="{BB5B996F-AF8C-4058-9616-8930C436CD3B}" cxnId="{1930AED7-D4B4-4E7A-AC43-29C60BEC8046}" type="sibTrans">
      <dgm:prSet/>
      <dgm:spPr/>
      <dgm:t>
        <a:bodyPr/>
        <a:lstStyle/>
        <a:p>
          <a:endParaRPr lang="en-US"/>
        </a:p>
      </dgm:t>
    </dgm:pt>
    <dgm:pt modelId="{2F3EA7FE-1A51-40E5-A516-AEA0C85470F2}">
      <dgm:prSet phldrT="[Text]" custT="1"/>
      <dgm:spPr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/>
        <a:lstStyle/>
        <a:p>
          <a:pPr algn="l"/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Nhiệm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</a:p>
        <a:p>
          <a:pPr algn="l"/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-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Bảo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vệ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vi-VN" sz="2000" dirty="0">
              <a:latin typeface="Arial" panose="020B0604020202020204" pitchFamily="34" charset="0"/>
              <a:cs typeface="Arial" panose="020B0604020202020204" pitchFamily="34" charset="0"/>
            </a:rPr>
            <a:t>pháp luật, 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l"/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vi-VN" sz="2000" dirty="0">
              <a:latin typeface="Arial" panose="020B0604020202020204" pitchFamily="34" charset="0"/>
              <a:cs typeface="Arial" panose="020B0604020202020204" pitchFamily="34" charset="0"/>
            </a:rPr>
            <a:t>Bảo vệ quyền con người, quyền công dân, 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l"/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vi-VN" sz="2000" dirty="0">
              <a:latin typeface="Arial" panose="020B0604020202020204" pitchFamily="34" charset="0"/>
              <a:cs typeface="Arial" panose="020B0604020202020204" pitchFamily="34" charset="0"/>
            </a:rPr>
            <a:t>Bảo vệ chế độ xã hội chủ nghĩa,</a:t>
          </a:r>
          <a:r>
            <a:rPr lang="vi-VN" sz="2000" b="1" i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2000" b="1" i="1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algn="l"/>
          <a:r>
            <a:rPr lang="en-US" sz="2000" b="1" i="1" dirty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vi-VN" sz="2000" dirty="0">
              <a:latin typeface="Arial" panose="020B0604020202020204" pitchFamily="34" charset="0"/>
              <a:cs typeface="Arial" panose="020B0604020202020204" pitchFamily="34" charset="0"/>
            </a:rPr>
            <a:t>Bảo vệ lợi ích của Nhà nước, quyền và lợi ích hợp pháp của tổ chức, cá nhân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13ED3B-60D2-4027-A05A-EB2713018ACC}" cxnId="{9CC90B68-F02C-435B-A117-C397CCC11D15}" type="parTrans">
      <dgm:prSet/>
      <dgm:spPr/>
      <dgm:t>
        <a:bodyPr/>
        <a:lstStyle/>
        <a:p>
          <a:endParaRPr lang="en-US"/>
        </a:p>
      </dgm:t>
    </dgm:pt>
    <dgm:pt modelId="{7E7FC866-0FF4-4C74-9A91-2030F0812AD6}" cxnId="{9CC90B68-F02C-435B-A117-C397CCC11D15}" type="sibTrans">
      <dgm:prSet/>
      <dgm:spPr/>
      <dgm:t>
        <a:bodyPr/>
        <a:lstStyle/>
        <a:p>
          <a:endParaRPr lang="en-US"/>
        </a:p>
      </dgm:t>
    </dgm:pt>
    <dgm:pt modelId="{F907C680-5BBF-40DF-A3FD-4D781EAA53F8}" type="pres">
      <dgm:prSet presAssocID="{B1574646-8828-4986-9B13-4CE311C3FBB0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116FFC7-23A8-47D7-A67E-A98B8E443588}" type="pres">
      <dgm:prSet presAssocID="{218BF4DC-952A-420E-80F2-5EB50D7B2A1E}" presName="root" presStyleCnt="0">
        <dgm:presLayoutVars>
          <dgm:chMax/>
          <dgm:chPref val="4"/>
        </dgm:presLayoutVars>
      </dgm:prSet>
      <dgm:spPr/>
    </dgm:pt>
    <dgm:pt modelId="{FD7783B9-749B-4F4D-AC77-6F35E00B7F87}" type="pres">
      <dgm:prSet presAssocID="{218BF4DC-952A-420E-80F2-5EB50D7B2A1E}" presName="rootComposite" presStyleCnt="0">
        <dgm:presLayoutVars/>
      </dgm:prSet>
      <dgm:spPr/>
    </dgm:pt>
    <dgm:pt modelId="{6B457D92-0811-48A4-A992-042860495D8A}" type="pres">
      <dgm:prSet presAssocID="{218BF4DC-952A-420E-80F2-5EB50D7B2A1E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en-US"/>
        </a:p>
      </dgm:t>
    </dgm:pt>
    <dgm:pt modelId="{D197DADF-BEED-49EF-9FA8-FC30C28895F5}" type="pres">
      <dgm:prSet presAssocID="{218BF4DC-952A-420E-80F2-5EB50D7B2A1E}" presName="childShape" presStyleCnt="0">
        <dgm:presLayoutVars>
          <dgm:chMax val="0"/>
          <dgm:chPref val="0"/>
        </dgm:presLayoutVars>
      </dgm:prSet>
      <dgm:spPr/>
    </dgm:pt>
    <dgm:pt modelId="{E72CB04C-B90C-4611-AEE9-6C36BAAE30CE}" type="pres">
      <dgm:prSet presAssocID="{39DF1FF1-4E6B-4375-AEB0-361A107801F7}" presName="childComposite" presStyleCnt="0">
        <dgm:presLayoutVars>
          <dgm:chMax val="0"/>
          <dgm:chPref val="0"/>
        </dgm:presLayoutVars>
      </dgm:prSet>
      <dgm:spPr/>
    </dgm:pt>
    <dgm:pt modelId="{823F191C-0C59-4606-8EFA-36A3DBCBA4A4}" type="pres">
      <dgm:prSet presAssocID="{39DF1FF1-4E6B-4375-AEB0-361A107801F7}" presName="Image" presStyleLbl="node1" presStyleIdx="0" presStyleCnt="2"/>
      <dgm:spPr>
        <a:solidFill>
          <a:srgbClr val="FFB014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A4740DCB-A33C-4EAA-9835-08F2EAEE1F2F}" type="pres">
      <dgm:prSet presAssocID="{39DF1FF1-4E6B-4375-AEB0-361A107801F7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E71958-0A12-4BF6-8124-FD5A160C3848}" type="pres">
      <dgm:prSet presAssocID="{2F3EA7FE-1A51-40E5-A516-AEA0C85470F2}" presName="childComposite" presStyleCnt="0">
        <dgm:presLayoutVars>
          <dgm:chMax val="0"/>
          <dgm:chPref val="0"/>
        </dgm:presLayoutVars>
      </dgm:prSet>
      <dgm:spPr/>
    </dgm:pt>
    <dgm:pt modelId="{83E817AE-662B-492E-942A-DFAAE288E1CF}" type="pres">
      <dgm:prSet presAssocID="{2F3EA7FE-1A51-40E5-A516-AEA0C85470F2}" presName="Image" presStyleLbl="node1" presStyleIdx="1" presStyleCnt="2" custScaleY="181594"/>
      <dgm:spPr>
        <a:solidFill>
          <a:srgbClr val="FFB014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</dgm:pt>
    <dgm:pt modelId="{E1C74AD1-3AAB-46AB-99B8-7208457FF394}" type="pres">
      <dgm:prSet presAssocID="{2F3EA7FE-1A51-40E5-A516-AEA0C85470F2}" presName="childText" presStyleLbl="lnNode1" presStyleIdx="1" presStyleCnt="2" custScaleY="1944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30AED7-D4B4-4E7A-AC43-29C60BEC8046}" srcId="{218BF4DC-952A-420E-80F2-5EB50D7B2A1E}" destId="{39DF1FF1-4E6B-4375-AEB0-361A107801F7}" srcOrd="0" destOrd="0" parTransId="{955E1BED-9DD9-4561-B76D-3402FDC03325}" sibTransId="{BB5B996F-AF8C-4058-9616-8930C436CD3B}"/>
    <dgm:cxn modelId="{552D5AD0-789E-45EA-8A8F-DDEC5A54382D}" type="presOf" srcId="{39DF1FF1-4E6B-4375-AEB0-361A107801F7}" destId="{A4740DCB-A33C-4EAA-9835-08F2EAEE1F2F}" srcOrd="0" destOrd="0" presId="urn:microsoft.com/office/officeart/2008/layout/PictureAccentList"/>
    <dgm:cxn modelId="{4628B0FF-3D66-48B2-9073-21E0F362C002}" type="presOf" srcId="{B1574646-8828-4986-9B13-4CE311C3FBB0}" destId="{F907C680-5BBF-40DF-A3FD-4D781EAA53F8}" srcOrd="0" destOrd="0" presId="urn:microsoft.com/office/officeart/2008/layout/PictureAccentList"/>
    <dgm:cxn modelId="{0225594C-048B-4C79-A9A3-C3623E3C66A8}" srcId="{B1574646-8828-4986-9B13-4CE311C3FBB0}" destId="{218BF4DC-952A-420E-80F2-5EB50D7B2A1E}" srcOrd="0" destOrd="0" parTransId="{0502B66C-4DC2-4179-8047-EA585D6717F5}" sibTransId="{97DFC2DD-DC3F-435B-9FF9-DC3BB42D9854}"/>
    <dgm:cxn modelId="{9CC90B68-F02C-435B-A117-C397CCC11D15}" srcId="{218BF4DC-952A-420E-80F2-5EB50D7B2A1E}" destId="{2F3EA7FE-1A51-40E5-A516-AEA0C85470F2}" srcOrd="1" destOrd="0" parTransId="{D713ED3B-60D2-4027-A05A-EB2713018ACC}" sibTransId="{7E7FC866-0FF4-4C74-9A91-2030F0812AD6}"/>
    <dgm:cxn modelId="{02D21849-AF8D-46A5-9D1C-CD5A7BF96357}" type="presOf" srcId="{2F3EA7FE-1A51-40E5-A516-AEA0C85470F2}" destId="{E1C74AD1-3AAB-46AB-99B8-7208457FF394}" srcOrd="0" destOrd="0" presId="urn:microsoft.com/office/officeart/2008/layout/PictureAccentList"/>
    <dgm:cxn modelId="{50368989-79CD-4475-A1FB-A41CAF98DE6F}" type="presOf" srcId="{218BF4DC-952A-420E-80F2-5EB50D7B2A1E}" destId="{6B457D92-0811-48A4-A992-042860495D8A}" srcOrd="0" destOrd="0" presId="urn:microsoft.com/office/officeart/2008/layout/PictureAccentList"/>
    <dgm:cxn modelId="{DAD9CB3D-F11B-4EA4-B562-5C9FAF727F63}" type="presParOf" srcId="{F907C680-5BBF-40DF-A3FD-4D781EAA53F8}" destId="{7116FFC7-23A8-47D7-A67E-A98B8E443588}" srcOrd="0" destOrd="0" presId="urn:microsoft.com/office/officeart/2008/layout/PictureAccentList"/>
    <dgm:cxn modelId="{3DCEDAFF-2DCD-44F6-BE22-9DECBE5C940F}" type="presParOf" srcId="{7116FFC7-23A8-47D7-A67E-A98B8E443588}" destId="{FD7783B9-749B-4F4D-AC77-6F35E00B7F87}" srcOrd="0" destOrd="0" presId="urn:microsoft.com/office/officeart/2008/layout/PictureAccentList"/>
    <dgm:cxn modelId="{A00CCD31-090B-4788-9E8B-FF7AA7DA5075}" type="presParOf" srcId="{FD7783B9-749B-4F4D-AC77-6F35E00B7F87}" destId="{6B457D92-0811-48A4-A992-042860495D8A}" srcOrd="0" destOrd="0" presId="urn:microsoft.com/office/officeart/2008/layout/PictureAccentList"/>
    <dgm:cxn modelId="{87C97557-404B-4691-868E-7663A399C450}" type="presParOf" srcId="{7116FFC7-23A8-47D7-A67E-A98B8E443588}" destId="{D197DADF-BEED-49EF-9FA8-FC30C28895F5}" srcOrd="1" destOrd="0" presId="urn:microsoft.com/office/officeart/2008/layout/PictureAccentList"/>
    <dgm:cxn modelId="{78B85930-C98B-42AD-877F-74B832B089B4}" type="presParOf" srcId="{D197DADF-BEED-49EF-9FA8-FC30C28895F5}" destId="{E72CB04C-B90C-4611-AEE9-6C36BAAE30CE}" srcOrd="0" destOrd="0" presId="urn:microsoft.com/office/officeart/2008/layout/PictureAccentList"/>
    <dgm:cxn modelId="{82A9E7E0-B671-42C9-8C12-0D3B4CA38E02}" type="presParOf" srcId="{E72CB04C-B90C-4611-AEE9-6C36BAAE30CE}" destId="{823F191C-0C59-4606-8EFA-36A3DBCBA4A4}" srcOrd="0" destOrd="0" presId="urn:microsoft.com/office/officeart/2008/layout/PictureAccentList"/>
    <dgm:cxn modelId="{B802448A-B76B-4FF0-A280-98DF02AAD683}" type="presParOf" srcId="{E72CB04C-B90C-4611-AEE9-6C36BAAE30CE}" destId="{A4740DCB-A33C-4EAA-9835-08F2EAEE1F2F}" srcOrd="1" destOrd="0" presId="urn:microsoft.com/office/officeart/2008/layout/PictureAccentList"/>
    <dgm:cxn modelId="{448A0DD8-63EF-402C-89E6-3093D34D4B26}" type="presParOf" srcId="{D197DADF-BEED-49EF-9FA8-FC30C28895F5}" destId="{36E71958-0A12-4BF6-8124-FD5A160C3848}" srcOrd="1" destOrd="0" presId="urn:microsoft.com/office/officeart/2008/layout/PictureAccentList"/>
    <dgm:cxn modelId="{2E600312-17DA-496B-92CB-5867A9EE5446}" type="presParOf" srcId="{36E71958-0A12-4BF6-8124-FD5A160C3848}" destId="{83E817AE-662B-492E-942A-DFAAE288E1CF}" srcOrd="0" destOrd="0" presId="urn:microsoft.com/office/officeart/2008/layout/PictureAccentList"/>
    <dgm:cxn modelId="{34A82284-3380-4F84-A140-2A543B0726BF}" type="presParOf" srcId="{36E71958-0A12-4BF6-8124-FD5A160C3848}" destId="{E1C74AD1-3AAB-46AB-99B8-7208457FF394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119E5F-15E7-4221-ACFF-391CEFC79B1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FA9353-3E7C-4FE2-A9C8-41BC4183E7C7}">
      <dgm:prSet phldrT="[Text]" custT="1"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r>
            <a:rPr lang="en-US" sz="2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Chính</a:t>
          </a:r>
          <a:r>
            <a: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phương</a:t>
          </a:r>
          <a:endParaRPr lang="en-US" sz="2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50FCAB3-A2C5-4852-83F7-0184076719C2}" cxnId="{C3D35D72-ADAE-43FE-B1EB-12F1F4A4AE42}" type="parTrans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49A4404-15B7-4B94-9546-1B5C2CE11DD9}" cxnId="{C3D35D72-ADAE-43FE-B1EB-12F1F4A4AE42}" type="sibTrans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1D9C367-440A-40A7-80A1-35E928E640EF}">
      <dgm:prSet phldrT="[Text]" custT="1"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HĐND</a:t>
          </a:r>
        </a:p>
      </dgm:t>
    </dgm:pt>
    <dgm:pt modelId="{5B187D8B-D988-4C28-B61B-CA2EBF8A77A7}" cxnId="{79663C17-D1D2-4A81-9A8A-0B07D65ACEB7}" type="parTrans">
      <dgm:prSet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2DD7EF6-CA63-498C-83DC-3CE1AD72CCA5}" cxnId="{79663C17-D1D2-4A81-9A8A-0B07D65ACEB7}" type="sibTrans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1DAB08-0F0B-4143-A5E9-533C18E009E5}">
      <dgm:prSet phldrT="[Text]" custT="1"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r>
            <a: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UBND</a:t>
          </a:r>
          <a:endParaRPr lang="en-US" sz="2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FDC2CB4-646E-48CE-9FAC-8EEEC1C04F3C}" cxnId="{47AE331C-A7E1-420E-AE3B-7A459D2969CC}" type="parTrans">
      <dgm:prSet/>
      <dgm:spPr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81FAF36-A7E9-425E-91AE-CE621BF3A080}" cxnId="{47AE331C-A7E1-420E-AE3B-7A459D2969CC}" type="sibTrans">
      <dgm:prSet/>
      <dgm:spPr/>
      <dgm:t>
        <a:bodyPr/>
        <a:lstStyle/>
        <a:p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CA51238-E231-4ED3-9748-E677CCEE0EEF}" type="pres">
      <dgm:prSet presAssocID="{C9119E5F-15E7-4221-ACFF-391CEFC79B1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ACA673C-E726-41F6-BF1E-CEB2D9F210AC}" type="pres">
      <dgm:prSet presAssocID="{52FA9353-3E7C-4FE2-A9C8-41BC4183E7C7}" presName="hierRoot1" presStyleCnt="0"/>
      <dgm:spPr/>
    </dgm:pt>
    <dgm:pt modelId="{5B9150F1-7DF1-48B2-9E1E-4A42E201AA36}" type="pres">
      <dgm:prSet presAssocID="{52FA9353-3E7C-4FE2-A9C8-41BC4183E7C7}" presName="composite" presStyleCnt="0"/>
      <dgm:spPr/>
    </dgm:pt>
    <dgm:pt modelId="{25A4D6BB-0F3C-451E-AD57-A7668FE6220D}" type="pres">
      <dgm:prSet presAssocID="{52FA9353-3E7C-4FE2-A9C8-41BC4183E7C7}" presName="background" presStyleLbl="node0" presStyleIdx="0" presStyleCnt="1"/>
      <dgm:spPr>
        <a:solidFill>
          <a:srgbClr val="0066B3"/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</dgm:pt>
    <dgm:pt modelId="{E2BA12DA-1388-475E-B87A-31DDA988984D}" type="pres">
      <dgm:prSet presAssocID="{52FA9353-3E7C-4FE2-A9C8-41BC4183E7C7}" presName="text" presStyleLbl="fgAcc0" presStyleIdx="0" presStyleCnt="1" custScaleX="26023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82C1B6-F6CD-4F83-89A6-3571B6F496B0}" type="pres">
      <dgm:prSet presAssocID="{52FA9353-3E7C-4FE2-A9C8-41BC4183E7C7}" presName="hierChild2" presStyleCnt="0"/>
      <dgm:spPr/>
    </dgm:pt>
    <dgm:pt modelId="{23C11C3E-A8B3-4656-AB8E-F7FB2B2562E4}" type="pres">
      <dgm:prSet presAssocID="{5B187D8B-D988-4C28-B61B-CA2EBF8A77A7}" presName="Name10" presStyleLbl="parChTrans1D2" presStyleIdx="0" presStyleCnt="2"/>
      <dgm:spPr/>
      <dgm:t>
        <a:bodyPr/>
        <a:lstStyle/>
        <a:p>
          <a:endParaRPr lang="en-US"/>
        </a:p>
      </dgm:t>
    </dgm:pt>
    <dgm:pt modelId="{3E815279-FA77-4B03-ABF6-0C4980F941D1}" type="pres">
      <dgm:prSet presAssocID="{61D9C367-440A-40A7-80A1-35E928E640EF}" presName="hierRoot2" presStyleCnt="0"/>
      <dgm:spPr/>
    </dgm:pt>
    <dgm:pt modelId="{54940539-AD10-4B66-A86C-25434FEE8B25}" type="pres">
      <dgm:prSet presAssocID="{61D9C367-440A-40A7-80A1-35E928E640EF}" presName="composite2" presStyleCnt="0"/>
      <dgm:spPr/>
    </dgm:pt>
    <dgm:pt modelId="{D2F56C9F-6078-47C7-A964-485B05407D18}" type="pres">
      <dgm:prSet presAssocID="{61D9C367-440A-40A7-80A1-35E928E640EF}" presName="background2" presStyleLbl="node2" presStyleIdx="0" presStyleCnt="2"/>
      <dgm:spPr>
        <a:solidFill>
          <a:srgbClr val="0066B3"/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</dgm:pt>
    <dgm:pt modelId="{4933A2FF-421A-4201-97D0-20C30964A001}" type="pres">
      <dgm:prSet presAssocID="{61D9C367-440A-40A7-80A1-35E928E640EF}" presName="text2" presStyleLbl="fgAcc2" presStyleIdx="0" presStyleCnt="2" custScaleX="1707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4B50B65-DD1B-47F6-8B55-C7F1DD92A538}" type="pres">
      <dgm:prSet presAssocID="{61D9C367-440A-40A7-80A1-35E928E640EF}" presName="hierChild3" presStyleCnt="0"/>
      <dgm:spPr/>
    </dgm:pt>
    <dgm:pt modelId="{04ABB72D-7557-4C14-9BC8-34ED095D5884}" type="pres">
      <dgm:prSet presAssocID="{CFDC2CB4-646E-48CE-9FAC-8EEEC1C04F3C}" presName="Name10" presStyleLbl="parChTrans1D2" presStyleIdx="1" presStyleCnt="2"/>
      <dgm:spPr/>
      <dgm:t>
        <a:bodyPr/>
        <a:lstStyle/>
        <a:p>
          <a:endParaRPr lang="en-US"/>
        </a:p>
      </dgm:t>
    </dgm:pt>
    <dgm:pt modelId="{99F60F6B-99AE-46BF-AA4C-C8244F48BCB4}" type="pres">
      <dgm:prSet presAssocID="{851DAB08-0F0B-4143-A5E9-533C18E009E5}" presName="hierRoot2" presStyleCnt="0"/>
      <dgm:spPr/>
    </dgm:pt>
    <dgm:pt modelId="{7E4B11BC-97AC-4E37-95EC-A475D4EDF6BB}" type="pres">
      <dgm:prSet presAssocID="{851DAB08-0F0B-4143-A5E9-533C18E009E5}" presName="composite2" presStyleCnt="0"/>
      <dgm:spPr/>
    </dgm:pt>
    <dgm:pt modelId="{B0E75985-8FFE-423B-9583-45F39C08B956}" type="pres">
      <dgm:prSet presAssocID="{851DAB08-0F0B-4143-A5E9-533C18E009E5}" presName="background2" presStyleLbl="node2" presStyleIdx="1" presStyleCnt="2"/>
      <dgm:spPr>
        <a:solidFill>
          <a:srgbClr val="0066B3"/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gm:spPr>
    </dgm:pt>
    <dgm:pt modelId="{058BC016-FA3C-4C8C-A621-FA61A72BF0F0}" type="pres">
      <dgm:prSet presAssocID="{851DAB08-0F0B-4143-A5E9-533C18E009E5}" presName="text2" presStyleLbl="fgAcc2" presStyleIdx="1" presStyleCnt="2" custScaleX="13800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BA834B-5984-481D-AB57-30830EAB62F1}" type="pres">
      <dgm:prSet presAssocID="{851DAB08-0F0B-4143-A5E9-533C18E009E5}" presName="hierChild3" presStyleCnt="0"/>
      <dgm:spPr/>
    </dgm:pt>
  </dgm:ptLst>
  <dgm:cxnLst>
    <dgm:cxn modelId="{258282D4-6531-45A7-982E-3F33100F7C7C}" type="presOf" srcId="{C9119E5F-15E7-4221-ACFF-391CEFC79B15}" destId="{FCA51238-E231-4ED3-9748-E677CCEE0EEF}" srcOrd="0" destOrd="0" presId="urn:microsoft.com/office/officeart/2005/8/layout/hierarchy1"/>
    <dgm:cxn modelId="{E15883D1-72C8-4900-9222-3B7E67B5F349}" type="presOf" srcId="{851DAB08-0F0B-4143-A5E9-533C18E009E5}" destId="{058BC016-FA3C-4C8C-A621-FA61A72BF0F0}" srcOrd="0" destOrd="0" presId="urn:microsoft.com/office/officeart/2005/8/layout/hierarchy1"/>
    <dgm:cxn modelId="{47AA0DB5-BE83-4582-90A9-D7AA1457B618}" type="presOf" srcId="{5B187D8B-D988-4C28-B61B-CA2EBF8A77A7}" destId="{23C11C3E-A8B3-4656-AB8E-F7FB2B2562E4}" srcOrd="0" destOrd="0" presId="urn:microsoft.com/office/officeart/2005/8/layout/hierarchy1"/>
    <dgm:cxn modelId="{47AE331C-A7E1-420E-AE3B-7A459D2969CC}" srcId="{52FA9353-3E7C-4FE2-A9C8-41BC4183E7C7}" destId="{851DAB08-0F0B-4143-A5E9-533C18E009E5}" srcOrd="1" destOrd="0" parTransId="{CFDC2CB4-646E-48CE-9FAC-8EEEC1C04F3C}" sibTransId="{D81FAF36-A7E9-425E-91AE-CE621BF3A080}"/>
    <dgm:cxn modelId="{C3D35D72-ADAE-43FE-B1EB-12F1F4A4AE42}" srcId="{C9119E5F-15E7-4221-ACFF-391CEFC79B15}" destId="{52FA9353-3E7C-4FE2-A9C8-41BC4183E7C7}" srcOrd="0" destOrd="0" parTransId="{150FCAB3-A2C5-4852-83F7-0184076719C2}" sibTransId="{849A4404-15B7-4B94-9546-1B5C2CE11DD9}"/>
    <dgm:cxn modelId="{79663C17-D1D2-4A81-9A8A-0B07D65ACEB7}" srcId="{52FA9353-3E7C-4FE2-A9C8-41BC4183E7C7}" destId="{61D9C367-440A-40A7-80A1-35E928E640EF}" srcOrd="0" destOrd="0" parTransId="{5B187D8B-D988-4C28-B61B-CA2EBF8A77A7}" sibTransId="{82DD7EF6-CA63-498C-83DC-3CE1AD72CCA5}"/>
    <dgm:cxn modelId="{578666E8-AAAF-455D-8FA5-8CB8734C779A}" type="presOf" srcId="{52FA9353-3E7C-4FE2-A9C8-41BC4183E7C7}" destId="{E2BA12DA-1388-475E-B87A-31DDA988984D}" srcOrd="0" destOrd="0" presId="urn:microsoft.com/office/officeart/2005/8/layout/hierarchy1"/>
    <dgm:cxn modelId="{5EABA3DC-D885-4CD0-B884-4BE2ED1CF9E5}" type="presOf" srcId="{61D9C367-440A-40A7-80A1-35E928E640EF}" destId="{4933A2FF-421A-4201-97D0-20C30964A001}" srcOrd="0" destOrd="0" presId="urn:microsoft.com/office/officeart/2005/8/layout/hierarchy1"/>
    <dgm:cxn modelId="{AC508723-6F60-4335-8452-8323866C4F4E}" type="presOf" srcId="{CFDC2CB4-646E-48CE-9FAC-8EEEC1C04F3C}" destId="{04ABB72D-7557-4C14-9BC8-34ED095D5884}" srcOrd="0" destOrd="0" presId="urn:microsoft.com/office/officeart/2005/8/layout/hierarchy1"/>
    <dgm:cxn modelId="{9283E61E-503F-4743-9654-0AF9FB0097A0}" type="presParOf" srcId="{FCA51238-E231-4ED3-9748-E677CCEE0EEF}" destId="{9ACA673C-E726-41F6-BF1E-CEB2D9F210AC}" srcOrd="0" destOrd="0" presId="urn:microsoft.com/office/officeart/2005/8/layout/hierarchy1"/>
    <dgm:cxn modelId="{F167009C-1F5D-462F-85CE-A60DDB0E76D5}" type="presParOf" srcId="{9ACA673C-E726-41F6-BF1E-CEB2D9F210AC}" destId="{5B9150F1-7DF1-48B2-9E1E-4A42E201AA36}" srcOrd="0" destOrd="0" presId="urn:microsoft.com/office/officeart/2005/8/layout/hierarchy1"/>
    <dgm:cxn modelId="{86A6FD19-E3E9-48CC-9EA1-F753FDF67A01}" type="presParOf" srcId="{5B9150F1-7DF1-48B2-9E1E-4A42E201AA36}" destId="{25A4D6BB-0F3C-451E-AD57-A7668FE6220D}" srcOrd="0" destOrd="0" presId="urn:microsoft.com/office/officeart/2005/8/layout/hierarchy1"/>
    <dgm:cxn modelId="{A0345C7A-C8B4-445A-8623-5B39434511D5}" type="presParOf" srcId="{5B9150F1-7DF1-48B2-9E1E-4A42E201AA36}" destId="{E2BA12DA-1388-475E-B87A-31DDA988984D}" srcOrd="1" destOrd="0" presId="urn:microsoft.com/office/officeart/2005/8/layout/hierarchy1"/>
    <dgm:cxn modelId="{A2BAC35D-8B03-42B6-87E2-B595913F467C}" type="presParOf" srcId="{9ACA673C-E726-41F6-BF1E-CEB2D9F210AC}" destId="{6B82C1B6-F6CD-4F83-89A6-3571B6F496B0}" srcOrd="1" destOrd="0" presId="urn:microsoft.com/office/officeart/2005/8/layout/hierarchy1"/>
    <dgm:cxn modelId="{39535072-ED74-4202-9F63-39FDBB057112}" type="presParOf" srcId="{6B82C1B6-F6CD-4F83-89A6-3571B6F496B0}" destId="{23C11C3E-A8B3-4656-AB8E-F7FB2B2562E4}" srcOrd="0" destOrd="0" presId="urn:microsoft.com/office/officeart/2005/8/layout/hierarchy1"/>
    <dgm:cxn modelId="{44F48062-C389-4FEB-B820-7A7BF175321D}" type="presParOf" srcId="{6B82C1B6-F6CD-4F83-89A6-3571B6F496B0}" destId="{3E815279-FA77-4B03-ABF6-0C4980F941D1}" srcOrd="1" destOrd="0" presId="urn:microsoft.com/office/officeart/2005/8/layout/hierarchy1"/>
    <dgm:cxn modelId="{566515DA-8B29-4824-9DF5-4ACBC946178E}" type="presParOf" srcId="{3E815279-FA77-4B03-ABF6-0C4980F941D1}" destId="{54940539-AD10-4B66-A86C-25434FEE8B25}" srcOrd="0" destOrd="0" presId="urn:microsoft.com/office/officeart/2005/8/layout/hierarchy1"/>
    <dgm:cxn modelId="{DE7388D9-969A-4D83-BC51-A8997089C772}" type="presParOf" srcId="{54940539-AD10-4B66-A86C-25434FEE8B25}" destId="{D2F56C9F-6078-47C7-A964-485B05407D18}" srcOrd="0" destOrd="0" presId="urn:microsoft.com/office/officeart/2005/8/layout/hierarchy1"/>
    <dgm:cxn modelId="{243B0C0F-B05D-402A-8545-47CF63539C4D}" type="presParOf" srcId="{54940539-AD10-4B66-A86C-25434FEE8B25}" destId="{4933A2FF-421A-4201-97D0-20C30964A001}" srcOrd="1" destOrd="0" presId="urn:microsoft.com/office/officeart/2005/8/layout/hierarchy1"/>
    <dgm:cxn modelId="{87887393-C801-44E9-A43F-0EF5F7708431}" type="presParOf" srcId="{3E815279-FA77-4B03-ABF6-0C4980F941D1}" destId="{E4B50B65-DD1B-47F6-8B55-C7F1DD92A538}" srcOrd="1" destOrd="0" presId="urn:microsoft.com/office/officeart/2005/8/layout/hierarchy1"/>
    <dgm:cxn modelId="{42E0F9FB-7279-41CC-9F43-DB83F33DD98E}" type="presParOf" srcId="{6B82C1B6-F6CD-4F83-89A6-3571B6F496B0}" destId="{04ABB72D-7557-4C14-9BC8-34ED095D5884}" srcOrd="2" destOrd="0" presId="urn:microsoft.com/office/officeart/2005/8/layout/hierarchy1"/>
    <dgm:cxn modelId="{C1E74583-7485-406D-B010-8CCE1A1D93D9}" type="presParOf" srcId="{6B82C1B6-F6CD-4F83-89A6-3571B6F496B0}" destId="{99F60F6B-99AE-46BF-AA4C-C8244F48BCB4}" srcOrd="3" destOrd="0" presId="urn:microsoft.com/office/officeart/2005/8/layout/hierarchy1"/>
    <dgm:cxn modelId="{DF5853F2-C417-4270-A6D1-A7CA0FFA5CFE}" type="presParOf" srcId="{99F60F6B-99AE-46BF-AA4C-C8244F48BCB4}" destId="{7E4B11BC-97AC-4E37-95EC-A475D4EDF6BB}" srcOrd="0" destOrd="0" presId="urn:microsoft.com/office/officeart/2005/8/layout/hierarchy1"/>
    <dgm:cxn modelId="{474DAEEA-E0A5-4191-8CE0-894189D420CD}" type="presParOf" srcId="{7E4B11BC-97AC-4E37-95EC-A475D4EDF6BB}" destId="{B0E75985-8FFE-423B-9583-45F39C08B956}" srcOrd="0" destOrd="0" presId="urn:microsoft.com/office/officeart/2005/8/layout/hierarchy1"/>
    <dgm:cxn modelId="{0325C373-78EE-4C2B-8759-E24461BCC097}" type="presParOf" srcId="{7E4B11BC-97AC-4E37-95EC-A475D4EDF6BB}" destId="{058BC016-FA3C-4C8C-A621-FA61A72BF0F0}" srcOrd="1" destOrd="0" presId="urn:microsoft.com/office/officeart/2005/8/layout/hierarchy1"/>
    <dgm:cxn modelId="{1C25BEC3-115E-4319-B8A2-EA84B9C3A64A}" type="presParOf" srcId="{99F60F6B-99AE-46BF-AA4C-C8244F48BCB4}" destId="{3BBA834B-5984-481D-AB57-30830EAB62F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6744335" cy="5395468"/>
        <a:chOff x="0" y="0"/>
        <a:chExt cx="6744335" cy="5395468"/>
      </a:xfrm>
    </dsp:grpSpPr>
    <dsp:sp modelId="{470FC6AD-6751-4A05-815A-CE2D71194166}">
      <dsp:nvSpPr>
        <dsp:cNvPr id="3" name="Oval 2"/>
        <dsp:cNvSpPr/>
      </dsp:nvSpPr>
      <dsp:spPr bwMode="white">
        <a:xfrm>
          <a:off x="994273" y="196692"/>
          <a:ext cx="4909083" cy="1838333"/>
        </a:xfrm>
        <a:prstGeom prst="ellipse">
          <a:avLst/>
        </a:prstGeom>
        <a:solidFill>
          <a:schemeClr val="accent4">
            <a:lumMod val="60000"/>
            <a:lumOff val="40000"/>
            <a:alpha val="40000"/>
          </a:schemeClr>
        </a:solidFill>
      </dsp:spPr>
      <dsp:style>
        <a:lnRef idx="0">
          <a:schemeClr val="accent1"/>
        </a:lnRef>
        <a:fillRef idx="1">
          <a:schemeClr val="accent1">
            <a:tint val="50000"/>
            <a:alpha val="40000"/>
          </a:schemeClr>
        </a:fillRef>
        <a:effectRef idx="0">
          <a:scrgbClr r="0" g="0" b="0"/>
        </a:effectRef>
        <a:fontRef idx="minor"/>
      </dsp:style>
      <dsp:txXfrm>
        <a:off x="994273" y="196692"/>
        <a:ext cx="4909083" cy="1838333"/>
      </dsp:txXfrm>
    </dsp:sp>
    <dsp:sp modelId="{B9E25B6C-CF51-4A84-AEDB-D1DD87C9CE19}">
      <dsp:nvSpPr>
        <dsp:cNvPr id="4" name="Down Arrow 3"/>
        <dsp:cNvSpPr/>
      </dsp:nvSpPr>
      <dsp:spPr bwMode="white">
        <a:xfrm>
          <a:off x="2950647" y="4313472"/>
          <a:ext cx="843042" cy="539547"/>
        </a:xfrm>
        <a:prstGeom prst="downArrow">
          <a:avLst/>
        </a:prstGeom>
        <a:solidFill>
          <a:srgbClr val="7F7F7F"/>
        </a:solidFill>
        <a:ln>
          <a:solidFill>
            <a:srgbClr val="7F7F7F"/>
          </a:solidFill>
        </a:ln>
      </dsp:spPr>
      <dsp:style>
        <a:lnRef idx="2">
          <a:schemeClr val="lt1"/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/>
      </dsp:style>
      <dsp:txXfrm>
        <a:off x="2950647" y="4313472"/>
        <a:ext cx="843042" cy="539547"/>
      </dsp:txXfrm>
    </dsp:sp>
    <dsp:sp modelId="{0CFEC6D2-B7A5-4508-80E4-5E0B8702BE3D}">
      <dsp:nvSpPr>
        <dsp:cNvPr id="5" name="Rectangles 4"/>
        <dsp:cNvSpPr/>
      </dsp:nvSpPr>
      <dsp:spPr bwMode="white">
        <a:xfrm>
          <a:off x="1348867" y="4706073"/>
          <a:ext cx="4046601" cy="1011650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156464" tIns="156464" rIns="156464" bIns="156464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solidFill>
                <a:srgbClr val="FFB014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HỆ THỐNG CHÍNH TRỊ CỦA NƯỚC CHXHCN VIỆT NAM</a:t>
          </a:r>
          <a:endParaRPr>
            <a:solidFill>
              <a:schemeClr val="tx1"/>
            </a:solidFill>
          </a:endParaRPr>
        </a:p>
      </dsp:txBody>
      <dsp:txXfrm>
        <a:off x="1348867" y="4706073"/>
        <a:ext cx="4046601" cy="1011650"/>
      </dsp:txXfrm>
    </dsp:sp>
    <dsp:sp modelId="{06E21ADB-A5CC-4700-AA78-36A13227B948}">
      <dsp:nvSpPr>
        <dsp:cNvPr id="6" name="Oval 5"/>
        <dsp:cNvSpPr/>
      </dsp:nvSpPr>
      <dsp:spPr bwMode="white">
        <a:xfrm>
          <a:off x="2594218" y="1936411"/>
          <a:ext cx="1924386" cy="1832291"/>
        </a:xfrm>
        <a:prstGeom prst="ellipse">
          <a:avLst/>
        </a:prstGeom>
        <a:solidFill>
          <a:srgbClr val="009284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7780" tIns="17780" rIns="17780" bIns="177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Ủy</a:t>
          </a:r>
          <a:r>
            <a:rPr lang="en-US" alt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ban </a:t>
          </a:r>
          <a:r>
            <a:rPr lang="en-US" altLang="en-US" sz="1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Mặt</a:t>
          </a:r>
          <a:r>
            <a:rPr lang="en-US" alt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altLang="en-US" sz="1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trận</a:t>
          </a:r>
          <a:r>
            <a:rPr lang="en-US" alt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altLang="en-US" sz="1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Tổ</a:t>
          </a:r>
          <a:r>
            <a:rPr lang="en-US" alt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altLang="en-US" sz="1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quốc</a:t>
          </a:r>
          <a:r>
            <a:rPr lang="en-US" alt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altLang="en-US" sz="1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Việt</a:t>
          </a:r>
          <a:r>
            <a:rPr lang="en-US" alt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Nam </a:t>
          </a:r>
          <a:r>
            <a:rPr lang="en-US" altLang="en-US" sz="1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và</a:t>
          </a:r>
          <a:r>
            <a:rPr lang="en-US" alt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altLang="en-US" sz="1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các</a:t>
          </a:r>
          <a:r>
            <a:rPr lang="en-US" alt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altLang="en-US" sz="1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tổ</a:t>
          </a:r>
          <a:r>
            <a:rPr lang="en-US" alt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altLang="en-US" sz="1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chức</a:t>
          </a:r>
          <a:r>
            <a:rPr lang="en-US" alt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altLang="en-US" sz="1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chính</a:t>
          </a:r>
          <a:r>
            <a:rPr lang="en-US" alt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altLang="en-US" sz="1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trị-xã</a:t>
          </a:r>
          <a:r>
            <a:rPr lang="en-US" alt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</a:t>
          </a:r>
          <a:r>
            <a:rPr lang="en-US" altLang="en-US" sz="1400" b="1" dirty="0" err="1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hội</a:t>
          </a:r>
          <a:endParaRPr lang="en-US" sz="1400" b="1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594218" y="1936411"/>
        <a:ext cx="1924386" cy="1832291"/>
      </dsp:txXfrm>
    </dsp:sp>
    <dsp:sp modelId="{9A7DE2A4-5B0F-4185-A0DE-246898BD446A}">
      <dsp:nvSpPr>
        <dsp:cNvPr id="7" name="Oval 6"/>
        <dsp:cNvSpPr/>
      </dsp:nvSpPr>
      <dsp:spPr bwMode="white">
        <a:xfrm>
          <a:off x="1387976" y="766024"/>
          <a:ext cx="2113691" cy="2113691"/>
        </a:xfrm>
        <a:prstGeom prst="ellipse">
          <a:avLst/>
        </a:prstGeom>
        <a:solidFill>
          <a:srgbClr val="ED1C24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2860" tIns="22860" rIns="22860" bIns="228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dirty="0" err="1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Đảng</a:t>
          </a:r>
          <a:r>
            <a:rPr lang="en-US" altLang="en-US" sz="1800" b="1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 </a:t>
          </a:r>
          <a:r>
            <a:rPr lang="en-US" altLang="en-US" sz="1800" b="1" dirty="0" err="1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Cộng</a:t>
          </a:r>
          <a:r>
            <a:rPr lang="en-US" altLang="en-US" sz="1800" b="1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 </a:t>
          </a:r>
          <a:r>
            <a:rPr lang="en-US" altLang="en-US" sz="1800" b="1" dirty="0" err="1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sản</a:t>
          </a:r>
          <a:r>
            <a:rPr lang="en-US" altLang="en-US" sz="1800" b="1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 </a:t>
          </a:r>
          <a:r>
            <a:rPr lang="en-US" altLang="en-US" sz="1800" b="1" dirty="0" err="1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Việt</a:t>
          </a:r>
          <a:r>
            <a:rPr lang="en-US" altLang="en-US" sz="1800" b="1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 Nam</a:t>
          </a:r>
          <a:endParaRPr lang="en-US" sz="1800" b="1" dirty="0">
            <a:solidFill>
              <a:schemeClr val="bg1"/>
            </a:solidFill>
            <a:latin typeface="Arial" panose="020B0604020202020204" pitchFamily="34" charset="0"/>
            <a:ea typeface="Tahoma" panose="020B0604030504040204" pitchFamily="34" charset="0"/>
            <a:cs typeface="Arial" panose="020B0604020202020204" pitchFamily="34" charset="0"/>
          </a:endParaRPr>
        </a:p>
      </dsp:txBody>
      <dsp:txXfrm>
        <a:off x="1387976" y="766024"/>
        <a:ext cx="2113691" cy="2113691"/>
      </dsp:txXfrm>
    </dsp:sp>
    <dsp:sp modelId="{DA4FA096-CB28-414D-9309-8A748F483C0C}">
      <dsp:nvSpPr>
        <dsp:cNvPr id="8" name="Oval 7"/>
        <dsp:cNvSpPr/>
      </dsp:nvSpPr>
      <dsp:spPr bwMode="white">
        <a:xfrm>
          <a:off x="3225020" y="588529"/>
          <a:ext cx="1891199" cy="1891199"/>
        </a:xfrm>
        <a:prstGeom prst="ellipse">
          <a:avLst/>
        </a:prstGeom>
        <a:solidFill>
          <a:srgbClr val="FFB014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2860" tIns="22860" rIns="22860" bIns="228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 b="1" dirty="0" err="1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Nhà</a:t>
          </a:r>
          <a:r>
            <a:rPr lang="en-US" altLang="en-US" sz="1800" b="1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 </a:t>
          </a:r>
          <a:r>
            <a:rPr lang="en-US" altLang="en-US" sz="1800" b="1" dirty="0" err="1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nước</a:t>
          </a:r>
          <a:r>
            <a:rPr lang="en-US" altLang="en-US" sz="1800" b="1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 CHXHCN </a:t>
          </a:r>
          <a:r>
            <a:rPr lang="en-US" altLang="en-US" sz="1800" b="1" dirty="0" err="1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Việt</a:t>
          </a:r>
          <a:r>
            <a:rPr lang="en-US" altLang="en-US" sz="1800" b="1" dirty="0">
              <a:solidFill>
                <a:schemeClr val="bg1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 Nam</a:t>
          </a:r>
          <a:endParaRPr lang="en-US" sz="1800" dirty="0">
            <a:solidFill>
              <a:schemeClr val="bg1"/>
            </a:solidFill>
            <a:latin typeface="Arial" panose="020B0604020202020204" pitchFamily="34" charset="0"/>
            <a:ea typeface="Tahoma" panose="020B0604030504040204" pitchFamily="34" charset="0"/>
            <a:cs typeface="Arial" panose="020B0604020202020204" pitchFamily="34" charset="0"/>
          </a:endParaRPr>
        </a:p>
      </dsp:txBody>
      <dsp:txXfrm>
        <a:off x="3225020" y="588529"/>
        <a:ext cx="1891199" cy="1891199"/>
      </dsp:txXfrm>
    </dsp:sp>
    <dsp:sp modelId="{2512B2D2-FD07-4FA2-9987-93FF7EEE0A19}">
      <dsp:nvSpPr>
        <dsp:cNvPr id="9" name="Shape 8"/>
        <dsp:cNvSpPr/>
      </dsp:nvSpPr>
      <dsp:spPr bwMode="white">
        <a:xfrm>
          <a:off x="656392" y="165469"/>
          <a:ext cx="5515679" cy="3952072"/>
        </a:xfrm>
        <a:prstGeom prst="funnel">
          <a:avLst/>
        </a:prstGeom>
        <a:ln>
          <a:solidFill>
            <a:srgbClr val="FFB014"/>
          </a:solidFill>
        </a:ln>
      </dsp:spPr>
      <dsp:style>
        <a:lnRef idx="1">
          <a:schemeClr val="accent1"/>
        </a:lnRef>
        <a:fillRef idx="1">
          <a:schemeClr val="lt1">
            <a:alpha val="40000"/>
          </a:schemeClr>
        </a:fillRef>
        <a:effectRef idx="0">
          <a:scrgbClr r="0" g="0" b="0"/>
        </a:effectRef>
        <a:fontRef idx="minor"/>
      </dsp:style>
      <dsp:txXfrm>
        <a:off x="656392" y="165469"/>
        <a:ext cx="5515679" cy="39520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848600" cy="4064000"/>
        <a:chOff x="0" y="0"/>
        <a:chExt cx="7848600" cy="4064000"/>
      </a:xfrm>
    </dsp:grpSpPr>
    <dsp:sp modelId="{C2477390-732D-4006-84A7-E5B9436A6219}">
      <dsp:nvSpPr>
        <dsp:cNvPr id="4" name="Block Arc 3"/>
        <dsp:cNvSpPr/>
      </dsp:nvSpPr>
      <dsp:spPr bwMode="white">
        <a:xfrm>
          <a:off x="-4551749" y="-717008"/>
          <a:ext cx="5498016" cy="5498016"/>
        </a:xfrm>
        <a:prstGeom prst="blockArc">
          <a:avLst>
            <a:gd name="adj1" fmla="val 18900000"/>
            <a:gd name="adj2" fmla="val 2700000"/>
            <a:gd name="adj3" fmla="val 329"/>
          </a:avLst>
        </a:prstGeom>
        <a:ln>
          <a:solidFill>
            <a:srgbClr val="7F7F7F"/>
          </a:solidFill>
        </a:ln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-4551749" y="-717008"/>
        <a:ext cx="5498016" cy="5498016"/>
      </dsp:txXfrm>
    </dsp:sp>
    <dsp:sp modelId="{FE53BD6B-2FB2-450B-B635-F1A096BE6A62}">
      <dsp:nvSpPr>
        <dsp:cNvPr id="7" name="Rectangles 6"/>
        <dsp:cNvSpPr/>
      </dsp:nvSpPr>
      <dsp:spPr bwMode="white">
        <a:xfrm>
          <a:off x="515315" y="312440"/>
          <a:ext cx="7333285" cy="625206"/>
        </a:xfrm>
        <a:prstGeom prst="rect">
          <a:avLst/>
        </a:prstGeom>
        <a:solidFill>
          <a:srgbClr val="FFB014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96257" tIns="60960" rIns="60960" bIns="6096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Tất cả quyền lực nhà nước thuộc về nhân dân</a:t>
          </a:r>
          <a:endParaRPr lang="en-US" sz="24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5315" y="312440"/>
        <a:ext cx="7333285" cy="625206"/>
      </dsp:txXfrm>
    </dsp:sp>
    <dsp:sp modelId="{D81427C6-D47A-4031-AFAE-2E7BDAA84524}">
      <dsp:nvSpPr>
        <dsp:cNvPr id="8" name="Oval 7"/>
        <dsp:cNvSpPr/>
      </dsp:nvSpPr>
      <dsp:spPr bwMode="white">
        <a:xfrm>
          <a:off x="124562" y="234290"/>
          <a:ext cx="781507" cy="781507"/>
        </a:xfrm>
        <a:prstGeom prst="ellipse">
          <a:avLst/>
        </a:prstGeom>
        <a:ln>
          <a:solidFill>
            <a:srgbClr val="FFB014"/>
          </a:solidFill>
        </a:ln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124562" y="234290"/>
        <a:ext cx="781507" cy="781507"/>
      </dsp:txXfrm>
    </dsp:sp>
    <dsp:sp modelId="{C15D6D2B-C94C-41D2-BA5F-BB31625C915D}">
      <dsp:nvSpPr>
        <dsp:cNvPr id="9" name="Rectangles 8"/>
        <dsp:cNvSpPr/>
      </dsp:nvSpPr>
      <dsp:spPr bwMode="white">
        <a:xfrm>
          <a:off x="873760" y="1250412"/>
          <a:ext cx="6974840" cy="625206"/>
        </a:xfrm>
        <a:prstGeom prst="rect">
          <a:avLst/>
        </a:prstGeom>
        <a:solidFill>
          <a:srgbClr val="00589A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96257" tIns="60960" rIns="60960" bIns="6096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dirty="0" err="1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Đảng</a:t>
          </a:r>
          <a:r>
            <a:rPr lang="en-US" altLang="en-US" sz="24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 </a:t>
          </a:r>
          <a:r>
            <a:rPr lang="en-US" altLang="en-US" sz="2400" dirty="0" err="1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cộng</a:t>
          </a:r>
          <a:r>
            <a:rPr lang="en-US" altLang="en-US" sz="24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 </a:t>
          </a:r>
          <a:r>
            <a:rPr lang="en-US" altLang="en-US" sz="2400" dirty="0" err="1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sản</a:t>
          </a:r>
          <a:r>
            <a:rPr lang="en-US" altLang="en-US" sz="24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 </a:t>
          </a:r>
          <a:r>
            <a:rPr lang="en-US" altLang="en-US" sz="2400" dirty="0" err="1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lãnh</a:t>
          </a:r>
          <a:r>
            <a:rPr lang="en-US" altLang="en-US" sz="24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 </a:t>
          </a:r>
          <a:r>
            <a:rPr lang="en-US" altLang="en-US" sz="2400" dirty="0" err="1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đạo</a:t>
          </a:r>
          <a:endParaRPr lang="en-US" altLang="en-US" sz="2400" dirty="0">
            <a:latin typeface="Arial" panose="020B0604020202020204" pitchFamily="34" charset="0"/>
            <a:ea typeface="Tahoma" panose="020B0604030504040204" pitchFamily="34" charset="0"/>
            <a:cs typeface="Arial" panose="020B0604020202020204" pitchFamily="34" charset="0"/>
          </a:endParaRPr>
        </a:p>
      </dsp:txBody>
      <dsp:txXfrm>
        <a:off x="873760" y="1250412"/>
        <a:ext cx="6974840" cy="625206"/>
      </dsp:txXfrm>
    </dsp:sp>
    <dsp:sp modelId="{D28A4E24-CC52-4551-97F9-B5BD18CDFA9B}">
      <dsp:nvSpPr>
        <dsp:cNvPr id="10" name="Oval 9"/>
        <dsp:cNvSpPr/>
      </dsp:nvSpPr>
      <dsp:spPr bwMode="white">
        <a:xfrm>
          <a:off x="483006" y="1172261"/>
          <a:ext cx="781507" cy="781507"/>
        </a:xfrm>
        <a:prstGeom prst="ellipse">
          <a:avLst/>
        </a:prstGeom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483006" y="1172261"/>
        <a:ext cx="781507" cy="781507"/>
      </dsp:txXfrm>
    </dsp:sp>
    <dsp:sp modelId="{23FF084D-E2ED-40A9-A987-46C64544058B}">
      <dsp:nvSpPr>
        <dsp:cNvPr id="11" name="Rectangles 10"/>
        <dsp:cNvSpPr/>
      </dsp:nvSpPr>
      <dsp:spPr bwMode="white">
        <a:xfrm>
          <a:off x="873760" y="2188383"/>
          <a:ext cx="6974840" cy="625206"/>
        </a:xfrm>
        <a:prstGeom prst="rect">
          <a:avLst/>
        </a:prstGeom>
        <a:solidFill>
          <a:srgbClr val="009284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96257" tIns="60960" rIns="60960" bIns="6096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Tập trung dân chủ</a:t>
          </a:r>
        </a:p>
      </dsp:txBody>
      <dsp:txXfrm>
        <a:off x="873760" y="2188383"/>
        <a:ext cx="6974840" cy="625206"/>
      </dsp:txXfrm>
    </dsp:sp>
    <dsp:sp modelId="{D9756B30-E476-4EFE-96C1-AC2294A6DD0D}">
      <dsp:nvSpPr>
        <dsp:cNvPr id="12" name="Oval 11"/>
        <dsp:cNvSpPr/>
      </dsp:nvSpPr>
      <dsp:spPr bwMode="white">
        <a:xfrm>
          <a:off x="483006" y="2110232"/>
          <a:ext cx="781507" cy="781507"/>
        </a:xfrm>
        <a:prstGeom prst="ellipse">
          <a:avLst/>
        </a:prstGeom>
        <a:ln>
          <a:solidFill>
            <a:srgbClr val="009284"/>
          </a:solidFill>
        </a:ln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483006" y="2110232"/>
        <a:ext cx="781507" cy="781507"/>
      </dsp:txXfrm>
    </dsp:sp>
    <dsp:sp modelId="{F2EC5B93-1265-4C9E-AAC7-DE8E9ADD4B5D}">
      <dsp:nvSpPr>
        <dsp:cNvPr id="13" name="Rectangles 12"/>
        <dsp:cNvSpPr/>
      </dsp:nvSpPr>
      <dsp:spPr bwMode="white">
        <a:xfrm>
          <a:off x="515315" y="3126354"/>
          <a:ext cx="7333285" cy="625206"/>
        </a:xfrm>
        <a:prstGeom prst="rect">
          <a:avLst/>
        </a:prstGeom>
        <a:solidFill>
          <a:srgbClr val="ED1C24"/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496257" tIns="60960" rIns="60960" bIns="60960" anchor="ctr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rPr>
            <a:t>Pháp chế XHCN</a:t>
          </a:r>
        </a:p>
      </dsp:txBody>
      <dsp:txXfrm>
        <a:off x="515315" y="3126354"/>
        <a:ext cx="7333285" cy="625206"/>
      </dsp:txXfrm>
    </dsp:sp>
    <dsp:sp modelId="{3B2B7ADA-E0E7-4138-9191-1CDC27F44372}">
      <dsp:nvSpPr>
        <dsp:cNvPr id="14" name="Oval 13"/>
        <dsp:cNvSpPr/>
      </dsp:nvSpPr>
      <dsp:spPr bwMode="white">
        <a:xfrm>
          <a:off x="124562" y="3048203"/>
          <a:ext cx="781507" cy="781507"/>
        </a:xfrm>
        <a:prstGeom prst="ellipse">
          <a:avLst/>
        </a:prstGeom>
        <a:ln>
          <a:solidFill>
            <a:srgbClr val="7F7F7F"/>
          </a:solidFill>
        </a:ln>
      </dsp:spPr>
      <dsp:style>
        <a:lnRef idx="2">
          <a:schemeClr val="accent1"/>
        </a:lnRef>
        <a:fillRef idx="1">
          <a:schemeClr val="lt1"/>
        </a:fillRef>
        <a:effectRef idx="0">
          <a:scrgbClr r="0" g="0" b="0"/>
        </a:effectRef>
        <a:fontRef idx="minor"/>
      </dsp:style>
      <dsp:txXfrm>
        <a:off x="124562" y="3048203"/>
        <a:ext cx="781507" cy="781507"/>
      </dsp:txXfrm>
    </dsp:sp>
    <dsp:sp modelId="{79A2C74F-1292-48EB-8A94-153B362B6563}">
      <dsp:nvSpPr>
        <dsp:cNvPr id="3" name="Rectangles 2" hidden="1"/>
        <dsp:cNvSpPr/>
      </dsp:nvSpPr>
      <dsp:spPr bwMode="white">
        <a:xfrm>
          <a:off x="110373" y="82886"/>
          <a:ext cx="36000" cy="3600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10373" y="82886"/>
        <a:ext cx="36000" cy="36000"/>
      </dsp:txXfrm>
    </dsp:sp>
    <dsp:sp modelId="{7DB20D51-1E42-462A-8D43-27C468620C68}">
      <dsp:nvSpPr>
        <dsp:cNvPr id="5" name="Rectangles 4" hidden="1"/>
        <dsp:cNvSpPr/>
      </dsp:nvSpPr>
      <dsp:spPr bwMode="white">
        <a:xfrm>
          <a:off x="910267" y="2014000"/>
          <a:ext cx="36000" cy="3600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910267" y="2014000"/>
        <a:ext cx="36000" cy="36000"/>
      </dsp:txXfrm>
    </dsp:sp>
    <dsp:sp modelId="{0384E1E6-B2A1-486B-B552-F5CC8E3B2F49}">
      <dsp:nvSpPr>
        <dsp:cNvPr id="6" name="Rectangles 5" hidden="1"/>
        <dsp:cNvSpPr/>
      </dsp:nvSpPr>
      <dsp:spPr bwMode="white">
        <a:xfrm>
          <a:off x="110373" y="3945114"/>
          <a:ext cx="36000" cy="36000"/>
        </a:xfrm>
        <a:prstGeom prst="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10373" y="3945114"/>
        <a:ext cx="36000" cy="36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254922" cy="4644788"/>
        <a:chOff x="0" y="0"/>
        <a:chExt cx="7254922" cy="4644788"/>
      </a:xfrm>
    </dsp:grpSpPr>
    <dsp:sp modelId="{6B457D92-0811-48A4-A992-042860495D8A}">
      <dsp:nvSpPr>
        <dsp:cNvPr id="3" name="Rounded Rectangle 2"/>
        <dsp:cNvSpPr/>
      </dsp:nvSpPr>
      <dsp:spPr bwMode="white">
        <a:xfrm>
          <a:off x="102180" y="0"/>
          <a:ext cx="7050561" cy="1128488"/>
        </a:xfrm>
        <a:prstGeom prst="roundRect">
          <a:avLst>
            <a:gd name="adj" fmla="val 10000"/>
          </a:avLst>
        </a:prstGeom>
        <a:solidFill>
          <a:srgbClr val="ED1C24"/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12395" tIns="74930" rIns="112395" bIns="74930" anchor="ctr"/>
        <a:lstStyle>
          <a:lvl1pPr algn="ctr">
            <a:defRPr sz="5900"/>
          </a:lvl1pPr>
          <a:lvl2pPr marL="285750" indent="-285750" algn="ctr">
            <a:defRPr sz="4600"/>
          </a:lvl2pPr>
          <a:lvl3pPr marL="571500" indent="-285750" algn="ctr">
            <a:defRPr sz="4600"/>
          </a:lvl3pPr>
          <a:lvl4pPr marL="857250" indent="-285750" algn="ctr">
            <a:defRPr sz="4600"/>
          </a:lvl4pPr>
          <a:lvl5pPr marL="1143000" indent="-285750" algn="ctr">
            <a:defRPr sz="4600"/>
          </a:lvl5pPr>
          <a:lvl6pPr marL="1428750" indent="-285750" algn="ctr">
            <a:defRPr sz="4600"/>
          </a:lvl6pPr>
          <a:lvl7pPr marL="1714500" indent="-285750" algn="ctr">
            <a:defRPr sz="4600"/>
          </a:lvl7pPr>
          <a:lvl8pPr marL="2000250" indent="-285750" algn="ctr">
            <a:defRPr sz="4600"/>
          </a:lvl8pPr>
          <a:lvl9pPr marL="2286000" indent="-285750" algn="ctr">
            <a:defRPr sz="46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Tòa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án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dân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2180" y="0"/>
        <a:ext cx="7050561" cy="1128488"/>
      </dsp:txXfrm>
    </dsp:sp>
    <dsp:sp modelId="{823F191C-0C59-4606-8EFA-36A3DBCBA4A4}">
      <dsp:nvSpPr>
        <dsp:cNvPr id="4" name="Rounded Rectangle 3"/>
        <dsp:cNvSpPr/>
      </dsp:nvSpPr>
      <dsp:spPr bwMode="white">
        <a:xfrm>
          <a:off x="102180" y="1331616"/>
          <a:ext cx="1128488" cy="1128488"/>
        </a:xfrm>
        <a:prstGeom prst="roundRect">
          <a:avLst>
            <a:gd name="adj" fmla="val 16670"/>
          </a:avLst>
        </a:prstGeom>
        <a:solidFill>
          <a:srgbClr val="ED1C24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02180" y="1331616"/>
        <a:ext cx="1128488" cy="1128488"/>
      </dsp:txXfrm>
    </dsp:sp>
    <dsp:sp modelId="{A4740DCB-A33C-4EAA-9835-08F2EAEE1F2F}">
      <dsp:nvSpPr>
        <dsp:cNvPr id="5" name="Rounded Rectangle 4"/>
        <dsp:cNvSpPr/>
      </dsp:nvSpPr>
      <dsp:spPr bwMode="white">
        <a:xfrm>
          <a:off x="1298377" y="1331616"/>
          <a:ext cx="5854364" cy="1128488"/>
        </a:xfrm>
        <a:prstGeom prst="roundRect">
          <a:avLst>
            <a:gd name="adj" fmla="val 1667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190500" dist="228600" dir="270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glow" dir="t">
            <a:rot lat="0" lon="0" rev="4800000"/>
          </a:lightRig>
        </a:scene3d>
        <a:sp3d prstMaterial="matte">
          <a:bevelT w="127000" h="635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70688" tIns="170688" rIns="170688" bIns="17068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Chức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xét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xử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Thẩm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tư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pháp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98377" y="1331616"/>
        <a:ext cx="5854364" cy="1128488"/>
      </dsp:txXfrm>
    </dsp:sp>
    <dsp:sp modelId="{83E817AE-662B-492E-942A-DFAAE288E1CF}">
      <dsp:nvSpPr>
        <dsp:cNvPr id="6" name="Rounded Rectangle 5"/>
        <dsp:cNvSpPr/>
      </dsp:nvSpPr>
      <dsp:spPr bwMode="white">
        <a:xfrm>
          <a:off x="102180" y="2595522"/>
          <a:ext cx="7050561" cy="2049266"/>
        </a:xfrm>
        <a:prstGeom prst="roundRect">
          <a:avLst>
            <a:gd name="adj" fmla="val 16670"/>
          </a:avLst>
        </a:prstGeom>
        <a:solidFill>
          <a:srgbClr val="ED1C24"/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02180" y="2595522"/>
        <a:ext cx="7050561" cy="2049266"/>
      </dsp:txXfrm>
    </dsp:sp>
    <dsp:sp modelId="{E1C74AD1-3AAB-46AB-99B8-7208457FF394}">
      <dsp:nvSpPr>
        <dsp:cNvPr id="7" name="Rounded Rectangle 6"/>
        <dsp:cNvSpPr/>
      </dsp:nvSpPr>
      <dsp:spPr bwMode="white">
        <a:xfrm>
          <a:off x="1298377" y="2595522"/>
          <a:ext cx="5854364" cy="1128488"/>
        </a:xfrm>
        <a:prstGeom prst="roundRect">
          <a:avLst>
            <a:gd name="adj" fmla="val 1667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44450" dist="27940" dir="5400000" algn="ctr">
            <a:srgbClr val="000000">
              <a:alpha val="3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8700000"/>
          </a:lightRig>
        </a:scene3d>
        <a:sp3d>
          <a:bevelT w="190500" h="381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2240" tIns="142240" rIns="142240" bIns="142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Nhiệm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-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Bảo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vệ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công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lý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, </a:t>
          </a:r>
          <a:endParaRPr lang="en-US" altLang="en-US" sz="2000" dirty="0">
            <a:latin typeface="Arial" panose="020B0604020202020204" pitchFamily="34" charset="0"/>
            <a:ea typeface="MS PGothic" panose="020B0600070205080204" pitchFamily="34" charset="-128"/>
            <a:cs typeface="Arial" panose="020B0604020202020204" pitchFamily="34" charset="0"/>
          </a:endParaRPr>
        </a:p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-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Bảo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vệ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quyền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con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người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,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quyền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công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dân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, </a:t>
          </a:r>
          <a:endParaRPr lang="en-US" altLang="en-US" sz="2000" dirty="0">
            <a:latin typeface="Arial" panose="020B0604020202020204" pitchFamily="34" charset="0"/>
            <a:ea typeface="MS PGothic" panose="020B0600070205080204" pitchFamily="34" charset="-128"/>
            <a:cs typeface="Arial" panose="020B0604020202020204" pitchFamily="34" charset="0"/>
          </a:endParaRPr>
        </a:p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-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Bảo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vệ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chế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độ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XHCN, </a:t>
          </a:r>
          <a:endParaRPr lang="en-US" altLang="en-US" sz="2000" dirty="0">
            <a:latin typeface="Arial" panose="020B0604020202020204" pitchFamily="34" charset="0"/>
            <a:ea typeface="MS PGothic" panose="020B0600070205080204" pitchFamily="34" charset="-128"/>
            <a:cs typeface="Arial" panose="020B0604020202020204" pitchFamily="34" charset="0"/>
          </a:endParaRPr>
        </a:p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-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Bảo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vệ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lợi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ích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của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nhà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nước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,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quyền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và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lợi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ích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hợp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pháp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của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tổ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chức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,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cá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nhân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.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98377" y="2595522"/>
        <a:ext cx="5854364" cy="11284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7555173" cy="4631141"/>
        <a:chOff x="0" y="0"/>
        <a:chExt cx="7555173" cy="4631141"/>
      </a:xfrm>
    </dsp:grpSpPr>
    <dsp:sp modelId="{6B457D92-0811-48A4-A992-042860495D8A}">
      <dsp:nvSpPr>
        <dsp:cNvPr id="3" name="Rounded Rectangle 2"/>
        <dsp:cNvSpPr/>
      </dsp:nvSpPr>
      <dsp:spPr bwMode="white">
        <a:xfrm>
          <a:off x="106409" y="0"/>
          <a:ext cx="7342355" cy="1125172"/>
        </a:xfrm>
        <a:prstGeom prst="roundRect">
          <a:avLst>
            <a:gd name="adj" fmla="val 10000"/>
          </a:avLst>
        </a:prstGeom>
        <a:solidFill>
          <a:srgbClr val="FFB014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0964" tIns="67310" rIns="100964" bIns="67310" anchor="ctr"/>
        <a:lstStyle>
          <a:lvl1pPr algn="ctr">
            <a:defRPr sz="5300"/>
          </a:lvl1pPr>
          <a:lvl2pPr marL="285750" indent="-285750" algn="ctr">
            <a:defRPr sz="4100"/>
          </a:lvl2pPr>
          <a:lvl3pPr marL="571500" indent="-285750" algn="ctr">
            <a:defRPr sz="4100"/>
          </a:lvl3pPr>
          <a:lvl4pPr marL="857250" indent="-285750" algn="ctr">
            <a:defRPr sz="4100"/>
          </a:lvl4pPr>
          <a:lvl5pPr marL="1143000" indent="-285750" algn="ctr">
            <a:defRPr sz="4100"/>
          </a:lvl5pPr>
          <a:lvl6pPr marL="1428750" indent="-285750" algn="ctr">
            <a:defRPr sz="4100"/>
          </a:lvl6pPr>
          <a:lvl7pPr marL="1714500" indent="-285750" algn="ctr">
            <a:defRPr sz="4100"/>
          </a:lvl7pPr>
          <a:lvl8pPr marL="2000250" indent="-285750" algn="ctr">
            <a:defRPr sz="4100"/>
          </a:lvl8pPr>
          <a:lvl9pPr marL="2286000" indent="-285750" algn="ctr">
            <a:defRPr sz="4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Viện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kiểm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sát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nhân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dân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6409" y="0"/>
        <a:ext cx="7342355" cy="1125172"/>
      </dsp:txXfrm>
    </dsp:sp>
    <dsp:sp modelId="{823F191C-0C59-4606-8EFA-36A3DBCBA4A4}">
      <dsp:nvSpPr>
        <dsp:cNvPr id="4" name="Rounded Rectangle 3"/>
        <dsp:cNvSpPr/>
      </dsp:nvSpPr>
      <dsp:spPr bwMode="white">
        <a:xfrm>
          <a:off x="106409" y="1327703"/>
          <a:ext cx="1125172" cy="1125172"/>
        </a:xfrm>
        <a:prstGeom prst="roundRect">
          <a:avLst>
            <a:gd name="adj" fmla="val 16670"/>
          </a:avLst>
        </a:prstGeom>
        <a:solidFill>
          <a:srgbClr val="FFB014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06409" y="1327703"/>
        <a:ext cx="1125172" cy="1125172"/>
      </dsp:txXfrm>
    </dsp:sp>
    <dsp:sp modelId="{A4740DCB-A33C-4EAA-9835-08F2EAEE1F2F}">
      <dsp:nvSpPr>
        <dsp:cNvPr id="5" name="Rounded Rectangle 4"/>
        <dsp:cNvSpPr/>
      </dsp:nvSpPr>
      <dsp:spPr bwMode="white">
        <a:xfrm>
          <a:off x="1299092" y="1327703"/>
          <a:ext cx="6149672" cy="1125172"/>
        </a:xfrm>
        <a:prstGeom prst="roundRect">
          <a:avLst>
            <a:gd name="adj" fmla="val 1667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70688" tIns="170688" rIns="170688" bIns="170688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Chức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năng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công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tố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và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kiểm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sát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hoạt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động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tư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pháp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Thẩm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: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tư</a:t>
          </a:r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latin typeface="Arial" panose="020B0604020202020204" pitchFamily="34" charset="0"/>
              <a:cs typeface="Arial" panose="020B0604020202020204" pitchFamily="34" charset="0"/>
            </a:rPr>
            <a:t>pháp</a:t>
          </a:r>
          <a:endParaRPr lang="en-US" sz="24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99092" y="1327703"/>
        <a:ext cx="6149672" cy="1125172"/>
      </dsp:txXfrm>
    </dsp:sp>
    <dsp:sp modelId="{83E817AE-662B-492E-942A-DFAAE288E1CF}">
      <dsp:nvSpPr>
        <dsp:cNvPr id="6" name="Rounded Rectangle 5"/>
        <dsp:cNvSpPr/>
      </dsp:nvSpPr>
      <dsp:spPr bwMode="white">
        <a:xfrm>
          <a:off x="106409" y="2587896"/>
          <a:ext cx="7342355" cy="2043245"/>
        </a:xfrm>
        <a:prstGeom prst="roundRect">
          <a:avLst>
            <a:gd name="adj" fmla="val 16670"/>
          </a:avLst>
        </a:prstGeom>
        <a:solidFill>
          <a:srgbClr val="FFB014"/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106409" y="2587896"/>
        <a:ext cx="7342355" cy="2043245"/>
      </dsp:txXfrm>
    </dsp:sp>
    <dsp:sp modelId="{E1C74AD1-3AAB-46AB-99B8-7208457FF394}">
      <dsp:nvSpPr>
        <dsp:cNvPr id="7" name="Rounded Rectangle 6"/>
        <dsp:cNvSpPr/>
      </dsp:nvSpPr>
      <dsp:spPr bwMode="white">
        <a:xfrm>
          <a:off x="1299092" y="2587896"/>
          <a:ext cx="6149672" cy="1125172"/>
        </a:xfrm>
        <a:prstGeom prst="roundRect">
          <a:avLst>
            <a:gd name="adj" fmla="val 16670"/>
          </a:avLst>
        </a:prstGeom>
        <a:solidFill>
          <a:schemeClr val="tx1">
            <a:lumMod val="65000"/>
            <a:lumOff val="35000"/>
          </a:schemeClr>
        </a:solidFill>
        <a:ln>
          <a:noFill/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42240" tIns="142240" rIns="142240" bIns="14224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Nhiệm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000" b="1" dirty="0" err="1">
              <a:latin typeface="Arial" panose="020B0604020202020204" pitchFamily="34" charset="0"/>
              <a:cs typeface="Arial" panose="020B0604020202020204" pitchFamily="34" charset="0"/>
            </a:rPr>
            <a:t>vụ</a:t>
          </a:r>
          <a:r>
            <a:rPr lang="en-US" sz="2000" b="1" dirty="0">
              <a:latin typeface="Arial" panose="020B0604020202020204" pitchFamily="34" charset="0"/>
              <a:cs typeface="Arial" panose="020B0604020202020204" pitchFamily="34" charset="0"/>
            </a:rPr>
            <a:t>:</a:t>
          </a:r>
          <a:endParaRPr lang="en-US" sz="2000" b="1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-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Bảo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en-US" altLang="en-US" sz="2000" dirty="0" err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vệ</a:t>
          </a:r>
          <a:r>
            <a:rPr lang="en-US" altLang="en-US" sz="2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rPr>
            <a:t> </a:t>
          </a:r>
          <a:r>
            <a:rPr lang="vi-VN" sz="2000" dirty="0">
              <a:latin typeface="Arial" panose="020B0604020202020204" pitchFamily="34" charset="0"/>
              <a:cs typeface="Arial" panose="020B0604020202020204" pitchFamily="34" charset="0"/>
            </a:rPr>
            <a:t>pháp luật, 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vi-VN" sz="2000" dirty="0">
              <a:latin typeface="Arial" panose="020B0604020202020204" pitchFamily="34" charset="0"/>
              <a:cs typeface="Arial" panose="020B0604020202020204" pitchFamily="34" charset="0"/>
            </a:rPr>
            <a:t>Bảo vệ quyền con người, quyền công dân, 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vi-VN" sz="2000" dirty="0">
              <a:latin typeface="Arial" panose="020B0604020202020204" pitchFamily="34" charset="0"/>
              <a:cs typeface="Arial" panose="020B0604020202020204" pitchFamily="34" charset="0"/>
            </a:rPr>
            <a:t>Bảo vệ chế độ xã hội chủ nghĩa,</a:t>
          </a:r>
          <a:r>
            <a:rPr lang="vi-VN" sz="2000" b="1" i="1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endParaRPr lang="en-US" sz="2000" b="1" i="1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i="1" dirty="0">
              <a:latin typeface="Arial" panose="020B0604020202020204" pitchFamily="34" charset="0"/>
              <a:cs typeface="Arial" panose="020B0604020202020204" pitchFamily="34" charset="0"/>
            </a:rPr>
            <a:t>- </a:t>
          </a:r>
          <a:r>
            <a:rPr lang="vi-VN" sz="2000" dirty="0">
              <a:latin typeface="Arial" panose="020B0604020202020204" pitchFamily="34" charset="0"/>
              <a:cs typeface="Arial" panose="020B0604020202020204" pitchFamily="34" charset="0"/>
            </a:rPr>
            <a:t>Bảo vệ lợi ích của Nhà nước, quyền và lợi ích hợp pháp của tổ chức, cá nhân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99092" y="2587896"/>
        <a:ext cx="6149672" cy="11251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5467350" cy="3035300"/>
        <a:chOff x="0" y="0"/>
        <a:chExt cx="5467350" cy="3035300"/>
      </a:xfrm>
    </dsp:grpSpPr>
    <dsp:sp modelId="{23C11C3E-A8B3-4656-AB8E-F7FB2B2562E4}">
      <dsp:nvSpPr>
        <dsp:cNvPr id="5" name="Freeform 4"/>
        <dsp:cNvSpPr/>
      </dsp:nvSpPr>
      <dsp:spPr bwMode="white">
        <a:xfrm>
          <a:off x="1364611" y="1200924"/>
          <a:ext cx="1280283" cy="464768"/>
        </a:xfrm>
        <a:custGeom>
          <a:avLst/>
          <a:gdLst/>
          <a:ahLst/>
          <a:cxnLst/>
          <a:pathLst>
            <a:path w="2016" h="732">
              <a:moveTo>
                <a:pt x="2016" y="0"/>
              </a:moveTo>
              <a:lnTo>
                <a:pt x="2016" y="390"/>
              </a:lnTo>
              <a:lnTo>
                <a:pt x="0" y="390"/>
              </a:lnTo>
              <a:lnTo>
                <a:pt x="0" y="732"/>
              </a:lnTo>
            </a:path>
          </a:pathLst>
        </a:custGeom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364611" y="1200924"/>
        <a:ext cx="1280283" cy="464768"/>
      </dsp:txXfrm>
    </dsp:sp>
    <dsp:sp modelId="{04ABB72D-7557-4C14-9BC8-34ED095D5884}">
      <dsp:nvSpPr>
        <dsp:cNvPr id="8" name="Freeform 7"/>
        <dsp:cNvSpPr/>
      </dsp:nvSpPr>
      <dsp:spPr bwMode="white">
        <a:xfrm>
          <a:off x="2644894" y="1200924"/>
          <a:ext cx="1542173" cy="464768"/>
        </a:xfrm>
        <a:custGeom>
          <a:avLst/>
          <a:gdLst/>
          <a:ahLst/>
          <a:cxnLst/>
          <a:pathLst>
            <a:path w="2429" h="732">
              <a:moveTo>
                <a:pt x="0" y="0"/>
              </a:moveTo>
              <a:lnTo>
                <a:pt x="0" y="390"/>
              </a:lnTo>
              <a:lnTo>
                <a:pt x="2429" y="390"/>
              </a:lnTo>
              <a:lnTo>
                <a:pt x="2429" y="732"/>
              </a:lnTo>
            </a:path>
          </a:pathLst>
        </a:custGeom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2644894" y="1200924"/>
        <a:ext cx="1542173" cy="464768"/>
      </dsp:txXfrm>
    </dsp:sp>
    <dsp:sp modelId="{25A4D6BB-0F3C-451E-AD57-A7668FE6220D}">
      <dsp:nvSpPr>
        <dsp:cNvPr id="3" name="Rounded Rectangle 2"/>
        <dsp:cNvSpPr/>
      </dsp:nvSpPr>
      <dsp:spPr bwMode="white">
        <a:xfrm>
          <a:off x="565585" y="186160"/>
          <a:ext cx="4158618" cy="1014765"/>
        </a:xfrm>
        <a:prstGeom prst="roundRect">
          <a:avLst>
            <a:gd name="adj" fmla="val 10000"/>
          </a:avLst>
        </a:prstGeom>
        <a:solidFill>
          <a:srgbClr val="0066B3"/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565585" y="186160"/>
        <a:ext cx="4158618" cy="1014765"/>
      </dsp:txXfrm>
    </dsp:sp>
    <dsp:sp modelId="{E2BA12DA-1388-475E-B87A-31DDA988984D}">
      <dsp:nvSpPr>
        <dsp:cNvPr id="4" name="Rounded Rectangle 3"/>
        <dsp:cNvSpPr/>
      </dsp:nvSpPr>
      <dsp:spPr bwMode="white">
        <a:xfrm>
          <a:off x="743147" y="354843"/>
          <a:ext cx="4158618" cy="1014765"/>
        </a:xfrm>
        <a:prstGeom prst="roundRect">
          <a:avLst>
            <a:gd name="adj" fmla="val 10000"/>
          </a:avLst>
        </a:prstGeom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Chính</a:t>
          </a:r>
          <a:r>
            <a: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quyền</a:t>
          </a:r>
          <a:r>
            <a: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địa</a:t>
          </a:r>
          <a:r>
            <a: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2400" dirty="0" err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phương</a:t>
          </a:r>
          <a:endParaRPr lang="en-US" sz="2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3147" y="354843"/>
        <a:ext cx="4158618" cy="1014765"/>
      </dsp:txXfrm>
    </dsp:sp>
    <dsp:sp modelId="{D2F56C9F-6078-47C7-A964-485B05407D18}">
      <dsp:nvSpPr>
        <dsp:cNvPr id="6" name="Rounded Rectangle 5"/>
        <dsp:cNvSpPr/>
      </dsp:nvSpPr>
      <dsp:spPr bwMode="white">
        <a:xfrm>
          <a:off x="0" y="1665692"/>
          <a:ext cx="2729222" cy="1014765"/>
        </a:xfrm>
        <a:prstGeom prst="roundRect">
          <a:avLst>
            <a:gd name="adj" fmla="val 10000"/>
          </a:avLst>
        </a:prstGeom>
        <a:solidFill>
          <a:srgbClr val="0066B3"/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1665692"/>
        <a:ext cx="2729222" cy="1014765"/>
      </dsp:txXfrm>
    </dsp:sp>
    <dsp:sp modelId="{4933A2FF-421A-4201-97D0-20C30964A001}">
      <dsp:nvSpPr>
        <dsp:cNvPr id="7" name="Rounded Rectangle 6"/>
        <dsp:cNvSpPr/>
      </dsp:nvSpPr>
      <dsp:spPr bwMode="white">
        <a:xfrm>
          <a:off x="177562" y="1834376"/>
          <a:ext cx="2729222" cy="1014765"/>
        </a:xfrm>
        <a:prstGeom prst="roundRect">
          <a:avLst>
            <a:gd name="adj" fmla="val 10000"/>
          </a:avLst>
        </a:prstGeom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HĐND</a:t>
          </a:r>
          <a:endParaRPr>
            <a:solidFill>
              <a:schemeClr val="dk1"/>
            </a:solidFill>
          </a:endParaRPr>
        </a:p>
      </dsp:txBody>
      <dsp:txXfrm>
        <a:off x="177562" y="1834376"/>
        <a:ext cx="2729222" cy="1014765"/>
      </dsp:txXfrm>
    </dsp:sp>
    <dsp:sp modelId="{B0E75985-8FFE-423B-9583-45F39C08B956}">
      <dsp:nvSpPr>
        <dsp:cNvPr id="9" name="Rounded Rectangle 8"/>
        <dsp:cNvSpPr/>
      </dsp:nvSpPr>
      <dsp:spPr bwMode="white">
        <a:xfrm>
          <a:off x="3084345" y="1665692"/>
          <a:ext cx="2205443" cy="1014765"/>
        </a:xfrm>
        <a:prstGeom prst="roundRect">
          <a:avLst>
            <a:gd name="adj" fmla="val 10000"/>
          </a:avLst>
        </a:prstGeom>
        <a:solidFill>
          <a:srgbClr val="0066B3"/>
        </a:solidFill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3084345" y="1665692"/>
        <a:ext cx="2205443" cy="1014765"/>
      </dsp:txXfrm>
    </dsp:sp>
    <dsp:sp modelId="{058BC016-FA3C-4C8C-A621-FA61A72BF0F0}">
      <dsp:nvSpPr>
        <dsp:cNvPr id="10" name="Rounded Rectangle 9"/>
        <dsp:cNvSpPr/>
      </dsp:nvSpPr>
      <dsp:spPr bwMode="white">
        <a:xfrm>
          <a:off x="3261907" y="1834376"/>
          <a:ext cx="2205443" cy="1014765"/>
        </a:xfrm>
        <a:prstGeom prst="roundRect">
          <a:avLst>
            <a:gd name="adj" fmla="val 10000"/>
          </a:avLst>
        </a:prstGeom>
        <a:ln>
          <a:noFill/>
        </a:ln>
        <a:effectLst>
          <a:outerShdw blurRad="57785" dist="33020" dir="3180000" algn="ctr">
            <a:srgbClr val="000000">
              <a:alpha val="30000"/>
            </a:srgbClr>
          </a:outerShdw>
        </a:effectLst>
        <a:scene3d>
          <a:camera prst="orthographicFront">
            <a:rot lat="0" lon="0" rev="0"/>
          </a:camera>
          <a:lightRig rig="brightRoom" dir="t">
            <a:rot lat="0" lon="0" rev="600000"/>
          </a:lightRig>
        </a:scene3d>
        <a:sp3d prstMaterial="metal">
          <a:bevelT w="38100" h="57150" prst="angle"/>
        </a:sp3d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91439" tIns="91439" rIns="91439" bIns="91439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UBND</a:t>
          </a:r>
          <a:endParaRPr lang="en-US" sz="24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261907" y="1834376"/>
        <a:ext cx="2205443" cy="10147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srcNode" val="srcNode"/>
            <dgm:param type="dstNode" val="dstNode"/>
            <dgm:param type="endSty" val="noArr"/>
            <dgm:param type="connRout" val="curve"/>
            <dgm:param type="begPts" val="ctr"/>
            <dgm:param type="endPts" val="ct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linDir" val="fromT"/>
              <dgm:param type="chAlign" val="r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linDir" val="fromT"/>
              <dgm:param type="chAlign" val="r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27A6F-4FFA-4D61-A2AB-5B22B8ED89B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8A931-43A5-4323-AEDF-9A081AA3EFC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E815E6-6AAF-495D-AB70-103E847DC103}" type="slidenum">
              <a:rPr lang="en-US"/>
            </a:fld>
            <a:endParaRPr 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49944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Shape 14"/>
          <p:cNvSpPr/>
          <p:nvPr/>
        </p:nvSpPr>
        <p:spPr>
          <a:xfrm>
            <a:off x="579000" y="2296000"/>
            <a:ext cx="54300" cy="1817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FFFFFF"/>
              </a:solidFill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826350" y="2025635"/>
            <a:ext cx="4638300" cy="15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buSzPct val="100000"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826353" y="3685135"/>
            <a:ext cx="7631999" cy="1046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000000"/>
              </a:buClr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buClr>
                <a:srgbClr val="000000"/>
              </a:buClr>
              <a:buSzPct val="100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/>
        </p:nvSpPr>
        <p:spPr>
          <a:xfrm>
            <a:off x="9089700" y="2"/>
            <a:ext cx="54300" cy="68579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colo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0" y="2"/>
            <a:ext cx="9144000" cy="34579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0" y="0"/>
            <a:ext cx="9144000" cy="4994400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fontAlgn="base">
              <a:spcAft>
                <a:spcPct val="0"/>
              </a:spcAft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10" name="Shape 10"/>
          <p:cNvSpPr/>
          <p:nvPr/>
        </p:nvSpPr>
        <p:spPr>
          <a:xfrm>
            <a:off x="579000" y="2560600"/>
            <a:ext cx="54300" cy="158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fontAlgn="base">
              <a:spcAft>
                <a:spcPct val="0"/>
              </a:spcAft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554167"/>
            <a:ext cx="5412300" cy="15463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3C18-C9B5-42DA-B4B9-11925ED27B0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QUÁ TRÌNH BIÊN SOẠN, ĐỊNH HƯỚNG VÀ NỘI DUNG GIÁO TRÌNH PHÁP LUẬT ĐẠI CƯƠNG                                         2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C747-7535-43C5-AB16-59D96E15A90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E98D3-9495-4D9B-9096-25EA95AC5D6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QUÁ TRÌNH BIÊN SOẠN, ĐỊNH HƯỚNG VÀ NỘI DUNG GIÁO TRÌNH PHÁP LUẬT ĐẠI CƯƠNG                                         2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C747-7535-43C5-AB16-59D96E15A90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DA260-59F9-454A-ABD1-0B75F3710416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QUÁ TRÌNH BIÊN SOẠN, ĐỊNH HƯỚNG VÀ NỘI DUNG GIÁO TRÌNH PHÁP LUẬT ĐẠI CƯƠNG                                         2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C747-7535-43C5-AB16-59D96E15A90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0E01-5EB0-4DA5-8D5A-CF6FD44EF24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QUÁ TRÌNH BIÊN SOẠN, ĐỊNH HƯỚNG VÀ NỘI DUNG GIÁO TRÌNH PHÁP LUẬT ĐẠI CƯƠNG                                         2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C747-7535-43C5-AB16-59D96E15A90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D375F-8B8B-4D44-B0B2-528036A8468C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QUÁ TRÌNH BIÊN SOẠN, ĐỊNH HƯỚNG VÀ NỘI DUNG GIÁO TRÌNH PHÁP LUẬT ĐẠI CƯƠNG                                         2 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C747-7535-43C5-AB16-59D96E15A90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F21F-E4B6-40BC-9E0E-7541E0945766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QUÁ TRÌNH BIÊN SOẠN, ĐỊNH HƯỚNG VÀ NỘI DUNG GIÁO TRÌNH PHÁP LUẬT ĐẠI CƯƠNG                                         2 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C747-7535-43C5-AB16-59D96E15A90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8C57B-9420-41E3-B094-8AD95F9A4E16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QUÁ TRÌNH BIÊN SOẠN, ĐỊNH HƯỚNG VÀ NỘI DUNG GIÁO TRÌNH PHÁP LUẬT ĐẠI CƯƠNG                                         2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C747-7535-43C5-AB16-59D96E15A90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3" y="-13000"/>
            <a:ext cx="7726799" cy="68839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 panose="020B0604020202020204"/>
              <a:sym typeface="Arial" panose="020B0604020202020204"/>
            </a:endParaRPr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261053" y="1410869"/>
            <a:ext cx="5404499" cy="3659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Shape 20"/>
          <p:cNvSpPr txBox="1"/>
          <p:nvPr/>
        </p:nvSpPr>
        <p:spPr>
          <a:xfrm>
            <a:off x="439873" y="989793"/>
            <a:ext cx="1957200" cy="8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-GB" sz="9600" b="1" kern="0">
                <a:solidFill>
                  <a:srgbClr val="FFFFFF"/>
                </a:solidFill>
                <a:cs typeface="Arial" panose="020B0604020202020204"/>
                <a:sym typeface="Arial" panose="020B0604020202020204"/>
              </a:rPr>
              <a:t>“</a:t>
            </a:r>
            <a:endParaRPr lang="en-GB" sz="9600" b="1" kern="0">
              <a:solidFill>
                <a:srgbClr val="FFFFFF"/>
              </a:solidFill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69018-322B-4D43-82DA-8C8F1174B78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QUÁ TRÌNH BIÊN SOẠN, ĐỊNH HƯỚNG VÀ NỘI DUNG GIÁO TRÌNH PHÁP LUẬT ĐẠI CƯƠNG                                         2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C747-7535-43C5-AB16-59D96E15A90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1874E-3448-4126-AE2B-861401E63691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QUÁ TRÌNH BIÊN SOẠN, ĐỊNH HƯỚNG VÀ NỘI DUNG GIÁO TRÌNH PHÁP LUẬT ĐẠI CƯƠNG                                         2 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C747-7535-43C5-AB16-59D96E15A90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839A2-844E-4789-B564-272DC1F4A0E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QUÁ TRÌNH BIÊN SOẠN, ĐỊNH HƯỚNG VÀ NỘI DUNG GIÁO TRÌNH PHÁP LUẬT ĐẠI CƯƠNG                                         2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C747-7535-43C5-AB16-59D96E15A90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0372-7634-419E-B04F-2674D2FB8EC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QUÁ TRÌNH BIÊN SOẠN, ĐỊNH HƯỚNG VÀ NỘI DUNG GIÁO TRÌNH PHÁP LUẬT ĐẠI CƯƠNG                                         2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AC747-7535-43C5-AB16-59D96E15A904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44425" y="563333"/>
            <a:ext cx="32268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844428" y="2115102"/>
            <a:ext cx="5971499" cy="41979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>
            <a:off x="579000" y="772002"/>
            <a:ext cx="54300" cy="9007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 panose="020B0604020202020204"/>
              <a:sym typeface="Arial" panose="020B0604020202020204"/>
            </a:endParaRPr>
          </a:p>
        </p:txBody>
      </p:sp>
      <p:sp>
        <p:nvSpPr>
          <p:cNvPr id="25" name="Shape 25"/>
          <p:cNvSpPr/>
          <p:nvPr/>
        </p:nvSpPr>
        <p:spPr>
          <a:xfrm>
            <a:off x="9089700" y="2"/>
            <a:ext cx="54300" cy="68579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844425" y="563333"/>
            <a:ext cx="32268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844428" y="2147267"/>
            <a:ext cx="2257199" cy="442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3217288" y="2147267"/>
            <a:ext cx="2257199" cy="442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36" name="Shape 36"/>
          <p:cNvSpPr txBox="1">
            <a:spLocks noGrp="1"/>
          </p:cNvSpPr>
          <p:nvPr>
            <p:ph type="body" idx="3"/>
          </p:nvPr>
        </p:nvSpPr>
        <p:spPr>
          <a:xfrm>
            <a:off x="5590149" y="2147267"/>
            <a:ext cx="2257199" cy="4420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400"/>
            </a:lvl2pPr>
            <a:lvl3pPr lvl="2" rtl="0">
              <a:spcBef>
                <a:spcPts val="0"/>
              </a:spcBef>
              <a:buSzPct val="100000"/>
              <a:defRPr sz="1400"/>
            </a:lvl3pPr>
            <a:lvl4pPr lvl="3" rtl="0">
              <a:spcBef>
                <a:spcPts val="0"/>
              </a:spcBef>
              <a:buSzPct val="100000"/>
              <a:defRPr sz="1400"/>
            </a:lvl4pPr>
            <a:lvl5pPr lvl="4" rtl="0">
              <a:spcBef>
                <a:spcPts val="0"/>
              </a:spcBef>
              <a:buSzPct val="100000"/>
              <a:defRPr sz="1400"/>
            </a:lvl5pPr>
            <a:lvl6pPr lvl="5" rtl="0">
              <a:spcBef>
                <a:spcPts val="0"/>
              </a:spcBef>
              <a:buSzPct val="100000"/>
              <a:defRPr sz="1400"/>
            </a:lvl6pPr>
            <a:lvl7pPr lvl="6" rtl="0">
              <a:spcBef>
                <a:spcPts val="0"/>
              </a:spcBef>
              <a:buSzPct val="100000"/>
              <a:defRPr sz="1400"/>
            </a:lvl7pPr>
            <a:lvl8pPr lvl="7" rtl="0">
              <a:spcBef>
                <a:spcPts val="0"/>
              </a:spcBef>
              <a:buSzPct val="100000"/>
              <a:defRPr sz="1400"/>
            </a:lvl8pPr>
            <a:lvl9pPr lvl="8" rtl="0">
              <a:spcBef>
                <a:spcPts val="0"/>
              </a:spcBef>
              <a:buSzPct val="100000"/>
              <a:defRPr sz="1400"/>
            </a:lvl9pPr>
          </a:lstStyle>
          <a:p/>
        </p:txBody>
      </p:sp>
      <p:sp>
        <p:nvSpPr>
          <p:cNvPr id="37" name="Shape 37"/>
          <p:cNvSpPr/>
          <p:nvPr/>
        </p:nvSpPr>
        <p:spPr>
          <a:xfrm>
            <a:off x="579000" y="772002"/>
            <a:ext cx="54300" cy="9007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Shape 38"/>
          <p:cNvSpPr/>
          <p:nvPr/>
        </p:nvSpPr>
        <p:spPr>
          <a:xfrm>
            <a:off x="9089700" y="2"/>
            <a:ext cx="54300" cy="68579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844425" y="563333"/>
            <a:ext cx="32268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579000" y="772002"/>
            <a:ext cx="54300" cy="9007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 panose="020B0604020202020204"/>
              <a:sym typeface="Arial" panose="020B0604020202020204"/>
            </a:endParaRPr>
          </a:p>
        </p:txBody>
      </p:sp>
      <p:sp>
        <p:nvSpPr>
          <p:cNvPr id="42" name="Shape 42"/>
          <p:cNvSpPr/>
          <p:nvPr/>
        </p:nvSpPr>
        <p:spPr>
          <a:xfrm>
            <a:off x="9089700" y="2"/>
            <a:ext cx="54300" cy="68579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colo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0"/>
            <a:ext cx="9144000" cy="4994400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 panose="020B0604020202020204"/>
              <a:sym typeface="Arial" panose="020B0604020202020204"/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44425" y="563333"/>
            <a:ext cx="32268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6" name="Shape 46"/>
          <p:cNvSpPr/>
          <p:nvPr/>
        </p:nvSpPr>
        <p:spPr>
          <a:xfrm>
            <a:off x="579000" y="772002"/>
            <a:ext cx="54300" cy="900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FFFFFF"/>
              </a:solidFill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half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2"/>
            <a:ext cx="4578000" cy="68579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 panose="020B0604020202020204"/>
              <a:sym typeface="Arial" panose="020B0604020202020204"/>
            </a:endParaRPr>
          </a:p>
        </p:txBody>
      </p:sp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844425" y="563333"/>
            <a:ext cx="3226800" cy="1143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Shape 50"/>
          <p:cNvSpPr/>
          <p:nvPr/>
        </p:nvSpPr>
        <p:spPr>
          <a:xfrm>
            <a:off x="579000" y="772002"/>
            <a:ext cx="54300" cy="9007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FFFFFF"/>
              </a:solidFill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Shape 51"/>
          <p:cNvSpPr/>
          <p:nvPr/>
        </p:nvSpPr>
        <p:spPr>
          <a:xfrm>
            <a:off x="9089700" y="2"/>
            <a:ext cx="54300" cy="68579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background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3" y="2"/>
            <a:ext cx="2291999" cy="6857999"/>
          </a:xfrm>
          <a:prstGeom prst="rect">
            <a:avLst/>
          </a:prstGeom>
          <a:solidFill>
            <a:srgbClr val="FF0040">
              <a:alpha val="81920"/>
            </a:srgbClr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633303" y="5714235"/>
            <a:ext cx="8053499" cy="692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360"/>
              </a:spcBef>
              <a:buSzPct val="100000"/>
              <a:buNone/>
              <a:defRPr sz="1400"/>
            </a:lvl1pPr>
          </a:lstStyle>
          <a:p/>
        </p:txBody>
      </p:sp>
      <p:sp>
        <p:nvSpPr>
          <p:cNvPr id="56" name="Shape 56"/>
          <p:cNvSpPr/>
          <p:nvPr/>
        </p:nvSpPr>
        <p:spPr>
          <a:xfrm>
            <a:off x="579000" y="5957202"/>
            <a:ext cx="54300" cy="9007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 panose="020B0604020202020204"/>
              <a:sym typeface="Arial" panose="020B0604020202020204"/>
            </a:endParaRPr>
          </a:p>
        </p:txBody>
      </p:sp>
      <p:sp>
        <p:nvSpPr>
          <p:cNvPr id="57" name="Shape 57"/>
          <p:cNvSpPr/>
          <p:nvPr/>
        </p:nvSpPr>
        <p:spPr>
          <a:xfrm>
            <a:off x="9089700" y="2"/>
            <a:ext cx="54300" cy="6857999"/>
          </a:xfrm>
          <a:prstGeom prst="rect">
            <a:avLst/>
          </a:prstGeom>
          <a:solidFill>
            <a:srgbClr val="FF004E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endParaRPr sz="1400" kern="0">
              <a:solidFill>
                <a:srgbClr val="000000"/>
              </a:solidFill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44425" y="563333"/>
            <a:ext cx="3226800" cy="1143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buSzPct val="1000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23801" y="2115102"/>
            <a:ext cx="6092099" cy="4197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004E"/>
              </a:buClr>
              <a:buSzPct val="100000"/>
              <a:buFont typeface="Titillium Web"/>
              <a:buChar char="▪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480"/>
              </a:spcBef>
              <a:buClr>
                <a:srgbClr val="FF004E"/>
              </a:buClr>
              <a:buSzPct val="100000"/>
              <a:buFont typeface="Titillium Web"/>
              <a:buChar char="▫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480"/>
              </a:spcBef>
              <a:buClr>
                <a:srgbClr val="FF004E"/>
              </a:buClr>
              <a:buSzPct val="100000"/>
              <a:buFont typeface="Titillium Web"/>
              <a:buChar char="▸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360"/>
              </a:spcBef>
              <a:buClr>
                <a:srgbClr val="FF004E"/>
              </a:buClr>
              <a:buSzPct val="1000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 cstate="print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FC796-4877-4081-BF49-3AA62FD2247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QUÁ TRÌNH BIÊN SOẠN, ĐỊNH HƯỚNG VÀ NỘI DUNG GIÁO TRÌNH PHÁP LUẬT ĐẠI CƯƠNG                                         2 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AC747-7535-43C5-AB16-59D96E15A90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slow">
    <p:wipe dir="d"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0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38200" y="838200"/>
            <a:ext cx="7585710" cy="43999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Khái</a:t>
            </a:r>
            <a:r>
              <a:rPr lang="en-US" altLang="en-US" sz="4000" dirty="0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quát</a:t>
            </a:r>
            <a:r>
              <a:rPr lang="en-US" altLang="en-US" sz="4000" dirty="0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về</a:t>
            </a:r>
            <a:r>
              <a:rPr lang="en-US" altLang="en-US" sz="4000" dirty="0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Hiến</a:t>
            </a:r>
            <a:r>
              <a:rPr lang="en-US" altLang="en-US" sz="4000" dirty="0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pháp</a:t>
            </a:r>
            <a:endParaRPr lang="en-US" altLang="en-US" sz="4000" dirty="0">
              <a:ea typeface="Tahoma" panose="020B0604030504040204" pitchFamily="34" charset="0"/>
              <a:cs typeface="Tahoma" panose="020B0604030504040204" pitchFamily="34" charset="0"/>
              <a:sym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Hệ</a:t>
            </a:r>
            <a:r>
              <a:rPr lang="en-US" altLang="en-US" sz="4000" dirty="0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thống</a:t>
            </a:r>
            <a:r>
              <a:rPr lang="en-US" altLang="en-US" sz="4000" dirty="0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chính</a:t>
            </a:r>
            <a:r>
              <a:rPr lang="en-US" altLang="en-US" sz="4000" dirty="0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trị</a:t>
            </a:r>
            <a:r>
              <a:rPr lang="en-US" altLang="en-US" sz="4000" dirty="0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nước</a:t>
            </a:r>
            <a:r>
              <a:rPr lang="en-US" altLang="en-US" sz="4000" dirty="0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CHXHCN </a:t>
            </a: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Việt</a:t>
            </a:r>
            <a:r>
              <a:rPr lang="en-US" altLang="en-US" sz="4000" dirty="0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Nam</a:t>
            </a:r>
            <a:endParaRPr lang="en-US" altLang="en-US" sz="4000" dirty="0">
              <a:ea typeface="Tahoma" panose="020B0604030504040204" pitchFamily="34" charset="0"/>
              <a:cs typeface="Tahoma" panose="020B0604030504040204" pitchFamily="34" charset="0"/>
              <a:sym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Bộ</a:t>
            </a:r>
            <a:r>
              <a:rPr lang="en-US" altLang="en-US" sz="4000" dirty="0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máy</a:t>
            </a:r>
            <a:r>
              <a:rPr lang="en-US" altLang="en-US" sz="4000" dirty="0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nhà</a:t>
            </a:r>
            <a:r>
              <a:rPr lang="en-US" altLang="en-US" sz="4000" dirty="0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nước</a:t>
            </a:r>
            <a:r>
              <a:rPr lang="en-US" altLang="en-US" sz="4000" dirty="0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CHXHCN </a:t>
            </a: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Việt</a:t>
            </a:r>
            <a:r>
              <a:rPr lang="en-US" altLang="en-US" sz="4000" dirty="0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Nam</a:t>
            </a:r>
            <a:endParaRPr lang="en-US" altLang="en-US" sz="4000" dirty="0">
              <a:ea typeface="Tahoma" panose="020B0604030504040204" pitchFamily="34" charset="0"/>
              <a:cs typeface="Tahoma" panose="020B0604030504040204" pitchFamily="34" charset="0"/>
              <a:sym typeface="Arial" panose="020B060402020202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Quyền</a:t>
            </a:r>
            <a:r>
              <a:rPr lang="en-US" altLang="en-US" sz="4000" dirty="0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con </a:t>
            </a: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người</a:t>
            </a:r>
            <a:r>
              <a:rPr lang="en-US" altLang="en-US" sz="4000" dirty="0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, </a:t>
            </a: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quyền</a:t>
            </a:r>
            <a:r>
              <a:rPr lang="en-US" altLang="en-US" sz="4000" dirty="0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và</a:t>
            </a:r>
            <a:r>
              <a:rPr lang="en-US" altLang="en-US" sz="4000" dirty="0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nghĩa</a:t>
            </a:r>
            <a:r>
              <a:rPr lang="en-US" altLang="en-US" sz="4000" dirty="0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vụ</a:t>
            </a:r>
            <a:r>
              <a:rPr lang="en-US" altLang="en-US" sz="4000" dirty="0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cơ</a:t>
            </a:r>
            <a:r>
              <a:rPr lang="en-US" altLang="en-US" sz="4000" dirty="0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bản</a:t>
            </a:r>
            <a:r>
              <a:rPr lang="en-US" altLang="en-US" sz="4000" dirty="0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của</a:t>
            </a:r>
            <a:r>
              <a:rPr lang="en-US" altLang="en-US" sz="4000" dirty="0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công</a:t>
            </a:r>
            <a:r>
              <a:rPr lang="en-US" altLang="en-US" sz="4000" dirty="0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 </a:t>
            </a:r>
            <a:r>
              <a:rPr lang="en-US" altLang="en-US" sz="4000" dirty="0" err="1">
                <a:ea typeface="Tahoma" panose="020B0604030504040204" pitchFamily="34" charset="0"/>
                <a:cs typeface="Tahoma" panose="020B0604030504040204" pitchFamily="34" charset="0"/>
                <a:sym typeface="Arial" panose="020B0604020202020204" pitchFamily="34" charset="0"/>
              </a:rPr>
              <a:t>dân</a:t>
            </a:r>
            <a:endParaRPr lang="en-US"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3" name="Group 9"/>
          <p:cNvGrpSpPr/>
          <p:nvPr/>
        </p:nvGrpSpPr>
        <p:grpSpPr bwMode="auto">
          <a:xfrm>
            <a:off x="1215922" y="685904"/>
            <a:ext cx="1845785" cy="1023938"/>
            <a:chOff x="471" y="272"/>
            <a:chExt cx="1161" cy="1539"/>
          </a:xfrm>
          <a:solidFill>
            <a:srgbClr val="009284"/>
          </a:solidFill>
        </p:grpSpPr>
        <p:sp>
          <p:nvSpPr>
            <p:cNvPr id="34" name="Oval 10"/>
            <p:cNvSpPr>
              <a:spLocks noChangeArrowheads="1"/>
            </p:cNvSpPr>
            <p:nvPr/>
          </p:nvSpPr>
          <p:spPr bwMode="gray">
            <a:xfrm>
              <a:off x="471" y="1438"/>
              <a:ext cx="1159" cy="36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en-US" sz="1500"/>
            </a:p>
          </p:txBody>
        </p:sp>
        <p:sp>
          <p:nvSpPr>
            <p:cNvPr id="35" name="AutoShape 11"/>
            <p:cNvSpPr>
              <a:spLocks noChangeArrowheads="1"/>
            </p:cNvSpPr>
            <p:nvPr/>
          </p:nvSpPr>
          <p:spPr bwMode="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en-US" sz="1500"/>
            </a:p>
          </p:txBody>
        </p:sp>
      </p:grpSp>
      <p:sp>
        <p:nvSpPr>
          <p:cNvPr id="37" name="Text Box 13"/>
          <p:cNvSpPr txBox="1">
            <a:spLocks noChangeArrowheads="1"/>
          </p:cNvSpPr>
          <p:nvPr/>
        </p:nvSpPr>
        <p:spPr bwMode="white">
          <a:xfrm>
            <a:off x="1258193" y="2442131"/>
            <a:ext cx="17117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lvl="0" algn="ctr"/>
            <a:r>
              <a:rPr lang="en-US" altLang="en-US" b="1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Đảng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Cộng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sản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Việt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Nam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 Box 13"/>
          <p:cNvSpPr txBox="1">
            <a:spLocks noChangeArrowheads="1"/>
          </p:cNvSpPr>
          <p:nvPr/>
        </p:nvSpPr>
        <p:spPr bwMode="white">
          <a:xfrm>
            <a:off x="1347093" y="990521"/>
            <a:ext cx="171175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lvl="0" algn="ctr"/>
            <a:r>
              <a:rPr lang="en-US" altLang="en-US" b="1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Đảng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Cộng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sản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Việt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Nam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AutoShape 12"/>
          <p:cNvSpPr>
            <a:spLocks noChangeArrowheads="1"/>
          </p:cNvSpPr>
          <p:nvPr/>
        </p:nvSpPr>
        <p:spPr bwMode="gray">
          <a:xfrm>
            <a:off x="3200217" y="856720"/>
            <a:ext cx="5237331" cy="683419"/>
          </a:xfrm>
          <a:prstGeom prst="roundRect">
            <a:avLst>
              <a:gd name="adj" fmla="val 1150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p>
            <a:endParaRPr lang="en-US" sz="2100"/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gray">
          <a:xfrm>
            <a:off x="3429054" y="967527"/>
            <a:ext cx="4662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Lãnh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đạo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nhà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nước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và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xã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hội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5" name="AutoShape 21"/>
          <p:cNvSpPr>
            <a:spLocks noChangeArrowheads="1"/>
          </p:cNvSpPr>
          <p:nvPr/>
        </p:nvSpPr>
        <p:spPr bwMode="gray">
          <a:xfrm>
            <a:off x="3000192" y="1054839"/>
            <a:ext cx="428897" cy="28575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 sz="1500"/>
          </a:p>
        </p:txBody>
      </p:sp>
      <p:grpSp>
        <p:nvGrpSpPr>
          <p:cNvPr id="30" name="Group 6"/>
          <p:cNvGrpSpPr/>
          <p:nvPr/>
        </p:nvGrpSpPr>
        <p:grpSpPr bwMode="auto">
          <a:xfrm>
            <a:off x="1139722" y="2514704"/>
            <a:ext cx="1845785" cy="1023938"/>
            <a:chOff x="471" y="272"/>
            <a:chExt cx="1161" cy="1539"/>
          </a:xfrm>
          <a:solidFill>
            <a:srgbClr val="FFB014"/>
          </a:solidFill>
        </p:grpSpPr>
        <p:sp>
          <p:nvSpPr>
            <p:cNvPr id="31" name="Oval 7"/>
            <p:cNvSpPr>
              <a:spLocks noChangeArrowheads="1"/>
            </p:cNvSpPr>
            <p:nvPr/>
          </p:nvSpPr>
          <p:spPr bwMode="gray">
            <a:xfrm>
              <a:off x="471" y="1438"/>
              <a:ext cx="1159" cy="36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en-US" sz="1500"/>
            </a:p>
          </p:txBody>
        </p:sp>
        <p:sp>
          <p:nvSpPr>
            <p:cNvPr id="32" name="AutoShape 8"/>
            <p:cNvSpPr>
              <a:spLocks noChangeArrowheads="1"/>
            </p:cNvSpPr>
            <p:nvPr/>
          </p:nvSpPr>
          <p:spPr bwMode="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en-US" sz="1500"/>
            </a:p>
          </p:txBody>
        </p:sp>
      </p:grpSp>
      <p:sp>
        <p:nvSpPr>
          <p:cNvPr id="39" name="Text Box 15"/>
          <p:cNvSpPr txBox="1">
            <a:spLocks noChangeArrowheads="1"/>
          </p:cNvSpPr>
          <p:nvPr/>
        </p:nvSpPr>
        <p:spPr bwMode="white">
          <a:xfrm>
            <a:off x="1219320" y="2667064"/>
            <a:ext cx="171175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lvl="0" algn="ctr"/>
            <a:r>
              <a:rPr lang="en-US" altLang="en-US" b="1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Nhà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nước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CHXHCN </a:t>
            </a:r>
            <a:r>
              <a:rPr lang="en-US" altLang="en-US" b="1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Việt</a:t>
            </a:r>
            <a:r>
              <a:rPr lang="en-US" altLang="en-US" b="1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Nam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1" name="AutoShape 17"/>
          <p:cNvSpPr>
            <a:spLocks noChangeArrowheads="1"/>
          </p:cNvSpPr>
          <p:nvPr/>
        </p:nvSpPr>
        <p:spPr bwMode="gray">
          <a:xfrm>
            <a:off x="3145766" y="2685203"/>
            <a:ext cx="5228282" cy="683419"/>
          </a:xfrm>
          <a:prstGeom prst="roundRect">
            <a:avLst>
              <a:gd name="adj" fmla="val 11505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p>
            <a:endParaRPr lang="en-US" sz="1500"/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gray">
          <a:xfrm>
            <a:off x="3505495" y="2819187"/>
            <a:ext cx="2896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Quản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lý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xã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Arial" panose="020B0604020202020204" pitchFamily="34" charset="0"/>
              </a:rPr>
              <a:t>hội</a:t>
            </a:r>
            <a:endParaRPr 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6" name="AutoShape 22"/>
          <p:cNvSpPr>
            <a:spLocks noChangeArrowheads="1"/>
          </p:cNvSpPr>
          <p:nvPr/>
        </p:nvSpPr>
        <p:spPr bwMode="gray">
          <a:xfrm>
            <a:off x="2969950" y="2895387"/>
            <a:ext cx="428897" cy="28575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 sz="1500"/>
          </a:p>
        </p:txBody>
      </p:sp>
      <p:grpSp>
        <p:nvGrpSpPr>
          <p:cNvPr id="27" name="Group 3"/>
          <p:cNvGrpSpPr/>
          <p:nvPr/>
        </p:nvGrpSpPr>
        <p:grpSpPr bwMode="auto">
          <a:xfrm>
            <a:off x="1180362" y="4214599"/>
            <a:ext cx="1845785" cy="1280160"/>
            <a:chOff x="471" y="272"/>
            <a:chExt cx="1161" cy="1539"/>
          </a:xfrm>
          <a:solidFill>
            <a:srgbClr val="0066B3"/>
          </a:solidFill>
        </p:grpSpPr>
        <p:sp>
          <p:nvSpPr>
            <p:cNvPr id="28" name="Oval 4"/>
            <p:cNvSpPr>
              <a:spLocks noChangeArrowheads="1"/>
            </p:cNvSpPr>
            <p:nvPr/>
          </p:nvSpPr>
          <p:spPr bwMode="gray">
            <a:xfrm>
              <a:off x="471" y="1438"/>
              <a:ext cx="1159" cy="362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en-US" sz="1500"/>
            </a:p>
          </p:txBody>
        </p:sp>
        <p:sp>
          <p:nvSpPr>
            <p:cNvPr id="29" name="AutoShape 5"/>
            <p:cNvSpPr>
              <a:spLocks noChangeArrowheads="1"/>
            </p:cNvSpPr>
            <p:nvPr/>
          </p:nvSpPr>
          <p:spPr bwMode="gray">
            <a:xfrm>
              <a:off x="473" y="272"/>
              <a:ext cx="1159" cy="1539"/>
            </a:xfrm>
            <a:prstGeom prst="can">
              <a:avLst>
                <a:gd name="adj" fmla="val 33197"/>
              </a:avLst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en-US" sz="1500"/>
            </a:p>
          </p:txBody>
        </p:sp>
      </p:grpSp>
      <p:sp>
        <p:nvSpPr>
          <p:cNvPr id="40" name="Text Box 16"/>
          <p:cNvSpPr txBox="1">
            <a:spLocks noChangeArrowheads="1"/>
          </p:cNvSpPr>
          <p:nvPr/>
        </p:nvSpPr>
        <p:spPr bwMode="white">
          <a:xfrm>
            <a:off x="1245499" y="4356461"/>
            <a:ext cx="1711756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lvl="0" algn="ctr"/>
            <a:r>
              <a:rPr lang="en-US" altLang="en-US" sz="1500" b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Ủy ban Mặt trận Tổ quốc Việt Nam và các tổ chức chính trị-xã hội</a:t>
            </a:r>
            <a:endParaRPr lang="en-US" sz="1500" b="1">
              <a:solidFill>
                <a:schemeClr val="bg1"/>
              </a:solidFill>
            </a:endParaRPr>
          </a:p>
        </p:txBody>
      </p:sp>
      <p:sp>
        <p:nvSpPr>
          <p:cNvPr id="43" name="AutoShape 19"/>
          <p:cNvSpPr>
            <a:spLocks noChangeArrowheads="1"/>
          </p:cNvSpPr>
          <p:nvPr/>
        </p:nvSpPr>
        <p:spPr bwMode="gray">
          <a:xfrm>
            <a:off x="3208631" y="4537338"/>
            <a:ext cx="5228282" cy="679651"/>
          </a:xfrm>
          <a:prstGeom prst="roundRect">
            <a:avLst>
              <a:gd name="adj" fmla="val 1150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800" b="1">
                <a:solidFill>
                  <a:srgbClr val="000000"/>
                </a:solidFill>
                <a:latin typeface="Arial" panose="020B0604020202020204" pitchFamily="34" charset="0"/>
                <a:sym typeface="+mn-ea"/>
              </a:rPr>
              <a:t>Tập hợp nhân dân</a:t>
            </a:r>
            <a:endParaRPr lang="en-US" sz="2800"/>
          </a:p>
        </p:txBody>
      </p:sp>
      <p:sp>
        <p:nvSpPr>
          <p:cNvPr id="47" name="AutoShape 23"/>
          <p:cNvSpPr>
            <a:spLocks noChangeArrowheads="1"/>
          </p:cNvSpPr>
          <p:nvPr/>
        </p:nvSpPr>
        <p:spPr bwMode="gray">
          <a:xfrm>
            <a:off x="2985666" y="4624492"/>
            <a:ext cx="428897" cy="285750"/>
          </a:xfrm>
          <a:prstGeom prst="rightArrow">
            <a:avLst>
              <a:gd name="adj1" fmla="val 50000"/>
              <a:gd name="adj2" fmla="val 5833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7525" y="852805"/>
          <a:ext cx="8122285" cy="4568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35220"/>
                <a:gridCol w="3187065"/>
              </a:tblGrid>
              <a:tr h="636270">
                <a:tc gridSpan="2"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US" sz="2400" b="1" baseline="0" dirty="0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5 </a:t>
                      </a:r>
                      <a:r>
                        <a:rPr lang="en-US" altLang="en-US" sz="2400" b="1" baseline="0" dirty="0" err="1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tổ</a:t>
                      </a:r>
                      <a:r>
                        <a:rPr lang="en-US" altLang="en-US" sz="2400" b="1" baseline="0" dirty="0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en-US" sz="2400" b="1" baseline="0" dirty="0" err="1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altLang="en-US" sz="2400" b="1" baseline="0" dirty="0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en-US" sz="2400" b="1" baseline="0" dirty="0" err="1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chính</a:t>
                      </a:r>
                      <a:r>
                        <a:rPr lang="en-US" altLang="en-US" sz="2400" b="1" baseline="0" dirty="0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en-US" sz="2400" b="1" baseline="0" dirty="0" err="1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trị-xã</a:t>
                      </a:r>
                      <a:r>
                        <a:rPr lang="en-US" altLang="en-US" sz="2400" b="1" baseline="0" dirty="0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en-US" sz="2400" b="1" baseline="0" dirty="0" err="1"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hội</a:t>
                      </a:r>
                      <a:endParaRPr lang="en-US" altLang="en-US" sz="2400" b="1" dirty="0"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rgbClr val="FFB014"/>
                    </a:solidFill>
                  </a:tcPr>
                </a:tc>
                <a:tc hMerge="1">
                  <a:tcPr/>
                </a:tc>
              </a:tr>
              <a:tr h="613410">
                <a:tc>
                  <a:txBody>
                    <a:bodyPr/>
                    <a:p>
                      <a:pPr>
                        <a:buFontTx/>
                        <a:buNone/>
                      </a:pPr>
                      <a:r>
                        <a:rPr lang="en-US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1.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Công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đoàn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Việt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Nam</a:t>
                      </a:r>
                      <a:endParaRPr lang="en-US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Tập hợp</a:t>
                      </a:r>
                      <a:r>
                        <a:rPr lang="en-US" sz="24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công nhân</a:t>
                      </a:r>
                      <a:endParaRPr 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36270">
                <a:tc>
                  <a:txBody>
                    <a:bodyPr/>
                    <a:p>
                      <a:pPr>
                        <a:buFontTx/>
                        <a:buNone/>
                      </a:pPr>
                      <a:r>
                        <a:rPr lang="en-US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2.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Hội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nông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dân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Việt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Nam</a:t>
                      </a:r>
                      <a:endParaRPr lang="en-US" alt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Tập hợp</a:t>
                      </a:r>
                      <a:r>
                        <a:rPr lang="en-US" sz="24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nông dân</a:t>
                      </a:r>
                      <a:endParaRPr 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022985">
                <a:tc>
                  <a:txBody>
                    <a:bodyPr/>
                    <a:p>
                      <a:pPr>
                        <a:buFontTx/>
                        <a:buNone/>
                      </a:pPr>
                      <a:r>
                        <a:rPr lang="en-US" altLang="en-US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3. Đoàn thanh niên cộng sản Hồ Chí Minh</a:t>
                      </a:r>
                      <a:endParaRPr 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hợp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thanh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niên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36270">
                <a:tc>
                  <a:txBody>
                    <a:bodyPr/>
                    <a:p>
                      <a:pPr>
                        <a:buFontTx/>
                        <a:buNone/>
                      </a:pPr>
                      <a:r>
                        <a:rPr lang="en-US" altLang="en-US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4. Hội Liên hiệp Phụ nữ Việt Nam</a:t>
                      </a:r>
                      <a:endParaRPr lang="en-US" altLang="en-US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hợp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phụ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nữ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022985">
                <a:tc>
                  <a:txBody>
                    <a:bodyPr/>
                    <a:p>
                      <a:pPr>
                        <a:buFontTx/>
                        <a:buNone/>
                      </a:pPr>
                      <a:r>
                        <a:rPr lang="en-US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5.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Hội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Cựu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chiến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binh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Việt</a:t>
                      </a:r>
                      <a:r>
                        <a:rPr lang="en-US" alt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Nam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Tập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hợp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cựu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chiến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Tahoma" panose="020B0604030504040204" pitchFamily="34" charset="0"/>
                          <a:cs typeface="Arial" panose="020B0604020202020204" pitchFamily="34" charset="0"/>
                        </a:rPr>
                        <a:t>binh</a:t>
                      </a:r>
                      <a:endParaRPr lang="en-US" sz="2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Tahoma" panose="020B060403050404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ontent Placeholder 5"/>
          <p:cNvSpPr txBox="1"/>
          <p:nvPr/>
        </p:nvSpPr>
        <p:spPr>
          <a:xfrm>
            <a:off x="533402" y="686095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dirty="0" err="1">
                <a:solidFill>
                  <a:srgbClr val="92D05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3. Bộ máy Nhà nước Cộng hòa Xã hội Chủ nghĩa Việt Nam:</a:t>
            </a:r>
            <a:endParaRPr lang="vi-VN" altLang="en-US" dirty="0" err="1">
              <a:solidFill>
                <a:srgbClr val="92D05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endParaRPr lang="vi-VN" altLang="en-US" dirty="0" err="1">
              <a:solidFill>
                <a:srgbClr val="92D05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hệ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thống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cơ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quan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nhà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nước</a:t>
            </a:r>
            <a:endParaRPr lang="en-US" altLang="en-US" sz="28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Từ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trung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ương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xuống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địa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phương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endParaRPr lang="en-US" altLang="en-US" sz="28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Được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tổ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chức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hoạt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động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theo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những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nguyên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tắc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chung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thống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nhất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endParaRPr lang="en-US" altLang="en-US" sz="28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Tạo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thành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một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cơ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chế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đồng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bộ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</a:t>
            </a:r>
            <a:endParaRPr lang="en-US" altLang="en-US" sz="28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vi-VN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-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Thực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hiện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chức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năng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nhiệm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vụ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nhà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nước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lang="en-US" altLang="en-US" sz="28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ontent Placeholder 5"/>
          <p:cNvSpPr txBox="1"/>
          <p:nvPr/>
        </p:nvSpPr>
        <p:spPr>
          <a:xfrm>
            <a:off x="533402" y="533589"/>
            <a:ext cx="8229600" cy="4144963"/>
          </a:xfrm>
          <a:prstGeom prst="rect">
            <a:avLst/>
          </a:prstGeom>
        </p:spPr>
        <p:txBody>
          <a:bodyPr/>
          <a:lstStyle>
            <a:lvl1pPr marL="342900" indent="-3429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en-US" altLang="en-US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Nguyên</a:t>
            </a:r>
            <a:r>
              <a:rPr lang="en-US" altLang="en-US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tắc</a:t>
            </a:r>
            <a:r>
              <a:rPr lang="en-US" altLang="en-US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tổ</a:t>
            </a:r>
            <a:r>
              <a:rPr lang="en-US" altLang="en-US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chức</a:t>
            </a:r>
            <a:r>
              <a:rPr lang="en-US" altLang="en-US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altLang="en-US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hoạt</a:t>
            </a:r>
            <a:r>
              <a:rPr lang="en-US" altLang="en-US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động</a:t>
            </a:r>
            <a:r>
              <a:rPr lang="en-US" altLang="en-US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</a:t>
            </a:r>
            <a:endParaRPr lang="en-US" altLang="en-US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Diagram 6"/>
          <p:cNvGraphicFramePr/>
          <p:nvPr/>
        </p:nvGraphicFramePr>
        <p:xfrm>
          <a:off x="685802" y="1371761"/>
          <a:ext cx="7848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2" descr="C:\Users\Tuan-Yen\Desktop\Untitled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4" y="533400"/>
            <a:ext cx="9102116" cy="56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" name="Picture 19" descr="YG_circle0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32" y="2340342"/>
            <a:ext cx="1412081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 Box 23"/>
          <p:cNvSpPr txBox="1">
            <a:spLocks noChangeArrowheads="1"/>
          </p:cNvSpPr>
          <p:nvPr/>
        </p:nvSpPr>
        <p:spPr bwMode="gray">
          <a:xfrm>
            <a:off x="364397" y="2697522"/>
            <a:ext cx="117990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 eaLnBrk="0" hangingPunct="0"/>
            <a:r>
              <a:rPr lang="en-US" sz="2100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QUỐC HỘI</a:t>
            </a:r>
            <a:endParaRPr lang="en-US" sz="2100" b="1" dirty="0">
              <a:solidFill>
                <a:srgbClr val="FF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reeform 6"/>
          <p:cNvSpPr/>
          <p:nvPr/>
        </p:nvSpPr>
        <p:spPr bwMode="gray">
          <a:xfrm>
            <a:off x="878205" y="1752600"/>
            <a:ext cx="1275080" cy="946785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gradFill rotWithShape="1">
            <a:gsLst>
              <a:gs pos="0">
                <a:srgbClr val="FEFFFF"/>
              </a:gs>
              <a:gs pos="100000">
                <a:srgbClr val="FEFFFF">
                  <a:gamma/>
                  <a:shade val="6275"/>
                  <a:invGamma/>
                  <a:alpha val="2000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ltGray">
          <a:xfrm>
            <a:off x="2131877" y="1447515"/>
            <a:ext cx="6569958" cy="978694"/>
          </a:xfrm>
          <a:prstGeom prst="roundRect">
            <a:avLst>
              <a:gd name="adj" fmla="val 11505"/>
            </a:avLst>
          </a:prstGeom>
          <a:solidFill>
            <a:schemeClr val="accent2">
              <a:lumMod val="40000"/>
              <a:lumOff val="60000"/>
              <a:alpha val="30000"/>
            </a:schemeClr>
          </a:solidFill>
          <a:ln>
            <a:noFill/>
          </a:ln>
          <a:effectLst/>
        </p:spPr>
        <p:txBody>
          <a:bodyPr wrap="none" anchor="ctr"/>
          <a:p>
            <a:endParaRPr lang="en-US" sz="150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ltGray">
          <a:xfrm>
            <a:off x="2180773" y="1458090"/>
            <a:ext cx="1221581" cy="973931"/>
          </a:xfrm>
          <a:prstGeom prst="roundRect">
            <a:avLst>
              <a:gd name="adj" fmla="val 11921"/>
            </a:avLst>
          </a:prstGeom>
          <a:solidFill>
            <a:srgbClr val="ED1C24"/>
          </a:solidFill>
          <a:ln w="25400">
            <a:noFill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black">
          <a:xfrm>
            <a:off x="2166486" y="1641446"/>
            <a:ext cx="12549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r>
              <a:rPr lang="en-US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lang="en-US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 err="1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vai</a:t>
            </a:r>
            <a:r>
              <a:rPr lang="en-US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trò</a:t>
            </a:r>
            <a:endParaRPr lang="en-US" b="1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black">
          <a:xfrm>
            <a:off x="3627382" y="1601510"/>
            <a:ext cx="473350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L="214630" indent="-214630">
              <a:buFont typeface="Arial" panose="020B0604020202020204" pitchFamily="34" charset="0"/>
              <a:buChar char="•"/>
            </a:pPr>
            <a:r>
              <a:rPr lang="en-US" altLang="en-US">
                <a:ea typeface="Tahoma" panose="020B0604030504040204" pitchFamily="34" charset="0"/>
                <a:cs typeface="Tahoma" panose="020B0604030504040204" pitchFamily="34" charset="0"/>
              </a:rPr>
              <a:t>Cơ quan đại biểu cao nhất của nhân dân, </a:t>
            </a:r>
            <a:endParaRPr lang="en-US" altLang="en-US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4630" indent="-214630">
              <a:buFont typeface="Arial" panose="020B0604020202020204" pitchFamily="34" charset="0"/>
              <a:buChar char="•"/>
            </a:pPr>
            <a:r>
              <a:rPr lang="en-US" altLang="en-US">
                <a:ea typeface="Tahoma" panose="020B0604030504040204" pitchFamily="34" charset="0"/>
                <a:cs typeface="Tahoma" panose="020B0604030504040204" pitchFamily="34" charset="0"/>
              </a:rPr>
              <a:t>Cơ quan quyền lực Nhà nước cao nhất</a:t>
            </a:r>
            <a:endParaRPr lang="en-US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gray">
          <a:xfrm>
            <a:off x="3352507" y="1807737"/>
            <a:ext cx="282178" cy="258365"/>
          </a:xfrm>
          <a:prstGeom prst="rightArrow">
            <a:avLst>
              <a:gd name="adj1" fmla="val 50000"/>
              <a:gd name="adj2" fmla="val 4550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Freeform 5"/>
          <p:cNvSpPr/>
          <p:nvPr/>
        </p:nvSpPr>
        <p:spPr bwMode="gray">
          <a:xfrm rot="-5400000">
            <a:off x="1602105" y="2750185"/>
            <a:ext cx="358140" cy="731520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rgbClr val="FEFFFF"/>
              </a:gs>
              <a:gs pos="100000">
                <a:srgbClr val="FEFFFF">
                  <a:gamma/>
                  <a:shade val="0"/>
                  <a:invGamma/>
                  <a:alpha val="3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ltGray">
          <a:xfrm>
            <a:off x="2190298" y="2584421"/>
            <a:ext cx="1221581" cy="973931"/>
          </a:xfrm>
          <a:prstGeom prst="roundRect">
            <a:avLst>
              <a:gd name="adj" fmla="val 11921"/>
            </a:avLst>
          </a:prstGeom>
          <a:solidFill>
            <a:srgbClr val="00589A"/>
          </a:solidFill>
          <a:ln w="25400">
            <a:noFill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black">
          <a:xfrm>
            <a:off x="3500140" y="2546639"/>
            <a:ext cx="5336315" cy="92333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p>
            <a:pPr marL="214630" indent="-214630">
              <a:buFont typeface="Arial" panose="020B0604020202020204" pitchFamily="34" charset="0"/>
              <a:buChar char="•"/>
            </a:pPr>
            <a:r>
              <a:rPr lang="vi-VN" dirty="0">
                <a:ea typeface="Tahoma" panose="020B0604030504040204" pitchFamily="34" charset="0"/>
                <a:cs typeface="Tahoma" panose="020B0604030504040204" pitchFamily="34" charset="0"/>
              </a:rPr>
              <a:t>Do cử tri cả nước bầu ra theo nguyên tắc </a:t>
            </a:r>
            <a:r>
              <a:rPr lang="vi-VN" b="1" dirty="0">
                <a:ea typeface="Tahoma" panose="020B0604030504040204" pitchFamily="34" charset="0"/>
                <a:cs typeface="Tahoma" panose="020B0604030504040204" pitchFamily="34" charset="0"/>
              </a:rPr>
              <a:t>phổ thông, bình đẳng, trực tiếp và bỏ phiếu kín</a:t>
            </a:r>
            <a:endParaRPr lang="en-US" b="1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4630" indent="-21463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Nhiệm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kỳ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: 5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ltGray">
          <a:xfrm>
            <a:off x="2228397" y="2607819"/>
            <a:ext cx="6569958" cy="978694"/>
          </a:xfrm>
          <a:prstGeom prst="roundRect">
            <a:avLst>
              <a:gd name="adj" fmla="val 11505"/>
            </a:avLst>
          </a:prstGeom>
          <a:solidFill>
            <a:schemeClr val="hlink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prstDash val="sysDot"/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 sz="150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black">
          <a:xfrm>
            <a:off x="2086003" y="2786458"/>
            <a:ext cx="13658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Cách thức thành lập</a:t>
            </a:r>
            <a:endParaRPr lang="en-US" b="1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gray">
          <a:xfrm>
            <a:off x="3345204" y="2926131"/>
            <a:ext cx="282178" cy="258365"/>
          </a:xfrm>
          <a:prstGeom prst="rightArrow">
            <a:avLst>
              <a:gd name="adj1" fmla="val 50000"/>
              <a:gd name="adj2" fmla="val 4550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reeform 4"/>
          <p:cNvSpPr/>
          <p:nvPr/>
        </p:nvSpPr>
        <p:spPr bwMode="gray">
          <a:xfrm flipV="1">
            <a:off x="914400" y="3657600"/>
            <a:ext cx="1205865" cy="746760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0"/>
                  <a:invGamma/>
                  <a:alpha val="3000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ltGray">
          <a:xfrm>
            <a:off x="2119952" y="3809872"/>
            <a:ext cx="6527917" cy="985838"/>
          </a:xfrm>
          <a:prstGeom prst="roundRect">
            <a:avLst>
              <a:gd name="adj" fmla="val 11505"/>
            </a:avLst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  <a:effectLst/>
        </p:spPr>
        <p:txBody>
          <a:bodyPr wrap="none" anchor="ctr"/>
          <a:p>
            <a:endParaRPr lang="en-US" sz="150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ltGray">
          <a:xfrm>
            <a:off x="2182996" y="3787191"/>
            <a:ext cx="1221581" cy="973931"/>
          </a:xfrm>
          <a:prstGeom prst="roundRect">
            <a:avLst>
              <a:gd name="adj" fmla="val 11921"/>
            </a:avLst>
          </a:prstGeom>
          <a:solidFill>
            <a:srgbClr val="7F7F7F"/>
          </a:solidFill>
          <a:ln w="25400">
            <a:noFill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black">
          <a:xfrm>
            <a:off x="2141482" y="3901252"/>
            <a:ext cx="12549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Chức năng</a:t>
            </a:r>
            <a:endParaRPr lang="en-US" b="1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black">
          <a:xfrm>
            <a:off x="3532360" y="3798772"/>
            <a:ext cx="5222296" cy="10156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wrap="square">
            <a:spAutoFit/>
          </a:bodyPr>
          <a:p>
            <a:pPr marL="214630" indent="-214630">
              <a:buFont typeface="Arial" panose="020B0604020202020204" pitchFamily="34" charset="0"/>
              <a:buChar char="•"/>
            </a:pP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hiến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: Ban 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Hiến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Luật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luật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Nghị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endParaRPr lang="en-US" sz="15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4630" indent="-214630">
              <a:buFont typeface="Arial" panose="020B0604020202020204" pitchFamily="34" charset="0"/>
              <a:buChar char="•"/>
            </a:pP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Giám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sát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tối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đối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nước</a:t>
            </a:r>
            <a:endParaRPr lang="en-US" sz="15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4630" indent="-214630">
              <a:buFont typeface="Arial" panose="020B0604020202020204" pitchFamily="34" charset="0"/>
              <a:buChar char="•"/>
            </a:pP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trọng</a:t>
            </a:r>
            <a:endParaRPr lang="en-US" sz="15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AutoShape 12"/>
          <p:cNvSpPr>
            <a:spLocks noChangeArrowheads="1"/>
          </p:cNvSpPr>
          <p:nvPr/>
        </p:nvSpPr>
        <p:spPr bwMode="gray">
          <a:xfrm>
            <a:off x="3417831" y="4127952"/>
            <a:ext cx="186002" cy="251972"/>
          </a:xfrm>
          <a:prstGeom prst="rightArrow">
            <a:avLst>
              <a:gd name="adj1" fmla="val 50000"/>
              <a:gd name="adj2" fmla="val 4550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Freeform 4"/>
          <p:cNvSpPr/>
          <p:nvPr/>
        </p:nvSpPr>
        <p:spPr bwMode="gray">
          <a:xfrm flipV="1">
            <a:off x="936439" y="4195675"/>
            <a:ext cx="1206103" cy="1407319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0"/>
                  <a:invGamma/>
                  <a:alpha val="3000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ltGray">
          <a:xfrm>
            <a:off x="2248638" y="4886093"/>
            <a:ext cx="6569958" cy="978694"/>
          </a:xfrm>
          <a:prstGeom prst="roundRect">
            <a:avLst>
              <a:gd name="adj" fmla="val 11505"/>
            </a:avLst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  <a:effectLst/>
        </p:spPr>
        <p:txBody>
          <a:bodyPr wrap="none" anchor="ctr"/>
          <a:p>
            <a:endParaRPr lang="en-US" sz="150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AutoShape 15"/>
          <p:cNvSpPr>
            <a:spLocks noChangeArrowheads="1"/>
          </p:cNvSpPr>
          <p:nvPr/>
        </p:nvSpPr>
        <p:spPr bwMode="ltGray">
          <a:xfrm>
            <a:off x="2166486" y="4875183"/>
            <a:ext cx="1221581" cy="973931"/>
          </a:xfrm>
          <a:prstGeom prst="roundRect">
            <a:avLst>
              <a:gd name="adj" fmla="val 11921"/>
            </a:avLst>
          </a:prstGeom>
          <a:solidFill>
            <a:srgbClr val="FFB014"/>
          </a:solidFill>
          <a:ln w="25400">
            <a:solidFill>
              <a:srgbClr val="FEFFFF"/>
            </a:solidFill>
            <a:round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black">
          <a:xfrm>
            <a:off x="2178577" y="5027076"/>
            <a:ext cx="12549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Thẩm</a:t>
            </a:r>
            <a:r>
              <a:rPr lang="en-US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quyền</a:t>
            </a:r>
            <a:endParaRPr lang="en-US" b="1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black">
          <a:xfrm>
            <a:off x="3532360" y="4886093"/>
            <a:ext cx="4733504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p>
            <a:pPr marL="214630" indent="-214630">
              <a:buFont typeface="Arial" panose="020B0604020202020204" pitchFamily="34" charset="0"/>
              <a:buChar char="•"/>
            </a:pPr>
            <a:r>
              <a:rPr lang="it-IT" sz="1500" dirty="0">
                <a:ea typeface="Tahoma" panose="020B0604030504040204" pitchFamily="34" charset="0"/>
                <a:cs typeface="Tahoma" panose="020B0604030504040204" pitchFamily="34" charset="0"/>
              </a:rPr>
              <a:t>Bỏ phiếu tín nhiệm </a:t>
            </a:r>
            <a:endParaRPr lang="it-IT" sz="15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4630" indent="-214630">
              <a:buFont typeface="Arial" panose="020B0604020202020204" pitchFamily="34" charset="0"/>
              <a:buChar char="•"/>
            </a:pPr>
            <a:r>
              <a:rPr lang="it-IT" sz="1500" dirty="0">
                <a:ea typeface="Tahoma" panose="020B0604030504040204" pitchFamily="34" charset="0"/>
                <a:cs typeface="Tahoma" panose="020B0604030504040204" pitchFamily="34" charset="0"/>
              </a:rPr>
              <a:t>Quyết định trưng cầu ý dân.</a:t>
            </a:r>
            <a:endParaRPr lang="it-IT" sz="15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4630" indent="-214630">
              <a:buFont typeface="Arial" panose="020B0604020202020204" pitchFamily="34" charset="0"/>
              <a:buChar char="•"/>
            </a:pPr>
            <a:r>
              <a:rPr lang="it-IT" sz="1500" dirty="0">
                <a:ea typeface="Tahoma" panose="020B0604030504040204" pitchFamily="34" charset="0"/>
                <a:cs typeface="Tahoma" panose="020B0604030504040204" pitchFamily="34" charset="0"/>
              </a:rPr>
              <a:t>Quyết định vấn đề chiến tranh và hoà bình</a:t>
            </a:r>
            <a:endParaRPr lang="it-IT" sz="15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4630" indent="-214630">
              <a:buFont typeface="Arial" panose="020B0604020202020204" pitchFamily="34" charset="0"/>
              <a:buChar char="•"/>
            </a:pP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đại</a:t>
            </a:r>
            <a:r>
              <a:rPr 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xá</a:t>
            </a:r>
            <a:endParaRPr lang="en-US" sz="15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AutoShape 10"/>
          <p:cNvSpPr>
            <a:spLocks noChangeArrowheads="1"/>
          </p:cNvSpPr>
          <p:nvPr/>
        </p:nvSpPr>
        <p:spPr bwMode="gray">
          <a:xfrm>
            <a:off x="3399401" y="5200775"/>
            <a:ext cx="213694" cy="299273"/>
          </a:xfrm>
          <a:prstGeom prst="rightArrow">
            <a:avLst>
              <a:gd name="adj1" fmla="val 50000"/>
              <a:gd name="adj2" fmla="val 45091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1" name="Picture 19" descr="YG_circle0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62" y="2057585"/>
            <a:ext cx="1412081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 Box 23"/>
          <p:cNvSpPr txBox="1">
            <a:spLocks noChangeArrowheads="1"/>
          </p:cNvSpPr>
          <p:nvPr/>
        </p:nvSpPr>
        <p:spPr bwMode="gray">
          <a:xfrm>
            <a:off x="344828" y="2514309"/>
            <a:ext cx="11799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 eaLnBrk="0" hangingPunct="0"/>
            <a:r>
              <a:rPr lang="en-US" b="1">
                <a:solidFill>
                  <a:srgbClr val="080808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Chính phủ</a:t>
            </a:r>
            <a:endParaRPr lang="en-US" b="1">
              <a:solidFill>
                <a:srgbClr val="080808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reeform 6"/>
          <p:cNvSpPr/>
          <p:nvPr/>
        </p:nvSpPr>
        <p:spPr bwMode="gray">
          <a:xfrm>
            <a:off x="838303" y="990547"/>
            <a:ext cx="1207294" cy="1407319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gradFill rotWithShape="1">
            <a:gsLst>
              <a:gs pos="0">
                <a:srgbClr val="FEFFFF"/>
              </a:gs>
              <a:gs pos="100000">
                <a:srgbClr val="FEFFFF">
                  <a:gamma/>
                  <a:shade val="6275"/>
                  <a:invGamma/>
                  <a:alpha val="2000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AutoShape 11"/>
          <p:cNvSpPr>
            <a:spLocks noChangeArrowheads="1"/>
          </p:cNvSpPr>
          <p:nvPr/>
        </p:nvSpPr>
        <p:spPr bwMode="ltGray">
          <a:xfrm>
            <a:off x="2438662" y="761789"/>
            <a:ext cx="6423904" cy="978694"/>
          </a:xfrm>
          <a:prstGeom prst="roundRect">
            <a:avLst>
              <a:gd name="adj" fmla="val 11505"/>
            </a:avLst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noFill/>
          </a:ln>
          <a:effectLst/>
        </p:spPr>
        <p:txBody>
          <a:bodyPr wrap="none" anchor="ctr"/>
          <a:p>
            <a:endParaRPr lang="en-US" sz="150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AutoShape 13"/>
          <p:cNvSpPr>
            <a:spLocks noChangeArrowheads="1"/>
          </p:cNvSpPr>
          <p:nvPr/>
        </p:nvSpPr>
        <p:spPr bwMode="ltGray">
          <a:xfrm>
            <a:off x="2057583" y="766393"/>
            <a:ext cx="1221581" cy="973931"/>
          </a:xfrm>
          <a:prstGeom prst="roundRect">
            <a:avLst>
              <a:gd name="adj" fmla="val 11921"/>
            </a:avLst>
          </a:prstGeom>
          <a:solidFill>
            <a:srgbClr val="7F7F7F"/>
          </a:solidFill>
          <a:ln w="25400">
            <a:noFill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black">
          <a:xfrm>
            <a:off x="2057266" y="1068493"/>
            <a:ext cx="12549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trí</a:t>
            </a:r>
            <a:endParaRPr lang="en-US" b="1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black">
          <a:xfrm>
            <a:off x="3505303" y="860543"/>
            <a:ext cx="462827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L="214630" indent="-214630">
              <a:buFont typeface="Arial" panose="020B0604020202020204" pitchFamily="34" charset="0"/>
              <a:buChar char="•"/>
            </a:pPr>
            <a:r>
              <a:rPr lang="en-US" alt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500" b="1" dirty="0" err="1"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altLang="en-US" sz="1500" b="1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500" b="1" dirty="0" err="1"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altLang="en-US" sz="1500" b="1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500" b="1" dirty="0" err="1"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altLang="en-US" sz="1500" b="1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500" b="1" dirty="0" err="1"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altLang="en-US" sz="1500" b="1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500" b="1" dirty="0" err="1"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altLang="en-US" sz="1500" b="1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500" b="1" dirty="0" err="1">
                <a:ea typeface="Tahoma" panose="020B0604030504040204" pitchFamily="34" charset="0"/>
                <a:cs typeface="Tahoma" panose="020B0604030504040204" pitchFamily="34" charset="0"/>
              </a:rPr>
              <a:t>nước</a:t>
            </a:r>
            <a:r>
              <a:rPr lang="en-US" altLang="en-US" sz="1500" b="1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cao</a:t>
            </a:r>
            <a:r>
              <a:rPr lang="en-US" alt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altLang="en-US" sz="1500" dirty="0"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en-US" alt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alt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alt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quyền</a:t>
            </a:r>
            <a:r>
              <a:rPr lang="en-US" alt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alt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endParaRPr lang="en-US" altLang="en-US" sz="1500" dirty="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4630" indent="-214630">
              <a:buFont typeface="Arial" panose="020B0604020202020204" pitchFamily="34" charset="0"/>
              <a:buChar char="•"/>
            </a:pPr>
            <a:r>
              <a:rPr lang="en-US" alt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alt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alt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alt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chấp</a:t>
            </a:r>
            <a:r>
              <a:rPr lang="en-US" alt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altLang="en-US" sz="1500" dirty="0"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500" dirty="0" err="1"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altLang="en-US" sz="1500" dirty="0">
                <a:ea typeface="Tahoma" panose="020B0604030504040204" pitchFamily="34" charset="0"/>
                <a:cs typeface="Tahoma" panose="020B0604030504040204" pitchFamily="34" charset="0"/>
              </a:rPr>
              <a:t> QH</a:t>
            </a:r>
            <a:endParaRPr lang="en-US" sz="15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gray">
          <a:xfrm>
            <a:off x="3290912" y="1178905"/>
            <a:ext cx="282178" cy="258365"/>
          </a:xfrm>
          <a:prstGeom prst="rightArrow">
            <a:avLst>
              <a:gd name="adj1" fmla="val 50000"/>
              <a:gd name="adj2" fmla="val 4550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Freeform 5"/>
          <p:cNvSpPr/>
          <p:nvPr/>
        </p:nvSpPr>
        <p:spPr bwMode="gray">
          <a:xfrm rot="-5400000">
            <a:off x="1742440" y="2411095"/>
            <a:ext cx="358140" cy="702310"/>
          </a:xfrm>
          <a:custGeom>
            <a:avLst/>
            <a:gdLst>
              <a:gd name="T0" fmla="*/ 37 w 142"/>
              <a:gd name="T1" fmla="*/ 1 h 604"/>
              <a:gd name="T2" fmla="*/ 45 w 142"/>
              <a:gd name="T3" fmla="*/ 472 h 604"/>
              <a:gd name="T4" fmla="*/ 0 w 142"/>
              <a:gd name="T5" fmla="*/ 474 h 604"/>
              <a:gd name="T6" fmla="*/ 72 w 142"/>
              <a:gd name="T7" fmla="*/ 604 h 604"/>
              <a:gd name="T8" fmla="*/ 142 w 142"/>
              <a:gd name="T9" fmla="*/ 474 h 604"/>
              <a:gd name="T10" fmla="*/ 100 w 142"/>
              <a:gd name="T11" fmla="*/ 474 h 604"/>
              <a:gd name="T12" fmla="*/ 99 w 142"/>
              <a:gd name="T13" fmla="*/ 0 h 604"/>
              <a:gd name="T14" fmla="*/ 37 w 142"/>
              <a:gd name="T15" fmla="*/ 1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2" h="604">
                <a:moveTo>
                  <a:pt x="37" y="1"/>
                </a:moveTo>
                <a:lnTo>
                  <a:pt x="45" y="472"/>
                </a:lnTo>
                <a:lnTo>
                  <a:pt x="0" y="474"/>
                </a:lnTo>
                <a:lnTo>
                  <a:pt x="72" y="604"/>
                </a:lnTo>
                <a:lnTo>
                  <a:pt x="142" y="474"/>
                </a:lnTo>
                <a:lnTo>
                  <a:pt x="100" y="474"/>
                </a:lnTo>
                <a:lnTo>
                  <a:pt x="99" y="0"/>
                </a:lnTo>
                <a:lnTo>
                  <a:pt x="37" y="1"/>
                </a:lnTo>
                <a:close/>
              </a:path>
            </a:pathLst>
          </a:custGeom>
          <a:gradFill rotWithShape="1">
            <a:gsLst>
              <a:gs pos="0">
                <a:srgbClr val="FEFFFF"/>
              </a:gs>
              <a:gs pos="100000">
                <a:srgbClr val="FEFFFF">
                  <a:gamma/>
                  <a:shade val="0"/>
                  <a:invGamma/>
                  <a:alpha val="30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black">
          <a:xfrm>
            <a:off x="3657600" y="2258060"/>
            <a:ext cx="5009515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L="214630" indent="-21463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phủ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lập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18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ngang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4630" indent="-214630">
              <a:buFont typeface="Arial" panose="020B0604020202020204" pitchFamily="34" charset="0"/>
              <a:buChar char="•"/>
            </a:pP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phủ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tướng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phủ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Phó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tướng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trưởng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trưởng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ngang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(18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4630" indent="-21463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tịch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nước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QH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bầu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Thủ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tướng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lang="en-US" sz="1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phủ</a:t>
            </a:r>
            <a:endParaRPr lang="en-US" sz="1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ltGray">
          <a:xfrm>
            <a:off x="2272927" y="2133547"/>
            <a:ext cx="6423904" cy="978694"/>
          </a:xfrm>
          <a:prstGeom prst="roundRect">
            <a:avLst>
              <a:gd name="adj" fmla="val 11505"/>
            </a:avLst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noFill/>
          </a:ln>
          <a:effectLst/>
        </p:spPr>
        <p:txBody>
          <a:bodyPr wrap="none" anchor="ctr"/>
          <a:p>
            <a:endParaRPr lang="en-US" sz="150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AutoShape 15"/>
          <p:cNvSpPr>
            <a:spLocks noChangeArrowheads="1"/>
          </p:cNvSpPr>
          <p:nvPr/>
        </p:nvSpPr>
        <p:spPr bwMode="ltGray">
          <a:xfrm>
            <a:off x="2272848" y="2186398"/>
            <a:ext cx="1221581" cy="973931"/>
          </a:xfrm>
          <a:prstGeom prst="roundRect">
            <a:avLst>
              <a:gd name="adj" fmla="val 11921"/>
            </a:avLst>
          </a:prstGeom>
          <a:solidFill>
            <a:srgbClr val="00589A"/>
          </a:solidFill>
          <a:ln w="25400">
            <a:noFill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black">
          <a:xfrm>
            <a:off x="2239511" y="2286265"/>
            <a:ext cx="12549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cấu</a:t>
            </a:r>
            <a:r>
              <a:rPr lang="en-US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tổ</a:t>
            </a:r>
            <a:r>
              <a:rPr lang="en-US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endParaRPr lang="en-US" b="1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AutoShape 12"/>
          <p:cNvSpPr>
            <a:spLocks noChangeArrowheads="1"/>
          </p:cNvSpPr>
          <p:nvPr/>
        </p:nvSpPr>
        <p:spPr bwMode="gray">
          <a:xfrm>
            <a:off x="3494405" y="2514600"/>
            <a:ext cx="261620" cy="258445"/>
          </a:xfrm>
          <a:prstGeom prst="rightArrow">
            <a:avLst>
              <a:gd name="adj1" fmla="val 50000"/>
              <a:gd name="adj2" fmla="val 4550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reeform 4"/>
          <p:cNvSpPr/>
          <p:nvPr/>
        </p:nvSpPr>
        <p:spPr bwMode="gray">
          <a:xfrm flipV="1">
            <a:off x="851718" y="3276468"/>
            <a:ext cx="1206103" cy="1407319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0"/>
                  <a:invGamma/>
                  <a:alpha val="3000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ltGray">
          <a:xfrm>
            <a:off x="2477952" y="3896306"/>
            <a:ext cx="6382797" cy="985838"/>
          </a:xfrm>
          <a:prstGeom prst="roundRect">
            <a:avLst>
              <a:gd name="adj" fmla="val 11505"/>
            </a:avLst>
          </a:prstGeom>
          <a:solidFill>
            <a:schemeClr val="accent2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prstDash val="sysDot"/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 sz="150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AutoShape 17"/>
          <p:cNvSpPr>
            <a:spLocks noChangeArrowheads="1"/>
          </p:cNvSpPr>
          <p:nvPr/>
        </p:nvSpPr>
        <p:spPr bwMode="ltGray">
          <a:xfrm>
            <a:off x="2014931" y="3919943"/>
            <a:ext cx="1221581" cy="973931"/>
          </a:xfrm>
          <a:prstGeom prst="roundRect">
            <a:avLst>
              <a:gd name="adj" fmla="val 11921"/>
            </a:avLst>
          </a:prstGeom>
          <a:solidFill>
            <a:srgbClr val="009284"/>
          </a:solidFill>
          <a:ln w="25400">
            <a:noFill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endParaRPr lang="en-US" b="1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en-US" b="1" dirty="0" err="1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nhiệm</a:t>
            </a:r>
            <a:r>
              <a:rPr lang="en-US" b="1" dirty="0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vụ</a:t>
            </a:r>
            <a:endParaRPr lang="en-US" b="1" dirty="0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black">
          <a:xfrm>
            <a:off x="3462020" y="3870960"/>
            <a:ext cx="5431155" cy="1168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p>
            <a:pPr marL="214630" indent="-214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Hiến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luật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4630" indent="-214630">
              <a:buFont typeface="Arial" panose="020B0604020202020204" pitchFamily="34" charset="0"/>
              <a:buChar char="•"/>
            </a:pP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luật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lệnh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án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trước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Quốc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hội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UBTVQH</a:t>
            </a:r>
            <a:endParaRPr lang="en-US" alt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4630" indent="-214630">
              <a:buFont typeface="Arial" panose="020B0604020202020204" pitchFamily="34" charset="0"/>
              <a:buChar char="•"/>
            </a:pP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Thống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nhà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nước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lĩnh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vực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alt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CQHCNN</a:t>
            </a:r>
            <a:endParaRPr lang="en-US" alt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AutoShape 12"/>
          <p:cNvSpPr>
            <a:spLocks noChangeArrowheads="1"/>
          </p:cNvSpPr>
          <p:nvPr/>
        </p:nvSpPr>
        <p:spPr bwMode="gray">
          <a:xfrm>
            <a:off x="3200400" y="4317365"/>
            <a:ext cx="261620" cy="258445"/>
          </a:xfrm>
          <a:prstGeom prst="rightArrow">
            <a:avLst>
              <a:gd name="adj1" fmla="val 50000"/>
              <a:gd name="adj2" fmla="val 4550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Freeform 4"/>
          <p:cNvSpPr/>
          <p:nvPr/>
        </p:nvSpPr>
        <p:spPr bwMode="gray">
          <a:xfrm flipV="1">
            <a:off x="914214" y="4469178"/>
            <a:ext cx="1206103" cy="1407319"/>
          </a:xfrm>
          <a:custGeom>
            <a:avLst/>
            <a:gdLst>
              <a:gd name="T0" fmla="*/ 118 w 933"/>
              <a:gd name="T1" fmla="*/ 1044 h 1182"/>
              <a:gd name="T2" fmla="*/ 128 w 933"/>
              <a:gd name="T3" fmla="*/ 340 h 1182"/>
              <a:gd name="T4" fmla="*/ 264 w 933"/>
              <a:gd name="T5" fmla="*/ 210 h 1182"/>
              <a:gd name="T6" fmla="*/ 720 w 933"/>
              <a:gd name="T7" fmla="*/ 202 h 1182"/>
              <a:gd name="T8" fmla="*/ 720 w 933"/>
              <a:gd name="T9" fmla="*/ 320 h 1182"/>
              <a:gd name="T10" fmla="*/ 933 w 933"/>
              <a:gd name="T11" fmla="*/ 153 h 1182"/>
              <a:gd name="T12" fmla="*/ 712 w 933"/>
              <a:gd name="T13" fmla="*/ 0 h 1182"/>
              <a:gd name="T14" fmla="*/ 714 w 933"/>
              <a:gd name="T15" fmla="*/ 92 h 1182"/>
              <a:gd name="T16" fmla="*/ 234 w 933"/>
              <a:gd name="T17" fmla="*/ 94 h 1182"/>
              <a:gd name="T18" fmla="*/ 0 w 933"/>
              <a:gd name="T19" fmla="*/ 298 h 1182"/>
              <a:gd name="T20" fmla="*/ 0 w 933"/>
              <a:gd name="T21" fmla="*/ 1058 h 1182"/>
              <a:gd name="T22" fmla="*/ 118 w 933"/>
              <a:gd name="T23" fmla="*/ 1044 h 1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DDDDDD">
                  <a:gamma/>
                  <a:shade val="0"/>
                  <a:invGamma/>
                  <a:alpha val="30000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292929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AutoShape 7"/>
          <p:cNvSpPr>
            <a:spLocks noChangeArrowheads="1"/>
          </p:cNvSpPr>
          <p:nvPr/>
        </p:nvSpPr>
        <p:spPr bwMode="ltGray">
          <a:xfrm>
            <a:off x="2477953" y="5333842"/>
            <a:ext cx="6423904" cy="978694"/>
          </a:xfrm>
          <a:prstGeom prst="roundRect">
            <a:avLst>
              <a:gd name="adj" fmla="val 11505"/>
            </a:avLst>
          </a:prstGeom>
          <a:solidFill>
            <a:schemeClr val="accent2">
              <a:lumMod val="20000"/>
              <a:lumOff val="80000"/>
              <a:alpha val="30000"/>
            </a:schemeClr>
          </a:solidFill>
          <a:ln>
            <a:noFill/>
          </a:ln>
          <a:effectLst/>
        </p:spPr>
        <p:txBody>
          <a:bodyPr wrap="none" anchor="ctr"/>
          <a:p>
            <a:endParaRPr lang="en-US" sz="150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AutoShape 15"/>
          <p:cNvSpPr>
            <a:spLocks noChangeArrowheads="1"/>
          </p:cNvSpPr>
          <p:nvPr/>
        </p:nvSpPr>
        <p:spPr bwMode="ltGray">
          <a:xfrm>
            <a:off x="2045227" y="5257687"/>
            <a:ext cx="1221581" cy="973931"/>
          </a:xfrm>
          <a:prstGeom prst="roundRect">
            <a:avLst>
              <a:gd name="adj" fmla="val 11921"/>
            </a:avLst>
          </a:prstGeom>
          <a:solidFill>
            <a:srgbClr val="ED1C24"/>
          </a:solidFill>
          <a:ln w="25400">
            <a:noFill/>
            <a:rou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 Box 25"/>
          <p:cNvSpPr txBox="1">
            <a:spLocks noChangeArrowheads="1"/>
          </p:cNvSpPr>
          <p:nvPr/>
        </p:nvSpPr>
        <p:spPr bwMode="black">
          <a:xfrm>
            <a:off x="2057292" y="5410434"/>
            <a:ext cx="125491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/>
                    </a:gs>
                    <a:gs pos="100000">
                      <a:schemeClr val="accent2">
                        <a:gamma/>
                        <a:tint val="73725"/>
                        <a:invGamma/>
                      </a:schemeClr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330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sz="1500" b="1">
                <a:solidFill>
                  <a:schemeClr val="bg1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Thẩm quyền</a:t>
            </a:r>
            <a:endParaRPr lang="en-US" sz="1500" b="1">
              <a:solidFill>
                <a:schemeClr val="bg1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 Box 22"/>
          <p:cNvSpPr txBox="1">
            <a:spLocks noChangeArrowheads="1"/>
          </p:cNvSpPr>
          <p:nvPr/>
        </p:nvSpPr>
        <p:spPr bwMode="black">
          <a:xfrm>
            <a:off x="3494239" y="5446748"/>
            <a:ext cx="5106201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L="214630" indent="-214630">
              <a:buFont typeface="Arial" panose="020B0604020202020204" pitchFamily="34" charset="0"/>
              <a:buChar char="•"/>
            </a:pPr>
            <a:r>
              <a:rPr lang="en-US" sz="1500">
                <a:ea typeface="Tahoma" panose="020B0604030504040204" pitchFamily="34" charset="0"/>
                <a:cs typeface="Tahoma" panose="020B0604030504040204" pitchFamily="34" charset="0"/>
              </a:rPr>
              <a:t>Quản lý hành chính nhà nước</a:t>
            </a:r>
            <a:endParaRPr lang="en-US" sz="1500"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4630" indent="-214630">
              <a:buFont typeface="Arial" panose="020B0604020202020204" pitchFamily="34" charset="0"/>
              <a:buChar char="•"/>
            </a:pPr>
            <a:r>
              <a:rPr lang="en-US" altLang="en-US" sz="1500">
                <a:ea typeface="Tahoma" panose="020B0604030504040204" pitchFamily="34" charset="0"/>
                <a:cs typeface="Tahoma" panose="020B0604030504040204" pitchFamily="34" charset="0"/>
              </a:rPr>
              <a:t>Chịu trách nhiệm trước QH và báo cáo công tác trước QH, UBTVQH và chủ tịch nước</a:t>
            </a:r>
            <a:endParaRPr lang="en-US" sz="150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AutoShape 12"/>
          <p:cNvSpPr>
            <a:spLocks noChangeArrowheads="1"/>
          </p:cNvSpPr>
          <p:nvPr/>
        </p:nvSpPr>
        <p:spPr bwMode="gray">
          <a:xfrm>
            <a:off x="3243580" y="5617845"/>
            <a:ext cx="261620" cy="258445"/>
          </a:xfrm>
          <a:prstGeom prst="rightArrow">
            <a:avLst>
              <a:gd name="adj1" fmla="val 50000"/>
              <a:gd name="adj2" fmla="val 45507"/>
            </a:avLst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AutoShape 23"/>
          <p:cNvSpPr>
            <a:spLocks noChangeArrowheads="1"/>
          </p:cNvSpPr>
          <p:nvPr/>
        </p:nvSpPr>
        <p:spPr bwMode="gray">
          <a:xfrm>
            <a:off x="5867400" y="914400"/>
            <a:ext cx="2541905" cy="5732780"/>
          </a:xfrm>
          <a:prstGeom prst="flowChartAlternateProcess">
            <a:avLst/>
          </a:prstGeom>
          <a:gradFill rotWithShape="1">
            <a:gsLst>
              <a:gs pos="0">
                <a:srgbClr val="FFFFFF">
                  <a:gamma/>
                  <a:shade val="89020"/>
                  <a:invGamma/>
                </a:srgbClr>
              </a:gs>
              <a:gs pos="50000">
                <a:srgbClr val="FFFFFF"/>
              </a:gs>
              <a:gs pos="100000">
                <a:srgbClr val="FFFFFF">
                  <a:gamma/>
                  <a:shade val="89020"/>
                  <a:invGamma/>
                </a:srgbClr>
              </a:gs>
            </a:gsLst>
            <a:lin ang="5400000" scaled="1"/>
          </a:gradFill>
          <a:ln w="38100" algn="ctr">
            <a:solidFill>
              <a:srgbClr val="FFFFFF"/>
            </a:solidFill>
            <a:miter lim="800000"/>
          </a:ln>
          <a:effectLst>
            <a:outerShdw dist="81320" dir="3080412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p>
            <a:pPr algn="l"/>
            <a:endParaRPr lang="vi-VN" altLang="en-US" b="1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28" name="Group 10"/>
          <p:cNvGrpSpPr/>
          <p:nvPr/>
        </p:nvGrpSpPr>
        <p:grpSpPr bwMode="auto">
          <a:xfrm>
            <a:off x="207782" y="2226413"/>
            <a:ext cx="4894408" cy="771087"/>
            <a:chOff x="720" y="1392"/>
            <a:chExt cx="4058" cy="480"/>
          </a:xfrm>
          <a:solidFill>
            <a:srgbClr val="00589A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29" name="AutoShape 11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p>
              <a:endParaRPr lang="en-US" sz="1500"/>
            </a:p>
          </p:txBody>
        </p:sp>
        <p:grpSp>
          <p:nvGrpSpPr>
            <p:cNvPr id="30" name="Group 12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31" name="AutoShape 13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p>
                <a:endParaRPr lang="en-US" sz="1500"/>
              </a:p>
            </p:txBody>
          </p:sp>
          <p:sp>
            <p:nvSpPr>
              <p:cNvPr id="32" name="AutoShape 14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p>
                <a:endParaRPr lang="en-US" sz="1500"/>
              </a:p>
            </p:txBody>
          </p:sp>
        </p:grpSp>
      </p:grpSp>
      <p:sp>
        <p:nvSpPr>
          <p:cNvPr id="38" name="Text Box 21"/>
          <p:cNvSpPr txBox="1">
            <a:spLocks noChangeArrowheads="1"/>
          </p:cNvSpPr>
          <p:nvPr/>
        </p:nvSpPr>
        <p:spPr bwMode="black">
          <a:xfrm>
            <a:off x="289818" y="2241315"/>
            <a:ext cx="4694265" cy="375987"/>
          </a:xfrm>
          <a:prstGeom prst="rect">
            <a:avLst/>
          </a:prstGeom>
          <a:solidFill>
            <a:srgbClr val="00589A"/>
          </a:solidFill>
          <a:ln>
            <a:noFill/>
          </a:ln>
          <a:effectLst/>
        </p:spPr>
        <p:txBody>
          <a:bodyPr wrap="square">
            <a:spAutoFit/>
          </a:bodyPr>
          <a:p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Là người đứng đầu Nhà n</a:t>
            </a:r>
            <a:r>
              <a:rPr lang="vi-VN" altLang="en-US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ư</a:t>
            </a:r>
            <a:r>
              <a:rPr lang="en-US" altLang="en-US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ớc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3" name="Group 15"/>
          <p:cNvGrpSpPr/>
          <p:nvPr/>
        </p:nvGrpSpPr>
        <p:grpSpPr bwMode="auto">
          <a:xfrm>
            <a:off x="210797" y="2727871"/>
            <a:ext cx="4894408" cy="771087"/>
            <a:chOff x="720" y="1392"/>
            <a:chExt cx="4058" cy="480"/>
          </a:xfrm>
          <a:solidFill>
            <a:srgbClr val="ED1C24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34" name="AutoShape 16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p>
              <a:endParaRPr lang="en-US" sz="1500"/>
            </a:p>
          </p:txBody>
        </p:sp>
        <p:grpSp>
          <p:nvGrpSpPr>
            <p:cNvPr id="35" name="Group 17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36" name="AutoShape 18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p>
                <a:endParaRPr lang="en-US" sz="1500"/>
              </a:p>
            </p:txBody>
          </p:sp>
          <p:sp>
            <p:nvSpPr>
              <p:cNvPr id="37" name="AutoShape 19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p>
                <a:endParaRPr lang="en-US" sz="1500"/>
              </a:p>
            </p:txBody>
          </p:sp>
        </p:grpSp>
      </p:grpSp>
      <p:sp>
        <p:nvSpPr>
          <p:cNvPr id="39" name="Text Box 22"/>
          <p:cNvSpPr txBox="1">
            <a:spLocks noChangeArrowheads="1"/>
          </p:cNvSpPr>
          <p:nvPr/>
        </p:nvSpPr>
        <p:spPr bwMode="black">
          <a:xfrm>
            <a:off x="341951" y="2885839"/>
            <a:ext cx="4694265" cy="37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Thay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mặt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Nhà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nước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về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đối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nội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và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đối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ngoại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0" name="Group 5"/>
          <p:cNvGrpSpPr/>
          <p:nvPr/>
        </p:nvGrpSpPr>
        <p:grpSpPr bwMode="auto">
          <a:xfrm>
            <a:off x="186443" y="3314215"/>
            <a:ext cx="4894408" cy="771087"/>
            <a:chOff x="720" y="1392"/>
            <a:chExt cx="4058" cy="480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41" name="AutoShape 6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solidFill>
              <a:srgbClr val="009284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p>
              <a:endParaRPr lang="en-US" sz="1500"/>
            </a:p>
          </p:txBody>
        </p:sp>
        <p:grpSp>
          <p:nvGrpSpPr>
            <p:cNvPr id="42" name="Group 7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</p:grpSpPr>
          <p:sp>
            <p:nvSpPr>
              <p:cNvPr id="43" name="AutoShape 8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alpha val="0"/>
                    </a:schemeClr>
                  </a:gs>
                  <a:gs pos="100000">
                    <a:schemeClr val="accent2">
                      <a:gamma/>
                      <a:tint val="0"/>
                      <a:invGamma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p>
                <a:endParaRPr lang="en-US" sz="1500"/>
              </a:p>
            </p:txBody>
          </p:sp>
          <p:sp>
            <p:nvSpPr>
              <p:cNvPr id="44" name="AutoShape 9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accent2">
                      <a:gamma/>
                      <a:tint val="15686"/>
                      <a:invGamma/>
                    </a:schemeClr>
                  </a:gs>
                  <a:gs pos="100000">
                    <a:schemeClr val="accent2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p>
                <a:endParaRPr lang="en-US" sz="1500"/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395863" y="3504609"/>
            <a:ext cx="4095993" cy="369332"/>
          </a:xfrm>
          <a:prstGeom prst="rect">
            <a:avLst/>
          </a:prstGeom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Do QH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bầu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trong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số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đại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biểu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Quốc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hội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6" name="Group 10"/>
          <p:cNvGrpSpPr/>
          <p:nvPr/>
        </p:nvGrpSpPr>
        <p:grpSpPr bwMode="auto">
          <a:xfrm>
            <a:off x="193660" y="3945228"/>
            <a:ext cx="4894408" cy="771087"/>
            <a:chOff x="720" y="1392"/>
            <a:chExt cx="4058" cy="480"/>
          </a:xfrm>
          <a:solidFill>
            <a:srgbClr val="FFB014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47" name="AutoShape 11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p>
              <a:endParaRPr lang="en-US" sz="1500"/>
            </a:p>
          </p:txBody>
        </p:sp>
        <p:grpSp>
          <p:nvGrpSpPr>
            <p:cNvPr id="48" name="Group 12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49" name="AutoShape 13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p>
                <a:endParaRPr lang="en-US" sz="1500"/>
              </a:p>
            </p:txBody>
          </p:sp>
          <p:sp>
            <p:nvSpPr>
              <p:cNvPr id="50" name="AutoShape 14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p>
                <a:endParaRPr lang="en-US" sz="1500"/>
              </a:p>
            </p:txBody>
          </p:sp>
        </p:grpSp>
      </p:grpSp>
      <p:sp>
        <p:nvSpPr>
          <p:cNvPr id="51" name="Text Box 21"/>
          <p:cNvSpPr txBox="1">
            <a:spLocks noChangeArrowheads="1"/>
          </p:cNvSpPr>
          <p:nvPr/>
        </p:nvSpPr>
        <p:spPr bwMode="black">
          <a:xfrm>
            <a:off x="410940" y="4087466"/>
            <a:ext cx="4694265" cy="37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Công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bố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Hiến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pháp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luật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,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pháp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lệnh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53" name="Group 15"/>
          <p:cNvGrpSpPr/>
          <p:nvPr/>
        </p:nvGrpSpPr>
        <p:grpSpPr bwMode="auto">
          <a:xfrm>
            <a:off x="205721" y="4611398"/>
            <a:ext cx="4894408" cy="771087"/>
            <a:chOff x="720" y="1392"/>
            <a:chExt cx="4058" cy="480"/>
          </a:xfrm>
          <a:solidFill>
            <a:srgbClr val="7F7F7F"/>
          </a:solidFill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54" name="AutoShape 16"/>
            <p:cNvSpPr>
              <a:spLocks noChangeArrowheads="1"/>
            </p:cNvSpPr>
            <p:nvPr/>
          </p:nvSpPr>
          <p:spPr bwMode="ltGray">
            <a:xfrm>
              <a:off x="720" y="1392"/>
              <a:ext cx="4058" cy="480"/>
            </a:xfrm>
            <a:prstGeom prst="roundRect">
              <a:avLst>
                <a:gd name="adj" fmla="val 17509"/>
              </a:avLst>
            </a:prstGeom>
            <a:grpFill/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p>
              <a:endParaRPr lang="en-US" sz="1500"/>
            </a:p>
          </p:txBody>
        </p:sp>
        <p:grpSp>
          <p:nvGrpSpPr>
            <p:cNvPr id="55" name="Group 17"/>
            <p:cNvGrpSpPr/>
            <p:nvPr/>
          </p:nvGrpSpPr>
          <p:grpSpPr bwMode="auto">
            <a:xfrm>
              <a:off x="730" y="1407"/>
              <a:ext cx="4043" cy="444"/>
              <a:chOff x="744" y="1407"/>
              <a:chExt cx="3988" cy="444"/>
            </a:xfrm>
            <a:grpFill/>
          </p:grpSpPr>
          <p:sp>
            <p:nvSpPr>
              <p:cNvPr id="56" name="AutoShape 18"/>
              <p:cNvSpPr>
                <a:spLocks noChangeArrowheads="1"/>
              </p:cNvSpPr>
              <p:nvPr/>
            </p:nvSpPr>
            <p:spPr bwMode="ltGray">
              <a:xfrm>
                <a:off x="744" y="1736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p>
                <a:endParaRPr lang="en-US" sz="1500"/>
              </a:p>
            </p:txBody>
          </p:sp>
          <p:sp>
            <p:nvSpPr>
              <p:cNvPr id="57" name="AutoShape 19"/>
              <p:cNvSpPr>
                <a:spLocks noChangeArrowheads="1"/>
              </p:cNvSpPr>
              <p:nvPr/>
            </p:nvSpPr>
            <p:spPr bwMode="ltGray">
              <a:xfrm>
                <a:off x="744" y="1407"/>
                <a:ext cx="3988" cy="11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p>
                <a:endParaRPr lang="en-US" sz="1500"/>
              </a:p>
            </p:txBody>
          </p:sp>
        </p:grpSp>
      </p:grpSp>
      <p:sp>
        <p:nvSpPr>
          <p:cNvPr id="58" name="Text Box 22"/>
          <p:cNvSpPr txBox="1">
            <a:spLocks noChangeArrowheads="1"/>
          </p:cNvSpPr>
          <p:nvPr/>
        </p:nvSpPr>
        <p:spPr bwMode="black">
          <a:xfrm>
            <a:off x="411894" y="4807259"/>
            <a:ext cx="4694265" cy="37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Quyết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định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đặc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xá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gray">
          <a:xfrm rot="5400000">
            <a:off x="4546763" y="3314676"/>
            <a:ext cx="1961474" cy="513400"/>
          </a:xfrm>
          <a:prstGeom prst="triangle">
            <a:avLst>
              <a:gd name="adj" fmla="val 50000"/>
            </a:avLst>
          </a:prstGeom>
          <a:solidFill>
            <a:schemeClr val="tx2">
              <a:alpha val="3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5678170" y="913130"/>
            <a:ext cx="3608070" cy="57537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Diagram 5"/>
          <p:cNvGraphicFramePr/>
          <p:nvPr/>
        </p:nvGraphicFramePr>
        <p:xfrm>
          <a:off x="914334" y="1295447"/>
          <a:ext cx="7254922" cy="4644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Diagram 6"/>
          <p:cNvGraphicFramePr/>
          <p:nvPr/>
        </p:nvGraphicFramePr>
        <p:xfrm>
          <a:off x="838200" y="1496703"/>
          <a:ext cx="7555173" cy="4631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Placeholder 4"/>
          <p:cNvSpPr>
            <a:spLocks noGrp="1"/>
          </p:cNvSpPr>
          <p:nvPr/>
        </p:nvSpPr>
        <p:spPr>
          <a:xfrm>
            <a:off x="457361" y="609304"/>
            <a:ext cx="8170862" cy="4775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altLang="en-US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1. Khái quát về Hiến pháp</a:t>
            </a:r>
            <a:endParaRPr lang="vi-VN" altLang="en-US" b="1" dirty="0" err="1">
              <a:solidFill>
                <a:srgbClr val="FFB014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altLang="en-US" b="1" dirty="0" err="1">
              <a:solidFill>
                <a:srgbClr val="FFB014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Nguồn</a:t>
            </a:r>
            <a:r>
              <a:rPr lang="en-US" altLang="en-US" b="1" dirty="0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gốc</a:t>
            </a:r>
            <a:r>
              <a:rPr lang="en-US" altLang="en-US" b="1" dirty="0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Hiến</a:t>
            </a:r>
            <a:r>
              <a:rPr lang="en-US" altLang="en-US" b="1" dirty="0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pháp</a:t>
            </a:r>
            <a:r>
              <a:rPr lang="en-US" altLang="en-US" b="1" dirty="0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:</a:t>
            </a:r>
            <a:endParaRPr lang="en-US" altLang="en-US" b="1" dirty="0">
              <a:solidFill>
                <a:srgbClr val="FFB014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Hiến</a:t>
            </a:r>
            <a:r>
              <a:rPr lang="en-US" altLang="en-US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pháp</a:t>
            </a:r>
            <a:r>
              <a:rPr lang="en-US" altLang="en-US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thành</a:t>
            </a:r>
            <a:r>
              <a:rPr lang="en-US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văn</a:t>
            </a:r>
            <a:r>
              <a:rPr lang="en-US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là</a:t>
            </a:r>
            <a:r>
              <a:rPr lang="en-US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sản</a:t>
            </a:r>
            <a:r>
              <a:rPr lang="en-US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phẩm</a:t>
            </a:r>
            <a:r>
              <a:rPr lang="en-US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của</a:t>
            </a:r>
            <a:r>
              <a:rPr lang="en-US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cách</a:t>
            </a:r>
            <a:r>
              <a:rPr lang="en-US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mạng</a:t>
            </a:r>
            <a:r>
              <a:rPr lang="en-US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tư</a:t>
            </a:r>
            <a:r>
              <a:rPr lang="en-US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sản</a:t>
            </a:r>
            <a:r>
              <a:rPr lang="en-US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thành</a:t>
            </a:r>
            <a:r>
              <a:rPr lang="en-US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công</a:t>
            </a:r>
            <a:r>
              <a:rPr lang="en-US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</a:t>
            </a:r>
            <a:r>
              <a:rPr lang="en-US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ra</a:t>
            </a:r>
            <a:r>
              <a:rPr lang="en-US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đời</a:t>
            </a:r>
            <a:r>
              <a:rPr lang="en-US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từ</a:t>
            </a:r>
            <a:r>
              <a:rPr lang="en-US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thế</a:t>
            </a:r>
            <a:r>
              <a:rPr lang="en-US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kỷ</a:t>
            </a:r>
            <a:r>
              <a:rPr lang="en-US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XVIII</a:t>
            </a:r>
            <a:endParaRPr lang="en-US" altLang="en-US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Placeholder 2"/>
          <p:cNvSpPr>
            <a:spLocks noGrp="1" noChangeArrowheads="1"/>
          </p:cNvSpPr>
          <p:nvPr/>
        </p:nvSpPr>
        <p:spPr>
          <a:xfrm>
            <a:off x="304549" y="838312"/>
            <a:ext cx="8650472" cy="17599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vi-VN" sz="24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Điều 111 </a:t>
            </a:r>
            <a:r>
              <a:rPr lang="en-US" sz="24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HP 2013 </a:t>
            </a:r>
            <a:r>
              <a:rPr lang="en-US" sz="2400" i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sz="24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Điều</a:t>
            </a:r>
            <a:r>
              <a:rPr lang="en-US" sz="24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2 </a:t>
            </a:r>
            <a:r>
              <a:rPr lang="en-US" sz="2400" i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Luật</a:t>
            </a:r>
            <a:r>
              <a:rPr lang="en-US" sz="2400" i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TCCQĐP)</a:t>
            </a:r>
            <a:endParaRPr lang="en-US" sz="2400" i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vi-VN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Cấp chính quyền địa phương gồm có </a:t>
            </a:r>
            <a:r>
              <a:rPr lang="en-US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HĐND </a:t>
            </a:r>
            <a:r>
              <a:rPr lang="vi-VN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 </a:t>
            </a:r>
            <a:r>
              <a:rPr lang="en-US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UBND</a:t>
            </a:r>
            <a:r>
              <a:rPr lang="vi-VN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vi-VN" sz="24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Chính quyền địa phương được tổ chức ở các đơn vị hành chính.</a:t>
            </a:r>
            <a:endParaRPr lang="en-US" sz="24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ontent Placeholder 6"/>
          <p:cNvGraphicFramePr/>
          <p:nvPr/>
        </p:nvGraphicFramePr>
        <p:xfrm>
          <a:off x="1838325" y="2924810"/>
          <a:ext cx="5467350" cy="3035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1"/>
          <p:cNvSpPr txBox="1">
            <a:spLocks noChangeArrowheads="1"/>
          </p:cNvSpPr>
          <p:nvPr/>
        </p:nvSpPr>
        <p:spPr>
          <a:xfrm>
            <a:off x="462579" y="1395438"/>
            <a:ext cx="8229600" cy="51357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Hội</a:t>
            </a:r>
            <a:r>
              <a:rPr lang="en-US" altLang="en-US" sz="2800" b="1" dirty="0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đồng</a:t>
            </a:r>
            <a:r>
              <a:rPr lang="en-US" altLang="en-US" sz="2800" b="1" dirty="0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bầu</a:t>
            </a:r>
            <a:r>
              <a:rPr lang="en-US" altLang="en-US" sz="2800" b="1" dirty="0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cử</a:t>
            </a:r>
            <a:r>
              <a:rPr lang="en-US" altLang="en-US" sz="2800" b="1" dirty="0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quốc</a:t>
            </a:r>
            <a:r>
              <a:rPr lang="en-US" altLang="en-US" sz="2800" b="1" dirty="0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gia</a:t>
            </a:r>
            <a:endParaRPr lang="en-US" altLang="en-US" sz="2800" b="1" dirty="0">
              <a:solidFill>
                <a:srgbClr val="FFB014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 Placeholder 2"/>
          <p:cNvSpPr>
            <a:spLocks noGrp="1" noChangeArrowheads="1"/>
          </p:cNvSpPr>
          <p:nvPr/>
        </p:nvSpPr>
        <p:spPr>
          <a:xfrm>
            <a:off x="450477" y="2252688"/>
            <a:ext cx="8253805" cy="3256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6080" indent="-386080">
              <a:buAutoNum type="arabicPeriod"/>
            </a:pPr>
            <a:r>
              <a:rPr lang="vi-VN" sz="2800" dirty="0"/>
              <a:t>Là cơ quan do Quốc hội thành lập</a:t>
            </a:r>
            <a:r>
              <a:rPr lang="en-US" sz="2800" dirty="0"/>
              <a:t>. </a:t>
            </a:r>
            <a:endParaRPr lang="en-US" sz="2800" dirty="0"/>
          </a:p>
          <a:p>
            <a:pPr marL="386080" indent="-386080">
              <a:buAutoNum type="arabicPeriod"/>
            </a:pPr>
            <a:r>
              <a:rPr lang="vi-VN" sz="2800" dirty="0"/>
              <a:t>Nhiệm vụ</a:t>
            </a:r>
            <a:r>
              <a:rPr lang="vi-VN" sz="2800" b="1" i="1" dirty="0"/>
              <a:t> </a:t>
            </a:r>
            <a:r>
              <a:rPr lang="vi-VN" sz="2800" dirty="0"/>
              <a:t>tổ chức bầu cử đại biểu Quốc hội; chỉ đạo và hướng dẫn công tác bầu cử đại biểu Hội đồng nhân dân các cấp.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1"/>
          <p:cNvSpPr txBox="1">
            <a:spLocks noChangeArrowheads="1"/>
          </p:cNvSpPr>
          <p:nvPr/>
        </p:nvSpPr>
        <p:spPr>
          <a:xfrm>
            <a:off x="609713" y="381229"/>
            <a:ext cx="8229600" cy="4040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Kiểm</a:t>
            </a:r>
            <a:r>
              <a:rPr lang="en-US" altLang="en-US" sz="3200" b="1" dirty="0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toán</a:t>
            </a:r>
            <a:r>
              <a:rPr lang="en-US" altLang="en-US" sz="3200" b="1" dirty="0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Nhà</a:t>
            </a:r>
            <a:r>
              <a:rPr lang="en-US" altLang="en-US" sz="3200" b="1" dirty="0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n</a:t>
            </a:r>
            <a:r>
              <a:rPr lang="vi-VN" altLang="en-US" sz="3200" b="1" dirty="0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ư</a:t>
            </a:r>
            <a:r>
              <a:rPr lang="en-US" altLang="en-US" sz="3200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ớc</a:t>
            </a:r>
            <a:endParaRPr lang="en-US" altLang="en-US" sz="3200" b="1" dirty="0">
              <a:solidFill>
                <a:srgbClr val="FFB014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 Placeholder 2"/>
          <p:cNvSpPr>
            <a:spLocks noGrp="1" noChangeArrowheads="1"/>
          </p:cNvSpPr>
          <p:nvPr/>
        </p:nvSpPr>
        <p:spPr>
          <a:xfrm>
            <a:off x="402068" y="2066471"/>
            <a:ext cx="8339866" cy="37488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vi-VN" dirty="0"/>
              <a:t>Là cơ quan do Quốc hội thành lập,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vi-VN" dirty="0"/>
              <a:t>Hoạt động độc lập và chỉ tuân theo pháp luật,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vi-VN" dirty="0"/>
              <a:t>Thực hiện kiểm toán việc quản lý, sử dụng tài chính, tài sản công.</a:t>
            </a:r>
            <a:endParaRPr lang="vi-VN" dirty="0"/>
          </a:p>
          <a:p>
            <a:pPr marL="457200" indent="-457200">
              <a:buFont typeface="+mj-lt"/>
              <a:buAutoNum type="arabicPeriod"/>
            </a:pPr>
            <a:r>
              <a:rPr lang="vi-VN" dirty="0"/>
              <a:t>Tổng Kiểm toán nhà nước là người đứng đầu Kiểm toán nhà nước, do Quốc hội bầu</a:t>
            </a:r>
            <a:r>
              <a:rPr lang="en-US" dirty="0"/>
              <a:t>,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en-US" dirty="0"/>
              <a:t>, </a:t>
            </a:r>
            <a:r>
              <a:rPr lang="en-US" dirty="0" err="1"/>
              <a:t>bãi</a:t>
            </a:r>
            <a:r>
              <a:rPr lang="en-US" dirty="0"/>
              <a:t> </a:t>
            </a:r>
            <a:r>
              <a:rPr lang="en-US" dirty="0" err="1"/>
              <a:t>nhiệm</a:t>
            </a:r>
            <a:r>
              <a:rPr lang="vi-VN" dirty="0"/>
              <a:t>. Nhiệm kỳ của Tổng Kiểm toán nhà nước do luật định.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ontent Placeholder 5"/>
          <p:cNvSpPr txBox="1"/>
          <p:nvPr/>
        </p:nvSpPr>
        <p:spPr>
          <a:xfrm>
            <a:off x="457200" y="464185"/>
            <a:ext cx="8229600" cy="5662295"/>
          </a:xfrm>
          <a:prstGeom prst="rect">
            <a:avLst/>
          </a:prstGeom>
        </p:spPr>
        <p:txBody>
          <a:bodyPr/>
          <a:lstStyle>
            <a:lvl1pPr marL="342900" indent="-3429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vi-VN" altLang="en-US" sz="2800" b="1" dirty="0" err="1">
                <a:solidFill>
                  <a:srgbClr val="ED1C24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4. Quyền con người, quyền và nghĩa vụ cơ bản của công dân:</a:t>
            </a:r>
            <a:endParaRPr lang="vi-VN" altLang="en-US" sz="2800" b="1" dirty="0" err="1">
              <a:solidFill>
                <a:srgbClr val="ED1C24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2800" b="1" dirty="0" err="1">
              <a:solidFill>
                <a:srgbClr val="ED1C24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800" b="1" dirty="0" err="1">
                <a:solidFill>
                  <a:srgbClr val="ED1C24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Quyền</a:t>
            </a:r>
            <a:r>
              <a:rPr lang="en-US" altLang="en-US" sz="2800" b="1" dirty="0">
                <a:solidFill>
                  <a:srgbClr val="ED1C24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con </a:t>
            </a:r>
            <a:r>
              <a:rPr lang="en-US" altLang="en-US" sz="2800" b="1" dirty="0" err="1">
                <a:solidFill>
                  <a:srgbClr val="ED1C24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người</a:t>
            </a:r>
            <a:r>
              <a:rPr lang="en-US" altLang="en-US" sz="2800" b="1" dirty="0">
                <a:solidFill>
                  <a:srgbClr val="ED1C24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</a:t>
            </a:r>
            <a:r>
              <a:rPr lang="en-US" altLang="en-US" sz="2800" b="1" dirty="0">
                <a:solidFill>
                  <a:srgbClr val="EF313A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áp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cho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chủ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thể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con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người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bao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gồm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công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dân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Việt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Nam,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người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nước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ngoài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(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người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quốc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tịch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nước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ngoài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người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không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quốc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tịch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</a:t>
            </a:r>
            <a:endParaRPr lang="en-US" altLang="en-US" sz="28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b="1" dirty="0" err="1">
                <a:solidFill>
                  <a:srgbClr val="ED1C24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Quyền</a:t>
            </a:r>
            <a:r>
              <a:rPr lang="en-US" altLang="en-US" sz="2800" b="1" dirty="0">
                <a:solidFill>
                  <a:srgbClr val="ED1C24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ED1C24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công</a:t>
            </a:r>
            <a:r>
              <a:rPr lang="en-US" altLang="en-US" sz="2800" b="1" dirty="0">
                <a:solidFill>
                  <a:srgbClr val="ED1C24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ED1C24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dân</a:t>
            </a:r>
            <a:r>
              <a:rPr lang="en-US" altLang="en-US" sz="2800" b="1" dirty="0">
                <a:solidFill>
                  <a:srgbClr val="ED1C24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chỉ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áp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cho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công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dân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Việt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Nam.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Quyền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công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dân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luôn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đi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kèm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nghĩa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vụ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công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dân</a:t>
            </a:r>
            <a:endParaRPr lang="en-US" altLang="en-US" sz="28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1"/>
          <p:cNvSpPr txBox="1"/>
          <p:nvPr/>
        </p:nvSpPr>
        <p:spPr>
          <a:xfrm>
            <a:off x="381002" y="609298"/>
            <a:ext cx="8229600" cy="85725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solidFill>
                  <a:srgbClr val="FFB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800" b="1" dirty="0">
                <a:solidFill>
                  <a:srgbClr val="FFB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B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b="1" dirty="0">
                <a:solidFill>
                  <a:srgbClr val="FFB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FFB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vi-VN" altLang="en-US" sz="2800" b="1" dirty="0" err="1">
                <a:solidFill>
                  <a:srgbClr val="FFB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(xem chương 2 </a:t>
            </a:r>
            <a:r>
              <a:rPr lang="vi-VN" altLang="en-US" sz="2800" b="1" dirty="0" err="1">
                <a:solidFill>
                  <a:srgbClr val="FFB01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HP2013)</a:t>
            </a:r>
            <a:endParaRPr lang="vi-VN" altLang="en-US" sz="2800" b="1" dirty="0" err="1">
              <a:solidFill>
                <a:srgbClr val="FFB01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Placeholder 2"/>
          <p:cNvSpPr>
            <a:spLocks noGrp="1"/>
          </p:cNvSpPr>
          <p:nvPr/>
        </p:nvSpPr>
        <p:spPr>
          <a:xfrm>
            <a:off x="417197" y="2302408"/>
            <a:ext cx="7696200" cy="29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hội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lao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quyền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Placeholder 4"/>
          <p:cNvSpPr>
            <a:spLocks noGrp="1"/>
          </p:cNvSpPr>
          <p:nvPr/>
        </p:nvSpPr>
        <p:spPr>
          <a:xfrm>
            <a:off x="486569" y="1848795"/>
            <a:ext cx="8171656" cy="31604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9600" b="1">
                <a:solidFill>
                  <a:srgbClr val="FFB014"/>
                </a:solidFill>
              </a:rPr>
              <a:t>THANK YOU!</a:t>
            </a:r>
            <a:endParaRPr lang="en-US" altLang="en-US"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Content Placeholder 5"/>
          <p:cNvSpPr txBox="1">
            <a:spLocks noGrp="1"/>
          </p:cNvSpPr>
          <p:nvPr/>
        </p:nvSpPr>
        <p:spPr>
          <a:xfrm>
            <a:off x="457361" y="761704"/>
            <a:ext cx="8170862" cy="4775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2800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Khái</a:t>
            </a:r>
            <a:r>
              <a:rPr lang="en-US" altLang="en-US" sz="2800" b="1" dirty="0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niệm</a:t>
            </a:r>
            <a:r>
              <a:rPr lang="en-US" altLang="en-US" sz="2800" b="1" dirty="0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Hiến</a:t>
            </a:r>
            <a:r>
              <a:rPr lang="en-US" altLang="en-US" sz="2800" b="1" dirty="0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2800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pháp</a:t>
            </a:r>
            <a:endParaRPr lang="en-US" altLang="en-US" sz="2800" b="1" dirty="0">
              <a:solidFill>
                <a:srgbClr val="FFB014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Là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1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văn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bản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có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hiệu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lực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pháp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lý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cao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nhất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Quy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định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vấn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đề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cơ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bản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về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tổ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chức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quyền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lực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nhà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nước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</a:t>
            </a:r>
            <a:endParaRPr lang="en-US" altLang="en-US" sz="2800" dirty="0">
              <a:solidFill>
                <a:srgbClr val="00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Xác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định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địa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vị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pháp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lý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của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công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solidFill>
                  <a:srgbClr val="0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dân</a:t>
            </a:r>
            <a:endParaRPr lang="en-US" altLang="en-US" sz="2800" dirty="0">
              <a:solidFill>
                <a:srgbClr val="3815C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Placeholder 4"/>
          <p:cNvSpPr>
            <a:spLocks noGrp="1"/>
          </p:cNvSpPr>
          <p:nvPr/>
        </p:nvSpPr>
        <p:spPr>
          <a:xfrm>
            <a:off x="457361" y="837941"/>
            <a:ext cx="8170862" cy="47752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000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Hiến</a:t>
            </a:r>
            <a:r>
              <a:rPr lang="en-US" altLang="en-US" sz="3000" b="1" dirty="0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000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pháp</a:t>
            </a:r>
            <a:r>
              <a:rPr lang="en-US" altLang="en-US" sz="3000" b="1" dirty="0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sz="3000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nước</a:t>
            </a:r>
            <a:r>
              <a:rPr lang="en-US" altLang="en-US" sz="3000" b="1" dirty="0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CHXHCN </a:t>
            </a:r>
            <a:r>
              <a:rPr lang="en-US" altLang="en-US" sz="3000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Việt</a:t>
            </a:r>
            <a:r>
              <a:rPr lang="en-US" altLang="en-US" sz="3000" b="1" dirty="0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Nam</a:t>
            </a:r>
            <a:endParaRPr lang="en-US" altLang="en-US" sz="3000" b="1" dirty="0">
              <a:solidFill>
                <a:srgbClr val="FFB014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v"/>
              <a:defRPr/>
            </a:pPr>
            <a:r>
              <a:rPr lang="vi-VN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Là </a:t>
            </a:r>
            <a:r>
              <a:rPr lang="en-US" alt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đạo</a:t>
            </a:r>
            <a:r>
              <a:rPr lang="vi-VN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luật cơ bản trong hệ thống </a:t>
            </a:r>
            <a:r>
              <a:rPr lang="en-US" alt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pháp</a:t>
            </a:r>
            <a:r>
              <a:rPr lang="en-US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luật</a:t>
            </a:r>
            <a:r>
              <a:rPr lang="vi-VN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VN </a:t>
            </a:r>
            <a:endParaRPr lang="en-US" alt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</a:t>
            </a:r>
            <a:r>
              <a:rPr lang="vi-VN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ao gồm tổng thể các QPPL điều chỉnh các QHXH cơ bản và quan trọng </a:t>
            </a:r>
            <a:endParaRPr lang="en-US" alt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</a:t>
            </a:r>
            <a:r>
              <a:rPr lang="vi-VN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ắn với việc xác định chế độ chính trị, </a:t>
            </a:r>
            <a:endParaRPr lang="en-US" alt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</a:t>
            </a:r>
            <a:r>
              <a:rPr lang="vi-VN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hế độ kinh tế, chính sách văn hóa – XH, quốc phòng và an ninh, đối ngoại, </a:t>
            </a:r>
            <a:endParaRPr lang="en-US" alt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Q</a:t>
            </a:r>
            <a:r>
              <a:rPr lang="vi-VN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uyền và nghĩa vụ cơ bản của công dân, </a:t>
            </a:r>
            <a:endParaRPr lang="en-US" alt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30000"/>
              </a:lnSpc>
              <a:buFont typeface="Wingdings" panose="05000000000000000000" pitchFamily="2" charset="2"/>
              <a:buChar char="v"/>
              <a:defRPr/>
            </a:pPr>
            <a:r>
              <a:rPr lang="en-US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</a:t>
            </a:r>
            <a:r>
              <a:rPr lang="vi-VN" altLang="en-US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ổ chức và hoạt động của bộ máy Nhà nước. </a:t>
            </a:r>
            <a:endParaRPr lang="vi-VN" alt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endParaRPr lang="en-US" altLang="en-US" b="1" dirty="0" err="1">
              <a:solidFill>
                <a:srgbClr val="3815CD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 Box 7"/>
          <p:cNvSpPr txBox="1">
            <a:spLocks noChangeArrowheads="1"/>
          </p:cNvSpPr>
          <p:nvPr/>
        </p:nvSpPr>
        <p:spPr bwMode="auto">
          <a:xfrm>
            <a:off x="3435350" y="2589213"/>
            <a:ext cx="509588" cy="387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en-US" b="1">
              <a:latin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13318" name="TextBox 45"/>
          <p:cNvSpPr txBox="1">
            <a:spLocks noChangeArrowheads="1"/>
          </p:cNvSpPr>
          <p:nvPr/>
        </p:nvSpPr>
        <p:spPr bwMode="auto">
          <a:xfrm>
            <a:off x="685800" y="762000"/>
            <a:ext cx="7812088" cy="701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quát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hiến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Việt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</a:t>
            </a:r>
            <a:r>
              <a:rPr lang="en-US" sz="40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4000" b="1" i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9" name="TextBox 27"/>
          <p:cNvSpPr txBox="1">
            <a:spLocks noChangeArrowheads="1"/>
          </p:cNvSpPr>
          <p:nvPr/>
        </p:nvSpPr>
        <p:spPr bwMode="auto">
          <a:xfrm>
            <a:off x="152400" y="1676400"/>
            <a:ext cx="3579813" cy="12618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latin typeface="Verdana" panose="020B0604030504040204" pitchFamily="34" charset="0"/>
              </a:rPr>
              <a:t>  </a:t>
            </a:r>
            <a:r>
              <a:rPr lang="en-US" sz="2800" b="1" dirty="0" err="1">
                <a:solidFill>
                  <a:srgbClr val="CC3399"/>
                </a:solidFill>
                <a:latin typeface="Verdana" panose="020B0604030504040204" pitchFamily="34" charset="0"/>
              </a:rPr>
              <a:t>Hiến</a:t>
            </a:r>
            <a:r>
              <a:rPr lang="en-US" sz="2800" b="1" dirty="0">
                <a:solidFill>
                  <a:srgbClr val="CC3399"/>
                </a:solidFill>
                <a:latin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CC3399"/>
                </a:solidFill>
                <a:latin typeface="Verdana" panose="020B0604030504040204" pitchFamily="34" charset="0"/>
              </a:rPr>
              <a:t>pháp</a:t>
            </a:r>
            <a:r>
              <a:rPr lang="en-US" sz="2800" b="1" dirty="0">
                <a:solidFill>
                  <a:srgbClr val="CC3399"/>
                </a:solidFill>
                <a:latin typeface="Verdana" panose="020B0604030504040204" pitchFamily="34" charset="0"/>
              </a:rPr>
              <a:t> 1946  </a:t>
            </a:r>
            <a:r>
              <a:rPr lang="en-US" sz="2400" b="1" dirty="0" err="1">
                <a:latin typeface="Verdana" panose="020B0604030504040204" pitchFamily="34" charset="0"/>
              </a:rPr>
              <a:t>Nghị</a:t>
            </a:r>
            <a:r>
              <a:rPr lang="en-US" sz="2400" b="1" dirty="0">
                <a:latin typeface="Verdana" panose="020B0604030504040204" pitchFamily="34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</a:rPr>
              <a:t>viện</a:t>
            </a:r>
            <a:r>
              <a:rPr lang="en-US" sz="2400" b="1" dirty="0">
                <a:latin typeface="Verdana" panose="020B0604030504040204" pitchFamily="34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</a:rPr>
              <a:t>nhân</a:t>
            </a:r>
            <a:r>
              <a:rPr lang="en-US" sz="2400" b="1" dirty="0">
                <a:latin typeface="Verdana" panose="020B0604030504040204" pitchFamily="34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</a:rPr>
              <a:t>dân</a:t>
            </a:r>
            <a:r>
              <a:rPr lang="en-US" sz="2400" b="1" dirty="0">
                <a:latin typeface="Verdana" panose="020B0604030504040204" pitchFamily="34" charset="0"/>
              </a:rPr>
              <a:t> </a:t>
            </a:r>
            <a:r>
              <a:rPr lang="en-US" sz="2400" b="1" dirty="0" smtClean="0">
                <a:latin typeface="Verdana" panose="020B0604030504040204" pitchFamily="34" charset="0"/>
              </a:rPr>
              <a:t>9/11/1946</a:t>
            </a:r>
            <a:endParaRPr lang="en-US" sz="2400" b="1" dirty="0">
              <a:latin typeface="Cambria Math" panose="02040503050406030204" pitchFamily="18" charset="0"/>
            </a:endParaRPr>
          </a:p>
        </p:txBody>
      </p:sp>
      <p:sp>
        <p:nvSpPr>
          <p:cNvPr id="13320" name="Rectangle 55"/>
          <p:cNvSpPr>
            <a:spLocks noChangeArrowheads="1"/>
          </p:cNvSpPr>
          <p:nvPr/>
        </p:nvSpPr>
        <p:spPr bwMode="auto">
          <a:xfrm>
            <a:off x="304800" y="5029200"/>
            <a:ext cx="3457575" cy="12618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latin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Verdana" panose="020B0604030504040204" pitchFamily="34" charset="0"/>
              </a:rPr>
              <a:t>Hiến</a:t>
            </a:r>
            <a:r>
              <a:rPr lang="en-US" sz="2800" b="1" dirty="0">
                <a:solidFill>
                  <a:srgbClr val="0000FF"/>
                </a:solidFill>
                <a:latin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00FF"/>
                </a:solidFill>
                <a:latin typeface="Verdana" panose="020B0604030504040204" pitchFamily="34" charset="0"/>
              </a:rPr>
              <a:t>pháp</a:t>
            </a:r>
            <a:r>
              <a:rPr lang="en-US" sz="2800" b="1" dirty="0">
                <a:solidFill>
                  <a:srgbClr val="0000FF"/>
                </a:solidFill>
                <a:latin typeface="Verdana" panose="020B0604030504040204" pitchFamily="34" charset="0"/>
              </a:rPr>
              <a:t> 1959</a:t>
            </a:r>
            <a:r>
              <a:rPr lang="en-US" sz="2800" b="1" dirty="0">
                <a:latin typeface="Verdana" panose="020B0604030504040204" pitchFamily="34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</a:rPr>
              <a:t>Quốc</a:t>
            </a:r>
            <a:r>
              <a:rPr lang="en-US" sz="2400" b="1" dirty="0">
                <a:latin typeface="Verdana" panose="020B0604030504040204" pitchFamily="34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</a:rPr>
              <a:t>hội</a:t>
            </a:r>
            <a:r>
              <a:rPr lang="en-US" sz="2400" b="1" dirty="0">
                <a:latin typeface="Verdana" panose="020B0604030504040204" pitchFamily="34" charset="0"/>
              </a:rPr>
              <a:t>  </a:t>
            </a:r>
            <a:r>
              <a:rPr lang="en-US" sz="2400" b="1" dirty="0" err="1">
                <a:latin typeface="Verdana" panose="020B0604030504040204" pitchFamily="34" charset="0"/>
              </a:rPr>
              <a:t>khóa</a:t>
            </a:r>
            <a:r>
              <a:rPr lang="en-US" sz="2400" b="1" dirty="0">
                <a:latin typeface="Verdana" panose="020B0604030504040204" pitchFamily="34" charset="0"/>
              </a:rPr>
              <a:t> I </a:t>
            </a:r>
            <a:r>
              <a:rPr lang="en-US" sz="2400" b="1" dirty="0" smtClean="0">
                <a:latin typeface="Verdana" panose="020B0604030504040204" pitchFamily="34" charset="0"/>
              </a:rPr>
              <a:t>13/12/1959</a:t>
            </a:r>
            <a:endParaRPr lang="en-US" sz="2400" b="1" dirty="0">
              <a:latin typeface="Verdana" panose="020B0604030504040204" pitchFamily="34" charset="0"/>
            </a:endParaRPr>
          </a:p>
        </p:txBody>
      </p:sp>
      <p:sp>
        <p:nvSpPr>
          <p:cNvPr id="13321" name="TextBox 56"/>
          <p:cNvSpPr txBox="1">
            <a:spLocks noChangeArrowheads="1"/>
          </p:cNvSpPr>
          <p:nvPr/>
        </p:nvSpPr>
        <p:spPr bwMode="auto">
          <a:xfrm>
            <a:off x="5105400" y="1600200"/>
            <a:ext cx="3886200" cy="163121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i="1" dirty="0">
                <a:latin typeface="Verdana" panose="020B0604030504040204" pitchFamily="34" charset="0"/>
              </a:rPr>
              <a:t>  </a:t>
            </a:r>
            <a:r>
              <a:rPr lang="en-US" sz="2800" b="1" dirty="0" err="1">
                <a:solidFill>
                  <a:srgbClr val="C00000"/>
                </a:solidFill>
                <a:latin typeface="Verdana" panose="020B0604030504040204" pitchFamily="34" charset="0"/>
              </a:rPr>
              <a:t>Hiến</a:t>
            </a:r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Verdana" panose="020B0604030504040204" pitchFamily="34" charset="0"/>
              </a:rPr>
              <a:t>pháp</a:t>
            </a:r>
            <a:r>
              <a:rPr lang="en-US" sz="2800" b="1" dirty="0">
                <a:solidFill>
                  <a:srgbClr val="C00000"/>
                </a:solidFill>
                <a:latin typeface="Verdana" panose="020B0604030504040204" pitchFamily="34" charset="0"/>
              </a:rPr>
              <a:t> 1980</a:t>
            </a:r>
            <a:endParaRPr lang="en-US" sz="2800" b="1" dirty="0">
              <a:solidFill>
                <a:srgbClr val="C00000"/>
              </a:solidFill>
              <a:latin typeface="Verdana" panose="020B0604030504040204" pitchFamily="34" charset="0"/>
            </a:endParaRPr>
          </a:p>
          <a:p>
            <a:pPr algn="ctr"/>
            <a:r>
              <a:rPr lang="en-US" sz="2400" b="1" dirty="0">
                <a:latin typeface="Verdana" panose="020B0604030504040204" pitchFamily="34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</a:rPr>
              <a:t>Quốc</a:t>
            </a:r>
            <a:r>
              <a:rPr lang="en-US" sz="2400" b="1" dirty="0">
                <a:latin typeface="Verdana" panose="020B0604030504040204" pitchFamily="34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</a:rPr>
              <a:t>hội</a:t>
            </a:r>
            <a:r>
              <a:rPr lang="en-US" sz="2400" b="1" dirty="0">
                <a:latin typeface="Verdana" panose="020B0604030504040204" pitchFamily="34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</a:rPr>
              <a:t>khóa</a:t>
            </a:r>
            <a:r>
              <a:rPr lang="en-US" sz="2400" b="1" dirty="0">
                <a:latin typeface="Verdana" panose="020B0604030504040204" pitchFamily="34" charset="0"/>
              </a:rPr>
              <a:t> VI </a:t>
            </a:r>
            <a:r>
              <a:rPr lang="en-US" sz="2400" b="1" dirty="0" smtClean="0">
                <a:latin typeface="Verdana" panose="020B0604030504040204" pitchFamily="34" charset="0"/>
              </a:rPr>
              <a:t>18/2/1980</a:t>
            </a:r>
            <a:endParaRPr lang="en-US" sz="2400" b="1" dirty="0">
              <a:latin typeface="Verdana" panose="020B0604030504040204" pitchFamily="34" charset="0"/>
            </a:endParaRPr>
          </a:p>
          <a:p>
            <a:pPr algn="ctr"/>
            <a:endParaRPr lang="en-US" sz="2400" b="1" dirty="0">
              <a:latin typeface="Cambria Math" panose="02040503050406030204" pitchFamily="18" charset="0"/>
            </a:endParaRPr>
          </a:p>
        </p:txBody>
      </p:sp>
      <p:sp>
        <p:nvSpPr>
          <p:cNvPr id="13322" name="Rectangle 57"/>
          <p:cNvSpPr>
            <a:spLocks noChangeArrowheads="1"/>
          </p:cNvSpPr>
          <p:nvPr/>
        </p:nvSpPr>
        <p:spPr bwMode="auto">
          <a:xfrm>
            <a:off x="5105400" y="4953000"/>
            <a:ext cx="3886199" cy="126188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i="1" dirty="0">
                <a:latin typeface="Verdana" panose="020B0604030504040204" pitchFamily="34" charset="0"/>
              </a:rPr>
              <a:t>    </a:t>
            </a:r>
            <a:r>
              <a:rPr lang="en-US" sz="2800" b="1" dirty="0" err="1">
                <a:solidFill>
                  <a:srgbClr val="00B050"/>
                </a:solidFill>
                <a:latin typeface="Verdana" panose="020B0604030504040204" pitchFamily="34" charset="0"/>
              </a:rPr>
              <a:t>Hiến</a:t>
            </a:r>
            <a:r>
              <a:rPr lang="en-US" sz="2800" b="1" dirty="0">
                <a:solidFill>
                  <a:srgbClr val="00B050"/>
                </a:solidFill>
                <a:latin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rgbClr val="00B050"/>
                </a:solidFill>
                <a:latin typeface="Verdana" panose="020B0604030504040204" pitchFamily="34" charset="0"/>
              </a:rPr>
              <a:t>pháp</a:t>
            </a:r>
            <a:r>
              <a:rPr lang="en-US" sz="2800" b="1" dirty="0">
                <a:solidFill>
                  <a:srgbClr val="00B050"/>
                </a:solidFill>
                <a:latin typeface="Verdana" panose="020B0604030504040204" pitchFamily="34" charset="0"/>
              </a:rPr>
              <a:t> 1992</a:t>
            </a:r>
            <a:endParaRPr lang="en-US" sz="2400" b="1" dirty="0">
              <a:solidFill>
                <a:srgbClr val="00B050"/>
              </a:solidFill>
              <a:latin typeface="Verdana" panose="020B0604030504040204" pitchFamily="34" charset="0"/>
            </a:endParaRPr>
          </a:p>
          <a:p>
            <a:pPr algn="ctr"/>
            <a:r>
              <a:rPr lang="en-US" sz="2400" b="1" dirty="0" err="1">
                <a:latin typeface="Verdana" panose="020B0604030504040204" pitchFamily="34" charset="0"/>
              </a:rPr>
              <a:t>Quốc</a:t>
            </a:r>
            <a:r>
              <a:rPr lang="en-US" sz="2400" b="1" dirty="0">
                <a:latin typeface="Verdana" panose="020B0604030504040204" pitchFamily="34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</a:rPr>
              <a:t>hội</a:t>
            </a:r>
            <a:r>
              <a:rPr lang="en-US" sz="2400" b="1" dirty="0">
                <a:latin typeface="Verdana" panose="020B0604030504040204" pitchFamily="34" charset="0"/>
              </a:rPr>
              <a:t> </a:t>
            </a:r>
            <a:r>
              <a:rPr lang="en-US" sz="2400" b="1" dirty="0" err="1">
                <a:latin typeface="Verdana" panose="020B0604030504040204" pitchFamily="34" charset="0"/>
              </a:rPr>
              <a:t>khóa</a:t>
            </a:r>
            <a:r>
              <a:rPr lang="en-US" sz="2400" b="1" dirty="0">
                <a:latin typeface="Verdana" panose="020B0604030504040204" pitchFamily="34" charset="0"/>
              </a:rPr>
              <a:t> VIII </a:t>
            </a:r>
            <a:r>
              <a:rPr lang="en-US" sz="2400" b="1" dirty="0" smtClean="0">
                <a:latin typeface="Verdana" panose="020B0604030504040204" pitchFamily="34" charset="0"/>
              </a:rPr>
              <a:t>15/4/1992</a:t>
            </a:r>
            <a:endParaRPr lang="en-US" sz="2400" b="1" dirty="0">
              <a:latin typeface="Verdana" panose="020B0604030504040204" pitchFamily="34" charset="0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685800" y="152400"/>
            <a:ext cx="7543800" cy="639762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Hiến</a:t>
            </a: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209800" y="2819400"/>
            <a:ext cx="4800600" cy="20574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Hiến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pháp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2013</a:t>
            </a:r>
            <a:endParaRPr lang="en-US" sz="3200" b="1" dirty="0" smtClean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ctr"/>
            <a:r>
              <a:rPr lang="en-US" sz="3200" dirty="0" err="1">
                <a:solidFill>
                  <a:schemeClr val="bg1"/>
                </a:solidFill>
              </a:rPr>
              <a:t>Quốc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hội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khóa</a:t>
            </a:r>
            <a:r>
              <a:rPr lang="en-US" sz="3200" dirty="0">
                <a:solidFill>
                  <a:schemeClr val="bg1"/>
                </a:solidFill>
              </a:rPr>
              <a:t> 13 </a:t>
            </a:r>
            <a:r>
              <a:rPr lang="en-US" sz="3200" dirty="0" smtClean="0">
                <a:solidFill>
                  <a:schemeClr val="bg1"/>
                </a:solidFill>
              </a:rPr>
              <a:t>28/11/2013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9" grpId="0"/>
      <p:bldP spid="13320" grpId="0"/>
      <p:bldP spid="13321" grpId="0"/>
      <p:bldP spid="13322" grpId="0"/>
      <p:bldP spid="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 bwMode="auto">
          <a:xfrm>
            <a:off x="323528" y="5500687"/>
            <a:ext cx="3500437" cy="1357313"/>
            <a:chOff x="2157" y="1488"/>
            <a:chExt cx="1446" cy="2027"/>
          </a:xfrm>
        </p:grpSpPr>
        <p:sp>
          <p:nvSpPr>
            <p:cNvPr id="15385" name="AutoShape 10"/>
            <p:cNvSpPr>
              <a:spLocks noChangeArrowheads="1"/>
            </p:cNvSpPr>
            <p:nvPr/>
          </p:nvSpPr>
          <p:spPr bwMode="auto">
            <a:xfrm>
              <a:off x="2157" y="1527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noFill/>
              <a:rou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5386" name="AutoShape 11"/>
            <p:cNvSpPr>
              <a:spLocks noChangeArrowheads="1"/>
            </p:cNvSpPr>
            <p:nvPr/>
          </p:nvSpPr>
          <p:spPr bwMode="auto">
            <a:xfrm flipH="1">
              <a:off x="3360" y="1488"/>
              <a:ext cx="46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</p:grpSp>
      <p:sp>
        <p:nvSpPr>
          <p:cNvPr id="9" name="AutoShape 14"/>
          <p:cNvSpPr>
            <a:spLocks noChangeArrowheads="1"/>
          </p:cNvSpPr>
          <p:nvPr/>
        </p:nvSpPr>
        <p:spPr bwMode="gray">
          <a:xfrm>
            <a:off x="0" y="0"/>
            <a:ext cx="4071937" cy="1219200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vi-VN" alt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Nội dung</a:t>
            </a:r>
            <a:endParaRPr lang="vi-VN" altLang="en-US" sz="3200" b="1" dirty="0" err="1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ctr">
              <a:defRPr/>
            </a:pP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Hiến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pháp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2013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384" name="AutoShape 11"/>
          <p:cNvSpPr>
            <a:spLocks noChangeArrowheads="1"/>
          </p:cNvSpPr>
          <p:nvPr/>
        </p:nvSpPr>
        <p:spPr bwMode="auto">
          <a:xfrm flipH="1">
            <a:off x="4004424" y="4293396"/>
            <a:ext cx="111356" cy="54521"/>
          </a:xfrm>
          <a:prstGeom prst="octagon">
            <a:avLst>
              <a:gd name="adj" fmla="val 29287"/>
            </a:avLst>
          </a:prstGeom>
          <a:solidFill>
            <a:schemeClr val="bg1"/>
          </a:solidFill>
          <a:ln w="9525">
            <a:noFill/>
            <a:miter lim="800000"/>
          </a:ln>
        </p:spPr>
        <p:txBody>
          <a:bodyPr wrap="none" anchor="ctr"/>
          <a:lstStyle/>
          <a:p>
            <a:pPr algn="ctr"/>
            <a:endParaRPr lang="en-US" sz="2000"/>
          </a:p>
        </p:txBody>
      </p:sp>
      <p:grpSp>
        <p:nvGrpSpPr>
          <p:cNvPr id="5" name="Group 9"/>
          <p:cNvGrpSpPr/>
          <p:nvPr/>
        </p:nvGrpSpPr>
        <p:grpSpPr bwMode="auto">
          <a:xfrm>
            <a:off x="3143250" y="3071813"/>
            <a:ext cx="3857625" cy="1285875"/>
            <a:chOff x="2157" y="1488"/>
            <a:chExt cx="1446" cy="2027"/>
          </a:xfrm>
        </p:grpSpPr>
        <p:sp>
          <p:nvSpPr>
            <p:cNvPr id="15379" name="AutoShape 10"/>
            <p:cNvSpPr>
              <a:spLocks noChangeArrowheads="1"/>
            </p:cNvSpPr>
            <p:nvPr/>
          </p:nvSpPr>
          <p:spPr bwMode="auto">
            <a:xfrm>
              <a:off x="2157" y="1527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noFill/>
              <a:rou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5380" name="AutoShape 11"/>
            <p:cNvSpPr>
              <a:spLocks noChangeArrowheads="1"/>
            </p:cNvSpPr>
            <p:nvPr/>
          </p:nvSpPr>
          <p:spPr bwMode="auto">
            <a:xfrm flipH="1">
              <a:off x="3360" y="1488"/>
              <a:ext cx="46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</p:grpSp>
      <p:grpSp>
        <p:nvGrpSpPr>
          <p:cNvPr id="6" name="Group 9"/>
          <p:cNvGrpSpPr/>
          <p:nvPr/>
        </p:nvGrpSpPr>
        <p:grpSpPr bwMode="auto">
          <a:xfrm>
            <a:off x="4859338" y="692150"/>
            <a:ext cx="3286125" cy="1071563"/>
            <a:chOff x="2667" y="2"/>
            <a:chExt cx="1446" cy="1988"/>
          </a:xfrm>
        </p:grpSpPr>
        <p:sp>
          <p:nvSpPr>
            <p:cNvPr id="15377" name="AutoShape 10"/>
            <p:cNvSpPr>
              <a:spLocks noChangeArrowheads="1"/>
            </p:cNvSpPr>
            <p:nvPr/>
          </p:nvSpPr>
          <p:spPr bwMode="auto">
            <a:xfrm>
              <a:off x="2667" y="2"/>
              <a:ext cx="1446" cy="1988"/>
            </a:xfrm>
            <a:prstGeom prst="roundRect">
              <a:avLst>
                <a:gd name="adj" fmla="val 4690"/>
              </a:avLst>
            </a:prstGeom>
            <a:noFill/>
            <a:ln w="57150">
              <a:noFill/>
              <a:rou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15378" name="AutoShape 11"/>
            <p:cNvSpPr>
              <a:spLocks noChangeArrowheads="1"/>
            </p:cNvSpPr>
            <p:nvPr/>
          </p:nvSpPr>
          <p:spPr bwMode="auto">
            <a:xfrm flipH="1">
              <a:off x="3360" y="1488"/>
              <a:ext cx="46" cy="91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</p:grpSp>
      <p:sp>
        <p:nvSpPr>
          <p:cNvPr id="15368" name="TextBox 26"/>
          <p:cNvSpPr txBox="1">
            <a:spLocks noChangeArrowheads="1"/>
          </p:cNvSpPr>
          <p:nvPr/>
        </p:nvSpPr>
        <p:spPr bwMode="auto">
          <a:xfrm>
            <a:off x="827584" y="4357688"/>
            <a:ext cx="4125416" cy="584775"/>
          </a:xfrm>
          <a:prstGeom prst="rect">
            <a:avLst/>
          </a:prstGeom>
          <a:solidFill>
            <a:srgbClr val="009BD2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Bảo</a:t>
            </a:r>
            <a:r>
              <a:rPr lang="en-US" sz="32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vệ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tổ</a:t>
            </a:r>
            <a:r>
              <a:rPr lang="en-US" sz="32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quốc</a:t>
            </a:r>
            <a:endParaRPr lang="en-US" sz="32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370" name="TextBox 28"/>
          <p:cNvSpPr txBox="1">
            <a:spLocks noChangeArrowheads="1"/>
          </p:cNvSpPr>
          <p:nvPr/>
        </p:nvSpPr>
        <p:spPr bwMode="auto">
          <a:xfrm>
            <a:off x="2286000" y="2971800"/>
            <a:ext cx="5029200" cy="95410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Chế</a:t>
            </a:r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độ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kinh</a:t>
            </a:r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tế</a:t>
            </a:r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, </a:t>
            </a:r>
            <a:r>
              <a:rPr lang="en-US" sz="28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văn</a:t>
            </a:r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hóa</a:t>
            </a:r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, </a:t>
            </a:r>
            <a:r>
              <a:rPr lang="en-US" sz="28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xã</a:t>
            </a:r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hội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371" name="TextBox 29"/>
          <p:cNvSpPr txBox="1">
            <a:spLocks noChangeArrowheads="1"/>
          </p:cNvSpPr>
          <p:nvPr/>
        </p:nvSpPr>
        <p:spPr bwMode="auto">
          <a:xfrm>
            <a:off x="3657600" y="1371600"/>
            <a:ext cx="5306691" cy="1292662"/>
          </a:xfrm>
          <a:prstGeom prst="rect">
            <a:avLst/>
          </a:prstGeom>
          <a:solidFill>
            <a:srgbClr val="00B05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26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Quyền</a:t>
            </a:r>
            <a:r>
              <a:rPr lang="en-US" sz="26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</a:rPr>
              <a:t>con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người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</a:rPr>
              <a:t>,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quyền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và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nghĩa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vụ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cơ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bản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của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6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công</a:t>
            </a:r>
            <a:r>
              <a:rPr lang="en-US" sz="26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6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dân</a:t>
            </a:r>
            <a:endParaRPr lang="en-US" sz="20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372" name="TextBox 30"/>
          <p:cNvSpPr txBox="1">
            <a:spLocks noChangeArrowheads="1"/>
          </p:cNvSpPr>
          <p:nvPr/>
        </p:nvSpPr>
        <p:spPr bwMode="auto">
          <a:xfrm>
            <a:off x="4355976" y="304800"/>
            <a:ext cx="4788024" cy="52322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Chế</a:t>
            </a:r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độ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chính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trị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15374" name="TextBox 36"/>
          <p:cNvSpPr txBox="1">
            <a:spLocks noChangeArrowheads="1"/>
          </p:cNvSpPr>
          <p:nvPr/>
        </p:nvSpPr>
        <p:spPr bwMode="auto">
          <a:xfrm>
            <a:off x="4601028" y="5105400"/>
            <a:ext cx="4575629" cy="14773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3000" b="1" i="1" dirty="0" err="1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</a:rPr>
              <a:t>Hội</a:t>
            </a:r>
            <a:r>
              <a:rPr lang="en-US" sz="3000" b="1" i="1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</a:rPr>
              <a:t>đồng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</a:rPr>
              <a:t>bầu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</a:rPr>
              <a:t>cử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</a:rPr>
              <a:t>quốc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</a:rPr>
              <a:t>gia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</a:rPr>
              <a:t>và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endParaRPr lang="en-US" sz="3000" b="1" i="1" dirty="0" smtClean="0">
              <a:solidFill>
                <a:schemeClr val="accent2">
                  <a:lumMod val="50000"/>
                </a:schemeClr>
              </a:solidFill>
              <a:latin typeface="Verdana" panose="020B0604030504040204" pitchFamily="34" charset="0"/>
            </a:endParaRPr>
          </a:p>
          <a:p>
            <a:pPr algn="ctr"/>
            <a:r>
              <a:rPr lang="en-US" sz="3000" b="1" i="1" dirty="0" err="1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</a:rPr>
              <a:t>Kiểm</a:t>
            </a:r>
            <a:r>
              <a:rPr lang="en-US" sz="3000" b="1" i="1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</a:rPr>
              <a:t>toán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</a:rPr>
              <a:t>nhà</a:t>
            </a:r>
            <a:r>
              <a:rPr lang="en-US" sz="3000" b="1" i="1" dirty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</a:rPr>
              <a:t> </a:t>
            </a:r>
            <a:r>
              <a:rPr lang="en-US" sz="3000" b="1" i="1" dirty="0" err="1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</a:rPr>
              <a:t>nước</a:t>
            </a:r>
            <a:endParaRPr lang="en-US" sz="3000" b="1" i="1" dirty="0">
              <a:solidFill>
                <a:schemeClr val="accent2">
                  <a:lumMod val="50000"/>
                </a:schemeClr>
              </a:solidFill>
              <a:latin typeface="Verdana" panose="020B0604030504040204" pitchFamily="34" charset="0"/>
            </a:endParaRPr>
          </a:p>
        </p:txBody>
      </p:sp>
      <p:sp>
        <p:nvSpPr>
          <p:cNvPr id="15375" name="TextBox 26"/>
          <p:cNvSpPr txBox="1">
            <a:spLocks noChangeArrowheads="1"/>
          </p:cNvSpPr>
          <p:nvPr/>
        </p:nvSpPr>
        <p:spPr bwMode="auto">
          <a:xfrm>
            <a:off x="29029" y="5473005"/>
            <a:ext cx="4104456" cy="1384995"/>
          </a:xfrm>
          <a:prstGeom prst="rect">
            <a:avLst/>
          </a:prstGeom>
          <a:solidFill>
            <a:srgbClr val="F0720A"/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Bộ</a:t>
            </a:r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máy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nhà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Verdana" panose="020B0604030504040204" pitchFamily="34" charset="0"/>
              </a:rPr>
              <a:t>nước</a:t>
            </a:r>
            <a:r>
              <a:rPr lang="en-US" sz="2800" b="1" dirty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Cộng</a:t>
            </a:r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</a:t>
            </a:r>
            <a:r>
              <a:rPr lang="en-US" sz="28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hòa</a:t>
            </a:r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XHCN </a:t>
            </a:r>
            <a:r>
              <a:rPr lang="en-US" sz="2800" b="1" dirty="0" err="1" smtClean="0">
                <a:solidFill>
                  <a:schemeClr val="bg1"/>
                </a:solidFill>
                <a:latin typeface="Verdana" panose="020B0604030504040204" pitchFamily="34" charset="0"/>
              </a:rPr>
              <a:t>Việt</a:t>
            </a:r>
            <a:r>
              <a:rPr lang="en-US" sz="2800" b="1" dirty="0" smtClean="0">
                <a:solidFill>
                  <a:schemeClr val="bg1"/>
                </a:solidFill>
                <a:latin typeface="Verdana" panose="020B0604030504040204" pitchFamily="34" charset="0"/>
              </a:rPr>
              <a:t> Nam</a:t>
            </a:r>
            <a:endParaRPr lang="en-US" sz="2800" b="1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8" grpId="0" bldLvl="0" animBg="1"/>
      <p:bldP spid="15370" grpId="0" bldLvl="0" animBg="1"/>
      <p:bldP spid="15371" grpId="0" bldLvl="0" animBg="1"/>
      <p:bldP spid="15372" grpId="0" bldLvl="0" animBg="1"/>
      <p:bldP spid="15374" grpId="0"/>
      <p:bldP spid="1537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Placeholder 4"/>
          <p:cNvSpPr>
            <a:spLocks noGrp="1"/>
          </p:cNvSpPr>
          <p:nvPr/>
        </p:nvSpPr>
        <p:spPr>
          <a:xfrm>
            <a:off x="685800" y="762000"/>
            <a:ext cx="8170545" cy="5297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Hiệu</a:t>
            </a:r>
            <a:r>
              <a:rPr lang="en-US" altLang="en-US" b="1" dirty="0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lực</a:t>
            </a:r>
            <a:r>
              <a:rPr lang="en-US" altLang="en-US" b="1" dirty="0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của</a:t>
            </a:r>
            <a:r>
              <a:rPr lang="en-US" altLang="en-US" b="1" dirty="0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Hiến</a:t>
            </a:r>
            <a:r>
              <a:rPr lang="en-US" altLang="en-US" b="1" dirty="0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solidFill>
                  <a:srgbClr val="FFB014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pháp</a:t>
            </a:r>
            <a:endParaRPr lang="en-US" altLang="en-US" b="1" dirty="0">
              <a:solidFill>
                <a:srgbClr val="FFB014"/>
              </a:solidFill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Hiến pháp là văn kiện chính trị pháp lý quan trọng nhất,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à đạo luật gốc, quy định những vấn đề hết sức cơ bản của một Nhà nước...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Là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văn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bản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pháp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luật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có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giá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trị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pháp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lý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cao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nhất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trong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hệ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thống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pháp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luật</a:t>
            </a:r>
            <a:r>
              <a:rPr lang="en-US" altLang="en-US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.</a:t>
            </a:r>
            <a:endParaRPr lang="en-US" altLang="en-US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ontent Placeholder 5"/>
          <p:cNvSpPr txBox="1">
            <a:spLocks noGrp="1"/>
          </p:cNvSpPr>
          <p:nvPr/>
        </p:nvSpPr>
        <p:spPr>
          <a:xfrm>
            <a:off x="381161" y="533398"/>
            <a:ext cx="8170862" cy="4775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32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143000" indent="-2286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600200" indent="-2286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057400" indent="-228600" algn="just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vi-VN" altLang="en-US" sz="2800" dirty="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  <a:r>
              <a:rPr lang="vi-VN" altLang="en-US" dirty="0" err="1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 Hệ thống chính trị nước Cộng hòa Xã hội Chủ nghĩa Việt Nam:</a:t>
            </a:r>
            <a:endParaRPr lang="vi-VN" altLang="en-US" dirty="0" err="1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 err="1">
              <a:solidFill>
                <a:srgbClr val="FF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Là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hệ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thống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các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tổ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chức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gồm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: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nhà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nước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các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đảng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phái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các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đoàn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thể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các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tổ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chức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xã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hội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chính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trị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en-US" altLang="en-US" sz="28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Tồn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tại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và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hoạt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động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trong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khuôn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khổ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pháp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luật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endParaRPr lang="en-US" altLang="en-US" sz="28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Mục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đích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duy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trì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và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phát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triển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chế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độ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đó</a:t>
            </a:r>
            <a:r>
              <a:rPr lang="en-US" altLang="en-US" sz="2800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.</a:t>
            </a:r>
            <a:endParaRPr lang="en-US" altLang="en-US" sz="18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" name="Diagram 7"/>
          <p:cNvGraphicFramePr/>
          <p:nvPr/>
        </p:nvGraphicFramePr>
        <p:xfrm>
          <a:off x="1356360" y="622300"/>
          <a:ext cx="6744335" cy="601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idel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4935</Words>
  <Application>WPS Presentation</Application>
  <PresentationFormat>On-screen Show (4:3)</PresentationFormat>
  <Paragraphs>209</Paragraphs>
  <Slides>25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Arial</vt:lpstr>
      <vt:lpstr>SimSun</vt:lpstr>
      <vt:lpstr>Wingdings</vt:lpstr>
      <vt:lpstr>Titillium Web</vt:lpstr>
      <vt:lpstr>Segoe Print</vt:lpstr>
      <vt:lpstr>Arial</vt:lpstr>
      <vt:lpstr>Times New Roman</vt:lpstr>
      <vt:lpstr>Verdana</vt:lpstr>
      <vt:lpstr>Cambria Math</vt:lpstr>
      <vt:lpstr>Calibri</vt:lpstr>
      <vt:lpstr>Microsoft YaHei</vt:lpstr>
      <vt:lpstr>Arial Unicode MS</vt:lpstr>
      <vt:lpstr>Tahoma</vt:lpstr>
      <vt:lpstr>MS PGothic</vt:lpstr>
      <vt:lpstr>Fidele template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DANG BUI</dc:creator>
  <cp:lastModifiedBy>Nguyễn Mai Linh Giang</cp:lastModifiedBy>
  <cp:revision>597</cp:revision>
  <dcterms:created xsi:type="dcterms:W3CDTF">2006-08-16T00:00:00Z</dcterms:created>
  <dcterms:modified xsi:type="dcterms:W3CDTF">2022-10-07T16:20:05Z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B21D53DCC8944694BB495D3C5A5CEF61</vt:lpwstr>
  </property>
  <property fmtid="{D5CDD505-2E9C-101B-9397-08002B2CF9AE}" pid="3" name="KSOProductBuildVer">
    <vt:lpwstr>1033-11.2.0.11341</vt:lpwstr>
  </property>
</Properties>
</file>