
<file path=[Content_Types].xml><?xml version="1.0" encoding="utf-8"?>
<Types xmlns="http://schemas.openxmlformats.org/package/2006/content-types">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colors2.xml" ContentType="application/vnd.openxmlformats-officedocument.drawingml.diagramColors+xml"/>
  <Override PartName="/ppt/diagrams/colors3.xml" ContentType="application/vnd.openxmlformats-officedocument.drawingml.diagramColors+xml"/>
  <Override PartName="/ppt/diagrams/colors4.xml" ContentType="application/vnd.openxmlformats-officedocument.drawingml.diagramColors+xml"/>
  <Override PartName="/ppt/diagrams/colors5.xml" ContentType="application/vnd.openxmlformats-officedocument.drawingml.diagramColors+xml"/>
  <Override PartName="/ppt/diagrams/data1.xml" ContentType="application/vnd.openxmlformats-officedocument.drawingml.diagramData+xml"/>
  <Override PartName="/ppt/diagrams/data2.xml" ContentType="application/vnd.openxmlformats-officedocument.drawingml.diagramData+xml"/>
  <Override PartName="/ppt/diagrams/data3.xml" ContentType="application/vnd.openxmlformats-officedocument.drawingml.diagramData+xml"/>
  <Override PartName="/ppt/diagrams/data4.xml" ContentType="application/vnd.openxmlformats-officedocument.drawingml.diagramData+xml"/>
  <Override PartName="/ppt/diagrams/data5.xml" ContentType="application/vnd.openxmlformats-officedocument.drawingml.diagramData+xml"/>
  <Override PartName="/ppt/diagrams/drawing1.xml" ContentType="application/vnd.ms-office.drawingml.diagramDrawing+xml"/>
  <Override PartName="/ppt/diagrams/drawing2.xml" ContentType="application/vnd.ms-office.drawingml.diagramDrawing+xml"/>
  <Override PartName="/ppt/diagrams/drawing3.xml" ContentType="application/vnd.ms-office.drawingml.diagramDrawing+xml"/>
  <Override PartName="/ppt/diagrams/drawing4.xml" ContentType="application/vnd.ms-office.drawingml.diagramDrawing+xml"/>
  <Override PartName="/ppt/diagrams/drawing5.xml" ContentType="application/vnd.ms-office.drawingml.diagramDrawing+xml"/>
  <Override PartName="/ppt/diagrams/layout1.xml" ContentType="application/vnd.openxmlformats-officedocument.drawingml.diagramLayout+xml"/>
  <Override PartName="/ppt/diagrams/layout2.xml" ContentType="application/vnd.openxmlformats-officedocument.drawingml.diagramLayout+xml"/>
  <Override PartName="/ppt/diagrams/layout3.xml" ContentType="application/vnd.openxmlformats-officedocument.drawingml.diagramLayout+xml"/>
  <Override PartName="/ppt/diagrams/layout4.xml" ContentType="application/vnd.openxmlformats-officedocument.drawingml.diagramLayout+xml"/>
  <Override PartName="/ppt/diagrams/layout5.xml" ContentType="application/vnd.openxmlformats-officedocument.drawingml.diagramLayout+xml"/>
  <Override PartName="/ppt/diagrams/quickStyle1.xml" ContentType="application/vnd.openxmlformats-officedocument.drawingml.diagramStyle+xml"/>
  <Override PartName="/ppt/diagrams/quickStyle2.xml" ContentType="application/vnd.openxmlformats-officedocument.drawingml.diagramStyle+xml"/>
  <Override PartName="/ppt/diagrams/quickStyle3.xml" ContentType="application/vnd.openxmlformats-officedocument.drawingml.diagramStyle+xml"/>
  <Override PartName="/ppt/diagrams/quickStyle4.xml" ContentType="application/vnd.openxmlformats-officedocument.drawingml.diagramStyle+xml"/>
  <Override PartName="/ppt/diagrams/quickStyle5.xml" ContentType="application/vnd.openxmlformats-officedocument.drawingml.diagramStyl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259" r:id="rId3"/>
    <p:sldId id="353" r:id="rId5"/>
    <p:sldId id="266" r:id="rId6"/>
    <p:sldId id="315" r:id="rId7"/>
    <p:sldId id="354" r:id="rId8"/>
    <p:sldId id="328" r:id="rId9"/>
    <p:sldId id="322" r:id="rId10"/>
    <p:sldId id="321" r:id="rId11"/>
    <p:sldId id="311" r:id="rId12"/>
    <p:sldId id="329" r:id="rId13"/>
    <p:sldId id="355" r:id="rId14"/>
    <p:sldId id="356" r:id="rId15"/>
    <p:sldId id="357" r:id="rId16"/>
    <p:sldId id="358" r:id="rId17"/>
    <p:sldId id="360" r:id="rId18"/>
    <p:sldId id="359" r:id="rId19"/>
    <p:sldId id="361" r:id="rId20"/>
    <p:sldId id="338" r:id="rId21"/>
    <p:sldId id="339" r:id="rId22"/>
    <p:sldId id="342" r:id="rId23"/>
    <p:sldId id="343" r:id="rId24"/>
    <p:sldId id="363" r:id="rId25"/>
    <p:sldId id="364" r:id="rId26"/>
    <p:sldId id="365" r:id="rId27"/>
    <p:sldId id="366" r:id="rId28"/>
    <p:sldId id="367" r:id="rId29"/>
    <p:sldId id="368" r:id="rId30"/>
    <p:sldId id="369" r:id="rId31"/>
    <p:sldId id="346" r:id="rId32"/>
    <p:sldId id="345" r:id="rId33"/>
    <p:sldId id="371" r:id="rId34"/>
    <p:sldId id="372" r:id="rId3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ONY" initials="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720A"/>
    <a:srgbClr val="009BD2"/>
    <a:srgbClr val="CC3399"/>
    <a:srgbClr val="F68E38"/>
    <a:srgbClr val="367331"/>
    <a:srgbClr val="2E642A"/>
    <a:srgbClr val="B0CA7C"/>
    <a:srgbClr val="4383D1"/>
    <a:srgbClr val="8B814F"/>
    <a:srgbClr val="8037B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3178" autoAdjust="0"/>
  </p:normalViewPr>
  <p:slideViewPr>
    <p:cSldViewPr>
      <p:cViewPr>
        <p:scale>
          <a:sx n="66" d="100"/>
          <a:sy n="66" d="100"/>
        </p:scale>
        <p:origin x="-1506" y="-156"/>
      </p:cViewPr>
      <p:guideLst>
        <p:guide orient="horz" pos="2169"/>
        <p:guide pos="2904"/>
      </p:guideLst>
    </p:cSldViewPr>
  </p:slideViewPr>
  <p:outlineViewPr>
    <p:cViewPr>
      <p:scale>
        <a:sx n="33" d="100"/>
        <a:sy n="33" d="100"/>
      </p:scale>
      <p:origin x="0" y="1143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9" Type="http://schemas.openxmlformats.org/officeDocument/2006/relationships/commentAuthors" Target="commentAuthors.xml"/><Relationship Id="rId38" Type="http://schemas.openxmlformats.org/officeDocument/2006/relationships/tableStyles" Target="tableStyles.xml"/><Relationship Id="rId37" Type="http://schemas.openxmlformats.org/officeDocument/2006/relationships/viewProps" Target="viewProps.xml"/><Relationship Id="rId36" Type="http://schemas.openxmlformats.org/officeDocument/2006/relationships/presProps" Target="presProps.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A97E563C-A40A-4245-B181-741C13687E6A}" type="doc">
      <dgm:prSet loTypeId="hierarchy" loCatId="hierarchy" qsTypeId="urn:microsoft.com/office/officeart/2005/8/quickstyle/simple1" qsCatId="simple" csTypeId="urn:microsoft.com/office/officeart/2005/8/colors/accent1_2" csCatId="accent1" phldr="1"/>
      <dgm:spPr/>
      <dgm:t>
        <a:bodyPr/>
        <a:lstStyle/>
        <a:p>
          <a:endParaRPr lang="en-US"/>
        </a:p>
      </dgm:t>
    </dgm:pt>
    <dgm:pt modelId="{3B77A9C7-A9B0-4A1C-B457-D5311DAA08A5}">
      <dgm:prSet phldrT="[Text]" phldr="0" custT="1"/>
      <dgm:spPr>
        <a:ln>
          <a:solidFill>
            <a:srgbClr val="FFB014"/>
          </a:solidFill>
        </a:ln>
      </dgm:spPr>
      <dgm:t>
        <a:bodyPr vert="horz" wrap="square"/>
        <a:p>
          <a:pPr>
            <a:lnSpc>
              <a:spcPct val="100000"/>
            </a:lnSpc>
            <a:spcBef>
              <a:spcPct val="0"/>
            </a:spcBef>
            <a:spcAft>
              <a:spcPct val="35000"/>
            </a:spcAft>
          </a:pPr>
          <a:r>
            <a:rPr lang="en-US" sz="2000" b="1" dirty="0">
              <a:latin typeface="Arial" panose="020B0604020202020204" pitchFamily="34" charset="0"/>
              <a:cs typeface="Arial" panose="020B0604020202020204" pitchFamily="34" charset="0"/>
            </a:rPr>
            <a:t>CHÍNH PHỦ</a:t>
          </a:r>
          <a:r>
            <a:rPr sz="6500"/>
            <a:t/>
          </a:r>
          <a:endParaRPr sz="6500"/>
        </a:p>
      </dgm:t>
    </dgm:pt>
    <dgm:pt modelId="{8293C487-C1E1-49E8-9532-D72F2C8D5C1B}" cxnId="{E03767FC-2426-4D1B-B70F-B14A982360C1}" type="parTrans">
      <dgm:prSet/>
      <dgm:spPr/>
      <dgm:t>
        <a:bodyPr/>
        <a:lstStyle/>
        <a:p>
          <a:endParaRPr lang="en-US" sz="1800">
            <a:latin typeface="Arial" panose="020B0604020202020204" pitchFamily="34" charset="0"/>
            <a:cs typeface="Arial" panose="020B0604020202020204" pitchFamily="34" charset="0"/>
          </a:endParaRPr>
        </a:p>
      </dgm:t>
    </dgm:pt>
    <dgm:pt modelId="{E9337D63-6E0F-4CBA-86DD-805CCF980E1E}" cxnId="{E03767FC-2426-4D1B-B70F-B14A982360C1}" type="sibTrans">
      <dgm:prSet/>
      <dgm:spPr/>
      <dgm:t>
        <a:bodyPr/>
        <a:lstStyle/>
        <a:p>
          <a:endParaRPr lang="en-US" sz="1800">
            <a:latin typeface="Arial" panose="020B0604020202020204" pitchFamily="34" charset="0"/>
            <a:cs typeface="Arial" panose="020B0604020202020204" pitchFamily="34" charset="0"/>
          </a:endParaRPr>
        </a:p>
      </dgm:t>
    </dgm:pt>
    <dgm:pt modelId="{56F22884-18AE-44D5-9156-85684B1B605B}">
      <dgm:prSet phldrT="[Text]" phldr="0" custT="1"/>
      <dgm:spPr>
        <a:ln>
          <a:solidFill>
            <a:srgbClr val="ED1C24"/>
          </a:solidFill>
        </a:ln>
      </dgm:spPr>
      <dgm:t>
        <a:bodyPr vert="horz" wrap="square"/>
        <a:p>
          <a:pPr>
            <a:lnSpc>
              <a:spcPct val="100000"/>
            </a:lnSpc>
            <a:spcBef>
              <a:spcPct val="0"/>
            </a:spcBef>
            <a:spcAft>
              <a:spcPct val="35000"/>
            </a:spcAft>
          </a:pPr>
          <a:r>
            <a:rPr lang="en-US" sz="2800"/>
            <a:t>BỘ, CQ NGANG</a:t>
          </a:r>
          <a:r>
            <a:rPr lang="en-US" sz="2800"/>
            <a:t> </a:t>
          </a:r>
          <a:r>
            <a:rPr lang="en-US" sz="2800"/>
            <a:t>BỘ</a:t>
          </a:r>
          <a:r>
            <a:rPr lang="en-US" sz="2800"/>
            <a:t/>
          </a:r>
          <a:endParaRPr lang="en-US" sz="2800"/>
        </a:p>
      </dgm:t>
    </dgm:pt>
    <dgm:pt modelId="{B2FB18E7-956F-4B76-B2AB-853B71D263C5}" cxnId="{1BF9F8C7-7011-4967-AAF5-BA5134C7BE38}" type="parTrans">
      <dgm:prSet/>
      <dgm:spPr>
        <a:ln>
          <a:solidFill>
            <a:srgbClr val="FFB014"/>
          </a:solidFill>
        </a:ln>
      </dgm:spPr>
      <dgm:t>
        <a:bodyPr/>
        <a:lstStyle/>
        <a:p>
          <a:endParaRPr lang="en-US" sz="1800">
            <a:latin typeface="Arial" panose="020B0604020202020204" pitchFamily="34" charset="0"/>
            <a:cs typeface="Arial" panose="020B0604020202020204" pitchFamily="34" charset="0"/>
          </a:endParaRPr>
        </a:p>
      </dgm:t>
    </dgm:pt>
    <dgm:pt modelId="{F2C7CD29-1233-499C-98F3-267DAF9DE3D4}" cxnId="{1BF9F8C7-7011-4967-AAF5-BA5134C7BE38}" type="sibTrans">
      <dgm:prSet/>
      <dgm:spPr/>
      <dgm:t>
        <a:bodyPr/>
        <a:lstStyle/>
        <a:p>
          <a:endParaRPr lang="en-US" sz="1800">
            <a:latin typeface="Arial" panose="020B0604020202020204" pitchFamily="34" charset="0"/>
            <a:cs typeface="Arial" panose="020B0604020202020204" pitchFamily="34" charset="0"/>
          </a:endParaRPr>
        </a:p>
      </dgm:t>
    </dgm:pt>
    <dgm:pt modelId="{79DD07CD-BB77-41EB-A546-BC8727DE2F2A}">
      <dgm:prSet phldrT="[Text]" phldr="0" custT="1"/>
      <dgm:spPr>
        <a:ln>
          <a:solidFill>
            <a:srgbClr val="009284"/>
          </a:solidFill>
        </a:ln>
      </dgm:spPr>
      <dgm:t>
        <a:bodyPr vert="horz" wrap="square"/>
        <a:p>
          <a:pPr>
            <a:lnSpc>
              <a:spcPct val="100000"/>
            </a:lnSpc>
            <a:spcBef>
              <a:spcPct val="0"/>
            </a:spcBef>
            <a:spcAft>
              <a:spcPct val="35000"/>
            </a:spcAft>
          </a:pPr>
          <a:r>
            <a:rPr lang="en-US" sz="2000" b="1">
              <a:latin typeface="Arial" panose="020B0604020202020204" pitchFamily="34" charset="0"/>
              <a:cs typeface="Arial" panose="020B0604020202020204" pitchFamily="34" charset="0"/>
            </a:rPr>
            <a:t>UBND CÁC CẤP</a:t>
          </a:r>
          <a:r>
            <a:rPr sz="6500"/>
            <a:t/>
          </a:r>
          <a:endParaRPr sz="6500"/>
        </a:p>
      </dgm:t>
    </dgm:pt>
    <dgm:pt modelId="{6DA24BDF-D6CB-4071-9037-B61617352E87}" cxnId="{1623A313-FBF1-4C40-A5E7-EF230C58DCC7}" type="parTrans">
      <dgm:prSet/>
      <dgm:spPr>
        <a:ln>
          <a:solidFill>
            <a:srgbClr val="FFB014"/>
          </a:solidFill>
        </a:ln>
      </dgm:spPr>
      <dgm:t>
        <a:bodyPr/>
        <a:lstStyle/>
        <a:p>
          <a:endParaRPr lang="en-US" sz="1800">
            <a:latin typeface="Arial" panose="020B0604020202020204" pitchFamily="34" charset="0"/>
            <a:cs typeface="Arial" panose="020B0604020202020204" pitchFamily="34" charset="0"/>
          </a:endParaRPr>
        </a:p>
      </dgm:t>
    </dgm:pt>
    <dgm:pt modelId="{315298A7-2A54-4BF0-8E79-4327D6B1554A}" cxnId="{1623A313-FBF1-4C40-A5E7-EF230C58DCC7}" type="sibTrans">
      <dgm:prSet/>
      <dgm:spPr/>
      <dgm:t>
        <a:bodyPr/>
        <a:lstStyle/>
        <a:p>
          <a:endParaRPr lang="en-US" sz="1800">
            <a:latin typeface="Arial" panose="020B0604020202020204" pitchFamily="34" charset="0"/>
            <a:cs typeface="Arial" panose="020B0604020202020204" pitchFamily="34" charset="0"/>
          </a:endParaRPr>
        </a:p>
      </dgm:t>
    </dgm:pt>
    <dgm:pt modelId="{D58F9FBF-5B4E-4674-931B-E822D91DFBC2}" type="pres">
      <dgm:prSet presAssocID="{A97E563C-A40A-4245-B181-741C13687E6A}" presName="hierChild1" presStyleCnt="0">
        <dgm:presLayoutVars>
          <dgm:chPref val="1"/>
          <dgm:dir/>
          <dgm:animOne val="branch"/>
          <dgm:animLvl val="lvl"/>
          <dgm:resizeHandles/>
        </dgm:presLayoutVars>
      </dgm:prSet>
      <dgm:spPr/>
      <dgm:t>
        <a:bodyPr/>
        <a:lstStyle/>
        <a:p>
          <a:endParaRPr lang="en-US"/>
        </a:p>
      </dgm:t>
    </dgm:pt>
    <dgm:pt modelId="{4CDDC8F2-2DB2-450A-A318-A12A6EA0EE53}" type="pres">
      <dgm:prSet presAssocID="{3B77A9C7-A9B0-4A1C-B457-D5311DAA08A5}" presName="hierRoot1" presStyleCnt="0"/>
      <dgm:spPr/>
    </dgm:pt>
    <dgm:pt modelId="{23FFC11B-3722-4E7F-A488-C7C2DC2013BD}" type="pres">
      <dgm:prSet presAssocID="{3B77A9C7-A9B0-4A1C-B457-D5311DAA08A5}" presName="composite" presStyleCnt="0"/>
      <dgm:spPr/>
    </dgm:pt>
    <dgm:pt modelId="{F02DEE28-4EBA-4987-B296-9177F2EF88CC}" type="pres">
      <dgm:prSet presAssocID="{3B77A9C7-A9B0-4A1C-B457-D5311DAA08A5}" presName="background" presStyleLbl="node0" presStyleIdx="0" presStyleCnt="1"/>
      <dgm:spPr>
        <a:solidFill>
          <a:srgbClr val="FFB014"/>
        </a:solidFill>
      </dgm:spPr>
    </dgm:pt>
    <dgm:pt modelId="{415850E1-DC1E-485A-B8DD-127C7F3D38EA}" type="pres">
      <dgm:prSet presAssocID="{3B77A9C7-A9B0-4A1C-B457-D5311DAA08A5}" presName="text" presStyleLbl="fgAcc0" presStyleIdx="0" presStyleCnt="1" custScaleX="157095" custScaleY="65420" custLinFactNeighborX="25964" custLinFactNeighborY="-74873">
        <dgm:presLayoutVars>
          <dgm:chPref val="3"/>
        </dgm:presLayoutVars>
      </dgm:prSet>
      <dgm:spPr/>
      <dgm:t>
        <a:bodyPr/>
        <a:lstStyle/>
        <a:p>
          <a:endParaRPr lang="en-US"/>
        </a:p>
      </dgm:t>
    </dgm:pt>
    <dgm:pt modelId="{61D6B06D-C044-4A3D-BA68-F82FC2E8CF83}" type="pres">
      <dgm:prSet presAssocID="{3B77A9C7-A9B0-4A1C-B457-D5311DAA08A5}" presName="hierChild2" presStyleCnt="0"/>
      <dgm:spPr/>
    </dgm:pt>
    <dgm:pt modelId="{95CE2A9B-3B38-4720-AAB8-3AB7BE342CF2}" type="pres">
      <dgm:prSet presAssocID="{B2FB18E7-956F-4B76-B2AB-853B71D263C5}" presName="Name10" presStyleLbl="parChTrans1D2" presStyleIdx="0" presStyleCnt="2"/>
      <dgm:spPr/>
      <dgm:t>
        <a:bodyPr/>
        <a:lstStyle/>
        <a:p>
          <a:endParaRPr lang="en-US"/>
        </a:p>
      </dgm:t>
    </dgm:pt>
    <dgm:pt modelId="{EC837179-C609-470E-A580-F2604EEF9CC9}" type="pres">
      <dgm:prSet presAssocID="{56F22884-18AE-44D5-9156-85684B1B605B}" presName="hierRoot2" presStyleCnt="0"/>
      <dgm:spPr/>
    </dgm:pt>
    <dgm:pt modelId="{A346A3BC-4323-49C5-89F4-FA23C6F936F7}" type="pres">
      <dgm:prSet presAssocID="{56F22884-18AE-44D5-9156-85684B1B605B}" presName="composite2" presStyleCnt="0"/>
      <dgm:spPr/>
    </dgm:pt>
    <dgm:pt modelId="{E5BC6477-9605-4AEB-96EC-1F009BDCF70D}" type="pres">
      <dgm:prSet presAssocID="{56F22884-18AE-44D5-9156-85684B1B605B}" presName="background2" presStyleLbl="node2" presStyleIdx="0" presStyleCnt="2"/>
      <dgm:spPr>
        <a:solidFill>
          <a:srgbClr val="ED1C24"/>
        </a:solidFill>
      </dgm:spPr>
    </dgm:pt>
    <dgm:pt modelId="{00FE01BD-AD93-48B6-9267-786411446A04}" type="pres">
      <dgm:prSet presAssocID="{56F22884-18AE-44D5-9156-85684B1B605B}" presName="text2" presStyleLbl="fgAcc2" presStyleIdx="0" presStyleCnt="2" custScaleX="195023" custScaleY="73484" custLinFactX="1006" custLinFactNeighborX="100000" custLinFactNeighborY="-77225">
        <dgm:presLayoutVars>
          <dgm:chPref val="3"/>
        </dgm:presLayoutVars>
      </dgm:prSet>
      <dgm:spPr/>
      <dgm:t>
        <a:bodyPr/>
        <a:lstStyle/>
        <a:p>
          <a:endParaRPr lang="en-US"/>
        </a:p>
      </dgm:t>
    </dgm:pt>
    <dgm:pt modelId="{5E42050F-6D8D-445E-8024-4486CF0A7D50}" type="pres">
      <dgm:prSet presAssocID="{56F22884-18AE-44D5-9156-85684B1B605B}" presName="hierChild3" presStyleCnt="0"/>
      <dgm:spPr/>
    </dgm:pt>
    <dgm:pt modelId="{2E43AAAD-35AB-46E3-8BC8-2CBEE7A3F59C}" type="pres">
      <dgm:prSet presAssocID="{6DA24BDF-D6CB-4071-9037-B61617352E87}" presName="Name10" presStyleLbl="parChTrans1D2" presStyleIdx="1" presStyleCnt="2"/>
      <dgm:spPr/>
      <dgm:t>
        <a:bodyPr/>
        <a:lstStyle/>
        <a:p>
          <a:endParaRPr lang="en-US"/>
        </a:p>
      </dgm:t>
    </dgm:pt>
    <dgm:pt modelId="{6F84E8BB-1588-4399-AF0C-E787D76F3614}" type="pres">
      <dgm:prSet presAssocID="{79DD07CD-BB77-41EB-A546-BC8727DE2F2A}" presName="hierRoot2" presStyleCnt="0"/>
      <dgm:spPr/>
    </dgm:pt>
    <dgm:pt modelId="{AF7DB080-7425-4959-94BC-2D15BFE6DB24}" type="pres">
      <dgm:prSet presAssocID="{79DD07CD-BB77-41EB-A546-BC8727DE2F2A}" presName="composite2" presStyleCnt="0"/>
      <dgm:spPr/>
    </dgm:pt>
    <dgm:pt modelId="{17FE9AC9-18EB-4970-A9F9-D011B570C22E}" type="pres">
      <dgm:prSet presAssocID="{79DD07CD-BB77-41EB-A546-BC8727DE2F2A}" presName="background2" presStyleLbl="node2" presStyleIdx="1" presStyleCnt="2"/>
      <dgm:spPr>
        <a:solidFill>
          <a:srgbClr val="009284"/>
        </a:solidFill>
      </dgm:spPr>
    </dgm:pt>
    <dgm:pt modelId="{7A164F8B-26DC-4B8E-AF55-20431DA47D85}" type="pres">
      <dgm:prSet presAssocID="{79DD07CD-BB77-41EB-A546-BC8727DE2F2A}" presName="text2" presStyleLbl="fgAcc2" presStyleIdx="1" presStyleCnt="2" custScaleX="195023" custScaleY="80578" custLinFactNeighborX="-55118" custLinFactNeighborY="42534">
        <dgm:presLayoutVars>
          <dgm:chPref val="3"/>
        </dgm:presLayoutVars>
      </dgm:prSet>
      <dgm:spPr/>
      <dgm:t>
        <a:bodyPr/>
        <a:lstStyle/>
        <a:p>
          <a:endParaRPr lang="en-US"/>
        </a:p>
      </dgm:t>
    </dgm:pt>
    <dgm:pt modelId="{5BF72863-DE30-4DA0-BD0E-EC27AFE21DCD}" type="pres">
      <dgm:prSet presAssocID="{79DD07CD-BB77-41EB-A546-BC8727DE2F2A}" presName="hierChild3" presStyleCnt="0"/>
      <dgm:spPr/>
    </dgm:pt>
  </dgm:ptLst>
  <dgm:cxnLst>
    <dgm:cxn modelId="{E03767FC-2426-4D1B-B70F-B14A982360C1}" srcId="{A97E563C-A40A-4245-B181-741C13687E6A}" destId="{3B77A9C7-A9B0-4A1C-B457-D5311DAA08A5}" srcOrd="0" destOrd="0" parTransId="{8293C487-C1E1-49E8-9532-D72F2C8D5C1B}" sibTransId="{E9337D63-6E0F-4CBA-86DD-805CCF980E1E}"/>
    <dgm:cxn modelId="{1BF9F8C7-7011-4967-AAF5-BA5134C7BE38}" srcId="{3B77A9C7-A9B0-4A1C-B457-D5311DAA08A5}" destId="{56F22884-18AE-44D5-9156-85684B1B605B}" srcOrd="0" destOrd="0" parTransId="{B2FB18E7-956F-4B76-B2AB-853B71D263C5}" sibTransId="{F2C7CD29-1233-499C-98F3-267DAF9DE3D4}"/>
    <dgm:cxn modelId="{1623A313-FBF1-4C40-A5E7-EF230C58DCC7}" srcId="{3B77A9C7-A9B0-4A1C-B457-D5311DAA08A5}" destId="{79DD07CD-BB77-41EB-A546-BC8727DE2F2A}" srcOrd="1" destOrd="0" parTransId="{6DA24BDF-D6CB-4071-9037-B61617352E87}" sibTransId="{315298A7-2A54-4BF0-8E79-4327D6B1554A}"/>
    <dgm:cxn modelId="{861B1DCE-188D-4F46-90DE-D8082950DDC8}" type="presOf" srcId="{A97E563C-A40A-4245-B181-741C13687E6A}" destId="{D58F9FBF-5B4E-4674-931B-E822D91DFBC2}" srcOrd="0" destOrd="0" presId="urn:microsoft.com/office/officeart/2005/8/layout/hierarchy1"/>
    <dgm:cxn modelId="{17445642-04DE-4FD9-8B20-9B0395C2F359}" type="presParOf" srcId="{D58F9FBF-5B4E-4674-931B-E822D91DFBC2}" destId="{4CDDC8F2-2DB2-450A-A318-A12A6EA0EE53}" srcOrd="0" destOrd="0" presId="urn:microsoft.com/office/officeart/2005/8/layout/hierarchy1"/>
    <dgm:cxn modelId="{0C170D79-ACB2-48DE-9AFA-C13F4CE69968}" type="presParOf" srcId="{4CDDC8F2-2DB2-450A-A318-A12A6EA0EE53}" destId="{23FFC11B-3722-4E7F-A488-C7C2DC2013BD}" srcOrd="0" destOrd="0" presId="urn:microsoft.com/office/officeart/2005/8/layout/hierarchy1"/>
    <dgm:cxn modelId="{3812437C-E3A1-47AD-BDBE-93C49D370BD5}" type="presParOf" srcId="{23FFC11B-3722-4E7F-A488-C7C2DC2013BD}" destId="{F02DEE28-4EBA-4987-B296-9177F2EF88CC}" srcOrd="0" destOrd="0" presId="urn:microsoft.com/office/officeart/2005/8/layout/hierarchy1"/>
    <dgm:cxn modelId="{C5AF9C1E-C4E1-4742-9DD1-2BD9D71263E6}" type="presParOf" srcId="{23FFC11B-3722-4E7F-A488-C7C2DC2013BD}" destId="{415850E1-DC1E-485A-B8DD-127C7F3D38EA}" srcOrd="1" destOrd="0" presId="urn:microsoft.com/office/officeart/2005/8/layout/hierarchy1"/>
    <dgm:cxn modelId="{1D364373-BB2D-4167-B45F-342C0A070D97}" type="presOf" srcId="{3B77A9C7-A9B0-4A1C-B457-D5311DAA08A5}" destId="{415850E1-DC1E-485A-B8DD-127C7F3D38EA}" srcOrd="0" destOrd="0" presId="urn:microsoft.com/office/officeart/2005/8/layout/hierarchy1"/>
    <dgm:cxn modelId="{E1D88202-FC08-447D-B75E-15C22053A652}" type="presParOf" srcId="{4CDDC8F2-2DB2-450A-A318-A12A6EA0EE53}" destId="{61D6B06D-C044-4A3D-BA68-F82FC2E8CF83}" srcOrd="1" destOrd="0" presId="urn:microsoft.com/office/officeart/2005/8/layout/hierarchy1"/>
    <dgm:cxn modelId="{8A63046B-D207-46E8-8EA5-CE12213A5B91}" type="presParOf" srcId="{61D6B06D-C044-4A3D-BA68-F82FC2E8CF83}" destId="{95CE2A9B-3B38-4720-AAB8-3AB7BE342CF2}" srcOrd="0" destOrd="1" presId="urn:microsoft.com/office/officeart/2005/8/layout/hierarchy1"/>
    <dgm:cxn modelId="{0FBDBB4C-E791-413E-B597-CA60976F492B}" type="presOf" srcId="{B2FB18E7-956F-4B76-B2AB-853B71D263C5}" destId="{95CE2A9B-3B38-4720-AAB8-3AB7BE342CF2}" srcOrd="0" destOrd="0" presId="urn:microsoft.com/office/officeart/2005/8/layout/hierarchy1"/>
    <dgm:cxn modelId="{765499E5-9A66-43B1-B957-50EA97FAAFF3}" type="presParOf" srcId="{61D6B06D-C044-4A3D-BA68-F82FC2E8CF83}" destId="{EC837179-C609-470E-A580-F2604EEF9CC9}" srcOrd="1" destOrd="1" presId="urn:microsoft.com/office/officeart/2005/8/layout/hierarchy1"/>
    <dgm:cxn modelId="{041A56A1-D094-457D-B2B0-27F44352675C}" type="presParOf" srcId="{EC837179-C609-470E-A580-F2604EEF9CC9}" destId="{A346A3BC-4323-49C5-89F4-FA23C6F936F7}" srcOrd="0" destOrd="1" presId="urn:microsoft.com/office/officeart/2005/8/layout/hierarchy1"/>
    <dgm:cxn modelId="{6EFC90CA-EFA4-4968-9A63-A6CD27A234EB}" type="presParOf" srcId="{A346A3BC-4323-49C5-89F4-FA23C6F936F7}" destId="{E5BC6477-9605-4AEB-96EC-1F009BDCF70D}" srcOrd="0" destOrd="0" presId="urn:microsoft.com/office/officeart/2005/8/layout/hierarchy1"/>
    <dgm:cxn modelId="{AB34398F-032C-4ABB-B1D6-5E8533AF2D6F}" type="presParOf" srcId="{A346A3BC-4323-49C5-89F4-FA23C6F936F7}" destId="{00FE01BD-AD93-48B6-9267-786411446A04}" srcOrd="1" destOrd="0" presId="urn:microsoft.com/office/officeart/2005/8/layout/hierarchy1"/>
    <dgm:cxn modelId="{A6B874B1-4A8F-412C-94B3-8820526FD348}" type="presOf" srcId="{56F22884-18AE-44D5-9156-85684B1B605B}" destId="{00FE01BD-AD93-48B6-9267-786411446A04}" srcOrd="0" destOrd="0" presId="urn:microsoft.com/office/officeart/2005/8/layout/hierarchy1"/>
    <dgm:cxn modelId="{FCEF5F6B-AAFF-43EE-84FD-1FBB7EE42F1B}" type="presParOf" srcId="{EC837179-C609-470E-A580-F2604EEF9CC9}" destId="{5E42050F-6D8D-445E-8024-4486CF0A7D50}" srcOrd="1" destOrd="1" presId="urn:microsoft.com/office/officeart/2005/8/layout/hierarchy1"/>
    <dgm:cxn modelId="{FC1C033B-E6F0-4281-8317-4B09808DF43A}" type="presParOf" srcId="{61D6B06D-C044-4A3D-BA68-F82FC2E8CF83}" destId="{2E43AAAD-35AB-46E3-8BC8-2CBEE7A3F59C}" srcOrd="2" destOrd="1" presId="urn:microsoft.com/office/officeart/2005/8/layout/hierarchy1"/>
    <dgm:cxn modelId="{3A74C8DE-C7F9-4639-A391-2F5F52F480FB}" type="presOf" srcId="{6DA24BDF-D6CB-4071-9037-B61617352E87}" destId="{2E43AAAD-35AB-46E3-8BC8-2CBEE7A3F59C}" srcOrd="0" destOrd="0" presId="urn:microsoft.com/office/officeart/2005/8/layout/hierarchy1"/>
    <dgm:cxn modelId="{D27404F5-D8CC-488E-BB57-C212BCDACB1E}" type="presParOf" srcId="{61D6B06D-C044-4A3D-BA68-F82FC2E8CF83}" destId="{6F84E8BB-1588-4399-AF0C-E787D76F3614}" srcOrd="3" destOrd="1" presId="urn:microsoft.com/office/officeart/2005/8/layout/hierarchy1"/>
    <dgm:cxn modelId="{A91329D9-5CBF-40B2-939A-9806F536F906}" type="presParOf" srcId="{6F84E8BB-1588-4399-AF0C-E787D76F3614}" destId="{AF7DB080-7425-4959-94BC-2D15BFE6DB24}" srcOrd="0" destOrd="3" presId="urn:microsoft.com/office/officeart/2005/8/layout/hierarchy1"/>
    <dgm:cxn modelId="{B2FB9F1C-5DAC-483B-8954-6F4655170338}" type="presParOf" srcId="{AF7DB080-7425-4959-94BC-2D15BFE6DB24}" destId="{17FE9AC9-18EB-4970-A9F9-D011B570C22E}" srcOrd="0" destOrd="0" presId="urn:microsoft.com/office/officeart/2005/8/layout/hierarchy1"/>
    <dgm:cxn modelId="{8D32FAF4-884B-4C17-A244-2C91012359A2}" type="presParOf" srcId="{AF7DB080-7425-4959-94BC-2D15BFE6DB24}" destId="{7A164F8B-26DC-4B8E-AF55-20431DA47D85}" srcOrd="1" destOrd="0" presId="urn:microsoft.com/office/officeart/2005/8/layout/hierarchy1"/>
    <dgm:cxn modelId="{22BBDDDA-0A8F-4E77-B41E-9FC596183948}" type="presOf" srcId="{79DD07CD-BB77-41EB-A546-BC8727DE2F2A}" destId="{7A164F8B-26DC-4B8E-AF55-20431DA47D85}" srcOrd="0" destOrd="0" presId="urn:microsoft.com/office/officeart/2005/8/layout/hierarchy1"/>
    <dgm:cxn modelId="{7D4F65A1-17D5-4B17-854E-9DAE801D6447}" type="presParOf" srcId="{6F84E8BB-1588-4399-AF0C-E787D76F3614}" destId="{5BF72863-DE30-4DA0-BD0E-EC27AFE21DCD}" srcOrd="1" destOrd="3" presId="urn:microsoft.com/office/officeart/2005/8/layout/hierarchy1"/>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356522B-6499-4E38-BA32-F744862F1305}" type="doc">
      <dgm:prSet loTypeId="urn:microsoft.com/office/officeart/2008/layout/HorizontalMultiLevelHierarchy" loCatId="hierarchy" qsTypeId="urn:microsoft.com/office/officeart/2005/8/quickstyle/simple1" qsCatId="simple" csTypeId="urn:microsoft.com/office/officeart/2005/8/colors/accent1_2" csCatId="accent1" phldr="1"/>
      <dgm:spPr/>
      <dgm:t>
        <a:bodyPr/>
        <a:lstStyle/>
        <a:p>
          <a:endParaRPr lang="en-US"/>
        </a:p>
      </dgm:t>
    </dgm:pt>
    <dgm:pt modelId="{A34374C4-D28C-486E-8C0A-418B52F3EA3A}">
      <dgm:prSet phldrT="[Text]" custT="1"/>
      <dgm:spPr>
        <a:solidFill>
          <a:srgbClr val="FFB014"/>
        </a:solidFill>
        <a:ln>
          <a:noFill/>
        </a:ln>
      </dgm:spPr>
      <dgm:t>
        <a:bodyPr/>
        <a:lstStyle/>
        <a:p>
          <a:r>
            <a:rPr lang="en-US" sz="4800">
              <a:latin typeface="Arial" panose="020B0604020202020204" pitchFamily="34" charset="0"/>
              <a:cs typeface="Arial" panose="020B0604020202020204" pitchFamily="34" charset="0"/>
            </a:rPr>
            <a:t>Thành phần</a:t>
          </a:r>
        </a:p>
      </dgm:t>
    </dgm:pt>
    <dgm:pt modelId="{BFD141F3-2118-4A7D-8E6F-4962B06337DB}" cxnId="{6EE05CEF-EC5F-437D-B1BE-1C888C51DC2E}" type="parTrans">
      <dgm:prSet/>
      <dgm:spPr/>
      <dgm:t>
        <a:bodyPr/>
        <a:lstStyle/>
        <a:p>
          <a:endParaRPr lang="en-US">
            <a:latin typeface="Arial" panose="020B0604020202020204" pitchFamily="34" charset="0"/>
            <a:cs typeface="Arial" panose="020B0604020202020204" pitchFamily="34" charset="0"/>
          </a:endParaRPr>
        </a:p>
      </dgm:t>
    </dgm:pt>
    <dgm:pt modelId="{AD32997B-869B-4A4A-9EA9-2B7D81656A5A}" cxnId="{6EE05CEF-EC5F-437D-B1BE-1C888C51DC2E}" type="sibTrans">
      <dgm:prSet/>
      <dgm:spPr/>
      <dgm:t>
        <a:bodyPr/>
        <a:lstStyle/>
        <a:p>
          <a:endParaRPr lang="en-US">
            <a:latin typeface="Arial" panose="020B0604020202020204" pitchFamily="34" charset="0"/>
            <a:cs typeface="Arial" panose="020B0604020202020204" pitchFamily="34" charset="0"/>
          </a:endParaRPr>
        </a:p>
      </dgm:t>
    </dgm:pt>
    <dgm:pt modelId="{DF435888-7526-426F-B5A4-137820E2311C}">
      <dgm:prSet phldrT="[Text]" custT="1"/>
      <dgm:spPr>
        <a:solidFill>
          <a:srgbClr val="009284"/>
        </a:solidFill>
        <a:ln>
          <a:noFill/>
        </a:ln>
      </dgm:spPr>
      <dgm:t>
        <a:bodyPr/>
        <a:lstStyle/>
        <a:p>
          <a:r>
            <a:rPr lang="en-US" sz="4000" b="1">
              <a:latin typeface="Arial" panose="020B0604020202020204" pitchFamily="34" charset="0"/>
              <a:cs typeface="Arial" panose="020B0604020202020204" pitchFamily="34" charset="0"/>
            </a:rPr>
            <a:t>Chủ thể</a:t>
          </a:r>
        </a:p>
      </dgm:t>
    </dgm:pt>
    <dgm:pt modelId="{35119282-1AD2-491A-9684-CC1EDB5D04BD}" cxnId="{FED53B90-3FEF-4D9B-8603-84F2A60EAF02}" type="parTrans">
      <dgm:prSet/>
      <dgm:spPr/>
      <dgm:t>
        <a:bodyPr/>
        <a:lstStyle/>
        <a:p>
          <a:endParaRPr lang="en-US">
            <a:latin typeface="Arial" panose="020B0604020202020204" pitchFamily="34" charset="0"/>
            <a:cs typeface="Arial" panose="020B0604020202020204" pitchFamily="34" charset="0"/>
          </a:endParaRPr>
        </a:p>
      </dgm:t>
    </dgm:pt>
    <dgm:pt modelId="{6CE0E682-BAD3-4E62-B736-C9BACF456567}" cxnId="{FED53B90-3FEF-4D9B-8603-84F2A60EAF02}" type="sibTrans">
      <dgm:prSet/>
      <dgm:spPr/>
      <dgm:t>
        <a:bodyPr/>
        <a:lstStyle/>
        <a:p>
          <a:endParaRPr lang="en-US">
            <a:latin typeface="Arial" panose="020B0604020202020204" pitchFamily="34" charset="0"/>
            <a:cs typeface="Arial" panose="020B0604020202020204" pitchFamily="34" charset="0"/>
          </a:endParaRPr>
        </a:p>
      </dgm:t>
    </dgm:pt>
    <dgm:pt modelId="{CD0C2C92-6E88-49D7-B272-5CCB64456F63}">
      <dgm:prSet phldrT="[Text]" custT="1"/>
      <dgm:spPr>
        <a:solidFill>
          <a:srgbClr val="ED1C24"/>
        </a:solidFill>
        <a:ln>
          <a:noFill/>
        </a:ln>
      </dgm:spPr>
      <dgm:t>
        <a:bodyPr/>
        <a:lstStyle/>
        <a:p>
          <a:r>
            <a:rPr lang="en-US" sz="4000" b="1">
              <a:latin typeface="Arial" panose="020B0604020202020204" pitchFamily="34" charset="0"/>
              <a:cs typeface="Arial" panose="020B0604020202020204" pitchFamily="34" charset="0"/>
            </a:rPr>
            <a:t>Khách thể</a:t>
          </a:r>
        </a:p>
      </dgm:t>
    </dgm:pt>
    <dgm:pt modelId="{BC02F4C2-FE22-4F76-8CD1-CD4F6AD6DC9E}" cxnId="{6952C179-8B7C-49FA-A581-A6F0468BB2D2}" type="parTrans">
      <dgm:prSet/>
      <dgm:spPr/>
      <dgm:t>
        <a:bodyPr/>
        <a:lstStyle/>
        <a:p>
          <a:endParaRPr lang="en-US">
            <a:latin typeface="Arial" panose="020B0604020202020204" pitchFamily="34" charset="0"/>
            <a:cs typeface="Arial" panose="020B0604020202020204" pitchFamily="34" charset="0"/>
          </a:endParaRPr>
        </a:p>
      </dgm:t>
    </dgm:pt>
    <dgm:pt modelId="{DBAD727F-AA09-471D-BACC-47AE4642C921}" cxnId="{6952C179-8B7C-49FA-A581-A6F0468BB2D2}" type="sibTrans">
      <dgm:prSet/>
      <dgm:spPr/>
      <dgm:t>
        <a:bodyPr/>
        <a:lstStyle/>
        <a:p>
          <a:endParaRPr lang="en-US">
            <a:latin typeface="Arial" panose="020B0604020202020204" pitchFamily="34" charset="0"/>
            <a:cs typeface="Arial" panose="020B0604020202020204" pitchFamily="34" charset="0"/>
          </a:endParaRPr>
        </a:p>
      </dgm:t>
    </dgm:pt>
    <dgm:pt modelId="{1AB7865A-5E0F-4305-BA00-F2F6C9D236A2}">
      <dgm:prSet phldrT="[Text]" custT="1"/>
      <dgm:spPr>
        <a:solidFill>
          <a:srgbClr val="0066B3"/>
        </a:solidFill>
        <a:ln>
          <a:noFill/>
        </a:ln>
      </dgm:spPr>
      <dgm:t>
        <a:bodyPr/>
        <a:lstStyle/>
        <a:p>
          <a:r>
            <a:rPr lang="en-US" sz="4000" b="1">
              <a:latin typeface="Arial" panose="020B0604020202020204" pitchFamily="34" charset="0"/>
              <a:cs typeface="Arial" panose="020B0604020202020204" pitchFamily="34" charset="0"/>
            </a:rPr>
            <a:t>Nội dung</a:t>
          </a:r>
        </a:p>
      </dgm:t>
    </dgm:pt>
    <dgm:pt modelId="{48E0633A-2804-4DFA-B1A3-76220A0FC3E5}" cxnId="{5037EB39-DA5C-453D-9279-EC835B717C3A}" type="parTrans">
      <dgm:prSet/>
      <dgm:spPr/>
      <dgm:t>
        <a:bodyPr/>
        <a:lstStyle/>
        <a:p>
          <a:endParaRPr lang="en-US">
            <a:latin typeface="Arial" panose="020B0604020202020204" pitchFamily="34" charset="0"/>
            <a:cs typeface="Arial" panose="020B0604020202020204" pitchFamily="34" charset="0"/>
          </a:endParaRPr>
        </a:p>
      </dgm:t>
    </dgm:pt>
    <dgm:pt modelId="{03C60F71-2710-4870-B303-107D7C0E67C5}" cxnId="{5037EB39-DA5C-453D-9279-EC835B717C3A}" type="sibTrans">
      <dgm:prSet/>
      <dgm:spPr/>
      <dgm:t>
        <a:bodyPr/>
        <a:lstStyle/>
        <a:p>
          <a:endParaRPr lang="en-US">
            <a:latin typeface="Arial" panose="020B0604020202020204" pitchFamily="34" charset="0"/>
            <a:cs typeface="Arial" panose="020B0604020202020204" pitchFamily="34" charset="0"/>
          </a:endParaRPr>
        </a:p>
      </dgm:t>
    </dgm:pt>
    <dgm:pt modelId="{FB4D769E-B4E4-47E2-8603-7209A1C8E33D}" type="pres">
      <dgm:prSet presAssocID="{9356522B-6499-4E38-BA32-F744862F1305}" presName="Name0" presStyleCnt="0">
        <dgm:presLayoutVars>
          <dgm:chPref val="1"/>
          <dgm:dir/>
          <dgm:animOne val="branch"/>
          <dgm:animLvl val="lvl"/>
          <dgm:resizeHandles val="exact"/>
        </dgm:presLayoutVars>
      </dgm:prSet>
      <dgm:spPr/>
      <dgm:t>
        <a:bodyPr/>
        <a:lstStyle/>
        <a:p>
          <a:endParaRPr lang="en-US"/>
        </a:p>
      </dgm:t>
    </dgm:pt>
    <dgm:pt modelId="{1FDAB4E2-7B34-4BFA-912D-C40FA8E965DE}" type="pres">
      <dgm:prSet presAssocID="{A34374C4-D28C-486E-8C0A-418B52F3EA3A}" presName="root1" presStyleCnt="0"/>
      <dgm:spPr/>
    </dgm:pt>
    <dgm:pt modelId="{6D22DB6C-9361-44BE-8C14-34619BF6D82B}" type="pres">
      <dgm:prSet presAssocID="{A34374C4-D28C-486E-8C0A-418B52F3EA3A}" presName="LevelOneTextNode" presStyleLbl="node0" presStyleIdx="0" presStyleCnt="1" custScaleX="114256">
        <dgm:presLayoutVars>
          <dgm:chPref val="3"/>
        </dgm:presLayoutVars>
      </dgm:prSet>
      <dgm:spPr/>
      <dgm:t>
        <a:bodyPr/>
        <a:lstStyle/>
        <a:p>
          <a:endParaRPr lang="en-US"/>
        </a:p>
      </dgm:t>
    </dgm:pt>
    <dgm:pt modelId="{39606F18-8859-41B9-A1C9-119613C18708}" type="pres">
      <dgm:prSet presAssocID="{A34374C4-D28C-486E-8C0A-418B52F3EA3A}" presName="level2hierChild" presStyleCnt="0"/>
      <dgm:spPr/>
    </dgm:pt>
    <dgm:pt modelId="{7F39240E-6CAD-47C0-8B80-D98962FB8E43}" type="pres">
      <dgm:prSet presAssocID="{35119282-1AD2-491A-9684-CC1EDB5D04BD}" presName="conn2-1" presStyleLbl="parChTrans1D2" presStyleIdx="0" presStyleCnt="3"/>
      <dgm:spPr/>
      <dgm:t>
        <a:bodyPr/>
        <a:lstStyle/>
        <a:p>
          <a:endParaRPr lang="en-US"/>
        </a:p>
      </dgm:t>
    </dgm:pt>
    <dgm:pt modelId="{E57043DB-4472-4193-AD9A-761E6E8D389F}" type="pres">
      <dgm:prSet presAssocID="{35119282-1AD2-491A-9684-CC1EDB5D04BD}" presName="connTx" presStyleLbl="parChTrans1D2" presStyleIdx="0" presStyleCnt="3"/>
      <dgm:spPr/>
      <dgm:t>
        <a:bodyPr/>
        <a:lstStyle/>
        <a:p>
          <a:endParaRPr lang="en-US"/>
        </a:p>
      </dgm:t>
    </dgm:pt>
    <dgm:pt modelId="{7D53759F-8A8C-4B80-BAB0-E6FFA38F2840}" type="pres">
      <dgm:prSet presAssocID="{DF435888-7526-426F-B5A4-137820E2311C}" presName="root2" presStyleCnt="0"/>
      <dgm:spPr/>
    </dgm:pt>
    <dgm:pt modelId="{9B4BA80B-86F8-46B4-BEA7-A531FC035851}" type="pres">
      <dgm:prSet presAssocID="{DF435888-7526-426F-B5A4-137820E2311C}" presName="LevelTwoTextNode" presStyleLbl="node2" presStyleIdx="0" presStyleCnt="3" custScaleX="154101">
        <dgm:presLayoutVars>
          <dgm:chPref val="3"/>
        </dgm:presLayoutVars>
      </dgm:prSet>
      <dgm:spPr/>
      <dgm:t>
        <a:bodyPr/>
        <a:lstStyle/>
        <a:p>
          <a:endParaRPr lang="en-US"/>
        </a:p>
      </dgm:t>
    </dgm:pt>
    <dgm:pt modelId="{2C98F85B-AB70-4ECD-8637-8360BCB3B16E}" type="pres">
      <dgm:prSet presAssocID="{DF435888-7526-426F-B5A4-137820E2311C}" presName="level3hierChild" presStyleCnt="0"/>
      <dgm:spPr/>
    </dgm:pt>
    <dgm:pt modelId="{C8F0A719-BC19-42C6-8A8B-99603A8E441C}" type="pres">
      <dgm:prSet presAssocID="{BC02F4C2-FE22-4F76-8CD1-CD4F6AD6DC9E}" presName="conn2-1" presStyleLbl="parChTrans1D2" presStyleIdx="1" presStyleCnt="3"/>
      <dgm:spPr/>
      <dgm:t>
        <a:bodyPr/>
        <a:lstStyle/>
        <a:p>
          <a:endParaRPr lang="en-US"/>
        </a:p>
      </dgm:t>
    </dgm:pt>
    <dgm:pt modelId="{3737604B-D4B8-40FA-91D3-8984CA08E49D}" type="pres">
      <dgm:prSet presAssocID="{BC02F4C2-FE22-4F76-8CD1-CD4F6AD6DC9E}" presName="connTx" presStyleLbl="parChTrans1D2" presStyleIdx="1" presStyleCnt="3"/>
      <dgm:spPr/>
      <dgm:t>
        <a:bodyPr/>
        <a:lstStyle/>
        <a:p>
          <a:endParaRPr lang="en-US"/>
        </a:p>
      </dgm:t>
    </dgm:pt>
    <dgm:pt modelId="{E5CD599C-650D-445C-94BE-0B436F72A089}" type="pres">
      <dgm:prSet presAssocID="{CD0C2C92-6E88-49D7-B272-5CCB64456F63}" presName="root2" presStyleCnt="0"/>
      <dgm:spPr/>
    </dgm:pt>
    <dgm:pt modelId="{25DCCB41-0995-4080-84D9-E9C69E7ECFF9}" type="pres">
      <dgm:prSet presAssocID="{CD0C2C92-6E88-49D7-B272-5CCB64456F63}" presName="LevelTwoTextNode" presStyleLbl="node2" presStyleIdx="1" presStyleCnt="3" custScaleX="154101">
        <dgm:presLayoutVars>
          <dgm:chPref val="3"/>
        </dgm:presLayoutVars>
      </dgm:prSet>
      <dgm:spPr/>
      <dgm:t>
        <a:bodyPr/>
        <a:lstStyle/>
        <a:p>
          <a:endParaRPr lang="en-US"/>
        </a:p>
      </dgm:t>
    </dgm:pt>
    <dgm:pt modelId="{2FD5D9F5-1021-4F48-BD1F-EA782D5EBB11}" type="pres">
      <dgm:prSet presAssocID="{CD0C2C92-6E88-49D7-B272-5CCB64456F63}" presName="level3hierChild" presStyleCnt="0"/>
      <dgm:spPr/>
    </dgm:pt>
    <dgm:pt modelId="{3578CB4A-DF1F-4424-88B6-23C7681EDB91}" type="pres">
      <dgm:prSet presAssocID="{48E0633A-2804-4DFA-B1A3-76220A0FC3E5}" presName="conn2-1" presStyleLbl="parChTrans1D2" presStyleIdx="2" presStyleCnt="3"/>
      <dgm:spPr/>
      <dgm:t>
        <a:bodyPr/>
        <a:lstStyle/>
        <a:p>
          <a:endParaRPr lang="en-US"/>
        </a:p>
      </dgm:t>
    </dgm:pt>
    <dgm:pt modelId="{5D9C6964-AF03-421C-89C5-0640382A8EAA}" type="pres">
      <dgm:prSet presAssocID="{48E0633A-2804-4DFA-B1A3-76220A0FC3E5}" presName="connTx" presStyleLbl="parChTrans1D2" presStyleIdx="2" presStyleCnt="3"/>
      <dgm:spPr/>
      <dgm:t>
        <a:bodyPr/>
        <a:lstStyle/>
        <a:p>
          <a:endParaRPr lang="en-US"/>
        </a:p>
      </dgm:t>
    </dgm:pt>
    <dgm:pt modelId="{72926480-7CC0-49A6-902B-C51DEE50A538}" type="pres">
      <dgm:prSet presAssocID="{1AB7865A-5E0F-4305-BA00-F2F6C9D236A2}" presName="root2" presStyleCnt="0"/>
      <dgm:spPr/>
    </dgm:pt>
    <dgm:pt modelId="{D42C318B-FC05-4E4A-BE57-391AE2CF0349}" type="pres">
      <dgm:prSet presAssocID="{1AB7865A-5E0F-4305-BA00-F2F6C9D236A2}" presName="LevelTwoTextNode" presStyleLbl="node2" presStyleIdx="2" presStyleCnt="3" custScaleX="154101">
        <dgm:presLayoutVars>
          <dgm:chPref val="3"/>
        </dgm:presLayoutVars>
      </dgm:prSet>
      <dgm:spPr/>
      <dgm:t>
        <a:bodyPr/>
        <a:lstStyle/>
        <a:p>
          <a:endParaRPr lang="en-US"/>
        </a:p>
      </dgm:t>
    </dgm:pt>
    <dgm:pt modelId="{0FB9348D-C35C-4BAB-816A-BB62F5CABF43}" type="pres">
      <dgm:prSet presAssocID="{1AB7865A-5E0F-4305-BA00-F2F6C9D236A2}" presName="level3hierChild" presStyleCnt="0"/>
      <dgm:spPr/>
    </dgm:pt>
  </dgm:ptLst>
  <dgm:cxnLst>
    <dgm:cxn modelId="{16256C76-87BA-419E-A3F8-41A50A6D1D3D}" type="presOf" srcId="{9356522B-6499-4E38-BA32-F744862F1305}" destId="{FB4D769E-B4E4-47E2-8603-7209A1C8E33D}" srcOrd="0" destOrd="0" presId="urn:microsoft.com/office/officeart/2008/layout/HorizontalMultiLevelHierarchy"/>
    <dgm:cxn modelId="{FED53B90-3FEF-4D9B-8603-84F2A60EAF02}" srcId="{A34374C4-D28C-486E-8C0A-418B52F3EA3A}" destId="{DF435888-7526-426F-B5A4-137820E2311C}" srcOrd="0" destOrd="0" parTransId="{35119282-1AD2-491A-9684-CC1EDB5D04BD}" sibTransId="{6CE0E682-BAD3-4E62-B736-C9BACF456567}"/>
    <dgm:cxn modelId="{DC31BB0C-7131-4905-BA57-589709800C71}" type="presOf" srcId="{A34374C4-D28C-486E-8C0A-418B52F3EA3A}" destId="{6D22DB6C-9361-44BE-8C14-34619BF6D82B}" srcOrd="0" destOrd="0" presId="urn:microsoft.com/office/officeart/2008/layout/HorizontalMultiLevelHierarchy"/>
    <dgm:cxn modelId="{ADC97837-9D26-4869-8B05-E47B4FD9818C}" type="presOf" srcId="{BC02F4C2-FE22-4F76-8CD1-CD4F6AD6DC9E}" destId="{C8F0A719-BC19-42C6-8A8B-99603A8E441C}" srcOrd="0" destOrd="0" presId="urn:microsoft.com/office/officeart/2008/layout/HorizontalMultiLevelHierarchy"/>
    <dgm:cxn modelId="{6B799072-ACA7-4C95-87CC-8A4481279116}" type="presOf" srcId="{35119282-1AD2-491A-9684-CC1EDB5D04BD}" destId="{E57043DB-4472-4193-AD9A-761E6E8D389F}" srcOrd="1" destOrd="0" presId="urn:microsoft.com/office/officeart/2008/layout/HorizontalMultiLevelHierarchy"/>
    <dgm:cxn modelId="{CC5A3A72-8DF6-411A-9E2B-CB728135FBC0}" type="presOf" srcId="{35119282-1AD2-491A-9684-CC1EDB5D04BD}" destId="{7F39240E-6CAD-47C0-8B80-D98962FB8E43}" srcOrd="0" destOrd="0" presId="urn:microsoft.com/office/officeart/2008/layout/HorizontalMultiLevelHierarchy"/>
    <dgm:cxn modelId="{9E588C60-9409-4B7C-9EA8-328B70AD1AA4}" type="presOf" srcId="{BC02F4C2-FE22-4F76-8CD1-CD4F6AD6DC9E}" destId="{3737604B-D4B8-40FA-91D3-8984CA08E49D}" srcOrd="1" destOrd="0" presId="urn:microsoft.com/office/officeart/2008/layout/HorizontalMultiLevelHierarchy"/>
    <dgm:cxn modelId="{D5BA5D08-921C-4E0D-A02F-6D95DD9F0D4B}" type="presOf" srcId="{DF435888-7526-426F-B5A4-137820E2311C}" destId="{9B4BA80B-86F8-46B4-BEA7-A531FC035851}" srcOrd="0" destOrd="0" presId="urn:microsoft.com/office/officeart/2008/layout/HorizontalMultiLevelHierarchy"/>
    <dgm:cxn modelId="{5037EB39-DA5C-453D-9279-EC835B717C3A}" srcId="{A34374C4-D28C-486E-8C0A-418B52F3EA3A}" destId="{1AB7865A-5E0F-4305-BA00-F2F6C9D236A2}" srcOrd="2" destOrd="0" parTransId="{48E0633A-2804-4DFA-B1A3-76220A0FC3E5}" sibTransId="{03C60F71-2710-4870-B303-107D7C0E67C5}"/>
    <dgm:cxn modelId="{6EE05CEF-EC5F-437D-B1BE-1C888C51DC2E}" srcId="{9356522B-6499-4E38-BA32-F744862F1305}" destId="{A34374C4-D28C-486E-8C0A-418B52F3EA3A}" srcOrd="0" destOrd="0" parTransId="{BFD141F3-2118-4A7D-8E6F-4962B06337DB}" sibTransId="{AD32997B-869B-4A4A-9EA9-2B7D81656A5A}"/>
    <dgm:cxn modelId="{69A437C7-A114-4269-A395-448A7BAA88AD}" type="presOf" srcId="{1AB7865A-5E0F-4305-BA00-F2F6C9D236A2}" destId="{D42C318B-FC05-4E4A-BE57-391AE2CF0349}" srcOrd="0" destOrd="0" presId="urn:microsoft.com/office/officeart/2008/layout/HorizontalMultiLevelHierarchy"/>
    <dgm:cxn modelId="{6952C179-8B7C-49FA-A581-A6F0468BB2D2}" srcId="{A34374C4-D28C-486E-8C0A-418B52F3EA3A}" destId="{CD0C2C92-6E88-49D7-B272-5CCB64456F63}" srcOrd="1" destOrd="0" parTransId="{BC02F4C2-FE22-4F76-8CD1-CD4F6AD6DC9E}" sibTransId="{DBAD727F-AA09-471D-BACC-47AE4642C921}"/>
    <dgm:cxn modelId="{996C8A21-B70D-4D20-96CB-A6F5633D9BD5}" type="presOf" srcId="{48E0633A-2804-4DFA-B1A3-76220A0FC3E5}" destId="{3578CB4A-DF1F-4424-88B6-23C7681EDB91}" srcOrd="0" destOrd="0" presId="urn:microsoft.com/office/officeart/2008/layout/HorizontalMultiLevelHierarchy"/>
    <dgm:cxn modelId="{2B25905F-E09B-4951-9998-E6349AC5543D}" type="presOf" srcId="{CD0C2C92-6E88-49D7-B272-5CCB64456F63}" destId="{25DCCB41-0995-4080-84D9-E9C69E7ECFF9}" srcOrd="0" destOrd="0" presId="urn:microsoft.com/office/officeart/2008/layout/HorizontalMultiLevelHierarchy"/>
    <dgm:cxn modelId="{6D42B13A-04A0-4C96-BDE3-9F964D4054C8}" type="presOf" srcId="{48E0633A-2804-4DFA-B1A3-76220A0FC3E5}" destId="{5D9C6964-AF03-421C-89C5-0640382A8EAA}" srcOrd="1" destOrd="0" presId="urn:microsoft.com/office/officeart/2008/layout/HorizontalMultiLevelHierarchy"/>
    <dgm:cxn modelId="{CA4108C9-1698-4621-A435-E073D6AC6C6D}" type="presParOf" srcId="{FB4D769E-B4E4-47E2-8603-7209A1C8E33D}" destId="{1FDAB4E2-7B34-4BFA-912D-C40FA8E965DE}" srcOrd="0" destOrd="0" presId="urn:microsoft.com/office/officeart/2008/layout/HorizontalMultiLevelHierarchy"/>
    <dgm:cxn modelId="{81548E93-20ED-4BA2-87C5-3ABCF3D0E709}" type="presParOf" srcId="{1FDAB4E2-7B34-4BFA-912D-C40FA8E965DE}" destId="{6D22DB6C-9361-44BE-8C14-34619BF6D82B}" srcOrd="0" destOrd="0" presId="urn:microsoft.com/office/officeart/2008/layout/HorizontalMultiLevelHierarchy"/>
    <dgm:cxn modelId="{A18D68C5-70A3-4F8B-8C88-27480C3CBD0F}" type="presParOf" srcId="{1FDAB4E2-7B34-4BFA-912D-C40FA8E965DE}" destId="{39606F18-8859-41B9-A1C9-119613C18708}" srcOrd="1" destOrd="0" presId="urn:microsoft.com/office/officeart/2008/layout/HorizontalMultiLevelHierarchy"/>
    <dgm:cxn modelId="{6D4861C7-FA27-4D27-81EC-F2F9471C975A}" type="presParOf" srcId="{39606F18-8859-41B9-A1C9-119613C18708}" destId="{7F39240E-6CAD-47C0-8B80-D98962FB8E43}" srcOrd="0" destOrd="0" presId="urn:microsoft.com/office/officeart/2008/layout/HorizontalMultiLevelHierarchy"/>
    <dgm:cxn modelId="{26DF5E5D-5077-49FF-819E-46E4C7217147}" type="presParOf" srcId="{7F39240E-6CAD-47C0-8B80-D98962FB8E43}" destId="{E57043DB-4472-4193-AD9A-761E6E8D389F}" srcOrd="0" destOrd="0" presId="urn:microsoft.com/office/officeart/2008/layout/HorizontalMultiLevelHierarchy"/>
    <dgm:cxn modelId="{38911BF6-A964-4A9B-AC5F-45F4A59B4FDA}" type="presParOf" srcId="{39606F18-8859-41B9-A1C9-119613C18708}" destId="{7D53759F-8A8C-4B80-BAB0-E6FFA38F2840}" srcOrd="1" destOrd="0" presId="urn:microsoft.com/office/officeart/2008/layout/HorizontalMultiLevelHierarchy"/>
    <dgm:cxn modelId="{75D948EB-3F56-4DE2-97B7-A551A79EF366}" type="presParOf" srcId="{7D53759F-8A8C-4B80-BAB0-E6FFA38F2840}" destId="{9B4BA80B-86F8-46B4-BEA7-A531FC035851}" srcOrd="0" destOrd="0" presId="urn:microsoft.com/office/officeart/2008/layout/HorizontalMultiLevelHierarchy"/>
    <dgm:cxn modelId="{8F4BF97F-1750-407A-903C-9EB14DBC48EA}" type="presParOf" srcId="{7D53759F-8A8C-4B80-BAB0-E6FFA38F2840}" destId="{2C98F85B-AB70-4ECD-8637-8360BCB3B16E}" srcOrd="1" destOrd="0" presId="urn:microsoft.com/office/officeart/2008/layout/HorizontalMultiLevelHierarchy"/>
    <dgm:cxn modelId="{174884C6-EA88-4DA7-A039-D3CAF8918C06}" type="presParOf" srcId="{39606F18-8859-41B9-A1C9-119613C18708}" destId="{C8F0A719-BC19-42C6-8A8B-99603A8E441C}" srcOrd="2" destOrd="0" presId="urn:microsoft.com/office/officeart/2008/layout/HorizontalMultiLevelHierarchy"/>
    <dgm:cxn modelId="{559A2FA9-ED0F-4A5A-8E3D-4E06637AECBD}" type="presParOf" srcId="{C8F0A719-BC19-42C6-8A8B-99603A8E441C}" destId="{3737604B-D4B8-40FA-91D3-8984CA08E49D}" srcOrd="0" destOrd="0" presId="urn:microsoft.com/office/officeart/2008/layout/HorizontalMultiLevelHierarchy"/>
    <dgm:cxn modelId="{15E16F8D-BD64-490F-B403-3CB8CCAF62F9}" type="presParOf" srcId="{39606F18-8859-41B9-A1C9-119613C18708}" destId="{E5CD599C-650D-445C-94BE-0B436F72A089}" srcOrd="3" destOrd="0" presId="urn:microsoft.com/office/officeart/2008/layout/HorizontalMultiLevelHierarchy"/>
    <dgm:cxn modelId="{CA8E85B8-F2B8-4CD8-8674-7F16A527E73F}" type="presParOf" srcId="{E5CD599C-650D-445C-94BE-0B436F72A089}" destId="{25DCCB41-0995-4080-84D9-E9C69E7ECFF9}" srcOrd="0" destOrd="0" presId="urn:microsoft.com/office/officeart/2008/layout/HorizontalMultiLevelHierarchy"/>
    <dgm:cxn modelId="{CFEC932A-B0C6-4015-8AC1-42068CFD7622}" type="presParOf" srcId="{E5CD599C-650D-445C-94BE-0B436F72A089}" destId="{2FD5D9F5-1021-4F48-BD1F-EA782D5EBB11}" srcOrd="1" destOrd="0" presId="urn:microsoft.com/office/officeart/2008/layout/HorizontalMultiLevelHierarchy"/>
    <dgm:cxn modelId="{2F913AF3-1857-41E1-B452-D7739C52D60B}" type="presParOf" srcId="{39606F18-8859-41B9-A1C9-119613C18708}" destId="{3578CB4A-DF1F-4424-88B6-23C7681EDB91}" srcOrd="4" destOrd="0" presId="urn:microsoft.com/office/officeart/2008/layout/HorizontalMultiLevelHierarchy"/>
    <dgm:cxn modelId="{228A8CCC-2747-4521-826E-88FFA2C7C3DB}" type="presParOf" srcId="{3578CB4A-DF1F-4424-88B6-23C7681EDB91}" destId="{5D9C6964-AF03-421C-89C5-0640382A8EAA}" srcOrd="0" destOrd="0" presId="urn:microsoft.com/office/officeart/2008/layout/HorizontalMultiLevelHierarchy"/>
    <dgm:cxn modelId="{02420711-025C-49C2-B36F-6FCFFC32CB02}" type="presParOf" srcId="{39606F18-8859-41B9-A1C9-119613C18708}" destId="{72926480-7CC0-49A6-902B-C51DEE50A538}" srcOrd="5" destOrd="0" presId="urn:microsoft.com/office/officeart/2008/layout/HorizontalMultiLevelHierarchy"/>
    <dgm:cxn modelId="{F950AEAA-DEAE-42DD-9CCA-6345A9CD06CE}" type="presParOf" srcId="{72926480-7CC0-49A6-902B-C51DEE50A538}" destId="{D42C318B-FC05-4E4A-BE57-391AE2CF0349}" srcOrd="0" destOrd="0" presId="urn:microsoft.com/office/officeart/2008/layout/HorizontalMultiLevelHierarchy"/>
    <dgm:cxn modelId="{5B6589D3-3E29-4DFA-B915-C46FB61A555B}" type="presParOf" srcId="{72926480-7CC0-49A6-902B-C51DEE50A538}" destId="{0FB9348D-C35C-4BAB-816A-BB62F5CABF43}" srcOrd="1" destOrd="0" presId="urn:microsoft.com/office/officeart/2008/layout/HorizontalMultiLevelHierarchy"/>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F1EC4269-D012-4C2F-87EC-49076AE8914F}" type="doc">
      <dgm:prSet loTypeId="urn:microsoft.com/office/officeart/2005/8/layout/hierarchy3" loCatId="list" qsTypeId="urn:microsoft.com/office/officeart/2005/8/quickstyle/simple3" qsCatId="simple" csTypeId="urn:microsoft.com/office/officeart/2005/8/colors/accent3_2" csCatId="accent3" phldr="1"/>
      <dgm:spPr/>
      <dgm:t>
        <a:bodyPr/>
        <a:lstStyle/>
        <a:p>
          <a:endParaRPr lang="en-US"/>
        </a:p>
      </dgm:t>
    </dgm:pt>
    <dgm:pt modelId="{16686E31-AE1A-4C56-9A77-222699B391E5}">
      <dgm:prSet phldrT="[Text]"/>
      <dgm:spPr/>
      <dgm:t>
        <a:bodyPr/>
        <a:lstStyle/>
        <a:p>
          <a:r>
            <a:rPr lang="en-US" b="1" smtClean="0">
              <a:latin typeface="Arial" panose="020B0604020202020204" pitchFamily="34" charset="0"/>
              <a:cs typeface="Arial" panose="020B0604020202020204" pitchFamily="34" charset="0"/>
            </a:rPr>
            <a:t>Cấu thành của VPHC</a:t>
          </a:r>
          <a:endParaRPr lang="en-US"/>
        </a:p>
      </dgm:t>
    </dgm:pt>
    <dgm:pt modelId="{23564C81-5B08-4D89-9B72-50ABEA20114E}" cxnId="{514CD791-39BE-42DA-98C1-75A663EBFAE8}" type="parTrans">
      <dgm:prSet/>
      <dgm:spPr/>
      <dgm:t>
        <a:bodyPr/>
        <a:lstStyle/>
        <a:p>
          <a:endParaRPr lang="en-US"/>
        </a:p>
      </dgm:t>
    </dgm:pt>
    <dgm:pt modelId="{726AAA61-0DFD-496E-B88D-D9CED1F4B60C}" cxnId="{514CD791-39BE-42DA-98C1-75A663EBFAE8}" type="sibTrans">
      <dgm:prSet/>
      <dgm:spPr/>
      <dgm:t>
        <a:bodyPr/>
        <a:lstStyle/>
        <a:p>
          <a:endParaRPr lang="en-US"/>
        </a:p>
      </dgm:t>
    </dgm:pt>
    <dgm:pt modelId="{67420CF7-60BC-4094-8BA1-1C63DBC4E598}">
      <dgm:prSet phldrT="[Text]"/>
      <dgm:spPr/>
      <dgm:t>
        <a:bodyPr/>
        <a:lstStyle/>
        <a:p>
          <a:r>
            <a:rPr lang="en-US" smtClean="0">
              <a:latin typeface="Arial" panose="020B0604020202020204" pitchFamily="34" charset="0"/>
              <a:cs typeface="Arial" panose="020B0604020202020204" pitchFamily="34" charset="0"/>
            </a:rPr>
            <a:t>Chủ thể</a:t>
          </a:r>
          <a:endParaRPr lang="en-US"/>
        </a:p>
      </dgm:t>
    </dgm:pt>
    <dgm:pt modelId="{8146C9E7-03D1-4670-806C-FE8ABFC95A6F}" cxnId="{602C1C57-BC7E-4307-B2F4-7589C0881441}" type="parTrans">
      <dgm:prSet/>
      <dgm:spPr/>
      <dgm:t>
        <a:bodyPr/>
        <a:lstStyle/>
        <a:p>
          <a:endParaRPr lang="en-US"/>
        </a:p>
      </dgm:t>
    </dgm:pt>
    <dgm:pt modelId="{B26E6880-CEAC-4E71-963B-4B13A71EE59F}" cxnId="{602C1C57-BC7E-4307-B2F4-7589C0881441}" type="sibTrans">
      <dgm:prSet/>
      <dgm:spPr/>
      <dgm:t>
        <a:bodyPr/>
        <a:lstStyle/>
        <a:p>
          <a:endParaRPr lang="en-US"/>
        </a:p>
      </dgm:t>
    </dgm:pt>
    <dgm:pt modelId="{584E5112-D52E-4EF7-AA0F-DB1384550425}">
      <dgm:prSet phldrT="[Text]"/>
      <dgm:spPr/>
      <dgm:t>
        <a:bodyPr/>
        <a:lstStyle/>
        <a:p>
          <a:r>
            <a:rPr lang="en-US" smtClean="0">
              <a:latin typeface="Arial" panose="020B0604020202020204" pitchFamily="34" charset="0"/>
              <a:cs typeface="Arial" panose="020B0604020202020204" pitchFamily="34" charset="0"/>
            </a:rPr>
            <a:t>Mặt khách quan</a:t>
          </a:r>
          <a:endParaRPr lang="en-US"/>
        </a:p>
      </dgm:t>
    </dgm:pt>
    <dgm:pt modelId="{BC478D09-DAD8-48E9-8CC4-378FEDBCE67B}" cxnId="{860719D8-9A39-4294-9B74-0FB04004941B}" type="parTrans">
      <dgm:prSet/>
      <dgm:spPr/>
      <dgm:t>
        <a:bodyPr/>
        <a:lstStyle/>
        <a:p>
          <a:endParaRPr lang="en-US"/>
        </a:p>
      </dgm:t>
    </dgm:pt>
    <dgm:pt modelId="{6CDFBDE0-7B67-48A8-AFE5-E942A28635C3}" cxnId="{860719D8-9A39-4294-9B74-0FB04004941B}" type="sibTrans">
      <dgm:prSet/>
      <dgm:spPr/>
      <dgm:t>
        <a:bodyPr/>
        <a:lstStyle/>
        <a:p>
          <a:endParaRPr lang="en-US"/>
        </a:p>
      </dgm:t>
    </dgm:pt>
    <dgm:pt modelId="{C0993560-B1F8-4A2D-8858-C88A74B1E181}">
      <dgm:prSet/>
      <dgm:spPr/>
      <dgm:t>
        <a:bodyPr/>
        <a:lstStyle/>
        <a:p>
          <a:r>
            <a:rPr lang="en-US" smtClean="0">
              <a:latin typeface="Arial" panose="020B0604020202020204" pitchFamily="34" charset="0"/>
              <a:cs typeface="Arial" panose="020B0604020202020204" pitchFamily="34" charset="0"/>
            </a:rPr>
            <a:t>Mặt chủ quan</a:t>
          </a:r>
          <a:endParaRPr lang="en-US"/>
        </a:p>
      </dgm:t>
    </dgm:pt>
    <dgm:pt modelId="{F677BB18-6963-4DAF-9AF4-A6D9C9BE77BA}" cxnId="{CF4DE2B3-384B-481F-AD20-B9E265E1E3D9}" type="parTrans">
      <dgm:prSet/>
      <dgm:spPr/>
      <dgm:t>
        <a:bodyPr/>
        <a:lstStyle/>
        <a:p>
          <a:endParaRPr lang="en-US"/>
        </a:p>
      </dgm:t>
    </dgm:pt>
    <dgm:pt modelId="{40B77FA8-A4F9-4EE2-BB77-7F6ADCFC2F1E}" cxnId="{CF4DE2B3-384B-481F-AD20-B9E265E1E3D9}" type="sibTrans">
      <dgm:prSet/>
      <dgm:spPr/>
      <dgm:t>
        <a:bodyPr/>
        <a:lstStyle/>
        <a:p>
          <a:endParaRPr lang="en-US"/>
        </a:p>
      </dgm:t>
    </dgm:pt>
    <dgm:pt modelId="{1E4B10F8-AC73-494D-9F6A-E48D8AD1361D}">
      <dgm:prSet/>
      <dgm:spPr/>
      <dgm:t>
        <a:bodyPr/>
        <a:lstStyle/>
        <a:p>
          <a:r>
            <a:rPr lang="en-US" dirty="0" err="1" smtClean="0">
              <a:latin typeface="Arial" panose="020B0604020202020204" pitchFamily="34" charset="0"/>
              <a:cs typeface="Arial" panose="020B0604020202020204" pitchFamily="34" charset="0"/>
            </a:rPr>
            <a:t>Khách</a:t>
          </a:r>
          <a:r>
            <a:rPr lang="en-US" dirty="0" smtClean="0">
              <a:latin typeface="Arial" panose="020B0604020202020204" pitchFamily="34" charset="0"/>
              <a:cs typeface="Arial" panose="020B0604020202020204" pitchFamily="34" charset="0"/>
            </a:rPr>
            <a:t> </a:t>
          </a:r>
          <a:r>
            <a:rPr lang="en-US" dirty="0" err="1" smtClean="0">
              <a:latin typeface="Arial" panose="020B0604020202020204" pitchFamily="34" charset="0"/>
              <a:cs typeface="Arial" panose="020B0604020202020204" pitchFamily="34" charset="0"/>
            </a:rPr>
            <a:t>thể</a:t>
          </a:r>
          <a:endParaRPr lang="en-US" dirty="0"/>
        </a:p>
      </dgm:t>
    </dgm:pt>
    <dgm:pt modelId="{4CE1D490-4EE4-4A6E-AAAF-36C14274078F}" cxnId="{84D3003C-2649-4742-9833-E23E85B986DB}" type="parTrans">
      <dgm:prSet/>
      <dgm:spPr/>
      <dgm:t>
        <a:bodyPr/>
        <a:lstStyle/>
        <a:p>
          <a:endParaRPr lang="en-US"/>
        </a:p>
      </dgm:t>
    </dgm:pt>
    <dgm:pt modelId="{09762F6C-A039-44F9-9245-9FC668F8A034}" cxnId="{84D3003C-2649-4742-9833-E23E85B986DB}" type="sibTrans">
      <dgm:prSet/>
      <dgm:spPr/>
      <dgm:t>
        <a:bodyPr/>
        <a:lstStyle/>
        <a:p>
          <a:endParaRPr lang="en-US"/>
        </a:p>
      </dgm:t>
    </dgm:pt>
    <dgm:pt modelId="{6EBB8903-049F-4D66-8398-B45AFAB9848D}" type="pres">
      <dgm:prSet presAssocID="{F1EC4269-D012-4C2F-87EC-49076AE8914F}" presName="diagram" presStyleCnt="0">
        <dgm:presLayoutVars>
          <dgm:chPref val="1"/>
          <dgm:dir/>
          <dgm:animOne val="branch"/>
          <dgm:animLvl val="lvl"/>
          <dgm:resizeHandles/>
        </dgm:presLayoutVars>
      </dgm:prSet>
      <dgm:spPr/>
      <dgm:t>
        <a:bodyPr/>
        <a:lstStyle/>
        <a:p>
          <a:endParaRPr lang="en-US"/>
        </a:p>
      </dgm:t>
    </dgm:pt>
    <dgm:pt modelId="{16CE7FB7-4A19-4A98-B4D3-99A7E58C0CA0}" type="pres">
      <dgm:prSet presAssocID="{16686E31-AE1A-4C56-9A77-222699B391E5}" presName="root" presStyleCnt="0"/>
      <dgm:spPr/>
    </dgm:pt>
    <dgm:pt modelId="{51736236-BB69-49C2-8BD5-C0743FB5D53E}" type="pres">
      <dgm:prSet presAssocID="{16686E31-AE1A-4C56-9A77-222699B391E5}" presName="rootComposite" presStyleCnt="0"/>
      <dgm:spPr/>
    </dgm:pt>
    <dgm:pt modelId="{F55008FA-4FA0-4E1A-8685-8B9D12C68EDE}" type="pres">
      <dgm:prSet presAssocID="{16686E31-AE1A-4C56-9A77-222699B391E5}" presName="rootText" presStyleLbl="node1" presStyleIdx="0" presStyleCnt="1" custScaleX="267871"/>
      <dgm:spPr/>
      <dgm:t>
        <a:bodyPr/>
        <a:lstStyle/>
        <a:p>
          <a:endParaRPr lang="en-US"/>
        </a:p>
      </dgm:t>
    </dgm:pt>
    <dgm:pt modelId="{1C5B648B-A30E-4E58-8ED1-5EBA032A7B35}" type="pres">
      <dgm:prSet presAssocID="{16686E31-AE1A-4C56-9A77-222699B391E5}" presName="rootConnector" presStyleLbl="node1" presStyleIdx="0" presStyleCnt="1"/>
      <dgm:spPr/>
      <dgm:t>
        <a:bodyPr/>
        <a:lstStyle/>
        <a:p>
          <a:endParaRPr lang="en-US"/>
        </a:p>
      </dgm:t>
    </dgm:pt>
    <dgm:pt modelId="{3F6B9A20-ECCB-4E5D-AA5B-897E6A1CC7B5}" type="pres">
      <dgm:prSet presAssocID="{16686E31-AE1A-4C56-9A77-222699B391E5}" presName="childShape" presStyleCnt="0"/>
      <dgm:spPr/>
    </dgm:pt>
    <dgm:pt modelId="{E1FF6E20-BD98-44AA-A8DC-C3FA2E503062}" type="pres">
      <dgm:prSet presAssocID="{8146C9E7-03D1-4670-806C-FE8ABFC95A6F}" presName="Name13" presStyleLbl="parChTrans1D2" presStyleIdx="0" presStyleCnt="4"/>
      <dgm:spPr/>
      <dgm:t>
        <a:bodyPr/>
        <a:lstStyle/>
        <a:p>
          <a:endParaRPr lang="en-US"/>
        </a:p>
      </dgm:t>
    </dgm:pt>
    <dgm:pt modelId="{2E4E7C25-74E1-4406-8620-D2E7BC7CA8C0}" type="pres">
      <dgm:prSet presAssocID="{67420CF7-60BC-4094-8BA1-1C63DBC4E598}" presName="childText" presStyleLbl="bgAcc1" presStyleIdx="0" presStyleCnt="4" custScaleX="192223">
        <dgm:presLayoutVars>
          <dgm:bulletEnabled val="1"/>
        </dgm:presLayoutVars>
      </dgm:prSet>
      <dgm:spPr/>
      <dgm:t>
        <a:bodyPr/>
        <a:lstStyle/>
        <a:p>
          <a:endParaRPr lang="en-US"/>
        </a:p>
      </dgm:t>
    </dgm:pt>
    <dgm:pt modelId="{22CC7322-FFF9-4A3E-854D-83582E2C52FA}" type="pres">
      <dgm:prSet presAssocID="{BC478D09-DAD8-48E9-8CC4-378FEDBCE67B}" presName="Name13" presStyleLbl="parChTrans1D2" presStyleIdx="1" presStyleCnt="4"/>
      <dgm:spPr/>
      <dgm:t>
        <a:bodyPr/>
        <a:lstStyle/>
        <a:p>
          <a:endParaRPr lang="en-US"/>
        </a:p>
      </dgm:t>
    </dgm:pt>
    <dgm:pt modelId="{6C919A6B-7D19-4F20-835C-8C3DCC32BD4A}" type="pres">
      <dgm:prSet presAssocID="{584E5112-D52E-4EF7-AA0F-DB1384550425}" presName="childText" presStyleLbl="bgAcc1" presStyleIdx="1" presStyleCnt="4" custScaleX="222664">
        <dgm:presLayoutVars>
          <dgm:bulletEnabled val="1"/>
        </dgm:presLayoutVars>
      </dgm:prSet>
      <dgm:spPr/>
      <dgm:t>
        <a:bodyPr/>
        <a:lstStyle/>
        <a:p>
          <a:endParaRPr lang="en-US"/>
        </a:p>
      </dgm:t>
    </dgm:pt>
    <dgm:pt modelId="{63FC7B8A-EDAC-4B3E-934B-61A9047F2854}" type="pres">
      <dgm:prSet presAssocID="{F677BB18-6963-4DAF-9AF4-A6D9C9BE77BA}" presName="Name13" presStyleLbl="parChTrans1D2" presStyleIdx="2" presStyleCnt="4"/>
      <dgm:spPr/>
      <dgm:t>
        <a:bodyPr/>
        <a:lstStyle/>
        <a:p>
          <a:endParaRPr lang="en-US"/>
        </a:p>
      </dgm:t>
    </dgm:pt>
    <dgm:pt modelId="{06C09DBB-2DEB-40FD-8448-046AB57C170B}" type="pres">
      <dgm:prSet presAssocID="{C0993560-B1F8-4A2D-8858-C88A74B1E181}" presName="childText" presStyleLbl="bgAcc1" presStyleIdx="2" presStyleCnt="4" custScaleX="253103">
        <dgm:presLayoutVars>
          <dgm:bulletEnabled val="1"/>
        </dgm:presLayoutVars>
      </dgm:prSet>
      <dgm:spPr/>
      <dgm:t>
        <a:bodyPr/>
        <a:lstStyle/>
        <a:p>
          <a:endParaRPr lang="en-US"/>
        </a:p>
      </dgm:t>
    </dgm:pt>
    <dgm:pt modelId="{C9BFB87B-5B86-4A81-989E-BD17EE11F020}" type="pres">
      <dgm:prSet presAssocID="{4CE1D490-4EE4-4A6E-AAAF-36C14274078F}" presName="Name13" presStyleLbl="parChTrans1D2" presStyleIdx="3" presStyleCnt="4"/>
      <dgm:spPr/>
      <dgm:t>
        <a:bodyPr/>
        <a:lstStyle/>
        <a:p>
          <a:endParaRPr lang="en-US"/>
        </a:p>
      </dgm:t>
    </dgm:pt>
    <dgm:pt modelId="{1E591C83-9B28-4B67-8550-8922D8AB45DA}" type="pres">
      <dgm:prSet presAssocID="{1E4B10F8-AC73-494D-9F6A-E48D8AD1361D}" presName="childText" presStyleLbl="bgAcc1" presStyleIdx="3" presStyleCnt="4" custScaleX="273397">
        <dgm:presLayoutVars>
          <dgm:bulletEnabled val="1"/>
        </dgm:presLayoutVars>
      </dgm:prSet>
      <dgm:spPr/>
      <dgm:t>
        <a:bodyPr/>
        <a:lstStyle/>
        <a:p>
          <a:endParaRPr lang="en-US"/>
        </a:p>
      </dgm:t>
    </dgm:pt>
  </dgm:ptLst>
  <dgm:cxnLst>
    <dgm:cxn modelId="{F7D46807-04DC-4002-9F09-E4A35AB40351}" type="presOf" srcId="{67420CF7-60BC-4094-8BA1-1C63DBC4E598}" destId="{2E4E7C25-74E1-4406-8620-D2E7BC7CA8C0}" srcOrd="0" destOrd="0" presId="urn:microsoft.com/office/officeart/2005/8/layout/hierarchy3"/>
    <dgm:cxn modelId="{CF4DE2B3-384B-481F-AD20-B9E265E1E3D9}" srcId="{16686E31-AE1A-4C56-9A77-222699B391E5}" destId="{C0993560-B1F8-4A2D-8858-C88A74B1E181}" srcOrd="2" destOrd="0" parTransId="{F677BB18-6963-4DAF-9AF4-A6D9C9BE77BA}" sibTransId="{40B77FA8-A4F9-4EE2-BB77-7F6ADCFC2F1E}"/>
    <dgm:cxn modelId="{FFD2D689-86FE-4E06-B8DA-7296AF6CCBAA}" type="presOf" srcId="{C0993560-B1F8-4A2D-8858-C88A74B1E181}" destId="{06C09DBB-2DEB-40FD-8448-046AB57C170B}" srcOrd="0" destOrd="0" presId="urn:microsoft.com/office/officeart/2005/8/layout/hierarchy3"/>
    <dgm:cxn modelId="{58DF9A31-2C37-4973-A703-0FEAB96ADD8C}" type="presOf" srcId="{16686E31-AE1A-4C56-9A77-222699B391E5}" destId="{F55008FA-4FA0-4E1A-8685-8B9D12C68EDE}" srcOrd="0" destOrd="0" presId="urn:microsoft.com/office/officeart/2005/8/layout/hierarchy3"/>
    <dgm:cxn modelId="{1CA92192-D85C-4842-9A63-5779226BCB2F}" type="presOf" srcId="{BC478D09-DAD8-48E9-8CC4-378FEDBCE67B}" destId="{22CC7322-FFF9-4A3E-854D-83582E2C52FA}" srcOrd="0" destOrd="0" presId="urn:microsoft.com/office/officeart/2005/8/layout/hierarchy3"/>
    <dgm:cxn modelId="{514CD791-39BE-42DA-98C1-75A663EBFAE8}" srcId="{F1EC4269-D012-4C2F-87EC-49076AE8914F}" destId="{16686E31-AE1A-4C56-9A77-222699B391E5}" srcOrd="0" destOrd="0" parTransId="{23564C81-5B08-4D89-9B72-50ABEA20114E}" sibTransId="{726AAA61-0DFD-496E-B88D-D9CED1F4B60C}"/>
    <dgm:cxn modelId="{61A54335-C276-436D-88D4-47B9BA3458E5}" type="presOf" srcId="{F1EC4269-D012-4C2F-87EC-49076AE8914F}" destId="{6EBB8903-049F-4D66-8398-B45AFAB9848D}" srcOrd="0" destOrd="0" presId="urn:microsoft.com/office/officeart/2005/8/layout/hierarchy3"/>
    <dgm:cxn modelId="{84D3003C-2649-4742-9833-E23E85B986DB}" srcId="{16686E31-AE1A-4C56-9A77-222699B391E5}" destId="{1E4B10F8-AC73-494D-9F6A-E48D8AD1361D}" srcOrd="3" destOrd="0" parTransId="{4CE1D490-4EE4-4A6E-AAAF-36C14274078F}" sibTransId="{09762F6C-A039-44F9-9245-9FC668F8A034}"/>
    <dgm:cxn modelId="{257B23C6-EA12-4D0F-A8CC-40710CB2C161}" type="presOf" srcId="{16686E31-AE1A-4C56-9A77-222699B391E5}" destId="{1C5B648B-A30E-4E58-8ED1-5EBA032A7B35}" srcOrd="1" destOrd="0" presId="urn:microsoft.com/office/officeart/2005/8/layout/hierarchy3"/>
    <dgm:cxn modelId="{C6FB0A41-2258-4FD6-828C-9C5BEDDE9ACA}" type="presOf" srcId="{4CE1D490-4EE4-4A6E-AAAF-36C14274078F}" destId="{C9BFB87B-5B86-4A81-989E-BD17EE11F020}" srcOrd="0" destOrd="0" presId="urn:microsoft.com/office/officeart/2005/8/layout/hierarchy3"/>
    <dgm:cxn modelId="{860719D8-9A39-4294-9B74-0FB04004941B}" srcId="{16686E31-AE1A-4C56-9A77-222699B391E5}" destId="{584E5112-D52E-4EF7-AA0F-DB1384550425}" srcOrd="1" destOrd="0" parTransId="{BC478D09-DAD8-48E9-8CC4-378FEDBCE67B}" sibTransId="{6CDFBDE0-7B67-48A8-AFE5-E942A28635C3}"/>
    <dgm:cxn modelId="{2D9C65E5-EBAE-4C34-82BB-55E4E48B6E8A}" type="presOf" srcId="{F677BB18-6963-4DAF-9AF4-A6D9C9BE77BA}" destId="{63FC7B8A-EDAC-4B3E-934B-61A9047F2854}" srcOrd="0" destOrd="0" presId="urn:microsoft.com/office/officeart/2005/8/layout/hierarchy3"/>
    <dgm:cxn modelId="{D17479ED-9820-49AA-BD35-4FB03ACFC8DF}" type="presOf" srcId="{584E5112-D52E-4EF7-AA0F-DB1384550425}" destId="{6C919A6B-7D19-4F20-835C-8C3DCC32BD4A}" srcOrd="0" destOrd="0" presId="urn:microsoft.com/office/officeart/2005/8/layout/hierarchy3"/>
    <dgm:cxn modelId="{8F8E2E91-9345-4A35-BBE8-613786CD71F9}" type="presOf" srcId="{1E4B10F8-AC73-494D-9F6A-E48D8AD1361D}" destId="{1E591C83-9B28-4B67-8550-8922D8AB45DA}" srcOrd="0" destOrd="0" presId="urn:microsoft.com/office/officeart/2005/8/layout/hierarchy3"/>
    <dgm:cxn modelId="{CCA879D0-41D2-4C8A-86F0-5B0BC0A8A287}" type="presOf" srcId="{8146C9E7-03D1-4670-806C-FE8ABFC95A6F}" destId="{E1FF6E20-BD98-44AA-A8DC-C3FA2E503062}" srcOrd="0" destOrd="0" presId="urn:microsoft.com/office/officeart/2005/8/layout/hierarchy3"/>
    <dgm:cxn modelId="{602C1C57-BC7E-4307-B2F4-7589C0881441}" srcId="{16686E31-AE1A-4C56-9A77-222699B391E5}" destId="{67420CF7-60BC-4094-8BA1-1C63DBC4E598}" srcOrd="0" destOrd="0" parTransId="{8146C9E7-03D1-4670-806C-FE8ABFC95A6F}" sibTransId="{B26E6880-CEAC-4E71-963B-4B13A71EE59F}"/>
    <dgm:cxn modelId="{97A7763B-3005-4FC4-81C8-83C4BEC1599C}" type="presParOf" srcId="{6EBB8903-049F-4D66-8398-B45AFAB9848D}" destId="{16CE7FB7-4A19-4A98-B4D3-99A7E58C0CA0}" srcOrd="0" destOrd="0" presId="urn:microsoft.com/office/officeart/2005/8/layout/hierarchy3"/>
    <dgm:cxn modelId="{16A8388B-320C-42E9-986E-F1CC56D38AD0}" type="presParOf" srcId="{16CE7FB7-4A19-4A98-B4D3-99A7E58C0CA0}" destId="{51736236-BB69-49C2-8BD5-C0743FB5D53E}" srcOrd="0" destOrd="0" presId="urn:microsoft.com/office/officeart/2005/8/layout/hierarchy3"/>
    <dgm:cxn modelId="{23873BBC-3626-4CF9-9EA3-45E72DC1A638}" type="presParOf" srcId="{51736236-BB69-49C2-8BD5-C0743FB5D53E}" destId="{F55008FA-4FA0-4E1A-8685-8B9D12C68EDE}" srcOrd="0" destOrd="0" presId="urn:microsoft.com/office/officeart/2005/8/layout/hierarchy3"/>
    <dgm:cxn modelId="{DD9F750D-6F91-40CA-9192-BB9E2DEB040C}" type="presParOf" srcId="{51736236-BB69-49C2-8BD5-C0743FB5D53E}" destId="{1C5B648B-A30E-4E58-8ED1-5EBA032A7B35}" srcOrd="1" destOrd="0" presId="urn:microsoft.com/office/officeart/2005/8/layout/hierarchy3"/>
    <dgm:cxn modelId="{5766579A-4435-497D-AA1D-7D0FFE91F06B}" type="presParOf" srcId="{16CE7FB7-4A19-4A98-B4D3-99A7E58C0CA0}" destId="{3F6B9A20-ECCB-4E5D-AA5B-897E6A1CC7B5}" srcOrd="1" destOrd="0" presId="urn:microsoft.com/office/officeart/2005/8/layout/hierarchy3"/>
    <dgm:cxn modelId="{3A79025C-9CCD-4DF4-ABF7-DD421566BF9D}" type="presParOf" srcId="{3F6B9A20-ECCB-4E5D-AA5B-897E6A1CC7B5}" destId="{E1FF6E20-BD98-44AA-A8DC-C3FA2E503062}" srcOrd="0" destOrd="0" presId="urn:microsoft.com/office/officeart/2005/8/layout/hierarchy3"/>
    <dgm:cxn modelId="{CBB62A5A-5058-42C3-A13D-646A03C3F4A8}" type="presParOf" srcId="{3F6B9A20-ECCB-4E5D-AA5B-897E6A1CC7B5}" destId="{2E4E7C25-74E1-4406-8620-D2E7BC7CA8C0}" srcOrd="1" destOrd="0" presId="urn:microsoft.com/office/officeart/2005/8/layout/hierarchy3"/>
    <dgm:cxn modelId="{48A3E752-3345-483F-8EED-F356E514378A}" type="presParOf" srcId="{3F6B9A20-ECCB-4E5D-AA5B-897E6A1CC7B5}" destId="{22CC7322-FFF9-4A3E-854D-83582E2C52FA}" srcOrd="2" destOrd="0" presId="urn:microsoft.com/office/officeart/2005/8/layout/hierarchy3"/>
    <dgm:cxn modelId="{57FA52C7-7F45-4200-ADE9-2C4A513F1D29}" type="presParOf" srcId="{3F6B9A20-ECCB-4E5D-AA5B-897E6A1CC7B5}" destId="{6C919A6B-7D19-4F20-835C-8C3DCC32BD4A}" srcOrd="3" destOrd="0" presId="urn:microsoft.com/office/officeart/2005/8/layout/hierarchy3"/>
    <dgm:cxn modelId="{0C32EA22-6BE0-4B17-8E2F-2B8DDCCB1206}" type="presParOf" srcId="{3F6B9A20-ECCB-4E5D-AA5B-897E6A1CC7B5}" destId="{63FC7B8A-EDAC-4B3E-934B-61A9047F2854}" srcOrd="4" destOrd="0" presId="urn:microsoft.com/office/officeart/2005/8/layout/hierarchy3"/>
    <dgm:cxn modelId="{1FEBF2F8-3F31-42B6-95A8-6B77302FC8C0}" type="presParOf" srcId="{3F6B9A20-ECCB-4E5D-AA5B-897E6A1CC7B5}" destId="{06C09DBB-2DEB-40FD-8448-046AB57C170B}" srcOrd="5" destOrd="0" presId="urn:microsoft.com/office/officeart/2005/8/layout/hierarchy3"/>
    <dgm:cxn modelId="{E2A48A4E-7154-4E80-94E4-B2DAD75561BB}" type="presParOf" srcId="{3F6B9A20-ECCB-4E5D-AA5B-897E6A1CC7B5}" destId="{C9BFB87B-5B86-4A81-989E-BD17EE11F020}" srcOrd="6" destOrd="0" presId="urn:microsoft.com/office/officeart/2005/8/layout/hierarchy3"/>
    <dgm:cxn modelId="{56704A0A-7FB6-4004-94F2-C3DC544E967F}" type="presParOf" srcId="{3F6B9A20-ECCB-4E5D-AA5B-897E6A1CC7B5}" destId="{1E591C83-9B28-4B67-8550-8922D8AB45DA}" srcOrd="7" destOrd="0" presId="urn:microsoft.com/office/officeart/2005/8/layout/hierarchy3"/>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08C2A6C-0BFB-4760-9CA5-7045BDE232B5}"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5ACF239B-549E-4962-AF69-926FEF6D3287}">
      <dgm:prSet phldrT="[Text]"/>
      <dgm:spPr>
        <a:solidFill>
          <a:srgbClr val="FFB014"/>
        </a:solidFill>
        <a:ln>
          <a:noFill/>
        </a:ln>
      </dgm:spPr>
      <dgm:t>
        <a:bodyPr/>
        <a:lstStyle/>
        <a:p>
          <a:r>
            <a:rPr lang="en-US" altLang="en-US" b="1">
              <a:latin typeface="Arial" panose="020B0604020202020204" pitchFamily="34" charset="0"/>
              <a:ea typeface="MS PGothic" panose="020B0600070205080204" pitchFamily="34" charset="-128"/>
              <a:cs typeface="Arial" panose="020B0604020202020204" pitchFamily="34" charset="0"/>
            </a:rPr>
            <a:t>Cá nhân (ng</a:t>
          </a:r>
          <a:r>
            <a:rPr lang="vi-VN" altLang="en-US" b="1">
              <a:latin typeface="Arial" panose="020B0604020202020204" pitchFamily="34" charset="0"/>
              <a:ea typeface="MS PGothic" panose="020B0600070205080204" pitchFamily="34" charset="-128"/>
              <a:cs typeface="Arial" panose="020B0604020202020204" pitchFamily="34" charset="0"/>
            </a:rPr>
            <a:t>ư</a:t>
          </a:r>
          <a:r>
            <a:rPr lang="en-US" altLang="en-US" b="1">
              <a:latin typeface="Arial" panose="020B0604020202020204" pitchFamily="34" charset="0"/>
              <a:ea typeface="MS PGothic" panose="020B0600070205080204" pitchFamily="34" charset="-128"/>
              <a:cs typeface="Arial" panose="020B0604020202020204" pitchFamily="34" charset="0"/>
            </a:rPr>
            <a:t>ời): </a:t>
          </a:r>
          <a:endParaRPr lang="en-US" b="1">
            <a:latin typeface="Arial" panose="020B0604020202020204" pitchFamily="34" charset="0"/>
            <a:cs typeface="Arial" panose="020B0604020202020204" pitchFamily="34" charset="0"/>
          </a:endParaRPr>
        </a:p>
      </dgm:t>
    </dgm:pt>
    <dgm:pt modelId="{97F702DA-AF82-42EE-914F-8C203AEB2119}" cxnId="{8C1F2C52-830A-4183-85A0-7F55470E71E8}" type="parTrans">
      <dgm:prSet/>
      <dgm:spPr/>
      <dgm:t>
        <a:bodyPr/>
        <a:lstStyle/>
        <a:p>
          <a:endParaRPr lang="en-US">
            <a:latin typeface="Arial" panose="020B0604020202020204" pitchFamily="34" charset="0"/>
            <a:cs typeface="Arial" panose="020B0604020202020204" pitchFamily="34" charset="0"/>
          </a:endParaRPr>
        </a:p>
      </dgm:t>
    </dgm:pt>
    <dgm:pt modelId="{C178AD56-3695-401E-BCD4-70465D477691}" cxnId="{8C1F2C52-830A-4183-85A0-7F55470E71E8}" type="sibTrans">
      <dgm:prSet/>
      <dgm:spPr/>
      <dgm:t>
        <a:bodyPr/>
        <a:lstStyle/>
        <a:p>
          <a:endParaRPr lang="en-US">
            <a:latin typeface="Arial" panose="020B0604020202020204" pitchFamily="34" charset="0"/>
            <a:cs typeface="Arial" panose="020B0604020202020204" pitchFamily="34" charset="0"/>
          </a:endParaRPr>
        </a:p>
      </dgm:t>
    </dgm:pt>
    <dgm:pt modelId="{453C8AC6-AFD2-4E59-A791-8B5FFD09E0E8}">
      <dgm:prSet/>
      <dgm:spPr>
        <a:ln>
          <a:noFill/>
        </a:ln>
      </dgm:spPr>
      <dgm:t>
        <a:bodyPr/>
        <a:lstStyle/>
        <a:p>
          <a:r>
            <a:rPr lang="fr-FR">
              <a:latin typeface="Arial" panose="020B0604020202020204" pitchFamily="34" charset="0"/>
              <a:ea typeface="MS PGothic" panose="020B0600070205080204" pitchFamily="34" charset="-128"/>
              <a:cs typeface="Arial" panose="020B0604020202020204" pitchFamily="34" charset="0"/>
            </a:rPr>
            <a:t>Người từ đủ 14 tuổi đến dưới 16 tuổi chịu trách nhiệm trong trường hợp thực hiện lỗi cố ý; </a:t>
          </a:r>
          <a:endParaRPr lang="en-US">
            <a:latin typeface="Arial" panose="020B0604020202020204" pitchFamily="34" charset="0"/>
            <a:ea typeface="MS PGothic" panose="020B0600070205080204" pitchFamily="34" charset="-128"/>
            <a:cs typeface="Arial" panose="020B0604020202020204" pitchFamily="34" charset="0"/>
          </a:endParaRPr>
        </a:p>
      </dgm:t>
    </dgm:pt>
    <dgm:pt modelId="{210DB60B-4E77-4281-9B97-C9657FAC1189}" cxnId="{4BA23CA7-69EB-4FED-BA58-91FB216D269E}" type="parTrans">
      <dgm:prSet/>
      <dgm:spPr/>
      <dgm:t>
        <a:bodyPr/>
        <a:lstStyle/>
        <a:p>
          <a:endParaRPr lang="en-US">
            <a:latin typeface="Arial" panose="020B0604020202020204" pitchFamily="34" charset="0"/>
            <a:cs typeface="Arial" panose="020B0604020202020204" pitchFamily="34" charset="0"/>
          </a:endParaRPr>
        </a:p>
      </dgm:t>
    </dgm:pt>
    <dgm:pt modelId="{F85E5D73-A05F-4C5D-99DB-AFFAD08FED7A}" cxnId="{4BA23CA7-69EB-4FED-BA58-91FB216D269E}" type="sibTrans">
      <dgm:prSet/>
      <dgm:spPr/>
      <dgm:t>
        <a:bodyPr/>
        <a:lstStyle/>
        <a:p>
          <a:endParaRPr lang="en-US">
            <a:latin typeface="Arial" panose="020B0604020202020204" pitchFamily="34" charset="0"/>
            <a:cs typeface="Arial" panose="020B0604020202020204" pitchFamily="34" charset="0"/>
          </a:endParaRPr>
        </a:p>
      </dgm:t>
    </dgm:pt>
    <dgm:pt modelId="{1543A618-D126-4861-AA0A-289700510AC4}">
      <dgm:prSet/>
      <dgm:spPr>
        <a:ln>
          <a:noFill/>
        </a:ln>
      </dgm:spPr>
      <dgm:t>
        <a:bodyPr/>
        <a:lstStyle/>
        <a:p>
          <a:r>
            <a:rPr lang="fr-FR">
              <a:latin typeface="Arial" panose="020B0604020202020204" pitchFamily="34" charset="0"/>
              <a:ea typeface="MS PGothic" panose="020B0600070205080204" pitchFamily="34" charset="-128"/>
              <a:cs typeface="Arial" panose="020B0604020202020204" pitchFamily="34" charset="0"/>
            </a:rPr>
            <a:t>Người từ 16 tuổi trở lên là chủ thể của vi phạm hành chính trong mọi trường hợp; </a:t>
          </a:r>
          <a:endParaRPr lang="en-US">
            <a:latin typeface="Arial" panose="020B0604020202020204" pitchFamily="34" charset="0"/>
            <a:ea typeface="MS PGothic" panose="020B0600070205080204" pitchFamily="34" charset="-128"/>
            <a:cs typeface="Arial" panose="020B0604020202020204" pitchFamily="34" charset="0"/>
          </a:endParaRPr>
        </a:p>
      </dgm:t>
    </dgm:pt>
    <dgm:pt modelId="{B7C15D67-EC59-4CCE-803E-B223D53C8A46}" cxnId="{D7E903C5-06B4-48EF-B9EB-7F7FCB6CEA8C}" type="parTrans">
      <dgm:prSet/>
      <dgm:spPr/>
      <dgm:t>
        <a:bodyPr/>
        <a:lstStyle/>
        <a:p>
          <a:endParaRPr lang="en-US">
            <a:latin typeface="Arial" panose="020B0604020202020204" pitchFamily="34" charset="0"/>
            <a:cs typeface="Arial" panose="020B0604020202020204" pitchFamily="34" charset="0"/>
          </a:endParaRPr>
        </a:p>
      </dgm:t>
    </dgm:pt>
    <dgm:pt modelId="{487B9824-43EA-4B16-A732-C19C1F21E587}" cxnId="{D7E903C5-06B4-48EF-B9EB-7F7FCB6CEA8C}" type="sibTrans">
      <dgm:prSet/>
      <dgm:spPr/>
      <dgm:t>
        <a:bodyPr/>
        <a:lstStyle/>
        <a:p>
          <a:endParaRPr lang="en-US">
            <a:latin typeface="Arial" panose="020B0604020202020204" pitchFamily="34" charset="0"/>
            <a:cs typeface="Arial" panose="020B0604020202020204" pitchFamily="34" charset="0"/>
          </a:endParaRPr>
        </a:p>
      </dgm:t>
    </dgm:pt>
    <dgm:pt modelId="{4559F8EA-CDA0-43D4-9EBF-261C7C898F6D}">
      <dgm:prSet/>
      <dgm:spPr>
        <a:solidFill>
          <a:srgbClr val="0066B3"/>
        </a:solidFill>
      </dgm:spPr>
      <dgm:t>
        <a:bodyPr/>
        <a:lstStyle/>
        <a:p>
          <a:r>
            <a:rPr lang="en-US" altLang="en-US" b="1">
              <a:latin typeface="Arial" panose="020B0604020202020204" pitchFamily="34" charset="0"/>
              <a:ea typeface="MS PGothic" panose="020B0600070205080204" pitchFamily="34" charset="-128"/>
              <a:cs typeface="Arial" panose="020B0604020202020204" pitchFamily="34" charset="0"/>
            </a:rPr>
            <a:t>CQNN, TCXH, đ</a:t>
          </a:r>
          <a:r>
            <a:rPr lang="vi-VN" altLang="en-US" b="1">
              <a:latin typeface="Arial" panose="020B0604020202020204" pitchFamily="34" charset="0"/>
              <a:ea typeface="MS PGothic" panose="020B0600070205080204" pitchFamily="34" charset="-128"/>
              <a:cs typeface="Arial" panose="020B0604020202020204" pitchFamily="34" charset="0"/>
            </a:rPr>
            <a:t>ơ</a:t>
          </a:r>
          <a:r>
            <a:rPr lang="en-US" altLang="en-US" b="1">
              <a:latin typeface="Arial" panose="020B0604020202020204" pitchFamily="34" charset="0"/>
              <a:ea typeface="MS PGothic" panose="020B0600070205080204" pitchFamily="34" charset="-128"/>
              <a:cs typeface="Arial" panose="020B0604020202020204" pitchFamily="34" charset="0"/>
            </a:rPr>
            <a:t>n vị kinh tế</a:t>
          </a:r>
        </a:p>
      </dgm:t>
    </dgm:pt>
    <dgm:pt modelId="{2BA486B1-B2DC-4F94-9835-60544C43E0A0}" cxnId="{407D18A2-FA91-4A24-8308-9827EEF72A11}" type="parTrans">
      <dgm:prSet/>
      <dgm:spPr/>
      <dgm:t>
        <a:bodyPr/>
        <a:lstStyle/>
        <a:p>
          <a:endParaRPr lang="en-US">
            <a:latin typeface="Arial" panose="020B0604020202020204" pitchFamily="34" charset="0"/>
            <a:cs typeface="Arial" panose="020B0604020202020204" pitchFamily="34" charset="0"/>
          </a:endParaRPr>
        </a:p>
      </dgm:t>
    </dgm:pt>
    <dgm:pt modelId="{055C9A68-C028-4B34-8F89-5098C1F6C4AC}" cxnId="{407D18A2-FA91-4A24-8308-9827EEF72A11}" type="sibTrans">
      <dgm:prSet/>
      <dgm:spPr/>
      <dgm:t>
        <a:bodyPr/>
        <a:lstStyle/>
        <a:p>
          <a:endParaRPr lang="en-US">
            <a:latin typeface="Arial" panose="020B0604020202020204" pitchFamily="34" charset="0"/>
            <a:cs typeface="Arial" panose="020B0604020202020204" pitchFamily="34" charset="0"/>
          </a:endParaRPr>
        </a:p>
      </dgm:t>
    </dgm:pt>
    <dgm:pt modelId="{240A0C43-D19F-473B-BC9A-FD549CD65716}">
      <dgm:prSet/>
      <dgm:spPr/>
      <dgm:t>
        <a:bodyPr/>
        <a:lstStyle/>
        <a:p>
          <a:r>
            <a:rPr lang="en-US" altLang="en-US">
              <a:latin typeface="Arial" panose="020B0604020202020204" pitchFamily="34" charset="0"/>
              <a:ea typeface="MS PGothic" panose="020B0600070205080204" pitchFamily="34" charset="-128"/>
              <a:cs typeface="Arial" panose="020B0604020202020204" pitchFamily="34" charset="0"/>
            </a:rPr>
            <a:t>Phải chịu trách nhiệm về hành vi do c</a:t>
          </a:r>
          <a:r>
            <a:rPr lang="vi-VN" altLang="en-US">
              <a:latin typeface="Arial" panose="020B0604020202020204" pitchFamily="34" charset="0"/>
              <a:ea typeface="MS PGothic" panose="020B0600070205080204" pitchFamily="34" charset="-128"/>
              <a:cs typeface="Arial" panose="020B0604020202020204" pitchFamily="34" charset="0"/>
            </a:rPr>
            <a:t>ơ</a:t>
          </a:r>
          <a:r>
            <a:rPr lang="en-US" altLang="en-US">
              <a:latin typeface="Arial" panose="020B0604020202020204" pitchFamily="34" charset="0"/>
              <a:ea typeface="MS PGothic" panose="020B0600070205080204" pitchFamily="34" charset="-128"/>
              <a:cs typeface="Arial" panose="020B0604020202020204" pitchFamily="34" charset="0"/>
            </a:rPr>
            <a:t> quan, tổ chức gây ra.</a:t>
          </a:r>
        </a:p>
      </dgm:t>
    </dgm:pt>
    <dgm:pt modelId="{6FE73F66-8434-4675-B626-F5EAAC9B7321}" cxnId="{A62E844C-AD27-4363-8D2D-2151C2CC0546}" type="parTrans">
      <dgm:prSet/>
      <dgm:spPr/>
      <dgm:t>
        <a:bodyPr/>
        <a:lstStyle/>
        <a:p>
          <a:endParaRPr lang="en-US">
            <a:latin typeface="Arial" panose="020B0604020202020204" pitchFamily="34" charset="0"/>
            <a:cs typeface="Arial" panose="020B0604020202020204" pitchFamily="34" charset="0"/>
          </a:endParaRPr>
        </a:p>
      </dgm:t>
    </dgm:pt>
    <dgm:pt modelId="{277952E0-3A8C-4403-B63D-C64CE00BA951}" cxnId="{A62E844C-AD27-4363-8D2D-2151C2CC0546}" type="sibTrans">
      <dgm:prSet/>
      <dgm:spPr/>
      <dgm:t>
        <a:bodyPr/>
        <a:lstStyle/>
        <a:p>
          <a:endParaRPr lang="en-US">
            <a:latin typeface="Arial" panose="020B0604020202020204" pitchFamily="34" charset="0"/>
            <a:cs typeface="Arial" panose="020B0604020202020204" pitchFamily="34" charset="0"/>
          </a:endParaRPr>
        </a:p>
      </dgm:t>
    </dgm:pt>
    <dgm:pt modelId="{C070F715-A49B-4EBC-B268-46DA22493160}">
      <dgm:prSet/>
      <dgm:spPr>
        <a:solidFill>
          <a:srgbClr val="ED1C24"/>
        </a:solidFill>
        <a:ln>
          <a:noFill/>
        </a:ln>
      </dgm:spPr>
      <dgm:t>
        <a:bodyPr/>
        <a:lstStyle/>
        <a:p>
          <a:r>
            <a:rPr lang="en-US" altLang="en-US" b="1">
              <a:latin typeface="Arial" panose="020B0604020202020204" pitchFamily="34" charset="0"/>
              <a:ea typeface="MS PGothic" panose="020B0600070205080204" pitchFamily="34" charset="-128"/>
              <a:cs typeface="Arial" panose="020B0604020202020204" pitchFamily="34" charset="0"/>
            </a:rPr>
            <a:t>Quân nhân.</a:t>
          </a:r>
        </a:p>
      </dgm:t>
    </dgm:pt>
    <dgm:pt modelId="{550DD792-3BBF-418E-ACAB-93B3D10D17ED}" cxnId="{485344CA-0379-4953-8BDF-9746DA622867}" type="parTrans">
      <dgm:prSet/>
      <dgm:spPr/>
      <dgm:t>
        <a:bodyPr/>
        <a:lstStyle/>
        <a:p>
          <a:endParaRPr lang="en-US">
            <a:latin typeface="Arial" panose="020B0604020202020204" pitchFamily="34" charset="0"/>
            <a:cs typeface="Arial" panose="020B0604020202020204" pitchFamily="34" charset="0"/>
          </a:endParaRPr>
        </a:p>
      </dgm:t>
    </dgm:pt>
    <dgm:pt modelId="{D11A6239-7E86-4C90-9484-FC366A600110}" cxnId="{485344CA-0379-4953-8BDF-9746DA622867}" type="sibTrans">
      <dgm:prSet/>
      <dgm:spPr/>
      <dgm:t>
        <a:bodyPr/>
        <a:lstStyle/>
        <a:p>
          <a:endParaRPr lang="en-US">
            <a:latin typeface="Arial" panose="020B0604020202020204" pitchFamily="34" charset="0"/>
            <a:cs typeface="Arial" panose="020B0604020202020204" pitchFamily="34" charset="0"/>
          </a:endParaRPr>
        </a:p>
      </dgm:t>
    </dgm:pt>
    <dgm:pt modelId="{E4010EED-0C5D-49A2-858F-4066A877A4E0}">
      <dgm:prSet/>
      <dgm:spPr>
        <a:solidFill>
          <a:srgbClr val="009284"/>
        </a:solidFill>
        <a:ln>
          <a:noFill/>
        </a:ln>
      </dgm:spPr>
      <dgm:t>
        <a:bodyPr/>
        <a:lstStyle/>
        <a:p>
          <a:r>
            <a:rPr lang="en-US" altLang="en-US" b="1">
              <a:latin typeface="Arial" panose="020B0604020202020204" pitchFamily="34" charset="0"/>
              <a:ea typeface="MS PGothic" panose="020B0600070205080204" pitchFamily="34" charset="-128"/>
              <a:cs typeface="Arial" panose="020B0604020202020204" pitchFamily="34" charset="0"/>
            </a:rPr>
            <a:t>Cá nhân, tổ chức nước ngoài VPHC tại Việt Nam.</a:t>
          </a:r>
        </a:p>
      </dgm:t>
    </dgm:pt>
    <dgm:pt modelId="{23B81BB2-0ADA-4F10-8650-D223AAD7E069}" cxnId="{F8D04F68-F73A-4DB6-8A4E-B8833EABEBF6}" type="parTrans">
      <dgm:prSet/>
      <dgm:spPr/>
      <dgm:t>
        <a:bodyPr/>
        <a:lstStyle/>
        <a:p>
          <a:endParaRPr lang="en-US">
            <a:latin typeface="Arial" panose="020B0604020202020204" pitchFamily="34" charset="0"/>
            <a:cs typeface="Arial" panose="020B0604020202020204" pitchFamily="34" charset="0"/>
          </a:endParaRPr>
        </a:p>
      </dgm:t>
    </dgm:pt>
    <dgm:pt modelId="{8FDD4D50-30F5-4715-A79F-738D646F9E1C}" cxnId="{F8D04F68-F73A-4DB6-8A4E-B8833EABEBF6}" type="sibTrans">
      <dgm:prSet/>
      <dgm:spPr/>
      <dgm:t>
        <a:bodyPr/>
        <a:lstStyle/>
        <a:p>
          <a:endParaRPr lang="en-US">
            <a:latin typeface="Arial" panose="020B0604020202020204" pitchFamily="34" charset="0"/>
            <a:cs typeface="Arial" panose="020B0604020202020204" pitchFamily="34" charset="0"/>
          </a:endParaRPr>
        </a:p>
      </dgm:t>
    </dgm:pt>
    <dgm:pt modelId="{5FF2CD6C-5068-4C87-89AC-E872F3FA4819}" type="pres">
      <dgm:prSet presAssocID="{708C2A6C-0BFB-4760-9CA5-7045BDE232B5}" presName="linear" presStyleCnt="0">
        <dgm:presLayoutVars>
          <dgm:animLvl val="lvl"/>
          <dgm:resizeHandles val="exact"/>
        </dgm:presLayoutVars>
      </dgm:prSet>
      <dgm:spPr/>
      <dgm:t>
        <a:bodyPr/>
        <a:lstStyle/>
        <a:p>
          <a:endParaRPr lang="en-US"/>
        </a:p>
      </dgm:t>
    </dgm:pt>
    <dgm:pt modelId="{682E6801-A34A-4A6D-B049-63E9A983EC42}" type="pres">
      <dgm:prSet presAssocID="{5ACF239B-549E-4962-AF69-926FEF6D3287}" presName="parentText" presStyleLbl="node1" presStyleIdx="0" presStyleCnt="4">
        <dgm:presLayoutVars>
          <dgm:chMax val="0"/>
          <dgm:bulletEnabled val="1"/>
        </dgm:presLayoutVars>
      </dgm:prSet>
      <dgm:spPr/>
      <dgm:t>
        <a:bodyPr/>
        <a:lstStyle/>
        <a:p>
          <a:endParaRPr lang="en-US"/>
        </a:p>
      </dgm:t>
    </dgm:pt>
    <dgm:pt modelId="{C69B4604-7CE1-4D6A-ACD4-601480D163A0}" type="pres">
      <dgm:prSet presAssocID="{5ACF239B-549E-4962-AF69-926FEF6D3287}" presName="childText" presStyleLbl="revTx" presStyleIdx="0" presStyleCnt="2">
        <dgm:presLayoutVars>
          <dgm:bulletEnabled val="1"/>
        </dgm:presLayoutVars>
      </dgm:prSet>
      <dgm:spPr/>
      <dgm:t>
        <a:bodyPr/>
        <a:lstStyle/>
        <a:p>
          <a:endParaRPr lang="en-US"/>
        </a:p>
      </dgm:t>
    </dgm:pt>
    <dgm:pt modelId="{48FC061E-3F33-4187-AF76-BC358748D815}" type="pres">
      <dgm:prSet presAssocID="{4559F8EA-CDA0-43D4-9EBF-261C7C898F6D}" presName="parentText" presStyleLbl="node1" presStyleIdx="1" presStyleCnt="4">
        <dgm:presLayoutVars>
          <dgm:chMax val="0"/>
          <dgm:bulletEnabled val="1"/>
        </dgm:presLayoutVars>
      </dgm:prSet>
      <dgm:spPr/>
      <dgm:t>
        <a:bodyPr/>
        <a:lstStyle/>
        <a:p>
          <a:endParaRPr lang="en-US"/>
        </a:p>
      </dgm:t>
    </dgm:pt>
    <dgm:pt modelId="{01D9737D-838A-4DBE-905F-765854434A3D}" type="pres">
      <dgm:prSet presAssocID="{4559F8EA-CDA0-43D4-9EBF-261C7C898F6D}" presName="childText" presStyleLbl="revTx" presStyleIdx="1" presStyleCnt="2">
        <dgm:presLayoutVars>
          <dgm:bulletEnabled val="1"/>
        </dgm:presLayoutVars>
      </dgm:prSet>
      <dgm:spPr/>
      <dgm:t>
        <a:bodyPr/>
        <a:lstStyle/>
        <a:p>
          <a:endParaRPr lang="en-US"/>
        </a:p>
      </dgm:t>
    </dgm:pt>
    <dgm:pt modelId="{D52C5E34-8D7D-4C5F-9379-92A58B9F5C46}" type="pres">
      <dgm:prSet presAssocID="{C070F715-A49B-4EBC-B268-46DA22493160}" presName="parentText" presStyleLbl="node1" presStyleIdx="2" presStyleCnt="4">
        <dgm:presLayoutVars>
          <dgm:chMax val="0"/>
          <dgm:bulletEnabled val="1"/>
        </dgm:presLayoutVars>
      </dgm:prSet>
      <dgm:spPr/>
      <dgm:t>
        <a:bodyPr/>
        <a:lstStyle/>
        <a:p>
          <a:endParaRPr lang="en-US"/>
        </a:p>
      </dgm:t>
    </dgm:pt>
    <dgm:pt modelId="{4A2D3F95-DC4E-4A51-BC8B-82012F716D6E}" type="pres">
      <dgm:prSet presAssocID="{D11A6239-7E86-4C90-9484-FC366A600110}" presName="spacer" presStyleCnt="0"/>
      <dgm:spPr/>
    </dgm:pt>
    <dgm:pt modelId="{93BD3A0A-73A9-429F-9F2A-4140FA1AE7E4}" type="pres">
      <dgm:prSet presAssocID="{E4010EED-0C5D-49A2-858F-4066A877A4E0}" presName="parentText" presStyleLbl="node1" presStyleIdx="3" presStyleCnt="4">
        <dgm:presLayoutVars>
          <dgm:chMax val="0"/>
          <dgm:bulletEnabled val="1"/>
        </dgm:presLayoutVars>
      </dgm:prSet>
      <dgm:spPr/>
      <dgm:t>
        <a:bodyPr/>
        <a:lstStyle/>
        <a:p>
          <a:endParaRPr lang="en-US"/>
        </a:p>
      </dgm:t>
    </dgm:pt>
  </dgm:ptLst>
  <dgm:cxnLst>
    <dgm:cxn modelId="{014EC402-86A6-42D7-AA8F-78DEE256D875}" type="presOf" srcId="{5ACF239B-549E-4962-AF69-926FEF6D3287}" destId="{682E6801-A34A-4A6D-B049-63E9A983EC42}" srcOrd="0" destOrd="0" presId="urn:microsoft.com/office/officeart/2005/8/layout/vList2"/>
    <dgm:cxn modelId="{A62E844C-AD27-4363-8D2D-2151C2CC0546}" srcId="{4559F8EA-CDA0-43D4-9EBF-261C7C898F6D}" destId="{240A0C43-D19F-473B-BC9A-FD549CD65716}" srcOrd="0" destOrd="0" parTransId="{6FE73F66-8434-4675-B626-F5EAAC9B7321}" sibTransId="{277952E0-3A8C-4403-B63D-C64CE00BA951}"/>
    <dgm:cxn modelId="{D7E903C5-06B4-48EF-B9EB-7F7FCB6CEA8C}" srcId="{5ACF239B-549E-4962-AF69-926FEF6D3287}" destId="{1543A618-D126-4861-AA0A-289700510AC4}" srcOrd="1" destOrd="0" parTransId="{B7C15D67-EC59-4CCE-803E-B223D53C8A46}" sibTransId="{487B9824-43EA-4B16-A732-C19C1F21E587}"/>
    <dgm:cxn modelId="{D388B939-EC50-4D06-987A-D7E52753CCBF}" type="presOf" srcId="{1543A618-D126-4861-AA0A-289700510AC4}" destId="{C69B4604-7CE1-4D6A-ACD4-601480D163A0}" srcOrd="0" destOrd="1" presId="urn:microsoft.com/office/officeart/2005/8/layout/vList2"/>
    <dgm:cxn modelId="{4BA23CA7-69EB-4FED-BA58-91FB216D269E}" srcId="{5ACF239B-549E-4962-AF69-926FEF6D3287}" destId="{453C8AC6-AFD2-4E59-A791-8B5FFD09E0E8}" srcOrd="0" destOrd="0" parTransId="{210DB60B-4E77-4281-9B97-C9657FAC1189}" sibTransId="{F85E5D73-A05F-4C5D-99DB-AFFAD08FED7A}"/>
    <dgm:cxn modelId="{407D18A2-FA91-4A24-8308-9827EEF72A11}" srcId="{708C2A6C-0BFB-4760-9CA5-7045BDE232B5}" destId="{4559F8EA-CDA0-43D4-9EBF-261C7C898F6D}" srcOrd="1" destOrd="0" parTransId="{2BA486B1-B2DC-4F94-9835-60544C43E0A0}" sibTransId="{055C9A68-C028-4B34-8F89-5098C1F6C4AC}"/>
    <dgm:cxn modelId="{19BF7A2A-073E-4347-AD15-79EAD8B64BCB}" type="presOf" srcId="{E4010EED-0C5D-49A2-858F-4066A877A4E0}" destId="{93BD3A0A-73A9-429F-9F2A-4140FA1AE7E4}" srcOrd="0" destOrd="0" presId="urn:microsoft.com/office/officeart/2005/8/layout/vList2"/>
    <dgm:cxn modelId="{122A9B05-B535-4C7E-9B72-14B27A885B87}" type="presOf" srcId="{C070F715-A49B-4EBC-B268-46DA22493160}" destId="{D52C5E34-8D7D-4C5F-9379-92A58B9F5C46}" srcOrd="0" destOrd="0" presId="urn:microsoft.com/office/officeart/2005/8/layout/vList2"/>
    <dgm:cxn modelId="{8C1F2C52-830A-4183-85A0-7F55470E71E8}" srcId="{708C2A6C-0BFB-4760-9CA5-7045BDE232B5}" destId="{5ACF239B-549E-4962-AF69-926FEF6D3287}" srcOrd="0" destOrd="0" parTransId="{97F702DA-AF82-42EE-914F-8C203AEB2119}" sibTransId="{C178AD56-3695-401E-BCD4-70465D477691}"/>
    <dgm:cxn modelId="{52E09706-A51D-4244-B428-CE3785891792}" type="presOf" srcId="{708C2A6C-0BFB-4760-9CA5-7045BDE232B5}" destId="{5FF2CD6C-5068-4C87-89AC-E872F3FA4819}" srcOrd="0" destOrd="0" presId="urn:microsoft.com/office/officeart/2005/8/layout/vList2"/>
    <dgm:cxn modelId="{0B85D48E-A36E-495C-B001-0052C129346A}" type="presOf" srcId="{4559F8EA-CDA0-43D4-9EBF-261C7C898F6D}" destId="{48FC061E-3F33-4187-AF76-BC358748D815}" srcOrd="0" destOrd="0" presId="urn:microsoft.com/office/officeart/2005/8/layout/vList2"/>
    <dgm:cxn modelId="{4FA58FF8-EFEA-47D9-9FFE-071669FEE1DD}" type="presOf" srcId="{240A0C43-D19F-473B-BC9A-FD549CD65716}" destId="{01D9737D-838A-4DBE-905F-765854434A3D}" srcOrd="0" destOrd="0" presId="urn:microsoft.com/office/officeart/2005/8/layout/vList2"/>
    <dgm:cxn modelId="{2BC1A062-835A-45EA-A2F9-5FEA3B00731C}" type="presOf" srcId="{453C8AC6-AFD2-4E59-A791-8B5FFD09E0E8}" destId="{C69B4604-7CE1-4D6A-ACD4-601480D163A0}" srcOrd="0" destOrd="0" presId="urn:microsoft.com/office/officeart/2005/8/layout/vList2"/>
    <dgm:cxn modelId="{485344CA-0379-4953-8BDF-9746DA622867}" srcId="{708C2A6C-0BFB-4760-9CA5-7045BDE232B5}" destId="{C070F715-A49B-4EBC-B268-46DA22493160}" srcOrd="2" destOrd="0" parTransId="{550DD792-3BBF-418E-ACAB-93B3D10D17ED}" sibTransId="{D11A6239-7E86-4C90-9484-FC366A600110}"/>
    <dgm:cxn modelId="{F8D04F68-F73A-4DB6-8A4E-B8833EABEBF6}" srcId="{708C2A6C-0BFB-4760-9CA5-7045BDE232B5}" destId="{E4010EED-0C5D-49A2-858F-4066A877A4E0}" srcOrd="3" destOrd="0" parTransId="{23B81BB2-0ADA-4F10-8650-D223AAD7E069}" sibTransId="{8FDD4D50-30F5-4715-A79F-738D646F9E1C}"/>
    <dgm:cxn modelId="{E9132819-39F8-4FFB-B4B3-428ABD67BFC6}" type="presParOf" srcId="{5FF2CD6C-5068-4C87-89AC-E872F3FA4819}" destId="{682E6801-A34A-4A6D-B049-63E9A983EC42}" srcOrd="0" destOrd="0" presId="urn:microsoft.com/office/officeart/2005/8/layout/vList2"/>
    <dgm:cxn modelId="{1B37884C-8A13-42B7-85FE-537CEE03EC0D}" type="presParOf" srcId="{5FF2CD6C-5068-4C87-89AC-E872F3FA4819}" destId="{C69B4604-7CE1-4D6A-ACD4-601480D163A0}" srcOrd="1" destOrd="0" presId="urn:microsoft.com/office/officeart/2005/8/layout/vList2"/>
    <dgm:cxn modelId="{BB98880F-1189-405B-9D80-C81DC740930A}" type="presParOf" srcId="{5FF2CD6C-5068-4C87-89AC-E872F3FA4819}" destId="{48FC061E-3F33-4187-AF76-BC358748D815}" srcOrd="2" destOrd="0" presId="urn:microsoft.com/office/officeart/2005/8/layout/vList2"/>
    <dgm:cxn modelId="{CF205E42-6D49-45EF-968A-F71409CFE792}" type="presParOf" srcId="{5FF2CD6C-5068-4C87-89AC-E872F3FA4819}" destId="{01D9737D-838A-4DBE-905F-765854434A3D}" srcOrd="3" destOrd="0" presId="urn:microsoft.com/office/officeart/2005/8/layout/vList2"/>
    <dgm:cxn modelId="{A9CB8BD2-225B-4BE5-B1AB-79A37C8D61F6}" type="presParOf" srcId="{5FF2CD6C-5068-4C87-89AC-E872F3FA4819}" destId="{D52C5E34-8D7D-4C5F-9379-92A58B9F5C46}" srcOrd="4" destOrd="0" presId="urn:microsoft.com/office/officeart/2005/8/layout/vList2"/>
    <dgm:cxn modelId="{C55FCDB4-6D45-400D-B351-7EB7E4096D8E}" type="presParOf" srcId="{5FF2CD6C-5068-4C87-89AC-E872F3FA4819}" destId="{4A2D3F95-DC4E-4A51-BC8B-82012F716D6E}" srcOrd="5" destOrd="0" presId="urn:microsoft.com/office/officeart/2005/8/layout/vList2"/>
    <dgm:cxn modelId="{D6EF4C37-6839-4046-BBBC-9F1958FD3098}" type="presParOf" srcId="{5FF2CD6C-5068-4C87-89AC-E872F3FA4819}" destId="{93BD3A0A-73A9-429F-9F2A-4140FA1AE7E4}" srcOrd="6"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70DFC63E-4444-43EC-A646-9C67DAF27BD0}"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2E331E16-89EA-48D6-9AF3-4C0A3EB4F046}">
      <dgm:prSet phldrT="[Text]" custT="1"/>
      <dgm:spPr>
        <a:solidFill>
          <a:srgbClr val="FFB014"/>
        </a:solidFill>
        <a:ln>
          <a:noFill/>
        </a:ln>
      </dgm:spPr>
      <dgm:t>
        <a:bodyPr/>
        <a:lstStyle/>
        <a:p>
          <a:r>
            <a:rPr lang="en-US" sz="2800" b="1">
              <a:latin typeface="Arial" panose="020B0604020202020204" pitchFamily="34" charset="0"/>
              <a:cs typeface="Arial" panose="020B0604020202020204" pitchFamily="34" charset="0"/>
            </a:rPr>
            <a:t>Xử phạt VPHC</a:t>
          </a:r>
        </a:p>
      </dgm:t>
    </dgm:pt>
    <dgm:pt modelId="{7741383F-368F-4D59-9909-4021C25A73D0}" cxnId="{67EF2597-2572-48B1-8209-8500BA57ECF8}" type="parTrans">
      <dgm:prSet/>
      <dgm:spPr/>
      <dgm:t>
        <a:bodyPr/>
        <a:lstStyle/>
        <a:p>
          <a:endParaRPr lang="en-US" sz="2800">
            <a:latin typeface="Arial" panose="020B0604020202020204" pitchFamily="34" charset="0"/>
            <a:cs typeface="Arial" panose="020B0604020202020204" pitchFamily="34" charset="0"/>
          </a:endParaRPr>
        </a:p>
      </dgm:t>
    </dgm:pt>
    <dgm:pt modelId="{0BA524AC-AD70-4EEF-8C05-4C37AD322204}" cxnId="{67EF2597-2572-48B1-8209-8500BA57ECF8}" type="sibTrans">
      <dgm:prSet/>
      <dgm:spPr/>
      <dgm:t>
        <a:bodyPr/>
        <a:lstStyle/>
        <a:p>
          <a:endParaRPr lang="en-US" sz="2800">
            <a:latin typeface="Arial" panose="020B0604020202020204" pitchFamily="34" charset="0"/>
            <a:cs typeface="Arial" panose="020B0604020202020204" pitchFamily="34" charset="0"/>
          </a:endParaRPr>
        </a:p>
      </dgm:t>
    </dgm:pt>
    <dgm:pt modelId="{8A6BF5FC-E8D1-4B17-AF5F-7E0B062CF4DB}">
      <dgm:prSet custT="1"/>
      <dgm:spPr>
        <a:solidFill>
          <a:srgbClr val="009284"/>
        </a:solidFill>
        <a:ln>
          <a:noFill/>
        </a:ln>
      </dgm:spPr>
      <dgm:t>
        <a:bodyPr/>
        <a:lstStyle/>
        <a:p>
          <a:r>
            <a:rPr lang="en-US" sz="2800" b="1">
              <a:latin typeface="Arial" panose="020B0604020202020204" pitchFamily="34" charset="0"/>
              <a:ea typeface="Tahoma" panose="020B0604030504040204" pitchFamily="34" charset="0"/>
              <a:cs typeface="Arial" panose="020B0604020202020204" pitchFamily="34" charset="0"/>
            </a:rPr>
            <a:t>Các biện pháp khắc phục hậu quả: 10</a:t>
          </a:r>
        </a:p>
      </dgm:t>
    </dgm:pt>
    <dgm:pt modelId="{43FB268F-1ACF-46F1-8C6D-1185E452E2B8}" cxnId="{F7B9F25D-07DF-4D66-ABCA-9B8D36572E78}" type="parTrans">
      <dgm:prSet/>
      <dgm:spPr/>
      <dgm:t>
        <a:bodyPr/>
        <a:lstStyle/>
        <a:p>
          <a:endParaRPr lang="en-US" sz="2800">
            <a:latin typeface="Arial" panose="020B0604020202020204" pitchFamily="34" charset="0"/>
            <a:cs typeface="Arial" panose="020B0604020202020204" pitchFamily="34" charset="0"/>
          </a:endParaRPr>
        </a:p>
      </dgm:t>
    </dgm:pt>
    <dgm:pt modelId="{AD9C1223-D493-4C49-BB21-4697790F0AF1}" cxnId="{F7B9F25D-07DF-4D66-ABCA-9B8D36572E78}" type="sibTrans">
      <dgm:prSet/>
      <dgm:spPr/>
      <dgm:t>
        <a:bodyPr/>
        <a:lstStyle/>
        <a:p>
          <a:endParaRPr lang="en-US" sz="2800">
            <a:latin typeface="Arial" panose="020B0604020202020204" pitchFamily="34" charset="0"/>
            <a:cs typeface="Arial" panose="020B0604020202020204" pitchFamily="34" charset="0"/>
          </a:endParaRPr>
        </a:p>
      </dgm:t>
    </dgm:pt>
    <dgm:pt modelId="{E0DA7856-3873-4823-9CA2-9891EA203F3F}">
      <dgm:prSet custT="1"/>
      <dgm:spPr>
        <a:solidFill>
          <a:srgbClr val="ED1C24"/>
        </a:solidFill>
        <a:ln>
          <a:noFill/>
        </a:ln>
      </dgm:spPr>
      <dgm:t>
        <a:bodyPr/>
        <a:lstStyle/>
        <a:p>
          <a:r>
            <a:rPr lang="en-US" sz="2800" b="1">
              <a:latin typeface="Arial" panose="020B0604020202020204" pitchFamily="34" charset="0"/>
              <a:cs typeface="Arial" panose="020B0604020202020204" pitchFamily="34" charset="0"/>
            </a:rPr>
            <a:t>Biện pháp thay thế xử lý VPHC</a:t>
          </a:r>
          <a:endParaRPr lang="en-US" sz="2800" b="1">
            <a:solidFill>
              <a:schemeClr val="tx1"/>
            </a:solidFill>
            <a:latin typeface="Arial" panose="020B0604020202020204" pitchFamily="34" charset="0"/>
            <a:cs typeface="Arial" panose="020B0604020202020204" pitchFamily="34" charset="0"/>
          </a:endParaRPr>
        </a:p>
      </dgm:t>
    </dgm:pt>
    <dgm:pt modelId="{8ECBBDC0-F127-4FBD-912B-11270EAC845F}" cxnId="{E43ADAB7-8C8E-4A17-A53B-EDF95F313C7E}" type="parTrans">
      <dgm:prSet/>
      <dgm:spPr/>
      <dgm:t>
        <a:bodyPr/>
        <a:lstStyle/>
        <a:p>
          <a:endParaRPr lang="en-US" sz="2800">
            <a:latin typeface="Arial" panose="020B0604020202020204" pitchFamily="34" charset="0"/>
            <a:cs typeface="Arial" panose="020B0604020202020204" pitchFamily="34" charset="0"/>
          </a:endParaRPr>
        </a:p>
      </dgm:t>
    </dgm:pt>
    <dgm:pt modelId="{3E0F301A-2A6E-4EF3-A002-7BF7479749E0}" cxnId="{E43ADAB7-8C8E-4A17-A53B-EDF95F313C7E}" type="sibTrans">
      <dgm:prSet/>
      <dgm:spPr/>
      <dgm:t>
        <a:bodyPr/>
        <a:lstStyle/>
        <a:p>
          <a:endParaRPr lang="en-US" sz="2800">
            <a:latin typeface="Arial" panose="020B0604020202020204" pitchFamily="34" charset="0"/>
            <a:cs typeface="Arial" panose="020B0604020202020204" pitchFamily="34" charset="0"/>
          </a:endParaRPr>
        </a:p>
      </dgm:t>
    </dgm:pt>
    <dgm:pt modelId="{2F312491-E0B1-4165-8FD3-323FC0DFB63D}">
      <dgm:prSet custT="1"/>
      <dgm:spPr>
        <a:solidFill>
          <a:srgbClr val="0066B3"/>
        </a:solidFill>
        <a:ln>
          <a:noFill/>
        </a:ln>
      </dgm:spPr>
      <dgm:t>
        <a:bodyPr/>
        <a:lstStyle/>
        <a:p>
          <a:r>
            <a:rPr lang="en-US" sz="2800" b="1" i="0">
              <a:solidFill>
                <a:schemeClr val="bg1"/>
              </a:solidFill>
              <a:latin typeface="Arial" panose="020B0604020202020204" pitchFamily="34" charset="0"/>
              <a:cs typeface="Arial" panose="020B0604020202020204" pitchFamily="34" charset="0"/>
            </a:rPr>
            <a:t>Biện pháp xử lý hành chính</a:t>
          </a:r>
        </a:p>
      </dgm:t>
    </dgm:pt>
    <dgm:pt modelId="{135DADB8-0564-415C-92B3-C7DB8A3EF36F}" cxnId="{7271EA27-6098-4A32-9327-70FAE5E963FD}" type="parTrans">
      <dgm:prSet/>
      <dgm:spPr/>
      <dgm:t>
        <a:bodyPr/>
        <a:lstStyle/>
        <a:p>
          <a:endParaRPr lang="en-US" sz="2800">
            <a:latin typeface="Arial" panose="020B0604020202020204" pitchFamily="34" charset="0"/>
            <a:cs typeface="Arial" panose="020B0604020202020204" pitchFamily="34" charset="0"/>
          </a:endParaRPr>
        </a:p>
      </dgm:t>
    </dgm:pt>
    <dgm:pt modelId="{E75B87E1-EF11-4C5D-987E-324F59D23A69}" cxnId="{7271EA27-6098-4A32-9327-70FAE5E963FD}" type="sibTrans">
      <dgm:prSet/>
      <dgm:spPr/>
      <dgm:t>
        <a:bodyPr/>
        <a:lstStyle/>
        <a:p>
          <a:endParaRPr lang="en-US" sz="2800">
            <a:latin typeface="Arial" panose="020B0604020202020204" pitchFamily="34" charset="0"/>
            <a:cs typeface="Arial" panose="020B0604020202020204" pitchFamily="34" charset="0"/>
          </a:endParaRPr>
        </a:p>
      </dgm:t>
    </dgm:pt>
    <dgm:pt modelId="{FB4792BD-7495-424A-8534-7D0FC7DF3337}" type="pres">
      <dgm:prSet presAssocID="{70DFC63E-4444-43EC-A646-9C67DAF27BD0}" presName="linear" presStyleCnt="0">
        <dgm:presLayoutVars>
          <dgm:animLvl val="lvl"/>
          <dgm:resizeHandles val="exact"/>
        </dgm:presLayoutVars>
      </dgm:prSet>
      <dgm:spPr/>
      <dgm:t>
        <a:bodyPr/>
        <a:lstStyle/>
        <a:p>
          <a:endParaRPr lang="en-US"/>
        </a:p>
      </dgm:t>
    </dgm:pt>
    <dgm:pt modelId="{F132A66E-F5A4-4BA7-A034-BE546466E9C9}" type="pres">
      <dgm:prSet presAssocID="{2E331E16-89EA-48D6-9AF3-4C0A3EB4F046}" presName="parentText" presStyleLbl="node1" presStyleIdx="0" presStyleCnt="4">
        <dgm:presLayoutVars>
          <dgm:chMax val="0"/>
          <dgm:bulletEnabled val="1"/>
        </dgm:presLayoutVars>
      </dgm:prSet>
      <dgm:spPr/>
      <dgm:t>
        <a:bodyPr/>
        <a:lstStyle/>
        <a:p>
          <a:endParaRPr lang="en-US"/>
        </a:p>
      </dgm:t>
    </dgm:pt>
    <dgm:pt modelId="{5ACF0136-E1AB-4440-AD8E-A323C2B9578A}" type="pres">
      <dgm:prSet presAssocID="{0BA524AC-AD70-4EEF-8C05-4C37AD322204}" presName="spacer" presStyleCnt="0"/>
      <dgm:spPr/>
    </dgm:pt>
    <dgm:pt modelId="{C9E3FA83-3E83-444B-A3DA-052F4A7EB32F}" type="pres">
      <dgm:prSet presAssocID="{8A6BF5FC-E8D1-4B17-AF5F-7E0B062CF4DB}" presName="parentText" presStyleLbl="node1" presStyleIdx="1" presStyleCnt="4">
        <dgm:presLayoutVars>
          <dgm:chMax val="0"/>
          <dgm:bulletEnabled val="1"/>
        </dgm:presLayoutVars>
      </dgm:prSet>
      <dgm:spPr/>
      <dgm:t>
        <a:bodyPr/>
        <a:lstStyle/>
        <a:p>
          <a:endParaRPr lang="en-US"/>
        </a:p>
      </dgm:t>
    </dgm:pt>
    <dgm:pt modelId="{3832E75A-2691-4860-AD43-ABFD578AB482}" type="pres">
      <dgm:prSet presAssocID="{AD9C1223-D493-4C49-BB21-4697790F0AF1}" presName="spacer" presStyleCnt="0"/>
      <dgm:spPr/>
    </dgm:pt>
    <dgm:pt modelId="{72669DE8-0721-486C-A9FE-C433810D6592}" type="pres">
      <dgm:prSet presAssocID="{E0DA7856-3873-4823-9CA2-9891EA203F3F}" presName="parentText" presStyleLbl="node1" presStyleIdx="2" presStyleCnt="4">
        <dgm:presLayoutVars>
          <dgm:chMax val="0"/>
          <dgm:bulletEnabled val="1"/>
        </dgm:presLayoutVars>
      </dgm:prSet>
      <dgm:spPr/>
      <dgm:t>
        <a:bodyPr/>
        <a:lstStyle/>
        <a:p>
          <a:endParaRPr lang="en-US"/>
        </a:p>
      </dgm:t>
    </dgm:pt>
    <dgm:pt modelId="{B9677093-520B-4577-92B1-145187B5E300}" type="pres">
      <dgm:prSet presAssocID="{3E0F301A-2A6E-4EF3-A002-7BF7479749E0}" presName="spacer" presStyleCnt="0"/>
      <dgm:spPr/>
    </dgm:pt>
    <dgm:pt modelId="{73727ABF-6E30-49DE-9B1F-46121E751C54}" type="pres">
      <dgm:prSet presAssocID="{2F312491-E0B1-4165-8FD3-323FC0DFB63D}" presName="parentText" presStyleLbl="node1" presStyleIdx="3" presStyleCnt="4">
        <dgm:presLayoutVars>
          <dgm:chMax val="0"/>
          <dgm:bulletEnabled val="1"/>
        </dgm:presLayoutVars>
      </dgm:prSet>
      <dgm:spPr/>
      <dgm:t>
        <a:bodyPr/>
        <a:lstStyle/>
        <a:p>
          <a:endParaRPr lang="en-US"/>
        </a:p>
      </dgm:t>
    </dgm:pt>
  </dgm:ptLst>
  <dgm:cxnLst>
    <dgm:cxn modelId="{7271EA27-6098-4A32-9327-70FAE5E963FD}" srcId="{70DFC63E-4444-43EC-A646-9C67DAF27BD0}" destId="{2F312491-E0B1-4165-8FD3-323FC0DFB63D}" srcOrd="3" destOrd="0" parTransId="{135DADB8-0564-415C-92B3-C7DB8A3EF36F}" sibTransId="{E75B87E1-EF11-4C5D-987E-324F59D23A69}"/>
    <dgm:cxn modelId="{7424C435-7B0A-48F5-9679-519A69A32E8B}" type="presOf" srcId="{2F312491-E0B1-4165-8FD3-323FC0DFB63D}" destId="{73727ABF-6E30-49DE-9B1F-46121E751C54}" srcOrd="0" destOrd="0" presId="urn:microsoft.com/office/officeart/2005/8/layout/vList2"/>
    <dgm:cxn modelId="{F7B9F25D-07DF-4D66-ABCA-9B8D36572E78}" srcId="{70DFC63E-4444-43EC-A646-9C67DAF27BD0}" destId="{8A6BF5FC-E8D1-4B17-AF5F-7E0B062CF4DB}" srcOrd="1" destOrd="0" parTransId="{43FB268F-1ACF-46F1-8C6D-1185E452E2B8}" sibTransId="{AD9C1223-D493-4C49-BB21-4697790F0AF1}"/>
    <dgm:cxn modelId="{B3D1949C-0518-416F-9BD3-CBFA0F2A35FF}" type="presOf" srcId="{8A6BF5FC-E8D1-4B17-AF5F-7E0B062CF4DB}" destId="{C9E3FA83-3E83-444B-A3DA-052F4A7EB32F}" srcOrd="0" destOrd="0" presId="urn:microsoft.com/office/officeart/2005/8/layout/vList2"/>
    <dgm:cxn modelId="{FF74F984-7937-40E7-9D76-4361A75747DF}" type="presOf" srcId="{2E331E16-89EA-48D6-9AF3-4C0A3EB4F046}" destId="{F132A66E-F5A4-4BA7-A034-BE546466E9C9}" srcOrd="0" destOrd="0" presId="urn:microsoft.com/office/officeart/2005/8/layout/vList2"/>
    <dgm:cxn modelId="{8F09BBDC-5F3D-4845-B27E-66AEAB90C06C}" type="presOf" srcId="{70DFC63E-4444-43EC-A646-9C67DAF27BD0}" destId="{FB4792BD-7495-424A-8534-7D0FC7DF3337}" srcOrd="0" destOrd="0" presId="urn:microsoft.com/office/officeart/2005/8/layout/vList2"/>
    <dgm:cxn modelId="{67EF2597-2572-48B1-8209-8500BA57ECF8}" srcId="{70DFC63E-4444-43EC-A646-9C67DAF27BD0}" destId="{2E331E16-89EA-48D6-9AF3-4C0A3EB4F046}" srcOrd="0" destOrd="0" parTransId="{7741383F-368F-4D59-9909-4021C25A73D0}" sibTransId="{0BA524AC-AD70-4EEF-8C05-4C37AD322204}"/>
    <dgm:cxn modelId="{AFD2FAF2-B3CF-481E-969A-C27BBCA45E82}" type="presOf" srcId="{E0DA7856-3873-4823-9CA2-9891EA203F3F}" destId="{72669DE8-0721-486C-A9FE-C433810D6592}" srcOrd="0" destOrd="0" presId="urn:microsoft.com/office/officeart/2005/8/layout/vList2"/>
    <dgm:cxn modelId="{E43ADAB7-8C8E-4A17-A53B-EDF95F313C7E}" srcId="{70DFC63E-4444-43EC-A646-9C67DAF27BD0}" destId="{E0DA7856-3873-4823-9CA2-9891EA203F3F}" srcOrd="2" destOrd="0" parTransId="{8ECBBDC0-F127-4FBD-912B-11270EAC845F}" sibTransId="{3E0F301A-2A6E-4EF3-A002-7BF7479749E0}"/>
    <dgm:cxn modelId="{A1FEC9C2-8A5A-43D5-BE01-B0D4ADE73F51}" type="presParOf" srcId="{FB4792BD-7495-424A-8534-7D0FC7DF3337}" destId="{F132A66E-F5A4-4BA7-A034-BE546466E9C9}" srcOrd="0" destOrd="0" presId="urn:microsoft.com/office/officeart/2005/8/layout/vList2"/>
    <dgm:cxn modelId="{6C092042-DD44-43FF-B5DC-A24689C3F974}" type="presParOf" srcId="{FB4792BD-7495-424A-8534-7D0FC7DF3337}" destId="{5ACF0136-E1AB-4440-AD8E-A323C2B9578A}" srcOrd="1" destOrd="0" presId="urn:microsoft.com/office/officeart/2005/8/layout/vList2"/>
    <dgm:cxn modelId="{80F3A62B-04D4-44A9-8DC9-A84B71DE0482}" type="presParOf" srcId="{FB4792BD-7495-424A-8534-7D0FC7DF3337}" destId="{C9E3FA83-3E83-444B-A3DA-052F4A7EB32F}" srcOrd="2" destOrd="0" presId="urn:microsoft.com/office/officeart/2005/8/layout/vList2"/>
    <dgm:cxn modelId="{B7E6AAF7-7B90-48C3-BC3D-981305C185E0}" type="presParOf" srcId="{FB4792BD-7495-424A-8534-7D0FC7DF3337}" destId="{3832E75A-2691-4860-AD43-ABFD578AB482}" srcOrd="3" destOrd="0" presId="urn:microsoft.com/office/officeart/2005/8/layout/vList2"/>
    <dgm:cxn modelId="{3131E1BC-ECB1-48FC-9E22-A40B28BB65CC}" type="presParOf" srcId="{FB4792BD-7495-424A-8534-7D0FC7DF3337}" destId="{72669DE8-0721-486C-A9FE-C433810D6592}" srcOrd="4" destOrd="0" presId="urn:microsoft.com/office/officeart/2005/8/layout/vList2"/>
    <dgm:cxn modelId="{23C32538-0670-47C7-9E5B-F7829AF93EAB}" type="presParOf" srcId="{FB4792BD-7495-424A-8534-7D0FC7DF3337}" destId="{B9677093-520B-4577-92B1-145187B5E300}" srcOrd="5" destOrd="0" presId="urn:microsoft.com/office/officeart/2005/8/layout/vList2"/>
    <dgm:cxn modelId="{1DB55543-7D3E-4463-91C3-805343334A42}" type="presParOf" srcId="{FB4792BD-7495-424A-8534-7D0FC7DF3337}" destId="{73727ABF-6E30-49DE-9B1F-46121E751C54}" srcOrd="6" destOrd="0" presId="urn:microsoft.com/office/officeart/2005/8/layout/vList2"/>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229600" cy="4886960"/>
        <a:chOff x="0" y="0"/>
        <a:chExt cx="8229600" cy="4886960"/>
      </a:xfrm>
    </dsp:grpSpPr>
    <dsp:sp modelId="{95CE2A9B-3B38-4720-AAB8-3AB7BE342CF2}">
      <dsp:nvSpPr>
        <dsp:cNvPr id="5" name="Freeform 4"/>
        <dsp:cNvSpPr/>
      </dsp:nvSpPr>
      <dsp:spPr bwMode="white">
        <a:xfrm>
          <a:off x="3858761" y="1040522"/>
          <a:ext cx="652736" cy="536288"/>
        </a:xfrm>
        <a:custGeom>
          <a:avLst/>
          <a:gdLst/>
          <a:ahLst/>
          <a:cxnLst/>
          <a:pathLst>
            <a:path w="1028" h="845">
              <a:moveTo>
                <a:pt x="1028" y="0"/>
              </a:moveTo>
              <a:lnTo>
                <a:pt x="1028" y="587"/>
              </a:lnTo>
              <a:lnTo>
                <a:pt x="0" y="587"/>
              </a:lnTo>
              <a:lnTo>
                <a:pt x="0" y="845"/>
              </a:lnTo>
            </a:path>
          </a:pathLst>
        </a:custGeom>
        <a:ln>
          <a:solidFill>
            <a:srgbClr val="FFB014"/>
          </a:solidFill>
        </a:ln>
      </dsp:spPr>
      <dsp:style>
        <a:lnRef idx="2">
          <a:schemeClr val="accent1">
            <a:shade val="60000"/>
          </a:schemeClr>
        </a:lnRef>
        <a:fillRef idx="0">
          <a:schemeClr val="accent1"/>
        </a:fillRef>
        <a:effectRef idx="0">
          <a:scrgbClr r="0" g="0" b="0"/>
        </a:effectRef>
        <a:fontRef idx="minor"/>
      </dsp:style>
      <dsp:txXfrm>
        <a:off x="3858761" y="1040522"/>
        <a:ext cx="652736" cy="536288"/>
      </dsp:txXfrm>
    </dsp:sp>
    <dsp:sp modelId="{2E43AAAD-35AB-46E3-8BC8-2CBEE7A3F59C}">
      <dsp:nvSpPr>
        <dsp:cNvPr id="8" name="Freeform 7"/>
        <dsp:cNvSpPr/>
      </dsp:nvSpPr>
      <dsp:spPr bwMode="white">
        <a:xfrm>
          <a:off x="4511497" y="1040522"/>
          <a:ext cx="535331" cy="2014480"/>
        </a:xfrm>
        <a:custGeom>
          <a:avLst/>
          <a:gdLst/>
          <a:ahLst/>
          <a:cxnLst/>
          <a:pathLst>
            <a:path w="843" h="3172">
              <a:moveTo>
                <a:pt x="0" y="0"/>
              </a:moveTo>
              <a:lnTo>
                <a:pt x="0" y="2915"/>
              </a:lnTo>
              <a:lnTo>
                <a:pt x="843" y="2915"/>
              </a:lnTo>
              <a:lnTo>
                <a:pt x="843" y="3172"/>
              </a:lnTo>
            </a:path>
          </a:pathLst>
        </a:custGeom>
        <a:ln>
          <a:solidFill>
            <a:srgbClr val="FFB014"/>
          </a:solidFill>
        </a:ln>
      </dsp:spPr>
      <dsp:style>
        <a:lnRef idx="2">
          <a:schemeClr val="accent1">
            <a:shade val="60000"/>
          </a:schemeClr>
        </a:lnRef>
        <a:fillRef idx="0">
          <a:schemeClr val="accent1"/>
        </a:fillRef>
        <a:effectRef idx="0">
          <a:scrgbClr r="0" g="0" b="0"/>
        </a:effectRef>
        <a:fontRef idx="minor"/>
      </dsp:style>
      <dsp:txXfrm>
        <a:off x="4511497" y="1040522"/>
        <a:ext cx="535331" cy="2014480"/>
      </dsp:txXfrm>
    </dsp:sp>
    <dsp:sp modelId="{F02DEE28-4EBA-4987-B296-9177F2EF88CC}">
      <dsp:nvSpPr>
        <dsp:cNvPr id="3" name="Rounded Rectangle 2"/>
        <dsp:cNvSpPr/>
      </dsp:nvSpPr>
      <dsp:spPr bwMode="white">
        <a:xfrm>
          <a:off x="2984700" y="233039"/>
          <a:ext cx="3053595" cy="807483"/>
        </a:xfrm>
        <a:prstGeom prst="roundRect">
          <a:avLst>
            <a:gd name="adj" fmla="val 10000"/>
          </a:avLst>
        </a:prstGeom>
        <a:solidFill>
          <a:srgbClr val="FFB014"/>
        </a:solidFill>
      </dsp:spPr>
      <dsp:style>
        <a:lnRef idx="2">
          <a:schemeClr val="lt1"/>
        </a:lnRef>
        <a:fillRef idx="1">
          <a:schemeClr val="accent1"/>
        </a:fillRef>
        <a:effectRef idx="0">
          <a:scrgbClr r="0" g="0" b="0"/>
        </a:effectRef>
        <a:fontRef idx="minor">
          <a:schemeClr val="lt1"/>
        </a:fontRef>
      </dsp:style>
      <dsp:txXfrm>
        <a:off x="2984700" y="233039"/>
        <a:ext cx="3053595" cy="807483"/>
      </dsp:txXfrm>
    </dsp:sp>
    <dsp:sp modelId="{415850E1-DC1E-485A-B8DD-127C7F3D38EA}">
      <dsp:nvSpPr>
        <dsp:cNvPr id="4" name="Rounded Rectangle 3"/>
        <dsp:cNvSpPr/>
      </dsp:nvSpPr>
      <dsp:spPr bwMode="white">
        <a:xfrm>
          <a:off x="3200676" y="438217"/>
          <a:ext cx="3053595" cy="807483"/>
        </a:xfrm>
        <a:prstGeom prst="roundRect">
          <a:avLst>
            <a:gd name="adj" fmla="val 10000"/>
          </a:avLst>
        </a:prstGeom>
        <a:ln>
          <a:solidFill>
            <a:srgbClr val="FFB014"/>
          </a:solidFill>
        </a:ln>
      </dsp:spPr>
      <dsp:style>
        <a:lnRef idx="2">
          <a:schemeClr val="accent1"/>
        </a:lnRef>
        <a:fillRef idx="1">
          <a:schemeClr val="lt1">
            <a:alpha val="90000"/>
          </a:schemeClr>
        </a:fillRef>
        <a:effectRef idx="0">
          <a:scrgbClr r="0" g="0" b="0"/>
        </a:effectRef>
        <a:fontRef idx="minor"/>
      </dsp:style>
      <dsp:txBody>
        <a:bodyPr vert="horz" wrap="square"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b="1" dirty="0">
              <a:solidFill>
                <a:schemeClr val="dk1"/>
              </a:solidFill>
              <a:latin typeface="Arial" panose="020B0604020202020204" pitchFamily="34" charset="0"/>
              <a:cs typeface="Arial" panose="020B0604020202020204" pitchFamily="34" charset="0"/>
            </a:rPr>
            <a:t>CHÍNH PHỦ</a:t>
          </a:r>
          <a:endParaRPr sz="6500">
            <a:solidFill>
              <a:schemeClr val="dk1"/>
            </a:solidFill>
          </a:endParaRPr>
        </a:p>
      </dsp:txBody>
      <dsp:txXfrm>
        <a:off x="3200676" y="438217"/>
        <a:ext cx="3053595" cy="807483"/>
      </dsp:txXfrm>
    </dsp:sp>
    <dsp:sp modelId="{E5BC6477-9605-4AEB-96EC-1F009BDCF70D}">
      <dsp:nvSpPr>
        <dsp:cNvPr id="6" name="Rounded Rectangle 5"/>
        <dsp:cNvSpPr/>
      </dsp:nvSpPr>
      <dsp:spPr bwMode="white">
        <a:xfrm>
          <a:off x="1963343" y="1576810"/>
          <a:ext cx="3790835" cy="907017"/>
        </a:xfrm>
        <a:prstGeom prst="roundRect">
          <a:avLst>
            <a:gd name="adj" fmla="val 10000"/>
          </a:avLst>
        </a:prstGeom>
        <a:solidFill>
          <a:srgbClr val="ED1C24"/>
        </a:solidFill>
      </dsp:spPr>
      <dsp:style>
        <a:lnRef idx="2">
          <a:schemeClr val="lt1"/>
        </a:lnRef>
        <a:fillRef idx="1">
          <a:schemeClr val="accent1"/>
        </a:fillRef>
        <a:effectRef idx="0">
          <a:scrgbClr r="0" g="0" b="0"/>
        </a:effectRef>
        <a:fontRef idx="minor">
          <a:schemeClr val="lt1"/>
        </a:fontRef>
      </dsp:style>
      <dsp:txXfrm>
        <a:off x="1963343" y="1576810"/>
        <a:ext cx="3790835" cy="907017"/>
      </dsp:txXfrm>
    </dsp:sp>
    <dsp:sp modelId="{00FE01BD-AD93-48B6-9267-786411446A04}">
      <dsp:nvSpPr>
        <dsp:cNvPr id="7" name="Rounded Rectangle 6"/>
        <dsp:cNvSpPr/>
      </dsp:nvSpPr>
      <dsp:spPr bwMode="white">
        <a:xfrm>
          <a:off x="2179320" y="1781987"/>
          <a:ext cx="3790835" cy="907017"/>
        </a:xfrm>
        <a:prstGeom prst="roundRect">
          <a:avLst>
            <a:gd name="adj" fmla="val 10000"/>
          </a:avLst>
        </a:prstGeom>
        <a:ln>
          <a:solidFill>
            <a:srgbClr val="ED1C24"/>
          </a:solidFill>
        </a:ln>
      </dsp:spPr>
      <dsp:style>
        <a:lnRef idx="2">
          <a:schemeClr val="accent1"/>
        </a:lnRef>
        <a:fillRef idx="1">
          <a:schemeClr val="lt1">
            <a:alpha val="90000"/>
          </a:schemeClr>
        </a:fillRef>
        <a:effectRef idx="0">
          <a:scrgbClr r="0" g="0" b="0"/>
        </a:effectRef>
        <a:fontRef idx="minor"/>
      </dsp:style>
      <dsp:txBody>
        <a:bodyPr vert="horz" wrap="square" lIns="106680" tIns="106680" rIns="106680" bIns="1066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800">
              <a:solidFill>
                <a:schemeClr val="dk1"/>
              </a:solidFill>
            </a:rPr>
            <a:t>BỘ, CQ NGANG</a:t>
          </a:r>
          <a:r>
            <a:rPr lang="en-US" sz="2800">
              <a:solidFill>
                <a:schemeClr val="dk1"/>
              </a:solidFill>
            </a:rPr>
            <a:t> </a:t>
          </a:r>
          <a:r>
            <a:rPr lang="en-US" sz="2800">
              <a:solidFill>
                <a:schemeClr val="dk1"/>
              </a:solidFill>
            </a:rPr>
            <a:t>BỘ</a:t>
          </a:r>
          <a:endParaRPr lang="en-US" sz="2800">
            <a:solidFill>
              <a:schemeClr val="dk1"/>
            </a:solidFill>
          </a:endParaRPr>
        </a:p>
      </dsp:txBody>
      <dsp:txXfrm>
        <a:off x="2179320" y="1781987"/>
        <a:ext cx="3790835" cy="907017"/>
      </dsp:txXfrm>
    </dsp:sp>
    <dsp:sp modelId="{17FE9AC9-18EB-4970-A9F9-D011B570C22E}">
      <dsp:nvSpPr>
        <dsp:cNvPr id="9" name="Rounded Rectangle 8"/>
        <dsp:cNvSpPr/>
      </dsp:nvSpPr>
      <dsp:spPr bwMode="white">
        <a:xfrm>
          <a:off x="3151411" y="3055002"/>
          <a:ext cx="3790835" cy="994579"/>
        </a:xfrm>
        <a:prstGeom prst="roundRect">
          <a:avLst>
            <a:gd name="adj" fmla="val 10000"/>
          </a:avLst>
        </a:prstGeom>
        <a:solidFill>
          <a:srgbClr val="009284"/>
        </a:solidFill>
      </dsp:spPr>
      <dsp:style>
        <a:lnRef idx="2">
          <a:schemeClr val="lt1"/>
        </a:lnRef>
        <a:fillRef idx="1">
          <a:schemeClr val="accent1"/>
        </a:fillRef>
        <a:effectRef idx="0">
          <a:scrgbClr r="0" g="0" b="0"/>
        </a:effectRef>
        <a:fontRef idx="minor">
          <a:schemeClr val="lt1"/>
        </a:fontRef>
      </dsp:style>
      <dsp:txXfrm>
        <a:off x="3151411" y="3055002"/>
        <a:ext cx="3790835" cy="994579"/>
      </dsp:txXfrm>
    </dsp:sp>
    <dsp:sp modelId="{7A164F8B-26DC-4B8E-AF55-20431DA47D85}">
      <dsp:nvSpPr>
        <dsp:cNvPr id="10" name="Rounded Rectangle 9"/>
        <dsp:cNvSpPr/>
      </dsp:nvSpPr>
      <dsp:spPr bwMode="white">
        <a:xfrm>
          <a:off x="3367387" y="3260180"/>
          <a:ext cx="3790835" cy="994579"/>
        </a:xfrm>
        <a:prstGeom prst="roundRect">
          <a:avLst>
            <a:gd name="adj" fmla="val 10000"/>
          </a:avLst>
        </a:prstGeom>
        <a:ln>
          <a:solidFill>
            <a:srgbClr val="009284"/>
          </a:solidFill>
        </a:ln>
      </dsp:spPr>
      <dsp:style>
        <a:lnRef idx="2">
          <a:schemeClr val="accent1"/>
        </a:lnRef>
        <a:fillRef idx="1">
          <a:schemeClr val="lt1">
            <a:alpha val="90000"/>
          </a:schemeClr>
        </a:fillRef>
        <a:effectRef idx="0">
          <a:scrgbClr r="0" g="0" b="0"/>
        </a:effectRef>
        <a:fontRef idx="minor"/>
      </dsp:style>
      <dsp:txBody>
        <a:bodyPr vert="horz" wrap="square" lIns="76200" tIns="76200" rIns="76200" bIns="762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2000" b="1">
              <a:solidFill>
                <a:schemeClr val="dk1"/>
              </a:solidFill>
              <a:latin typeface="Arial" panose="020B0604020202020204" pitchFamily="34" charset="0"/>
              <a:cs typeface="Arial" panose="020B0604020202020204" pitchFamily="34" charset="0"/>
            </a:rPr>
            <a:t>UBND CÁC CẤP</a:t>
          </a:r>
          <a:endParaRPr sz="6500">
            <a:solidFill>
              <a:schemeClr val="dk1"/>
            </a:solidFill>
          </a:endParaRPr>
        </a:p>
      </dsp:txBody>
      <dsp:txXfrm>
        <a:off x="3367387" y="3260180"/>
        <a:ext cx="3790835" cy="994579"/>
      </dsp:txXfrm>
    </dsp:sp>
  </dsp:spTree>
</dsp:drawing>
</file>

<file path=ppt/diagrams/drawing2.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7969885" cy="4064000"/>
        <a:chOff x="0" y="0"/>
        <a:chExt cx="7969885" cy="4064000"/>
      </a:xfrm>
    </dsp:grpSpPr>
    <dsp:sp modelId="{7F39240E-6CAD-47C0-8B80-D98962FB8E43}">
      <dsp:nvSpPr>
        <dsp:cNvPr id="4" name="Freeform 3"/>
        <dsp:cNvSpPr/>
      </dsp:nvSpPr>
      <dsp:spPr bwMode="white">
        <a:xfrm>
          <a:off x="2221347" y="1066800"/>
          <a:ext cx="506537" cy="965200"/>
        </a:xfrm>
        <a:custGeom>
          <a:avLst/>
          <a:gdLst/>
          <a:ahLst/>
          <a:cxnLst/>
          <a:pathLst>
            <a:path w="798" h="1520">
              <a:moveTo>
                <a:pt x="0" y="1520"/>
              </a:moveTo>
              <a:lnTo>
                <a:pt x="399" y="1520"/>
              </a:lnTo>
              <a:lnTo>
                <a:pt x="399" y="0"/>
              </a:lnTo>
              <a:lnTo>
                <a:pt x="79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en-US">
            <a:solidFill>
              <a:schemeClr val="tx1"/>
            </a:solidFill>
            <a:latin typeface="Arial" panose="020B0604020202020204" pitchFamily="34" charset="0"/>
            <a:cs typeface="Arial" panose="020B0604020202020204" pitchFamily="34" charset="0"/>
          </a:endParaRPr>
        </a:p>
      </dsp:txBody>
      <dsp:txXfrm>
        <a:off x="2221347" y="1066800"/>
        <a:ext cx="506537" cy="965200"/>
      </dsp:txXfrm>
    </dsp:sp>
    <dsp:sp modelId="{C8F0A719-BC19-42C6-8A8B-99603A8E441C}">
      <dsp:nvSpPr>
        <dsp:cNvPr id="6" name="Freeform 5"/>
        <dsp:cNvSpPr/>
      </dsp:nvSpPr>
      <dsp:spPr bwMode="white">
        <a:xfrm>
          <a:off x="2221347" y="2032000"/>
          <a:ext cx="506537" cy="0"/>
        </a:xfrm>
        <a:custGeom>
          <a:avLst/>
          <a:gdLst/>
          <a:ahLst/>
          <a:cxnLst/>
          <a:pathLst>
            <a:path w="798">
              <a:moveTo>
                <a:pt x="0" y="0"/>
              </a:moveTo>
              <a:lnTo>
                <a:pt x="798" y="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
          </a:lvl1pPr>
          <a:lvl2pPr marL="57150" indent="-57150" algn="ctr">
            <a:defRPr sz="400"/>
          </a:lvl2pPr>
          <a:lvl3pPr marL="114300" indent="-57150" algn="ctr">
            <a:defRPr sz="400"/>
          </a:lvl3pPr>
          <a:lvl4pPr marL="171450" indent="-57150" algn="ctr">
            <a:defRPr sz="400"/>
          </a:lvl4pPr>
          <a:lvl5pPr marL="228600" indent="-57150" algn="ctr">
            <a:defRPr sz="400"/>
          </a:lvl5pPr>
          <a:lvl6pPr marL="285750" indent="-57150" algn="ctr">
            <a:defRPr sz="400"/>
          </a:lvl6pPr>
          <a:lvl7pPr marL="342900" indent="-57150" algn="ctr">
            <a:defRPr sz="400"/>
          </a:lvl7pPr>
          <a:lvl8pPr marL="400050" indent="-57150" algn="ctr">
            <a:defRPr sz="400"/>
          </a:lvl8pPr>
          <a:lvl9pPr marL="457200" indent="-57150" algn="ctr">
            <a:defRPr sz="400"/>
          </a:lvl9pPr>
        </a:lstStyle>
        <a:p>
          <a:pPr lvl="0">
            <a:lnSpc>
              <a:spcPct val="100000"/>
            </a:lnSpc>
            <a:spcBef>
              <a:spcPct val="0"/>
            </a:spcBef>
            <a:spcAft>
              <a:spcPct val="35000"/>
            </a:spcAft>
          </a:pPr>
          <a:endParaRPr lang="en-US">
            <a:solidFill>
              <a:schemeClr val="tx1"/>
            </a:solidFill>
            <a:latin typeface="Arial" panose="020B0604020202020204" pitchFamily="34" charset="0"/>
            <a:cs typeface="Arial" panose="020B0604020202020204" pitchFamily="34" charset="0"/>
          </a:endParaRPr>
        </a:p>
      </dsp:txBody>
      <dsp:txXfrm>
        <a:off x="2221347" y="2032000"/>
        <a:ext cx="506537" cy="0"/>
      </dsp:txXfrm>
    </dsp:sp>
    <dsp:sp modelId="{3578CB4A-DF1F-4424-88B6-23C7681EDB91}">
      <dsp:nvSpPr>
        <dsp:cNvPr id="8" name="Freeform 7"/>
        <dsp:cNvSpPr/>
      </dsp:nvSpPr>
      <dsp:spPr bwMode="white">
        <a:xfrm>
          <a:off x="2221347" y="2032000"/>
          <a:ext cx="506537" cy="965200"/>
        </a:xfrm>
        <a:custGeom>
          <a:avLst/>
          <a:gdLst/>
          <a:ahLst/>
          <a:cxnLst/>
          <a:pathLst>
            <a:path w="798" h="1520">
              <a:moveTo>
                <a:pt x="0" y="0"/>
              </a:moveTo>
              <a:lnTo>
                <a:pt x="399" y="0"/>
              </a:lnTo>
              <a:lnTo>
                <a:pt x="399" y="1520"/>
              </a:lnTo>
              <a:lnTo>
                <a:pt x="798" y="1520"/>
              </a:lnTo>
            </a:path>
          </a:pathLst>
        </a:custGeom>
      </dsp:spPr>
      <dsp:style>
        <a:lnRef idx="2">
          <a:schemeClr val="accent1">
            <a:shade val="60000"/>
          </a:schemeClr>
        </a:lnRef>
        <a:fillRef idx="0">
          <a:schemeClr val="accent1"/>
        </a:fillRef>
        <a:effectRef idx="0">
          <a:scrgbClr r="0" g="0" b="0"/>
        </a:effectRef>
        <a:fontRef idx="minor"/>
      </dsp:style>
      <dsp:txBody>
        <a:bodyPr lIns="12700" tIns="0" rIns="12700" bIns="0" anchor="ctr"/>
        <a:lstStyle>
          <a:lvl1pPr algn="ctr">
            <a:defRPr sz="5000"/>
          </a:lvl1pPr>
          <a:lvl2pPr marL="285750" indent="-285750" algn="ctr">
            <a:defRPr sz="3900"/>
          </a:lvl2pPr>
          <a:lvl3pPr marL="571500" indent="-285750" algn="ctr">
            <a:defRPr sz="3900"/>
          </a:lvl3pPr>
          <a:lvl4pPr marL="857250" indent="-285750" algn="ctr">
            <a:defRPr sz="3900"/>
          </a:lvl4pPr>
          <a:lvl5pPr marL="1143000" indent="-285750" algn="ctr">
            <a:defRPr sz="3900"/>
          </a:lvl5pPr>
          <a:lvl6pPr marL="1428750" indent="-285750" algn="ctr">
            <a:defRPr sz="3900"/>
          </a:lvl6pPr>
          <a:lvl7pPr marL="1714500" indent="-285750" algn="ctr">
            <a:defRPr sz="3900"/>
          </a:lvl7pPr>
          <a:lvl8pPr marL="2000250" indent="-285750" algn="ctr">
            <a:defRPr sz="3900"/>
          </a:lvl8pPr>
          <a:lvl9pPr marL="2286000" indent="-285750" algn="ctr">
            <a:defRPr sz="3900"/>
          </a:lvl9pPr>
        </a:lstStyle>
        <a:p>
          <a:pPr lvl="0">
            <a:lnSpc>
              <a:spcPct val="100000"/>
            </a:lnSpc>
            <a:spcBef>
              <a:spcPct val="0"/>
            </a:spcBef>
            <a:spcAft>
              <a:spcPct val="35000"/>
            </a:spcAft>
          </a:pPr>
          <a:endParaRPr lang="en-US">
            <a:solidFill>
              <a:schemeClr val="tx1"/>
            </a:solidFill>
            <a:latin typeface="Arial" panose="020B0604020202020204" pitchFamily="34" charset="0"/>
            <a:cs typeface="Arial" panose="020B0604020202020204" pitchFamily="34" charset="0"/>
          </a:endParaRPr>
        </a:p>
      </dsp:txBody>
      <dsp:txXfrm>
        <a:off x="2221347" y="2032000"/>
        <a:ext cx="506537" cy="965200"/>
      </dsp:txXfrm>
    </dsp:sp>
    <dsp:sp modelId="{6D22DB6C-9361-44BE-8C14-34619BF6D82B}">
      <dsp:nvSpPr>
        <dsp:cNvPr id="3" name="Rectangles 2"/>
        <dsp:cNvSpPr/>
      </dsp:nvSpPr>
      <dsp:spPr bwMode="white">
        <a:xfrm rot="16200000">
          <a:off x="-251772" y="1590880"/>
          <a:ext cx="4064000" cy="882239"/>
        </a:xfrm>
        <a:prstGeom prst="rect">
          <a:avLst/>
        </a:prstGeom>
        <a:solidFill>
          <a:srgbClr val="FFB014"/>
        </a:solidFill>
        <a:ln>
          <a:noFill/>
        </a:ln>
      </dsp:spPr>
      <dsp:style>
        <a:lnRef idx="2">
          <a:schemeClr val="lt1"/>
        </a:lnRef>
        <a:fillRef idx="1">
          <a:schemeClr val="accent1"/>
        </a:fillRef>
        <a:effectRef idx="0">
          <a:scrgbClr r="0" g="0" b="0"/>
        </a:effectRef>
        <a:fontRef idx="minor">
          <a:schemeClr val="lt1"/>
        </a:fontRef>
      </dsp:style>
      <dsp:txBody>
        <a:bodyPr lIns="30480" tIns="30480" rIns="30480" bIns="3048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4800">
              <a:latin typeface="Arial" panose="020B0604020202020204" pitchFamily="34" charset="0"/>
              <a:cs typeface="Arial" panose="020B0604020202020204" pitchFamily="34" charset="0"/>
            </a:rPr>
            <a:t>Thành phần</a:t>
          </a:r>
        </a:p>
      </dsp:txBody>
      <dsp:txXfrm rot="16200000">
        <a:off x="-251772" y="1590880"/>
        <a:ext cx="4064000" cy="882239"/>
      </dsp:txXfrm>
    </dsp:sp>
    <dsp:sp modelId="{9B4BA80B-86F8-46B4-BEA7-A531FC035851}">
      <dsp:nvSpPr>
        <dsp:cNvPr id="5" name="Rectangles 4"/>
        <dsp:cNvSpPr/>
      </dsp:nvSpPr>
      <dsp:spPr bwMode="white">
        <a:xfrm>
          <a:off x="2727884" y="680720"/>
          <a:ext cx="3902893" cy="772160"/>
        </a:xfrm>
        <a:prstGeom prst="rect">
          <a:avLst/>
        </a:prstGeom>
        <a:solidFill>
          <a:srgbClr val="009284"/>
        </a:solidFill>
        <a:ln>
          <a:noFill/>
        </a:ln>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4000" b="1">
              <a:latin typeface="Arial" panose="020B0604020202020204" pitchFamily="34" charset="0"/>
              <a:cs typeface="Arial" panose="020B0604020202020204" pitchFamily="34" charset="0"/>
            </a:rPr>
            <a:t>Chủ thể</a:t>
          </a:r>
        </a:p>
      </dsp:txBody>
      <dsp:txXfrm>
        <a:off x="2727884" y="680720"/>
        <a:ext cx="3902893" cy="772160"/>
      </dsp:txXfrm>
    </dsp:sp>
    <dsp:sp modelId="{25DCCB41-0995-4080-84D9-E9C69E7ECFF9}">
      <dsp:nvSpPr>
        <dsp:cNvPr id="7" name="Rectangles 6"/>
        <dsp:cNvSpPr/>
      </dsp:nvSpPr>
      <dsp:spPr bwMode="white">
        <a:xfrm>
          <a:off x="2727884" y="1645920"/>
          <a:ext cx="3902893" cy="772160"/>
        </a:xfrm>
        <a:prstGeom prst="rect">
          <a:avLst/>
        </a:prstGeom>
        <a:solidFill>
          <a:srgbClr val="ED1C24"/>
        </a:solidFill>
        <a:ln>
          <a:noFill/>
        </a:ln>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4000" b="1">
              <a:latin typeface="Arial" panose="020B0604020202020204" pitchFamily="34" charset="0"/>
              <a:cs typeface="Arial" panose="020B0604020202020204" pitchFamily="34" charset="0"/>
            </a:rPr>
            <a:t>Khách thể</a:t>
          </a:r>
        </a:p>
      </dsp:txBody>
      <dsp:txXfrm>
        <a:off x="2727884" y="1645920"/>
        <a:ext cx="3902893" cy="772160"/>
      </dsp:txXfrm>
    </dsp:sp>
    <dsp:sp modelId="{D42C318B-FC05-4E4A-BE57-391AE2CF0349}">
      <dsp:nvSpPr>
        <dsp:cNvPr id="9" name="Rectangles 8"/>
        <dsp:cNvSpPr/>
      </dsp:nvSpPr>
      <dsp:spPr bwMode="white">
        <a:xfrm>
          <a:off x="2727884" y="2611120"/>
          <a:ext cx="3902893" cy="772160"/>
        </a:xfrm>
        <a:prstGeom prst="rect">
          <a:avLst/>
        </a:prstGeom>
        <a:solidFill>
          <a:srgbClr val="0066B3"/>
        </a:solidFill>
        <a:ln>
          <a:noFill/>
        </a:ln>
      </dsp:spPr>
      <dsp:style>
        <a:lnRef idx="2">
          <a:schemeClr val="lt1"/>
        </a:lnRef>
        <a:fillRef idx="1">
          <a:schemeClr val="accent1"/>
        </a:fillRef>
        <a:effectRef idx="0">
          <a:scrgbClr r="0" g="0" b="0"/>
        </a:effectRef>
        <a:fontRef idx="minor">
          <a:schemeClr val="lt1"/>
        </a:fontRef>
      </dsp:style>
      <dsp:txBody>
        <a:bodyPr lIns="25400" tIns="25400" rIns="25400" bIns="25400" anchor="ctr"/>
        <a:lstStyle>
          <a:lvl1pPr algn="ctr">
            <a:defRPr sz="6500"/>
          </a:lvl1pPr>
          <a:lvl2pPr marL="285750" indent="-285750" algn="ctr">
            <a:defRPr sz="5000"/>
          </a:lvl2pPr>
          <a:lvl3pPr marL="571500" indent="-285750" algn="ctr">
            <a:defRPr sz="5000"/>
          </a:lvl3pPr>
          <a:lvl4pPr marL="857250" indent="-285750" algn="ctr">
            <a:defRPr sz="5000"/>
          </a:lvl4pPr>
          <a:lvl5pPr marL="1143000" indent="-285750" algn="ctr">
            <a:defRPr sz="5000"/>
          </a:lvl5pPr>
          <a:lvl6pPr marL="1428750" indent="-285750" algn="ctr">
            <a:defRPr sz="5000"/>
          </a:lvl6pPr>
          <a:lvl7pPr marL="1714500" indent="-285750" algn="ctr">
            <a:defRPr sz="5000"/>
          </a:lvl7pPr>
          <a:lvl8pPr marL="2000250" indent="-285750" algn="ctr">
            <a:defRPr sz="5000"/>
          </a:lvl8pPr>
          <a:lvl9pPr marL="2286000" indent="-285750" algn="ctr">
            <a:defRPr sz="5000"/>
          </a:lvl9pPr>
        </a:lstStyle>
        <a:p>
          <a:pPr lvl="0">
            <a:lnSpc>
              <a:spcPct val="100000"/>
            </a:lnSpc>
            <a:spcBef>
              <a:spcPct val="0"/>
            </a:spcBef>
            <a:spcAft>
              <a:spcPct val="35000"/>
            </a:spcAft>
          </a:pPr>
          <a:r>
            <a:rPr lang="en-US" sz="4000" b="1">
              <a:latin typeface="Arial" panose="020B0604020202020204" pitchFamily="34" charset="0"/>
              <a:cs typeface="Arial" panose="020B0604020202020204" pitchFamily="34" charset="0"/>
            </a:rPr>
            <a:t>Nội dung</a:t>
          </a:r>
        </a:p>
      </dsp:txBody>
      <dsp:txXfrm>
        <a:off x="2727884" y="2611120"/>
        <a:ext cx="3902893" cy="772160"/>
      </dsp:txXfrm>
    </dsp:sp>
  </dsp:spTree>
</dsp:drawing>
</file>

<file path=ppt/diagrams/drawing3.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9144000" cy="5638800"/>
        <a:chOff x="0" y="0"/>
        <a:chExt cx="9144000" cy="5638800"/>
      </a:xfrm>
    </dsp:grpSpPr>
    <dsp:sp modelId="{F55008FA-4FA0-4E1A-8685-8B9D12C68EDE}">
      <dsp:nvSpPr>
        <dsp:cNvPr id="3" name="Rounded Rectangle 2"/>
        <dsp:cNvSpPr/>
      </dsp:nvSpPr>
      <dsp:spPr bwMode="white">
        <a:xfrm>
          <a:off x="2013002" y="0"/>
          <a:ext cx="5034903" cy="939800"/>
        </a:xfrm>
        <a:prstGeom prst="roundRect">
          <a:avLst>
            <a:gd name="adj" fmla="val 10000"/>
          </a:avLst>
        </a:prstGeom>
        <a:sp3d prstMaterial="dkEdge">
          <a:bevelT w="8200" h="38100"/>
        </a:sp3d>
      </dsp:spPr>
      <dsp:style>
        <a:lnRef idx="0">
          <a:schemeClr val="lt1"/>
        </a:lnRef>
        <a:fillRef idx="2">
          <a:schemeClr val="accent3"/>
        </a:fillRef>
        <a:effectRef idx="1">
          <a:scrgbClr r="0" g="0" b="0"/>
        </a:effectRef>
        <a:fontRef idx="minor">
          <a:schemeClr val="dk1"/>
        </a:fontRef>
      </dsp:style>
      <dsp:txBody>
        <a:bodyPr lIns="72390" tIns="48260" rIns="72390" bIns="48260" anchor="ctr"/>
        <a:lstStyle>
          <a:lvl1pPr algn="ctr">
            <a:defRPr sz="3800"/>
          </a:lvl1pPr>
          <a:lvl2pPr marL="285750" indent="-285750" algn="ctr">
            <a:defRPr sz="2900"/>
          </a:lvl2pPr>
          <a:lvl3pPr marL="571500" indent="-285750" algn="ctr">
            <a:defRPr sz="2900"/>
          </a:lvl3pPr>
          <a:lvl4pPr marL="857250" indent="-285750" algn="ctr">
            <a:defRPr sz="2900"/>
          </a:lvl4pPr>
          <a:lvl5pPr marL="1143000" indent="-285750" algn="ctr">
            <a:defRPr sz="2900"/>
          </a:lvl5pPr>
          <a:lvl6pPr marL="1428750" indent="-285750" algn="ctr">
            <a:defRPr sz="2900"/>
          </a:lvl6pPr>
          <a:lvl7pPr marL="1714500" indent="-285750" algn="ctr">
            <a:defRPr sz="2900"/>
          </a:lvl7pPr>
          <a:lvl8pPr marL="2000250" indent="-285750" algn="ctr">
            <a:defRPr sz="2900"/>
          </a:lvl8pPr>
          <a:lvl9pPr marL="2286000" indent="-285750" algn="ctr">
            <a:defRPr sz="2900"/>
          </a:lvl9pPr>
        </a:lstStyle>
        <a:p>
          <a:pPr lvl="0">
            <a:lnSpc>
              <a:spcPct val="100000"/>
            </a:lnSpc>
            <a:spcBef>
              <a:spcPct val="0"/>
            </a:spcBef>
            <a:spcAft>
              <a:spcPct val="35000"/>
            </a:spcAft>
          </a:pPr>
          <a:r>
            <a:rPr lang="en-US" b="1" smtClean="0">
              <a:latin typeface="Arial" panose="020B0604020202020204" pitchFamily="34" charset="0"/>
              <a:cs typeface="Arial" panose="020B0604020202020204" pitchFamily="34" charset="0"/>
            </a:rPr>
            <a:t>Cấu thành của VPHC</a:t>
          </a:r>
          <a:endParaRPr lang="en-US"/>
        </a:p>
      </dsp:txBody>
      <dsp:txXfrm>
        <a:off x="2013002" y="0"/>
        <a:ext cx="5034903" cy="939800"/>
      </dsp:txXfrm>
    </dsp:sp>
    <dsp:sp modelId="{E1FF6E20-BD98-44AA-A8DC-C3FA2E503062}">
      <dsp:nvSpPr>
        <dsp:cNvPr id="5" name="Freeform 4"/>
        <dsp:cNvSpPr/>
      </dsp:nvSpPr>
      <dsp:spPr bwMode="white">
        <a:xfrm>
          <a:off x="2516492" y="939800"/>
          <a:ext cx="503490" cy="704850"/>
        </a:xfrm>
        <a:custGeom>
          <a:avLst/>
          <a:gdLst/>
          <a:ahLst/>
          <a:cxnLst/>
          <a:pathLst>
            <a:path w="793" h="1110">
              <a:moveTo>
                <a:pt x="0" y="0"/>
              </a:moveTo>
              <a:lnTo>
                <a:pt x="0" y="1110"/>
              </a:lnTo>
              <a:lnTo>
                <a:pt x="793" y="1110"/>
              </a:lnTo>
            </a:path>
          </a:pathLst>
        </a:custGeom>
      </dsp:spPr>
      <dsp:style>
        <a:lnRef idx="2">
          <a:schemeClr val="accent3">
            <a:shade val="60000"/>
          </a:schemeClr>
        </a:lnRef>
        <a:fillRef idx="0">
          <a:schemeClr val="accent3"/>
        </a:fillRef>
        <a:effectRef idx="0">
          <a:scrgbClr r="0" g="0" b="0"/>
        </a:effectRef>
        <a:fontRef idx="minor"/>
      </dsp:style>
      <dsp:txXfrm>
        <a:off x="2516492" y="939800"/>
        <a:ext cx="503490" cy="704850"/>
      </dsp:txXfrm>
    </dsp:sp>
    <dsp:sp modelId="{2E4E7C25-74E1-4406-8620-D2E7BC7CA8C0}">
      <dsp:nvSpPr>
        <dsp:cNvPr id="6" name="Rounded Rectangle 5"/>
        <dsp:cNvSpPr/>
      </dsp:nvSpPr>
      <dsp:spPr bwMode="white">
        <a:xfrm>
          <a:off x="3019982" y="1174750"/>
          <a:ext cx="2890419" cy="939800"/>
        </a:xfrm>
        <a:prstGeom prst="roundRect">
          <a:avLst>
            <a:gd name="adj" fmla="val 10000"/>
          </a:avLst>
        </a:prstGeom>
      </dsp:spPr>
      <dsp:style>
        <a:lnRef idx="1">
          <a:schemeClr val="accent3"/>
        </a:lnRef>
        <a:fillRef idx="1">
          <a:schemeClr val="lt1">
            <a:alpha val="90000"/>
          </a:schemeClr>
        </a:fillRef>
        <a:effectRef idx="0">
          <a:scrgbClr r="0" g="0" b="0"/>
        </a:effectRef>
        <a:fontRef idx="minor"/>
      </dsp:style>
      <dsp:txBody>
        <a:bodyPr lIns="64769" tIns="43180" rIns="64769" bIns="43180"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en-US" smtClean="0">
              <a:solidFill>
                <a:schemeClr val="dk1"/>
              </a:solidFill>
              <a:latin typeface="Arial" panose="020B0604020202020204" pitchFamily="34" charset="0"/>
              <a:cs typeface="Arial" panose="020B0604020202020204" pitchFamily="34" charset="0"/>
            </a:rPr>
            <a:t>Chủ thể</a:t>
          </a:r>
          <a:endParaRPr lang="en-US">
            <a:solidFill>
              <a:schemeClr val="dk1"/>
            </a:solidFill>
          </a:endParaRPr>
        </a:p>
      </dsp:txBody>
      <dsp:txXfrm>
        <a:off x="3019982" y="1174750"/>
        <a:ext cx="2890419" cy="939800"/>
      </dsp:txXfrm>
    </dsp:sp>
    <dsp:sp modelId="{22CC7322-FFF9-4A3E-854D-83582E2C52FA}">
      <dsp:nvSpPr>
        <dsp:cNvPr id="7" name="Freeform 6"/>
        <dsp:cNvSpPr/>
      </dsp:nvSpPr>
      <dsp:spPr bwMode="white">
        <a:xfrm>
          <a:off x="2516492" y="939800"/>
          <a:ext cx="503490" cy="1879600"/>
        </a:xfrm>
        <a:custGeom>
          <a:avLst/>
          <a:gdLst/>
          <a:ahLst/>
          <a:cxnLst/>
          <a:pathLst>
            <a:path w="793" h="2960">
              <a:moveTo>
                <a:pt x="0" y="0"/>
              </a:moveTo>
              <a:lnTo>
                <a:pt x="0" y="2960"/>
              </a:lnTo>
              <a:lnTo>
                <a:pt x="793" y="2960"/>
              </a:lnTo>
            </a:path>
          </a:pathLst>
        </a:custGeom>
      </dsp:spPr>
      <dsp:style>
        <a:lnRef idx="2">
          <a:schemeClr val="accent3">
            <a:shade val="60000"/>
          </a:schemeClr>
        </a:lnRef>
        <a:fillRef idx="0">
          <a:schemeClr val="accent3"/>
        </a:fillRef>
        <a:effectRef idx="0">
          <a:scrgbClr r="0" g="0" b="0"/>
        </a:effectRef>
        <a:fontRef idx="minor"/>
      </dsp:style>
      <dsp:txXfrm>
        <a:off x="2516492" y="939800"/>
        <a:ext cx="503490" cy="1879600"/>
      </dsp:txXfrm>
    </dsp:sp>
    <dsp:sp modelId="{6C919A6B-7D19-4F20-835C-8C3DCC32BD4A}">
      <dsp:nvSpPr>
        <dsp:cNvPr id="8" name="Rounded Rectangle 7"/>
        <dsp:cNvSpPr/>
      </dsp:nvSpPr>
      <dsp:spPr bwMode="white">
        <a:xfrm>
          <a:off x="3019982" y="2349500"/>
          <a:ext cx="3348154" cy="939800"/>
        </a:xfrm>
        <a:prstGeom prst="roundRect">
          <a:avLst>
            <a:gd name="adj" fmla="val 10000"/>
          </a:avLst>
        </a:prstGeom>
      </dsp:spPr>
      <dsp:style>
        <a:lnRef idx="1">
          <a:schemeClr val="accent3"/>
        </a:lnRef>
        <a:fillRef idx="1">
          <a:schemeClr val="lt1">
            <a:alpha val="90000"/>
          </a:schemeClr>
        </a:fillRef>
        <a:effectRef idx="0">
          <a:scrgbClr r="0" g="0" b="0"/>
        </a:effectRef>
        <a:fontRef idx="minor"/>
      </dsp:style>
      <dsp:txBody>
        <a:bodyPr lIns="64769" tIns="43180" rIns="64769" bIns="43180"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en-US" smtClean="0">
              <a:solidFill>
                <a:schemeClr val="dk1"/>
              </a:solidFill>
              <a:latin typeface="Arial" panose="020B0604020202020204" pitchFamily="34" charset="0"/>
              <a:cs typeface="Arial" panose="020B0604020202020204" pitchFamily="34" charset="0"/>
            </a:rPr>
            <a:t>Mặt khách quan</a:t>
          </a:r>
          <a:endParaRPr lang="en-US">
            <a:solidFill>
              <a:schemeClr val="dk1"/>
            </a:solidFill>
          </a:endParaRPr>
        </a:p>
      </dsp:txBody>
      <dsp:txXfrm>
        <a:off x="3019982" y="2349500"/>
        <a:ext cx="3348154" cy="939800"/>
      </dsp:txXfrm>
    </dsp:sp>
    <dsp:sp modelId="{63FC7B8A-EDAC-4B3E-934B-61A9047F2854}">
      <dsp:nvSpPr>
        <dsp:cNvPr id="9" name="Freeform 8"/>
        <dsp:cNvSpPr/>
      </dsp:nvSpPr>
      <dsp:spPr bwMode="white">
        <a:xfrm>
          <a:off x="2516492" y="939800"/>
          <a:ext cx="503490" cy="3054350"/>
        </a:xfrm>
        <a:custGeom>
          <a:avLst/>
          <a:gdLst/>
          <a:ahLst/>
          <a:cxnLst/>
          <a:pathLst>
            <a:path w="793" h="4810">
              <a:moveTo>
                <a:pt x="0" y="0"/>
              </a:moveTo>
              <a:lnTo>
                <a:pt x="0" y="4810"/>
              </a:lnTo>
              <a:lnTo>
                <a:pt x="793" y="4810"/>
              </a:lnTo>
            </a:path>
          </a:pathLst>
        </a:custGeom>
      </dsp:spPr>
      <dsp:style>
        <a:lnRef idx="2">
          <a:schemeClr val="accent3">
            <a:shade val="60000"/>
          </a:schemeClr>
        </a:lnRef>
        <a:fillRef idx="0">
          <a:schemeClr val="accent3"/>
        </a:fillRef>
        <a:effectRef idx="0">
          <a:scrgbClr r="0" g="0" b="0"/>
        </a:effectRef>
        <a:fontRef idx="minor"/>
      </dsp:style>
      <dsp:txXfrm>
        <a:off x="2516492" y="939800"/>
        <a:ext cx="503490" cy="3054350"/>
      </dsp:txXfrm>
    </dsp:sp>
    <dsp:sp modelId="{06C09DBB-2DEB-40FD-8448-046AB57C170B}">
      <dsp:nvSpPr>
        <dsp:cNvPr id="10" name="Rounded Rectangle 9"/>
        <dsp:cNvSpPr/>
      </dsp:nvSpPr>
      <dsp:spPr bwMode="white">
        <a:xfrm>
          <a:off x="3019982" y="3524250"/>
          <a:ext cx="3805859" cy="939800"/>
        </a:xfrm>
        <a:prstGeom prst="roundRect">
          <a:avLst>
            <a:gd name="adj" fmla="val 10000"/>
          </a:avLst>
        </a:prstGeom>
      </dsp:spPr>
      <dsp:style>
        <a:lnRef idx="1">
          <a:schemeClr val="accent3"/>
        </a:lnRef>
        <a:fillRef idx="1">
          <a:schemeClr val="lt1">
            <a:alpha val="90000"/>
          </a:schemeClr>
        </a:fillRef>
        <a:effectRef idx="0">
          <a:scrgbClr r="0" g="0" b="0"/>
        </a:effectRef>
        <a:fontRef idx="minor"/>
      </dsp:style>
      <dsp:txBody>
        <a:bodyPr lIns="64769" tIns="43180" rIns="64769" bIns="43180"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en-US" smtClean="0">
              <a:solidFill>
                <a:schemeClr val="dk1"/>
              </a:solidFill>
              <a:latin typeface="Arial" panose="020B0604020202020204" pitchFamily="34" charset="0"/>
              <a:cs typeface="Arial" panose="020B0604020202020204" pitchFamily="34" charset="0"/>
            </a:rPr>
            <a:t>Mặt chủ quan</a:t>
          </a:r>
          <a:endParaRPr lang="en-US">
            <a:solidFill>
              <a:schemeClr val="dk1"/>
            </a:solidFill>
          </a:endParaRPr>
        </a:p>
      </dsp:txBody>
      <dsp:txXfrm>
        <a:off x="3019982" y="3524250"/>
        <a:ext cx="3805859" cy="939800"/>
      </dsp:txXfrm>
    </dsp:sp>
    <dsp:sp modelId="{C9BFB87B-5B86-4A81-989E-BD17EE11F020}">
      <dsp:nvSpPr>
        <dsp:cNvPr id="11" name="Freeform 10"/>
        <dsp:cNvSpPr/>
      </dsp:nvSpPr>
      <dsp:spPr bwMode="white">
        <a:xfrm>
          <a:off x="2516492" y="939800"/>
          <a:ext cx="503490" cy="4229100"/>
        </a:xfrm>
        <a:custGeom>
          <a:avLst/>
          <a:gdLst/>
          <a:ahLst/>
          <a:cxnLst/>
          <a:pathLst>
            <a:path w="793" h="6660">
              <a:moveTo>
                <a:pt x="0" y="0"/>
              </a:moveTo>
              <a:lnTo>
                <a:pt x="0" y="6660"/>
              </a:lnTo>
              <a:lnTo>
                <a:pt x="793" y="6660"/>
              </a:lnTo>
            </a:path>
          </a:pathLst>
        </a:custGeom>
      </dsp:spPr>
      <dsp:style>
        <a:lnRef idx="2">
          <a:schemeClr val="accent3">
            <a:shade val="60000"/>
          </a:schemeClr>
        </a:lnRef>
        <a:fillRef idx="0">
          <a:schemeClr val="accent3"/>
        </a:fillRef>
        <a:effectRef idx="0">
          <a:scrgbClr r="0" g="0" b="0"/>
        </a:effectRef>
        <a:fontRef idx="minor"/>
      </dsp:style>
      <dsp:txXfrm>
        <a:off x="2516492" y="939800"/>
        <a:ext cx="503490" cy="4229100"/>
      </dsp:txXfrm>
    </dsp:sp>
    <dsp:sp modelId="{1E591C83-9B28-4B67-8550-8922D8AB45DA}">
      <dsp:nvSpPr>
        <dsp:cNvPr id="12" name="Rounded Rectangle 11"/>
        <dsp:cNvSpPr/>
      </dsp:nvSpPr>
      <dsp:spPr bwMode="white">
        <a:xfrm>
          <a:off x="3019982" y="4699000"/>
          <a:ext cx="4111016" cy="939800"/>
        </a:xfrm>
        <a:prstGeom prst="roundRect">
          <a:avLst>
            <a:gd name="adj" fmla="val 10000"/>
          </a:avLst>
        </a:prstGeom>
      </dsp:spPr>
      <dsp:style>
        <a:lnRef idx="1">
          <a:schemeClr val="accent3"/>
        </a:lnRef>
        <a:fillRef idx="1">
          <a:schemeClr val="lt1">
            <a:alpha val="90000"/>
          </a:schemeClr>
        </a:fillRef>
        <a:effectRef idx="0">
          <a:scrgbClr r="0" g="0" b="0"/>
        </a:effectRef>
        <a:fontRef idx="minor"/>
      </dsp:style>
      <dsp:txBody>
        <a:bodyPr lIns="64769" tIns="43180" rIns="64769" bIns="43180" anchor="ctr"/>
        <a:lstStyle>
          <a:lvl1pPr algn="ctr">
            <a:defRPr sz="3400"/>
          </a:lvl1pPr>
          <a:lvl2pPr marL="228600" indent="-228600" algn="ctr">
            <a:defRPr sz="2600"/>
          </a:lvl2pPr>
          <a:lvl3pPr marL="457200" indent="-228600" algn="ctr">
            <a:defRPr sz="2600"/>
          </a:lvl3pPr>
          <a:lvl4pPr marL="685800" indent="-228600" algn="ctr">
            <a:defRPr sz="2600"/>
          </a:lvl4pPr>
          <a:lvl5pPr marL="914400" indent="-228600" algn="ctr">
            <a:defRPr sz="2600"/>
          </a:lvl5pPr>
          <a:lvl6pPr marL="1143000" indent="-228600" algn="ctr">
            <a:defRPr sz="2600"/>
          </a:lvl6pPr>
          <a:lvl7pPr marL="1371600" indent="-228600" algn="ctr">
            <a:defRPr sz="2600"/>
          </a:lvl7pPr>
          <a:lvl8pPr marL="1600200" indent="-228600" algn="ctr">
            <a:defRPr sz="2600"/>
          </a:lvl8pPr>
          <a:lvl9pPr marL="1828800" indent="-228600" algn="ctr">
            <a:defRPr sz="2600"/>
          </a:lvl9pPr>
        </a:lstStyle>
        <a:p>
          <a:pPr lvl="0">
            <a:lnSpc>
              <a:spcPct val="100000"/>
            </a:lnSpc>
            <a:spcBef>
              <a:spcPct val="0"/>
            </a:spcBef>
            <a:spcAft>
              <a:spcPct val="35000"/>
            </a:spcAft>
          </a:pPr>
          <a:r>
            <a:rPr lang="en-US" dirty="0" err="1" smtClean="0">
              <a:solidFill>
                <a:schemeClr val="dk1"/>
              </a:solidFill>
              <a:latin typeface="Arial" panose="020B0604020202020204" pitchFamily="34" charset="0"/>
              <a:cs typeface="Arial" panose="020B0604020202020204" pitchFamily="34" charset="0"/>
            </a:rPr>
            <a:t>Khách</a:t>
          </a:r>
          <a:r>
            <a:rPr lang="en-US" dirty="0" smtClean="0">
              <a:solidFill>
                <a:schemeClr val="dk1"/>
              </a:solidFill>
              <a:latin typeface="Arial" panose="020B0604020202020204" pitchFamily="34" charset="0"/>
              <a:cs typeface="Arial" panose="020B0604020202020204" pitchFamily="34" charset="0"/>
            </a:rPr>
            <a:t> </a:t>
          </a:r>
          <a:r>
            <a:rPr lang="en-US" dirty="0" err="1" smtClean="0">
              <a:solidFill>
                <a:schemeClr val="dk1"/>
              </a:solidFill>
              <a:latin typeface="Arial" panose="020B0604020202020204" pitchFamily="34" charset="0"/>
              <a:cs typeface="Arial" panose="020B0604020202020204" pitchFamily="34" charset="0"/>
            </a:rPr>
            <a:t>thể</a:t>
          </a:r>
          <a:endParaRPr lang="en-US" dirty="0">
            <a:solidFill>
              <a:schemeClr val="dk1"/>
            </a:solidFill>
          </a:endParaRPr>
        </a:p>
      </dsp:txBody>
      <dsp:txXfrm>
        <a:off x="3019982" y="4699000"/>
        <a:ext cx="4111016" cy="939800"/>
      </dsp:txXfrm>
    </dsp:sp>
    <dsp:sp modelId="{1C5B648B-A30E-4E58-8ED1-5EBA032A7B35}">
      <dsp:nvSpPr>
        <dsp:cNvPr id="4" name="Rounded Rectangle 3" hidden="1"/>
        <dsp:cNvSpPr/>
      </dsp:nvSpPr>
      <dsp:spPr>
        <a:xfrm>
          <a:off x="2013002" y="0"/>
          <a:ext cx="1006981" cy="939800"/>
        </a:xfrm>
        <a:prstGeom prst="roundRect">
          <a:avLst>
            <a:gd name="adj" fmla="val 10000"/>
          </a:avLst>
        </a:prstGeom>
      </dsp:spPr>
      <dsp:txXfrm>
        <a:off x="2013002" y="0"/>
        <a:ext cx="1006981" cy="939800"/>
      </dsp:txXfrm>
    </dsp:sp>
  </dsp:spTree>
</dsp:drawing>
</file>

<file path=ppt/diagrams/drawing4.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382000" cy="4744720"/>
        <a:chOff x="0" y="0"/>
        <a:chExt cx="8382000" cy="4744720"/>
      </a:xfrm>
    </dsp:grpSpPr>
    <dsp:sp modelId="{682E6801-A34A-4A6D-B049-63E9A983EC42}">
      <dsp:nvSpPr>
        <dsp:cNvPr id="3" name="Rounded Rectangle 2"/>
        <dsp:cNvSpPr/>
      </dsp:nvSpPr>
      <dsp:spPr bwMode="white">
        <a:xfrm>
          <a:off x="0" y="30612"/>
          <a:ext cx="8382000" cy="684530"/>
        </a:xfrm>
        <a:prstGeom prst="roundRect">
          <a:avLst/>
        </a:prstGeom>
        <a:solidFill>
          <a:srgbClr val="FFB014"/>
        </a:solidFill>
        <a:ln>
          <a:noFill/>
        </a:ln>
      </dsp:spPr>
      <dsp:style>
        <a:lnRef idx="2">
          <a:schemeClr val="lt1"/>
        </a:lnRef>
        <a:fillRef idx="1">
          <a:schemeClr val="accent1"/>
        </a:fillRef>
        <a:effectRef idx="0">
          <a:scrgbClr r="0" g="0" b="0"/>
        </a:effectRef>
        <a:fontRef idx="minor">
          <a:schemeClr val="lt1"/>
        </a:fontRef>
      </dsp:style>
      <dsp:txBody>
        <a:bodyPr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altLang="en-US" b="1">
              <a:latin typeface="Arial" panose="020B0604020202020204" pitchFamily="34" charset="0"/>
              <a:ea typeface="MS PGothic" panose="020B0600070205080204" pitchFamily="34" charset="-128"/>
              <a:cs typeface="Arial" panose="020B0604020202020204" pitchFamily="34" charset="0"/>
            </a:rPr>
            <a:t>Cá nhân (ng</a:t>
          </a:r>
          <a:r>
            <a:rPr lang="vi-VN" altLang="en-US" b="1">
              <a:latin typeface="Arial" panose="020B0604020202020204" pitchFamily="34" charset="0"/>
              <a:ea typeface="MS PGothic" panose="020B0600070205080204" pitchFamily="34" charset="-128"/>
              <a:cs typeface="Arial" panose="020B0604020202020204" pitchFamily="34" charset="0"/>
            </a:rPr>
            <a:t>ư</a:t>
          </a:r>
          <a:r>
            <a:rPr lang="en-US" altLang="en-US" b="1">
              <a:latin typeface="Arial" panose="020B0604020202020204" pitchFamily="34" charset="0"/>
              <a:ea typeface="MS PGothic" panose="020B0600070205080204" pitchFamily="34" charset="-128"/>
              <a:cs typeface="Arial" panose="020B0604020202020204" pitchFamily="34" charset="0"/>
            </a:rPr>
            <a:t>ời): </a:t>
          </a:r>
          <a:endParaRPr lang="en-US" b="1">
            <a:latin typeface="Arial" panose="020B0604020202020204" pitchFamily="34" charset="0"/>
            <a:cs typeface="Arial" panose="020B0604020202020204" pitchFamily="34" charset="0"/>
          </a:endParaRPr>
        </a:p>
      </dsp:txBody>
      <dsp:txXfrm>
        <a:off x="0" y="30612"/>
        <a:ext cx="8382000" cy="684530"/>
      </dsp:txXfrm>
    </dsp:sp>
    <dsp:sp modelId="{C69B4604-7CE1-4D6A-ACD4-601480D163A0}">
      <dsp:nvSpPr>
        <dsp:cNvPr id="4" name="Rectangles 3"/>
        <dsp:cNvSpPr/>
      </dsp:nvSpPr>
      <dsp:spPr bwMode="white">
        <a:xfrm>
          <a:off x="0" y="715142"/>
          <a:ext cx="8382000" cy="1420495"/>
        </a:xfrm>
        <a:prstGeom prst="rect">
          <a:avLst/>
        </a:prstGeom>
        <a:ln>
          <a:noFill/>
        </a:ln>
      </dsp:spPr>
      <dsp:style>
        <a:lnRef idx="0">
          <a:schemeClr val="dk1">
            <a:alpha val="0"/>
          </a:schemeClr>
        </a:lnRef>
        <a:fillRef idx="0">
          <a:schemeClr val="lt1">
            <a:alpha val="0"/>
          </a:schemeClr>
        </a:fillRef>
        <a:effectRef idx="0">
          <a:scrgbClr r="0" g="0" b="0"/>
        </a:effectRef>
        <a:fontRef idx="minor"/>
      </dsp:style>
      <dsp:txBody>
        <a:bodyPr lIns="266128" tIns="34290" rIns="192024" bIns="34290" anchor="t"/>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20000"/>
            </a:spcAft>
            <a:buChar char="•"/>
          </a:pPr>
          <a:r>
            <a:rPr lang="fr-FR">
              <a:solidFill>
                <a:schemeClr val="tx1"/>
              </a:solidFill>
              <a:latin typeface="Arial" panose="020B0604020202020204" pitchFamily="34" charset="0"/>
              <a:ea typeface="MS PGothic" panose="020B0600070205080204" pitchFamily="34" charset="-128"/>
              <a:cs typeface="Arial" panose="020B0604020202020204" pitchFamily="34" charset="0"/>
            </a:rPr>
            <a:t>Người từ đủ 14 tuổi đến dưới 16 tuổi chịu trách nhiệm trong trường hợp thực hiện lỗi cố ý; </a:t>
          </a:r>
          <a:endParaRPr lang="en-US">
            <a:solidFill>
              <a:schemeClr val="tx1"/>
            </a:solidFill>
            <a:latin typeface="Arial" panose="020B0604020202020204" pitchFamily="34" charset="0"/>
            <a:ea typeface="MS PGothic" panose="020B0600070205080204" pitchFamily="34" charset="-128"/>
            <a:cs typeface="Arial" panose="020B0604020202020204" pitchFamily="34" charset="0"/>
          </a:endParaRPr>
        </a:p>
        <a:p>
          <a:pPr lvl="1">
            <a:lnSpc>
              <a:spcPct val="100000"/>
            </a:lnSpc>
            <a:spcBef>
              <a:spcPct val="0"/>
            </a:spcBef>
            <a:spcAft>
              <a:spcPct val="20000"/>
            </a:spcAft>
            <a:buChar char="•"/>
          </a:pPr>
          <a:r>
            <a:rPr lang="fr-FR">
              <a:solidFill>
                <a:schemeClr val="tx1"/>
              </a:solidFill>
              <a:latin typeface="Arial" panose="020B0604020202020204" pitchFamily="34" charset="0"/>
              <a:ea typeface="MS PGothic" panose="020B0600070205080204" pitchFamily="34" charset="-128"/>
              <a:cs typeface="Arial" panose="020B0604020202020204" pitchFamily="34" charset="0"/>
            </a:rPr>
            <a:t>Người từ 16 tuổi trở lên là chủ thể của vi phạm hành chính trong mọi trường hợp; </a:t>
          </a:r>
          <a:endParaRPr lang="en-US">
            <a:solidFill>
              <a:schemeClr val="tx1"/>
            </a:solidFill>
            <a:latin typeface="Arial" panose="020B0604020202020204" pitchFamily="34" charset="0"/>
            <a:ea typeface="MS PGothic" panose="020B0600070205080204" pitchFamily="34" charset="-128"/>
            <a:cs typeface="Arial" panose="020B0604020202020204" pitchFamily="34" charset="0"/>
          </a:endParaRPr>
        </a:p>
      </dsp:txBody>
      <dsp:txXfrm>
        <a:off x="0" y="715142"/>
        <a:ext cx="8382000" cy="1420495"/>
      </dsp:txXfrm>
    </dsp:sp>
    <dsp:sp modelId="{48FC061E-3F33-4187-AF76-BC358748D815}">
      <dsp:nvSpPr>
        <dsp:cNvPr id="5" name="Rounded Rectangle 4"/>
        <dsp:cNvSpPr/>
      </dsp:nvSpPr>
      <dsp:spPr bwMode="white">
        <a:xfrm>
          <a:off x="0" y="2135638"/>
          <a:ext cx="8382000" cy="684530"/>
        </a:xfrm>
        <a:prstGeom prst="roundRect">
          <a:avLst/>
        </a:prstGeom>
        <a:solidFill>
          <a:srgbClr val="0066B3"/>
        </a:solidFill>
      </dsp:spPr>
      <dsp:style>
        <a:lnRef idx="2">
          <a:schemeClr val="lt1"/>
        </a:lnRef>
        <a:fillRef idx="1">
          <a:schemeClr val="accent1"/>
        </a:fillRef>
        <a:effectRef idx="0">
          <a:scrgbClr r="0" g="0" b="0"/>
        </a:effectRef>
        <a:fontRef idx="minor">
          <a:schemeClr val="lt1"/>
        </a:fontRef>
      </dsp:style>
      <dsp:txBody>
        <a:bodyPr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altLang="en-US" b="1">
              <a:latin typeface="Arial" panose="020B0604020202020204" pitchFamily="34" charset="0"/>
              <a:ea typeface="MS PGothic" panose="020B0600070205080204" pitchFamily="34" charset="-128"/>
              <a:cs typeface="Arial" panose="020B0604020202020204" pitchFamily="34" charset="0"/>
            </a:rPr>
            <a:t>CQNN, TCXH, đ</a:t>
          </a:r>
          <a:r>
            <a:rPr lang="vi-VN" altLang="en-US" b="1">
              <a:latin typeface="Arial" panose="020B0604020202020204" pitchFamily="34" charset="0"/>
              <a:ea typeface="MS PGothic" panose="020B0600070205080204" pitchFamily="34" charset="-128"/>
              <a:cs typeface="Arial" panose="020B0604020202020204" pitchFamily="34" charset="0"/>
            </a:rPr>
            <a:t>ơ</a:t>
          </a:r>
          <a:r>
            <a:rPr lang="en-US" altLang="en-US" b="1">
              <a:latin typeface="Arial" panose="020B0604020202020204" pitchFamily="34" charset="0"/>
              <a:ea typeface="MS PGothic" panose="020B0600070205080204" pitchFamily="34" charset="-128"/>
              <a:cs typeface="Arial" panose="020B0604020202020204" pitchFamily="34" charset="0"/>
            </a:rPr>
            <a:t>n vị kinh tế</a:t>
          </a:r>
        </a:p>
      </dsp:txBody>
      <dsp:txXfrm>
        <a:off x="0" y="2135638"/>
        <a:ext cx="8382000" cy="684530"/>
      </dsp:txXfrm>
    </dsp:sp>
    <dsp:sp modelId="{01D9737D-838A-4DBE-905F-765854434A3D}">
      <dsp:nvSpPr>
        <dsp:cNvPr id="6" name="Rectangles 5"/>
        <dsp:cNvSpPr/>
      </dsp:nvSpPr>
      <dsp:spPr bwMode="white">
        <a:xfrm>
          <a:off x="0" y="2820167"/>
          <a:ext cx="8382000" cy="447120"/>
        </a:xfrm>
        <a:prstGeom prst="rect">
          <a:avLst/>
        </a:prstGeom>
      </dsp:spPr>
      <dsp:style>
        <a:lnRef idx="0">
          <a:schemeClr val="dk1">
            <a:alpha val="0"/>
          </a:schemeClr>
        </a:lnRef>
        <a:fillRef idx="0">
          <a:schemeClr val="lt1">
            <a:alpha val="0"/>
          </a:schemeClr>
        </a:fillRef>
        <a:effectRef idx="0">
          <a:scrgbClr r="0" g="0" b="0"/>
        </a:effectRef>
        <a:fontRef idx="minor"/>
      </dsp:style>
      <dsp:txBody>
        <a:bodyPr lIns="266128" tIns="34290" rIns="192024" bIns="34290" anchor="t"/>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1">
            <a:lnSpc>
              <a:spcPct val="100000"/>
            </a:lnSpc>
            <a:spcBef>
              <a:spcPct val="0"/>
            </a:spcBef>
            <a:spcAft>
              <a:spcPct val="20000"/>
            </a:spcAft>
            <a:buChar char="•"/>
          </a:pPr>
          <a:r>
            <a:rPr lang="en-US" altLang="en-US">
              <a:solidFill>
                <a:schemeClr val="tx1"/>
              </a:solidFill>
              <a:latin typeface="Arial" panose="020B0604020202020204" pitchFamily="34" charset="0"/>
              <a:ea typeface="MS PGothic" panose="020B0600070205080204" pitchFamily="34" charset="-128"/>
              <a:cs typeface="Arial" panose="020B0604020202020204" pitchFamily="34" charset="0"/>
            </a:rPr>
            <a:t>Phải chịu trách nhiệm về hành vi do c</a:t>
          </a:r>
          <a:r>
            <a:rPr lang="vi-VN" altLang="en-US">
              <a:solidFill>
                <a:schemeClr val="tx1"/>
              </a:solidFill>
              <a:latin typeface="Arial" panose="020B0604020202020204" pitchFamily="34" charset="0"/>
              <a:ea typeface="MS PGothic" panose="020B0600070205080204" pitchFamily="34" charset="-128"/>
              <a:cs typeface="Arial" panose="020B0604020202020204" pitchFamily="34" charset="0"/>
            </a:rPr>
            <a:t>ơ</a:t>
          </a:r>
          <a:r>
            <a:rPr lang="en-US" altLang="en-US">
              <a:solidFill>
                <a:schemeClr val="tx1"/>
              </a:solidFill>
              <a:latin typeface="Arial" panose="020B0604020202020204" pitchFamily="34" charset="0"/>
              <a:ea typeface="MS PGothic" panose="020B0600070205080204" pitchFamily="34" charset="-128"/>
              <a:cs typeface="Arial" panose="020B0604020202020204" pitchFamily="34" charset="0"/>
            </a:rPr>
            <a:t> quan, tổ chức gây ra.</a:t>
          </a:r>
          <a:endParaRPr>
            <a:solidFill>
              <a:schemeClr val="tx1"/>
            </a:solidFill>
          </a:endParaRPr>
        </a:p>
      </dsp:txBody>
      <dsp:txXfrm>
        <a:off x="0" y="2820167"/>
        <a:ext cx="8382000" cy="447120"/>
      </dsp:txXfrm>
    </dsp:sp>
    <dsp:sp modelId="{D52C5E34-8D7D-4C5F-9379-92A58B9F5C46}">
      <dsp:nvSpPr>
        <dsp:cNvPr id="7" name="Rounded Rectangle 6"/>
        <dsp:cNvSpPr/>
      </dsp:nvSpPr>
      <dsp:spPr bwMode="white">
        <a:xfrm>
          <a:off x="0" y="3267287"/>
          <a:ext cx="8382000" cy="684530"/>
        </a:xfrm>
        <a:prstGeom prst="roundRect">
          <a:avLst/>
        </a:prstGeom>
        <a:solidFill>
          <a:srgbClr val="ED1C24"/>
        </a:solidFill>
        <a:ln>
          <a:noFill/>
        </a:ln>
      </dsp:spPr>
      <dsp:style>
        <a:lnRef idx="2">
          <a:schemeClr val="lt1"/>
        </a:lnRef>
        <a:fillRef idx="1">
          <a:schemeClr val="accent1"/>
        </a:fillRef>
        <a:effectRef idx="0">
          <a:scrgbClr r="0" g="0" b="0"/>
        </a:effectRef>
        <a:fontRef idx="minor">
          <a:schemeClr val="lt1"/>
        </a:fontRef>
      </dsp:style>
      <dsp:txBody>
        <a:bodyPr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altLang="en-US" b="1">
              <a:latin typeface="Arial" panose="020B0604020202020204" pitchFamily="34" charset="0"/>
              <a:ea typeface="MS PGothic" panose="020B0600070205080204" pitchFamily="34" charset="-128"/>
              <a:cs typeface="Arial" panose="020B0604020202020204" pitchFamily="34" charset="0"/>
            </a:rPr>
            <a:t>Quân nhân.</a:t>
          </a:r>
        </a:p>
      </dsp:txBody>
      <dsp:txXfrm>
        <a:off x="0" y="3267287"/>
        <a:ext cx="8382000" cy="684530"/>
      </dsp:txXfrm>
    </dsp:sp>
    <dsp:sp modelId="{93BD3A0A-73A9-429F-9F2A-4140FA1AE7E4}">
      <dsp:nvSpPr>
        <dsp:cNvPr id="8" name="Rounded Rectangle 7"/>
        <dsp:cNvSpPr/>
      </dsp:nvSpPr>
      <dsp:spPr bwMode="white">
        <a:xfrm>
          <a:off x="0" y="4029578"/>
          <a:ext cx="8382000" cy="684530"/>
        </a:xfrm>
        <a:prstGeom prst="roundRect">
          <a:avLst/>
        </a:prstGeom>
        <a:solidFill>
          <a:srgbClr val="009284"/>
        </a:solidFill>
        <a:ln>
          <a:noFill/>
        </a:ln>
      </dsp:spPr>
      <dsp:style>
        <a:lnRef idx="2">
          <a:schemeClr val="lt1"/>
        </a:lnRef>
        <a:fillRef idx="1">
          <a:schemeClr val="accent1"/>
        </a:fillRef>
        <a:effectRef idx="0">
          <a:scrgbClr r="0" g="0" b="0"/>
        </a:effectRef>
        <a:fontRef idx="minor">
          <a:schemeClr val="lt1"/>
        </a:fontRef>
      </dsp:style>
      <dsp:txBody>
        <a:bodyPr lIns="102870" tIns="102870" rIns="102870" bIns="102870" anchor="ctr"/>
        <a:lstStyle>
          <a:lvl1pPr algn="l">
            <a:defRPr sz="2700"/>
          </a:lvl1pPr>
          <a:lvl2pPr marL="228600" indent="-228600" algn="l">
            <a:defRPr sz="2100"/>
          </a:lvl2pPr>
          <a:lvl3pPr marL="457200" indent="-228600" algn="l">
            <a:defRPr sz="2100"/>
          </a:lvl3pPr>
          <a:lvl4pPr marL="685800" indent="-228600" algn="l">
            <a:defRPr sz="2100"/>
          </a:lvl4pPr>
          <a:lvl5pPr marL="914400" indent="-228600" algn="l">
            <a:defRPr sz="2100"/>
          </a:lvl5pPr>
          <a:lvl6pPr marL="1143000" indent="-228600" algn="l">
            <a:defRPr sz="2100"/>
          </a:lvl6pPr>
          <a:lvl7pPr marL="1371600" indent="-228600" algn="l">
            <a:defRPr sz="2100"/>
          </a:lvl7pPr>
          <a:lvl8pPr marL="1600200" indent="-228600" algn="l">
            <a:defRPr sz="2100"/>
          </a:lvl8pPr>
          <a:lvl9pPr marL="1828800" indent="-228600" algn="l">
            <a:defRPr sz="2100"/>
          </a:lvl9pPr>
        </a:lstStyle>
        <a:p>
          <a:pPr lvl="0">
            <a:lnSpc>
              <a:spcPct val="100000"/>
            </a:lnSpc>
            <a:spcBef>
              <a:spcPct val="0"/>
            </a:spcBef>
            <a:spcAft>
              <a:spcPct val="35000"/>
            </a:spcAft>
          </a:pPr>
          <a:r>
            <a:rPr lang="en-US" altLang="en-US" b="1">
              <a:latin typeface="Arial" panose="020B0604020202020204" pitchFamily="34" charset="0"/>
              <a:ea typeface="MS PGothic" panose="020B0600070205080204" pitchFamily="34" charset="-128"/>
              <a:cs typeface="Arial" panose="020B0604020202020204" pitchFamily="34" charset="0"/>
            </a:rPr>
            <a:t>Cá nhân, tổ chức nước ngoài VPHC tại Việt Nam.</a:t>
          </a:r>
        </a:p>
      </dsp:txBody>
      <dsp:txXfrm>
        <a:off x="0" y="4029578"/>
        <a:ext cx="8382000" cy="684530"/>
      </dsp:txXfrm>
    </dsp:sp>
  </dsp:spTree>
</dsp:drawing>
</file>

<file path=ppt/diagrams/drawing5.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8305800" cy="4319270"/>
        <a:chOff x="0" y="0"/>
        <a:chExt cx="8305800" cy="4319270"/>
      </a:xfrm>
    </dsp:grpSpPr>
    <dsp:sp modelId="{F132A66E-F5A4-4BA7-A034-BE546466E9C9}">
      <dsp:nvSpPr>
        <dsp:cNvPr id="3" name="Rounded Rectangle 2"/>
        <dsp:cNvSpPr/>
      </dsp:nvSpPr>
      <dsp:spPr bwMode="white">
        <a:xfrm>
          <a:off x="0" y="29875"/>
          <a:ext cx="8305800" cy="954720"/>
        </a:xfrm>
        <a:prstGeom prst="roundRect">
          <a:avLst/>
        </a:prstGeom>
        <a:solidFill>
          <a:srgbClr val="FFB014"/>
        </a:solidFill>
        <a:ln>
          <a:noFill/>
        </a:ln>
      </dsp:spPr>
      <dsp:style>
        <a:lnRef idx="2">
          <a:schemeClr val="lt1"/>
        </a:lnRef>
        <a:fillRef idx="1">
          <a:schemeClr val="accent1"/>
        </a:fillRef>
        <a:effectRef idx="0">
          <a:scrgbClr r="0" g="0" b="0"/>
        </a:effectRef>
        <a:fontRef idx="minor">
          <a:schemeClr val="lt1"/>
        </a:fontRef>
      </dsp:style>
      <dsp:txBody>
        <a:bodyPr lIns="106680" tIns="106680" rIns="106680" bIns="106680" anchor="ctr"/>
        <a:lstStyle>
          <a:lvl1pPr algn="l">
            <a:defRPr sz="5100"/>
          </a:lvl1pPr>
          <a:lvl2pPr marL="285750" indent="-285750" algn="l">
            <a:defRPr sz="3900"/>
          </a:lvl2pPr>
          <a:lvl3pPr marL="571500" indent="-285750" algn="l">
            <a:defRPr sz="3900"/>
          </a:lvl3pPr>
          <a:lvl4pPr marL="857250" indent="-285750" algn="l">
            <a:defRPr sz="3900"/>
          </a:lvl4pPr>
          <a:lvl5pPr marL="1143000" indent="-285750" algn="l">
            <a:defRPr sz="3900"/>
          </a:lvl5pPr>
          <a:lvl6pPr marL="1428750" indent="-285750" algn="l">
            <a:defRPr sz="3900"/>
          </a:lvl6pPr>
          <a:lvl7pPr marL="1714500" indent="-285750" algn="l">
            <a:defRPr sz="3900"/>
          </a:lvl7pPr>
          <a:lvl8pPr marL="2000250" indent="-285750" algn="l">
            <a:defRPr sz="3900"/>
          </a:lvl8pPr>
          <a:lvl9pPr marL="2286000" indent="-285750" algn="l">
            <a:defRPr sz="3900"/>
          </a:lvl9pPr>
        </a:lstStyle>
        <a:p>
          <a:pPr lvl="0">
            <a:lnSpc>
              <a:spcPct val="100000"/>
            </a:lnSpc>
            <a:spcBef>
              <a:spcPct val="0"/>
            </a:spcBef>
            <a:spcAft>
              <a:spcPct val="35000"/>
            </a:spcAft>
          </a:pPr>
          <a:r>
            <a:rPr lang="en-US" sz="2800" b="1">
              <a:latin typeface="Arial" panose="020B0604020202020204" pitchFamily="34" charset="0"/>
              <a:cs typeface="Arial" panose="020B0604020202020204" pitchFamily="34" charset="0"/>
            </a:rPr>
            <a:t>Xử phạt VPHC</a:t>
          </a:r>
        </a:p>
      </dsp:txBody>
      <dsp:txXfrm>
        <a:off x="0" y="29875"/>
        <a:ext cx="8305800" cy="954720"/>
      </dsp:txXfrm>
    </dsp:sp>
    <dsp:sp modelId="{C9E3FA83-3E83-444B-A3DA-052F4A7EB32F}">
      <dsp:nvSpPr>
        <dsp:cNvPr id="4" name="Rounded Rectangle 3"/>
        <dsp:cNvSpPr/>
      </dsp:nvSpPr>
      <dsp:spPr bwMode="white">
        <a:xfrm>
          <a:off x="0" y="1131475"/>
          <a:ext cx="8305800" cy="954720"/>
        </a:xfrm>
        <a:prstGeom prst="roundRect">
          <a:avLst/>
        </a:prstGeom>
        <a:solidFill>
          <a:srgbClr val="009284"/>
        </a:solidFill>
        <a:ln>
          <a:noFill/>
        </a:ln>
      </dsp:spPr>
      <dsp:style>
        <a:lnRef idx="2">
          <a:schemeClr val="lt1"/>
        </a:lnRef>
        <a:fillRef idx="1">
          <a:schemeClr val="accent1"/>
        </a:fillRef>
        <a:effectRef idx="0">
          <a:scrgbClr r="0" g="0" b="0"/>
        </a:effectRef>
        <a:fontRef idx="minor">
          <a:schemeClr val="lt1"/>
        </a:fontRef>
      </dsp:style>
      <dsp:txBody>
        <a:bodyPr lIns="106680" tIns="106680" rIns="106680" bIns="106680" anchor="ctr"/>
        <a:lstStyle>
          <a:lvl1pPr algn="l">
            <a:defRPr sz="5100"/>
          </a:lvl1pPr>
          <a:lvl2pPr marL="285750" indent="-285750" algn="l">
            <a:defRPr sz="3900"/>
          </a:lvl2pPr>
          <a:lvl3pPr marL="571500" indent="-285750" algn="l">
            <a:defRPr sz="3900"/>
          </a:lvl3pPr>
          <a:lvl4pPr marL="857250" indent="-285750" algn="l">
            <a:defRPr sz="3900"/>
          </a:lvl4pPr>
          <a:lvl5pPr marL="1143000" indent="-285750" algn="l">
            <a:defRPr sz="3900"/>
          </a:lvl5pPr>
          <a:lvl6pPr marL="1428750" indent="-285750" algn="l">
            <a:defRPr sz="3900"/>
          </a:lvl6pPr>
          <a:lvl7pPr marL="1714500" indent="-285750" algn="l">
            <a:defRPr sz="3900"/>
          </a:lvl7pPr>
          <a:lvl8pPr marL="2000250" indent="-285750" algn="l">
            <a:defRPr sz="3900"/>
          </a:lvl8pPr>
          <a:lvl9pPr marL="2286000" indent="-285750" algn="l">
            <a:defRPr sz="3900"/>
          </a:lvl9pPr>
        </a:lstStyle>
        <a:p>
          <a:pPr lvl="0">
            <a:lnSpc>
              <a:spcPct val="100000"/>
            </a:lnSpc>
            <a:spcBef>
              <a:spcPct val="0"/>
            </a:spcBef>
            <a:spcAft>
              <a:spcPct val="35000"/>
            </a:spcAft>
          </a:pPr>
          <a:r>
            <a:rPr lang="en-US" sz="2800" b="1">
              <a:latin typeface="Arial" panose="020B0604020202020204" pitchFamily="34" charset="0"/>
              <a:ea typeface="Tahoma" panose="020B0604030504040204" pitchFamily="34" charset="0"/>
              <a:cs typeface="Arial" panose="020B0604020202020204" pitchFamily="34" charset="0"/>
            </a:rPr>
            <a:t>Các biện pháp khắc phục hậu quả: 10</a:t>
          </a:r>
        </a:p>
      </dsp:txBody>
      <dsp:txXfrm>
        <a:off x="0" y="1131475"/>
        <a:ext cx="8305800" cy="954720"/>
      </dsp:txXfrm>
    </dsp:sp>
    <dsp:sp modelId="{72669DE8-0721-486C-A9FE-C433810D6592}">
      <dsp:nvSpPr>
        <dsp:cNvPr id="5" name="Rounded Rectangle 4"/>
        <dsp:cNvSpPr/>
      </dsp:nvSpPr>
      <dsp:spPr bwMode="white">
        <a:xfrm>
          <a:off x="0" y="2233075"/>
          <a:ext cx="8305800" cy="954720"/>
        </a:xfrm>
        <a:prstGeom prst="roundRect">
          <a:avLst/>
        </a:prstGeom>
        <a:solidFill>
          <a:srgbClr val="ED1C24"/>
        </a:solidFill>
        <a:ln>
          <a:noFill/>
        </a:ln>
      </dsp:spPr>
      <dsp:style>
        <a:lnRef idx="2">
          <a:schemeClr val="lt1"/>
        </a:lnRef>
        <a:fillRef idx="1">
          <a:schemeClr val="accent1"/>
        </a:fillRef>
        <a:effectRef idx="0">
          <a:scrgbClr r="0" g="0" b="0"/>
        </a:effectRef>
        <a:fontRef idx="minor">
          <a:schemeClr val="lt1"/>
        </a:fontRef>
      </dsp:style>
      <dsp:txBody>
        <a:bodyPr lIns="106680" tIns="106680" rIns="106680" bIns="106680" anchor="ctr"/>
        <a:lstStyle>
          <a:lvl1pPr algn="l">
            <a:defRPr sz="5100"/>
          </a:lvl1pPr>
          <a:lvl2pPr marL="285750" indent="-285750" algn="l">
            <a:defRPr sz="3900"/>
          </a:lvl2pPr>
          <a:lvl3pPr marL="571500" indent="-285750" algn="l">
            <a:defRPr sz="3900"/>
          </a:lvl3pPr>
          <a:lvl4pPr marL="857250" indent="-285750" algn="l">
            <a:defRPr sz="3900"/>
          </a:lvl4pPr>
          <a:lvl5pPr marL="1143000" indent="-285750" algn="l">
            <a:defRPr sz="3900"/>
          </a:lvl5pPr>
          <a:lvl6pPr marL="1428750" indent="-285750" algn="l">
            <a:defRPr sz="3900"/>
          </a:lvl6pPr>
          <a:lvl7pPr marL="1714500" indent="-285750" algn="l">
            <a:defRPr sz="3900"/>
          </a:lvl7pPr>
          <a:lvl8pPr marL="2000250" indent="-285750" algn="l">
            <a:defRPr sz="3900"/>
          </a:lvl8pPr>
          <a:lvl9pPr marL="2286000" indent="-285750" algn="l">
            <a:defRPr sz="3900"/>
          </a:lvl9pPr>
        </a:lstStyle>
        <a:p>
          <a:pPr lvl="0">
            <a:lnSpc>
              <a:spcPct val="100000"/>
            </a:lnSpc>
            <a:spcBef>
              <a:spcPct val="0"/>
            </a:spcBef>
            <a:spcAft>
              <a:spcPct val="35000"/>
            </a:spcAft>
          </a:pPr>
          <a:r>
            <a:rPr lang="en-US" sz="2800" b="1">
              <a:latin typeface="Arial" panose="020B0604020202020204" pitchFamily="34" charset="0"/>
              <a:cs typeface="Arial" panose="020B0604020202020204" pitchFamily="34" charset="0"/>
            </a:rPr>
            <a:t>Biện pháp thay thế xử lý VPHC</a:t>
          </a:r>
          <a:endParaRPr lang="en-US" sz="2800" b="1">
            <a:solidFill>
              <a:schemeClr val="tx1"/>
            </a:solidFill>
            <a:latin typeface="Arial" panose="020B0604020202020204" pitchFamily="34" charset="0"/>
            <a:cs typeface="Arial" panose="020B0604020202020204" pitchFamily="34" charset="0"/>
          </a:endParaRPr>
        </a:p>
      </dsp:txBody>
      <dsp:txXfrm>
        <a:off x="0" y="2233075"/>
        <a:ext cx="8305800" cy="954720"/>
      </dsp:txXfrm>
    </dsp:sp>
    <dsp:sp modelId="{73727ABF-6E30-49DE-9B1F-46121E751C54}">
      <dsp:nvSpPr>
        <dsp:cNvPr id="6" name="Rounded Rectangle 5"/>
        <dsp:cNvSpPr/>
      </dsp:nvSpPr>
      <dsp:spPr bwMode="white">
        <a:xfrm>
          <a:off x="0" y="3334675"/>
          <a:ext cx="8305800" cy="954720"/>
        </a:xfrm>
        <a:prstGeom prst="roundRect">
          <a:avLst/>
        </a:prstGeom>
        <a:solidFill>
          <a:srgbClr val="0066B3"/>
        </a:solidFill>
        <a:ln>
          <a:noFill/>
        </a:ln>
      </dsp:spPr>
      <dsp:style>
        <a:lnRef idx="2">
          <a:schemeClr val="lt1"/>
        </a:lnRef>
        <a:fillRef idx="1">
          <a:schemeClr val="accent1"/>
        </a:fillRef>
        <a:effectRef idx="0">
          <a:scrgbClr r="0" g="0" b="0"/>
        </a:effectRef>
        <a:fontRef idx="minor">
          <a:schemeClr val="lt1"/>
        </a:fontRef>
      </dsp:style>
      <dsp:txBody>
        <a:bodyPr lIns="106680" tIns="106680" rIns="106680" bIns="106680" anchor="ctr"/>
        <a:lstStyle>
          <a:lvl1pPr algn="l">
            <a:defRPr sz="5100"/>
          </a:lvl1pPr>
          <a:lvl2pPr marL="285750" indent="-285750" algn="l">
            <a:defRPr sz="3900"/>
          </a:lvl2pPr>
          <a:lvl3pPr marL="571500" indent="-285750" algn="l">
            <a:defRPr sz="3900"/>
          </a:lvl3pPr>
          <a:lvl4pPr marL="857250" indent="-285750" algn="l">
            <a:defRPr sz="3900"/>
          </a:lvl4pPr>
          <a:lvl5pPr marL="1143000" indent="-285750" algn="l">
            <a:defRPr sz="3900"/>
          </a:lvl5pPr>
          <a:lvl6pPr marL="1428750" indent="-285750" algn="l">
            <a:defRPr sz="3900"/>
          </a:lvl6pPr>
          <a:lvl7pPr marL="1714500" indent="-285750" algn="l">
            <a:defRPr sz="3900"/>
          </a:lvl7pPr>
          <a:lvl8pPr marL="2000250" indent="-285750" algn="l">
            <a:defRPr sz="3900"/>
          </a:lvl8pPr>
          <a:lvl9pPr marL="2286000" indent="-285750" algn="l">
            <a:defRPr sz="3900"/>
          </a:lvl9pPr>
        </a:lstStyle>
        <a:p>
          <a:pPr lvl="0">
            <a:lnSpc>
              <a:spcPct val="100000"/>
            </a:lnSpc>
            <a:spcBef>
              <a:spcPct val="0"/>
            </a:spcBef>
            <a:spcAft>
              <a:spcPct val="35000"/>
            </a:spcAft>
          </a:pPr>
          <a:r>
            <a:rPr lang="en-US" sz="2800" b="1" i="0">
              <a:solidFill>
                <a:schemeClr val="bg1"/>
              </a:solidFill>
              <a:latin typeface="Arial" panose="020B0604020202020204" pitchFamily="34" charset="0"/>
              <a:cs typeface="Arial" panose="020B0604020202020204" pitchFamily="34" charset="0"/>
            </a:rPr>
            <a:t>Biện pháp xử lý hành chính</a:t>
          </a:r>
        </a:p>
      </dsp:txBody>
      <dsp:txXfrm>
        <a:off x="0" y="3334675"/>
        <a:ext cx="8305800" cy="954720"/>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rSet qsTypeId="urn:microsoft.com/office/officeart/2005/8/quickstyle/simple5"/>
        </dgm:pt>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srcNode" val="background"/>
                    <dgm:param type="dstNode" val="background2"/>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srcNode" val="background2"/>
                            <dgm:param type="dstNode" val="background3"/>
                            <dgm:param type="dim" val="1D"/>
                            <dgm:param type="endSty" val="noArr"/>
                            <dgm:param type="connRout" val="bend"/>
                            <dgm:param type="begPts" val="bCtr"/>
                            <dgm:param type="endPts" val="tCtr"/>
                            <dgm:param type="bendPt" val="end"/>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srcNode" val="background3"/>
                                        <dgm:param type="dstNode" val="background4"/>
                                        <dgm:param type="dim" val="1D"/>
                                        <dgm:param type="endSty" val="noArr"/>
                                        <dgm:param type="connRout" val="bend"/>
                                        <dgm:param type="begPts" val="bCtr"/>
                                        <dgm:param type="endPts" val="tCtr"/>
                                        <dgm:param type="bendPt" val="end"/>
                                      </dgm:alg>
                                    </dgm:if>
                                    <dgm:else name="Name26">
                                      <dgm:alg type="conn">
                                        <dgm:param type="srcNode" val="background4"/>
                                        <dgm:param type="dstNode" val="background4"/>
                                        <dgm:param type="dim" val="1D"/>
                                        <dgm:param type="endSty" val="noArr"/>
                                        <dgm:param type="connRout" val="bend"/>
                                        <dgm:param type="begPts" val="bCtr"/>
                                        <dgm:param type="endPts" val="tCtr"/>
                                        <dgm:param type="bendPt" val="end"/>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8/layout/HorizontalMultiLevelHierarchy">
  <dgm:title val=""/>
  <dgm:desc val=""/>
  <dgm:catLst>
    <dgm:cat type="hierarchy" pri="46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rSet qsTypeId="urn:microsoft.com/office/officeart/2005/8/quickstyle/simple5"/>
        </dgm:pt>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clrData>
  <dgm:layoutNode name="Name0">
    <dgm:varLst>
      <dgm:chPref val="1"/>
      <dgm:dir/>
      <dgm:animOne val="branch"/>
      <dgm:animLvl val="lvl"/>
      <dgm:resizeHandles val="exact"/>
    </dgm:varLst>
    <dgm:choose name="Name1">
      <dgm:if name="Name2" func="var" arg="dir" op="equ" val="norm">
        <dgm:alg type="hierChild">
          <dgm:param type="linDir" val="fromT"/>
          <dgm:param type="chAlign" val="l"/>
        </dgm:alg>
      </dgm:if>
      <dgm:else name="Name3">
        <dgm:alg type="hierChild">
          <dgm:param type="linDir" val="fromT"/>
          <dgm:param type="chAlign" val="r"/>
        </dgm:alg>
      </dgm:else>
    </dgm:choose>
    <dgm:shape xmlns:r="http://schemas.openxmlformats.org/officeDocument/2006/relationships" r:blip="">
      <dgm:adjLst/>
    </dgm:shape>
    <dgm:presOf/>
    <dgm:constrLst>
      <dgm:constr type="h" for="des" forName="LevelOneTextNode" refType="h"/>
      <dgm:constr type="w" for="des" forName="LevelOneTextNode" refType="h" refFor="des" refForName="LevelOneTextNode" fact="0.19"/>
      <dgm:constr type="h" for="des" forName="LevelTwoTextNode" refType="w" refFor="des" refForName="LevelOneTextNode"/>
      <dgm:constr type="w" for="des" forName="LevelTwoTextNode" refType="h" refFor="des" refForName="LevelTwoTextNode" fact="3.28"/>
      <dgm:constr type="sibSp" refType="h" refFor="des" refForName="LevelTwoTextNode" op="equ" fact="0.25"/>
      <dgm:constr type="sibSp" for="des" forName="level2hierChild" refType="h" refFor="des" refForName="LevelTwoTextNode" op="equ" fact="0.25"/>
      <dgm:constr type="sibSp" for="des" forName="level3hierChild" refType="h" refFor="des" refForName="LevelTwoTextNode" op="equ" fact="0.25"/>
      <dgm:constr type="sp" for="des" forName="root1" refType="w" refFor="des" refForName="LevelTwoTextNode" fact="0.2"/>
      <dgm:constr type="sp" for="des" forName="root2" refType="sp" refFor="des" refForName="root1" op="equ"/>
      <dgm:constr type="primFontSz" for="des" forName="LevelOneTextNode" op="equ" val="65"/>
      <dgm:constr type="primFontSz" for="des" forName="LevelTwoTextNode" op="equ" val="65"/>
      <dgm:constr type="primFontSz" for="des" forName="LevelTwoTextNode" refType="primFontSz" refFor="des" refForName="LevelOneTextNode" op="lte"/>
      <dgm:constr type="primFontSz" for="des" forName="connTx" op="equ" val="50"/>
      <dgm:constr type="primFontSz" for="des" forName="connTx" refType="primFontSz" refFor="des" refForName="LevelOneTextNode" op="lte" fact="0.78"/>
    </dgm:constrLst>
    <dgm:forEach name="Name4" axis="ch">
      <dgm:forEach name="Name5" axis="self" ptType="node">
        <dgm:layoutNode name="root1">
          <dgm:choose name="Name6">
            <dgm:if name="Name7" func="var" arg="dir" op="equ" val="norm">
              <dgm:alg type="hierRoot">
                <dgm:param type="hierAlign" val="lCtrCh"/>
              </dgm:alg>
            </dgm:if>
            <dgm:else name="Name8">
              <dgm:alg type="hierRoot">
                <dgm:param type="hierAlign" val="rCtrCh"/>
              </dgm:alg>
            </dgm:else>
          </dgm:choose>
          <dgm:shape xmlns:r="http://schemas.openxmlformats.org/officeDocument/2006/relationships" r:blip="">
            <dgm:adjLst/>
          </dgm:shape>
          <dgm:presOf/>
          <dgm:layoutNode name="LevelOneTextNode" styleLbl="node0">
            <dgm:varLst>
              <dgm:chPref val="3"/>
            </dgm:varLst>
            <dgm:alg type="tx">
              <dgm:param type="autoTxRot" val="grav"/>
            </dgm:alg>
            <dgm:choose name="Name9">
              <dgm:if name="Name10" func="var" arg="dir" op="equ" val="norm">
                <dgm:shape xmlns:r="http://schemas.openxmlformats.org/officeDocument/2006/relationships" type="rect" r:blip="" rot="270">
                  <dgm:adjLst/>
                </dgm:shape>
              </dgm:if>
              <dgm:else name="Name11">
                <dgm:shape xmlns:r="http://schemas.openxmlformats.org/officeDocument/2006/relationships" type="rect" r:blip="" rot="90">
                  <dgm:adjLst/>
                </dgm:shape>
              </dgm:else>
            </dgm:choos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2hierChild">
            <dgm:choose name="Name12">
              <dgm:if name="Name13" func="var" arg="dir" op="equ" val="norm">
                <dgm:alg type="hierChild">
                  <dgm:param type="linDir" val="fromT"/>
                  <dgm:param type="chAlign" val="l"/>
                </dgm:alg>
              </dgm:if>
              <dgm:else name="Name14">
                <dgm:alg type="hierChild">
                  <dgm:param type="linDir" val="fromT"/>
                  <dgm:param type="chAlign" val="r"/>
                </dgm:alg>
              </dgm:else>
            </dgm:choose>
            <dgm:shape xmlns:r="http://schemas.openxmlformats.org/officeDocument/2006/relationships" r:blip="">
              <dgm:adjLst/>
            </dgm:shape>
            <dgm:presOf/>
            <dgm:forEach name="repeat" axis="ch">
              <dgm:forEach name="Name15" axis="self" ptType="parTrans" cnt="1">
                <dgm:layoutNode name="conn2-1">
                  <dgm:choose name="Name16">
                    <dgm:if name="Name17" func="var" arg="dir" op="equ" val="norm">
                      <dgm:alg type="conn">
                        <dgm:param type="dim" val="1D"/>
                        <dgm:param type="endSty" val="noArr"/>
                        <dgm:param type="connRout" val="bend"/>
                        <dgm:param type="begPts" val="midR"/>
                        <dgm:param type="endPts" val="midL"/>
                      </dgm:alg>
                    </dgm:if>
                    <dgm:else name="Name18">
                      <dgm:alg type="conn">
                        <dgm:param type="dim" val="1D"/>
                        <dgm:param type="endSty" val="noArr"/>
                        <dgm:param type="connRout" val="bend"/>
                        <dgm:param type="begPts" val="midL"/>
                        <dgm:param type="endPts" val="midR"/>
                      </dgm:alg>
                    </dgm:else>
                  </dgm:choose>
                  <dgm:shape xmlns:r="http://schemas.openxmlformats.org/officeDocument/2006/relationships" type="conn" r:blip="" zOrderOff="-99999">
                    <dgm:adjLst/>
                  </dgm:shape>
                  <dgm:presOf axis="self"/>
                  <dgm:constrLst>
                    <dgm:constr type="w" val="1"/>
                    <dgm:constr type="h" val="5"/>
                    <dgm:constr type="connDist"/>
                    <dgm:constr type="begPad"/>
                    <dgm:constr type="endPad"/>
                    <dgm:constr type="userA" for="ch" refType="connDist"/>
                  </dgm:constr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9" axis="self" ptType="node">
                <dgm:layoutNode name="root2">
                  <dgm:choose name="Name20">
                    <dgm:if name="Name21" func="var" arg="dir" op="equ" val="norm">
                      <dgm:alg type="hierRoot">
                        <dgm:param type="hierAlign" val="lCtrCh"/>
                      </dgm:alg>
                    </dgm:if>
                    <dgm:else name="Name22">
                      <dgm:alg type="hierRoot">
                        <dgm:param type="hierAlign" val="rCtrCh"/>
                      </dgm:alg>
                    </dgm:else>
                  </dgm:choose>
                  <dgm:shape xmlns:r="http://schemas.openxmlformats.org/officeDocument/2006/relationships" r:blip="">
                    <dgm:adjLst/>
                  </dgm:shape>
                  <dgm:presOf/>
                  <dgm:layoutNode name="LevelTwoTextNode">
                    <dgm:varLst>
                      <dgm:chPref val="3"/>
                    </dgm:varLst>
                    <dgm:alg type="tx"/>
                    <dgm:shape xmlns:r="http://schemas.openxmlformats.org/officeDocument/2006/relationships" type="rect" r:blip="">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2" fact="NaN" max="NaN"/>
                    </dgm:ruleLst>
                  </dgm:layoutNode>
                  <dgm:layoutNode name="level3hierChild">
                    <dgm:choose name="Name23">
                      <dgm:if name="Name24" func="var" arg="dir" op="equ" val="norm">
                        <dgm:alg type="hierChild">
                          <dgm:param type="linDir" val="fromT"/>
                          <dgm:param type="chAlign" val="l"/>
                        </dgm:alg>
                      </dgm:if>
                      <dgm:else name="Name25">
                        <dgm:alg type="hierChild">
                          <dgm:param type="linDir" val="fromT"/>
                          <dgm:param type="chAlign" val="r"/>
                        </dgm:alg>
                      </dgm:else>
                    </dgm:choose>
                    <dgm:shape xmlns:r="http://schemas.openxmlformats.org/officeDocument/2006/relationships" r:blip="">
                      <dgm:adjLst/>
                    </dgm:shape>
                    <dgm:presOf/>
                    <dgm:forEach name="Name26" ref="repeat"/>
                  </dgm:layoutNode>
                </dgm:layoutNode>
              </dgm:forEach>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linDir" val="fromT"/>
              <dgm:param type="chAlign" val="l"/>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srcNode" val="rootConnector"/>
                        <dgm:param type="dim" val="1D"/>
                        <dgm:param type="endSty" val="noArr"/>
                        <dgm:param type="connRout" val="bend"/>
                        <dgm:param type="begPts" val="bCtr"/>
                        <dgm:param type="endPts" val="midL"/>
                      </dgm:alg>
                    </dgm:if>
                    <dgm:else name="Name16">
                      <dgm:alg type="conn">
                        <dgm:param type="srcNode" val="rootConnector"/>
                        <dgm:param type="dim" val="1D"/>
                        <dgm:param type="endSty" val="noArr"/>
                        <dgm:param type="connRout" val="bend"/>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rSet qsTypeId="urn:microsoft.com/office/officeart/2005/8/quickstyle/simple5"/>
        </dgm:pt>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lnSpAfChP" val="20"/>
              <dgm:param type="stBulletLvl" val="1"/>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alignNode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b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callout">
    <dgm:scene3d>
      <a:camera prst="orthographicFront"/>
      <a:lightRig rig="threePt" dir="t"/>
    </dgm:scene3d>
    <dgm:txPr/>
    <dgm:style>
      <a:lnRef idx="1">
        <a:scrgbClr r="0" g="0" b="0"/>
      </a:lnRef>
      <a:fillRef idx="2">
        <a:scrgbClr r="0" g="0" b="0"/>
      </a:fillRef>
      <a:effectRef idx="1">
        <a:scrgbClr r="0" g="0" b="0"/>
      </a:effectRef>
      <a:fontRef idx="minor"/>
    </dgm:style>
  </dgm:styleLbl>
  <dgm:styleLbl name="con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1">
        <a:scrgbClr r="0" g="0" b="0"/>
      </a:effectRef>
      <a:fontRef idx="minor"/>
    </dgm:style>
  </dgm:styleLbl>
  <dgm:styleLbl name="fgAcc0">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1">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1">
        <a:scrgbClr r="0" g="0" b="0"/>
      </a:lnRef>
      <a:fillRef idx="1">
        <a:scrgbClr r="0" g="0" b="0"/>
      </a:fillRef>
      <a:effectRef idx="1">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fg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txPr/>
    <dgm:style>
      <a:lnRef idx="1">
        <a:scrgbClr r="0" g="0" b="0"/>
      </a:lnRef>
      <a:fillRef idx="2">
        <a:scrgbClr r="0" g="0" b="0"/>
      </a:fillRef>
      <a:effectRef idx="1">
        <a:scrgbClr r="0" g="0" b="0"/>
      </a:effectRef>
      <a:fontRef idx="minor">
        <a:schemeClr val="dk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2">
        <a:scrgbClr r="0" g="0" b="0"/>
      </a:fillRef>
      <a:effectRef idx="1">
        <a:scrgbClr r="0" g="0" b="0"/>
      </a:effectRef>
      <a:fontRef idx="minor">
        <a:schemeClr val="dk1"/>
      </a:fontRef>
    </dgm:style>
  </dgm:styleLbl>
  <dgm:styleLbl name="solid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1">
        <a:scrgbClr r="0" g="0" b="0"/>
      </a:lnRef>
      <a:fillRef idx="2">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alig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b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callout">
    <dgm:scene3d>
      <a:camera prst="orthographicFront"/>
      <a:lightRig rig="threePt" dir="t"/>
    </dgm:scene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dk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ImgPlace1">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hp">
    <dgm:scene3d>
      <a:camera prst="orthographicFront"/>
      <a:lightRig rig="threePt" dir="t"/>
    </dgm:scene3d>
    <dgm:txPr/>
    <dgm:style>
      <a:lnRef idx="2">
        <a:scrgbClr r="0" g="0" b="0"/>
      </a:lnRef>
      <a:fillRef idx="1">
        <a:scrgbClr r="0" g="0" b="0"/>
      </a:fillRef>
      <a:effectRef idx="0">
        <a:scrgbClr r="0" g="0" b="0"/>
      </a:effectRef>
      <a:fontRef idx="minor"/>
    </dgm:style>
  </dgm:styleLbl>
  <dgm:styleLbl name="fg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0">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txPr/>
    <dgm:style>
      <a:lnRef idx="2">
        <a:scrgbClr r="0" g="0" b="0"/>
      </a:lnRef>
      <a:fillRef idx="0">
        <a:scrgbClr r="0" g="0" b="0"/>
      </a:fillRef>
      <a:effectRef idx="0">
        <a:scrgbClr r="0" g="0" b="0"/>
      </a:effectRef>
      <a:fontRef idx="minor"/>
    </dgm:style>
  </dgm:styleLbl>
  <dgm:styleLbl name="parChTrans2D1">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txPr/>
    <dgm:style>
      <a:lnRef idx="2">
        <a:scrgbClr r="0" g="0" b="0"/>
      </a:lnRef>
      <a:fillRef idx="1">
        <a:scrgbClr r="0" g="0" b="0"/>
      </a:fillRef>
      <a:effectRef idx="0">
        <a:scrgbClr r="0" g="0" b="0"/>
      </a:effectRef>
      <a:fontRef idx="minor">
        <a:schemeClr val="lt1"/>
      </a:fontRef>
    </dgm:style>
  </dgm:styleLbl>
  <dgm:styleLbl name="revTx">
    <dgm:scene3d>
      <a:camera prst="orthographicFront"/>
      <a:lightRig rig="threePt" dir="t"/>
    </dgm:scene3d>
    <dgm:txPr/>
    <dgm:style>
      <a:lnRef idx="0">
        <a:scrgbClr r="0" g="0" b="0"/>
      </a:lnRef>
      <a:fillRef idx="0">
        <a:scrgbClr r="0" g="0" b="0"/>
      </a:fillRef>
      <a:effectRef idx="0">
        <a:scrgbClr r="0" g="0" b="0"/>
      </a:effectRef>
      <a:fontRef idx="minor"/>
    </dgm:style>
  </dgm:styleLbl>
  <dgm:styleLbl name="sibTrans1D1">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2D1">
    <dgm:scene3d>
      <a:camera prst="orthographicFront"/>
      <a:lightRig rig="threePt" dir="t"/>
    </dgm:scene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txPr/>
    <dgm:style>
      <a:lnRef idx="1">
        <a:scrgbClr r="0" g="0" b="0"/>
      </a:lnRef>
      <a:fillRef idx="1">
        <a:scrgbClr r="0" g="0" b="0"/>
      </a:fillRef>
      <a:effectRef idx="0">
        <a:scrgbClr r="0" g="0" b="0"/>
      </a:effectRef>
      <a:fontRef idx="minor"/>
    </dgm:style>
  </dgm:styleLbl>
  <dgm:styleLbl name="trBgShp">
    <dgm:scene3d>
      <a:camera prst="orthographicFront"/>
      <a:lightRig rig="threePt" dir="t"/>
    </dgm:scene3d>
    <dgm:txPr/>
    <dgm:style>
      <a:lnRef idx="0">
        <a:scrgbClr r="0" g="0" b="0"/>
      </a:lnRef>
      <a:fillRef idx="1">
        <a:scrgbClr r="0" g="0" b="0"/>
      </a:fillRef>
      <a:effectRef idx="0">
        <a:scrgbClr r="0" g="0" b="0"/>
      </a:effectRef>
      <a:fontRef idx="minor"/>
    </dgm:style>
  </dgm:styleLbl>
  <dgm:styleLbl name="vennNode1">
    <dgm:scene3d>
      <a:camera prst="orthographicFront"/>
      <a:lightRig rig="threePt" dir="t"/>
    </dgm:scene3d>
    <dgm:txPr/>
    <dgm:style>
      <a:lnRef idx="2">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D27A6F-4FFA-4D61-A2AB-5B22B8ED89B8}"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378A931-43A5-4323-AEDF-9A081AA3EFC5}"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378A931-43A5-4323-AEDF-9A081AA3EFC5}" type="slidenum">
              <a:rPr lang="en-US" smtClean="0"/>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ln>
        </p:spPr>
      </p:sp>
      <p:sp>
        <p:nvSpPr>
          <p:cNvPr id="53251" name="Notes Placeholder 2"/>
          <p:cNvSpPr>
            <a:spLocks noGrp="1"/>
          </p:cNvSpPr>
          <p:nvPr>
            <p:ph type="body" idx="1"/>
          </p:nvPr>
        </p:nvSpPr>
        <p:spPr bwMode="auto">
          <a:noFill/>
        </p:spPr>
        <p:txBody>
          <a:bodyPr wrap="square" numCol="1" anchor="t" anchorCtr="0" compatLnSpc="1"/>
          <a:lstStyle/>
          <a:p>
            <a:pPr eaLnBrk="1" hangingPunct="1">
              <a:spcBef>
                <a:spcPct val="0"/>
              </a:spcBef>
            </a:pPr>
            <a:r>
              <a:rPr lang="vi-VN" b="1" i="1" u="sng" smtClean="0"/>
              <a:t>Slide  theo PL 2002</a:t>
            </a:r>
            <a:endParaRPr lang="vi-VN" b="1" i="1" u="sng" smtClean="0"/>
          </a:p>
          <a:p>
            <a:pPr eaLnBrk="1" hangingPunct="1">
              <a:spcBef>
                <a:spcPct val="0"/>
              </a:spcBef>
            </a:pPr>
            <a:endParaRPr lang="vi-VN" smtClean="0"/>
          </a:p>
        </p:txBody>
      </p:sp>
      <p:sp>
        <p:nvSpPr>
          <p:cNvPr id="4403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pPr fontAlgn="base">
              <a:spcBef>
                <a:spcPct val="0"/>
              </a:spcBef>
              <a:spcAft>
                <a:spcPct val="0"/>
              </a:spcAft>
              <a:defRPr/>
            </a:pPr>
            <a:fld id="{D8CF7F21-72F6-4F26-B1A6-B22EAE730AA2}" type="slidenum">
              <a:rPr lang="vi-VN" smtClean="0">
                <a:solidFill>
                  <a:prstClr val="black"/>
                </a:solidFill>
                <a:latin typeface="Arial" panose="020B0604020202020204" pitchFamily="34" charset="0"/>
              </a:rPr>
            </a:fld>
            <a:endParaRPr lang="vi-VN" smtClean="0">
              <a:solidFill>
                <a:prstClr val="black"/>
              </a:solidFill>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Image Placeholder 1"/>
          <p:cNvSpPr>
            <a:spLocks noGrp="1" noRot="1" noChangeAspect="1" noTextEdit="1"/>
          </p:cNvSpPr>
          <p:nvPr>
            <p:ph type="sldImg"/>
          </p:nvPr>
        </p:nvSpPr>
        <p:spPr bwMode="auto">
          <a:noFill/>
          <a:ln>
            <a:solidFill>
              <a:srgbClr val="000000"/>
            </a:solidFill>
            <a:miter lim="800000"/>
          </a:ln>
        </p:spPr>
      </p:sp>
      <p:sp>
        <p:nvSpPr>
          <p:cNvPr id="53251" name="Notes Placeholder 2"/>
          <p:cNvSpPr>
            <a:spLocks noGrp="1"/>
          </p:cNvSpPr>
          <p:nvPr>
            <p:ph type="body" idx="1"/>
          </p:nvPr>
        </p:nvSpPr>
        <p:spPr bwMode="auto">
          <a:noFill/>
        </p:spPr>
        <p:txBody>
          <a:bodyPr wrap="square" numCol="1" anchor="t" anchorCtr="0" compatLnSpc="1"/>
          <a:lstStyle/>
          <a:p>
            <a:pPr eaLnBrk="1" hangingPunct="1">
              <a:spcBef>
                <a:spcPct val="0"/>
              </a:spcBef>
            </a:pPr>
            <a:r>
              <a:rPr lang="vi-VN" b="1" i="1" u="sng" smtClean="0"/>
              <a:t>Slide  theo PL 2002</a:t>
            </a:r>
            <a:endParaRPr lang="vi-VN" b="1" i="1" u="sng" smtClean="0"/>
          </a:p>
          <a:p>
            <a:pPr eaLnBrk="1" hangingPunct="1">
              <a:spcBef>
                <a:spcPct val="0"/>
              </a:spcBef>
            </a:pPr>
            <a:endParaRPr lang="vi-VN" smtClean="0"/>
          </a:p>
        </p:txBody>
      </p:sp>
      <p:sp>
        <p:nvSpPr>
          <p:cNvPr id="44036"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lstStyle>
            <a:lvl1pPr>
              <a:defRPr>
                <a:solidFill>
                  <a:schemeClr val="tx1"/>
                </a:solidFill>
                <a:latin typeface="Times New Roman" panose="02020603050405020304" pitchFamily="18" charset="0"/>
              </a:defRPr>
            </a:lvl1pPr>
            <a:lvl2pPr marL="742950" indent="-285750">
              <a:defRPr>
                <a:solidFill>
                  <a:schemeClr val="tx1"/>
                </a:solidFill>
                <a:latin typeface="Times New Roman" panose="02020603050405020304" pitchFamily="18" charset="0"/>
              </a:defRPr>
            </a:lvl2pPr>
            <a:lvl3pPr marL="1143000" indent="-228600">
              <a:defRPr>
                <a:solidFill>
                  <a:schemeClr val="tx1"/>
                </a:solidFill>
                <a:latin typeface="Times New Roman" panose="02020603050405020304" pitchFamily="18" charset="0"/>
              </a:defRPr>
            </a:lvl3pPr>
            <a:lvl4pPr marL="1600200" indent="-228600">
              <a:defRPr>
                <a:solidFill>
                  <a:schemeClr val="tx1"/>
                </a:solidFill>
                <a:latin typeface="Times New Roman" panose="02020603050405020304" pitchFamily="18" charset="0"/>
              </a:defRPr>
            </a:lvl4pPr>
            <a:lvl5pPr marL="2057400" indent="-228600">
              <a:defRPr>
                <a:solidFill>
                  <a:schemeClr val="tx1"/>
                </a:solidFill>
                <a:latin typeface="Times New Roman" panose="02020603050405020304" pitchFamily="18" charset="0"/>
              </a:defRPr>
            </a:lvl5pPr>
            <a:lvl6pPr marL="2514600" indent="-228600" fontAlgn="base">
              <a:spcBef>
                <a:spcPct val="0"/>
              </a:spcBef>
              <a:spcAft>
                <a:spcPct val="0"/>
              </a:spcAft>
              <a:defRPr>
                <a:solidFill>
                  <a:schemeClr val="tx1"/>
                </a:solidFill>
                <a:latin typeface="Times New Roman" panose="02020603050405020304" pitchFamily="18" charset="0"/>
              </a:defRPr>
            </a:lvl6pPr>
            <a:lvl7pPr marL="2971800" indent="-228600" fontAlgn="base">
              <a:spcBef>
                <a:spcPct val="0"/>
              </a:spcBef>
              <a:spcAft>
                <a:spcPct val="0"/>
              </a:spcAft>
              <a:defRPr>
                <a:solidFill>
                  <a:schemeClr val="tx1"/>
                </a:solidFill>
                <a:latin typeface="Times New Roman" panose="02020603050405020304" pitchFamily="18" charset="0"/>
              </a:defRPr>
            </a:lvl7pPr>
            <a:lvl8pPr marL="3429000" indent="-228600" fontAlgn="base">
              <a:spcBef>
                <a:spcPct val="0"/>
              </a:spcBef>
              <a:spcAft>
                <a:spcPct val="0"/>
              </a:spcAft>
              <a:defRPr>
                <a:solidFill>
                  <a:schemeClr val="tx1"/>
                </a:solidFill>
                <a:latin typeface="Times New Roman" panose="02020603050405020304" pitchFamily="18" charset="0"/>
              </a:defRPr>
            </a:lvl8pPr>
            <a:lvl9pPr marL="3886200" indent="-228600" fontAlgn="base">
              <a:spcBef>
                <a:spcPct val="0"/>
              </a:spcBef>
              <a:spcAft>
                <a:spcPct val="0"/>
              </a:spcAft>
              <a:defRPr>
                <a:solidFill>
                  <a:schemeClr val="tx1"/>
                </a:solidFill>
                <a:latin typeface="Times New Roman" panose="02020603050405020304" pitchFamily="18" charset="0"/>
              </a:defRPr>
            </a:lvl9pPr>
          </a:lstStyle>
          <a:p>
            <a:pPr fontAlgn="base">
              <a:spcBef>
                <a:spcPct val="0"/>
              </a:spcBef>
              <a:spcAft>
                <a:spcPct val="0"/>
              </a:spcAft>
              <a:defRPr/>
            </a:pPr>
            <a:fld id="{D8CF7F21-72F6-4F26-B1A6-B22EAE730AA2}" type="slidenum">
              <a:rPr lang="vi-VN" smtClean="0">
                <a:solidFill>
                  <a:prstClr val="black"/>
                </a:solidFill>
                <a:latin typeface="Arial" panose="020B0604020202020204" pitchFamily="34" charset="0"/>
              </a:rPr>
            </a:fld>
            <a:endParaRPr lang="vi-VN" smtClean="0">
              <a:solidFill>
                <a:prstClr val="black"/>
              </a:solidFill>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B7A3C18-C9B5-42DA-B4B9-11925ED27B08}" type="datetime1">
              <a:rPr lang="en-US" smtClean="0"/>
            </a:fld>
            <a:endParaRPr lang="en-US"/>
          </a:p>
        </p:txBody>
      </p:sp>
      <p:sp>
        <p:nvSpPr>
          <p:cNvPr id="5" name="Footer Placeholder 4"/>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6" name="Slide Number Placeholder 5"/>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spd="slow">
    <p:wipe dir="d"/>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7F5839A2-844E-4789-B564-272DC1F4A0E9}" type="datetime1">
              <a:rPr lang="en-US" smtClean="0"/>
            </a:fld>
            <a:endParaRPr lang="en-US"/>
          </a:p>
        </p:txBody>
      </p:sp>
      <p:sp>
        <p:nvSpPr>
          <p:cNvPr id="5" name="Footer Placeholder 4"/>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6" name="Slide Number Placeholder 5"/>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spd="slow">
    <p:wipe dir="d"/>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9E920372-7634-419E-B04F-2674D2FB8EC3}" type="datetime1">
              <a:rPr lang="en-US" smtClean="0"/>
            </a:fld>
            <a:endParaRPr lang="en-US"/>
          </a:p>
        </p:txBody>
      </p:sp>
      <p:sp>
        <p:nvSpPr>
          <p:cNvPr id="5" name="Footer Placeholder 4"/>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6" name="Slide Number Placeholder 5"/>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spd="slow">
    <p:wipe dir="d"/>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8FFE98D3-9495-4D9B-9096-25EA95AC5D6C}" type="datetime1">
              <a:rPr lang="en-US" smtClean="0"/>
            </a:fld>
            <a:endParaRPr lang="en-US"/>
          </a:p>
        </p:txBody>
      </p:sp>
      <p:sp>
        <p:nvSpPr>
          <p:cNvPr id="5" name="Footer Placeholder 4"/>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6" name="Slide Number Placeholder 5"/>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spd="slow">
    <p:wipe dir="d"/>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941DA260-59F9-454A-ABD1-0B75F3710416}" type="datetime1">
              <a:rPr lang="en-US" smtClean="0"/>
            </a:fld>
            <a:endParaRPr lang="en-US"/>
          </a:p>
        </p:txBody>
      </p:sp>
      <p:sp>
        <p:nvSpPr>
          <p:cNvPr id="5" name="Footer Placeholder 4"/>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6" name="Slide Number Placeholder 5"/>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spd="slow">
    <p:wipe dir="d"/>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BE690E01-5EB0-4DA5-8D5A-CF6FD44EF248}" type="datetime1">
              <a:rPr lang="en-US" smtClean="0"/>
            </a:fld>
            <a:endParaRPr lang="en-US"/>
          </a:p>
        </p:txBody>
      </p:sp>
      <p:sp>
        <p:nvSpPr>
          <p:cNvPr id="6" name="Footer Placeholder 5"/>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7" name="Slide Number Placeholder 6"/>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spd="slow">
    <p:wipe dir="d"/>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039D375F-8B8B-4D44-B0B2-528036A8468C}" type="datetime1">
              <a:rPr lang="en-US" smtClean="0"/>
            </a:fld>
            <a:endParaRPr lang="en-US"/>
          </a:p>
        </p:txBody>
      </p:sp>
      <p:sp>
        <p:nvSpPr>
          <p:cNvPr id="8" name="Footer Placeholder 7"/>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9" name="Slide Number Placeholder 8"/>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spd="slow">
    <p:wipe dir="d"/>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4BECF21F-E4B6-40BC-9E0E-7541E0945766}" type="datetime1">
              <a:rPr lang="en-US" smtClean="0"/>
            </a:fld>
            <a:endParaRPr lang="en-US"/>
          </a:p>
        </p:txBody>
      </p:sp>
      <p:sp>
        <p:nvSpPr>
          <p:cNvPr id="4" name="Footer Placeholder 3"/>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spd="slow">
    <p:wipe dir="d"/>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B38C57B-9420-41E3-B094-8AD95F9A4E16}" type="datetime1">
              <a:rPr lang="en-US" smtClean="0"/>
            </a:fld>
            <a:endParaRPr lang="en-US"/>
          </a:p>
        </p:txBody>
      </p:sp>
      <p:sp>
        <p:nvSpPr>
          <p:cNvPr id="3" name="Footer Placeholder 2"/>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4" name="Slide Number Placeholder 3"/>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spd="slow">
    <p:wipe dir="d"/>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48D69018-322B-4D43-82DA-8C8F1174B787}" type="datetime1">
              <a:rPr lang="en-US" smtClean="0"/>
            </a:fld>
            <a:endParaRPr lang="en-US"/>
          </a:p>
        </p:txBody>
      </p:sp>
      <p:sp>
        <p:nvSpPr>
          <p:cNvPr id="6" name="Footer Placeholder 5"/>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7" name="Slide Number Placeholder 6"/>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spd="slow">
    <p:wipe dir="d"/>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A501874E-3448-4126-AE2B-861401E63691}" type="datetime1">
              <a:rPr lang="en-US" smtClean="0"/>
            </a:fld>
            <a:endParaRPr lang="en-US"/>
          </a:p>
        </p:txBody>
      </p:sp>
      <p:sp>
        <p:nvSpPr>
          <p:cNvPr id="6" name="Footer Placeholder 5"/>
          <p:cNvSpPr>
            <a:spLocks noGrp="1"/>
          </p:cNvSpPr>
          <p:nvPr>
            <p:ph type="ftr" sz="quarter" idx="11"/>
          </p:nvPr>
        </p:nvSpPr>
        <p:spPr/>
        <p:txBody>
          <a:bodyPr/>
          <a:lstStyle/>
          <a:p>
            <a:r>
              <a:rPr lang="vi-VN" smtClean="0"/>
              <a:t>QUÁ TRÌNH BIÊN SOẠN, ĐỊNH HƯỚNG VÀ NỘI DUNG GIÁO TRÌNH PHÁP LUẬT ĐẠI CƯƠNG                                         2  </a:t>
            </a:r>
            <a:endParaRPr lang="en-US"/>
          </a:p>
        </p:txBody>
      </p:sp>
      <p:sp>
        <p:nvSpPr>
          <p:cNvPr id="7" name="Slide Number Placeholder 6"/>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spd="slow">
    <p:wipe dir="d"/>
  </p:transition>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cstate="print">
            <a:lum/>
          </a:blip>
          <a:srcRect/>
          <a:stretch>
            <a:fillRect l="-4000" r="-4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B4FC796-4877-4081-BF49-3AA62FD22478}" type="datetime1">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vi-VN" smtClean="0"/>
              <a:t>QUÁ TRÌNH BIÊN SOẠN, ĐỊNH HƯỚNG VÀ NỘI DUNG GIÁO TRÌNH PHÁP LUẬT ĐẠI CƯƠNG                                         2  </a:t>
            </a:r>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12AC747-7535-43C5-AB16-59D96E15A904}"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slow">
    <p:wipe dir="d"/>
  </p:transition>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2.xml"/><Relationship Id="rId4" Type="http://schemas.openxmlformats.org/officeDocument/2006/relationships/diagramColors" Target="../diagrams/colors2.xml"/><Relationship Id="rId3" Type="http://schemas.openxmlformats.org/officeDocument/2006/relationships/diagramQuickStyle" Target="../diagrams/quickStyle2.xml"/><Relationship Id="rId2" Type="http://schemas.openxmlformats.org/officeDocument/2006/relationships/diagramLayout" Target="../diagrams/layout2.xml"/><Relationship Id="rId1" Type="http://schemas.openxmlformats.org/officeDocument/2006/relationships/diagramData" Target="../diagrams/data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6" Type="http://schemas.openxmlformats.org/officeDocument/2006/relationships/slideLayout" Target="../slideLayouts/slideLayout2.xml"/><Relationship Id="rId5" Type="http://schemas.microsoft.com/office/2007/relationships/diagramDrawing" Target="../diagrams/drawing3.xml"/><Relationship Id="rId4" Type="http://schemas.openxmlformats.org/officeDocument/2006/relationships/diagramColors" Target="../diagrams/colors3.xml"/><Relationship Id="rId3" Type="http://schemas.openxmlformats.org/officeDocument/2006/relationships/diagramQuickStyle" Target="../diagrams/quickStyle3.xml"/><Relationship Id="rId2" Type="http://schemas.openxmlformats.org/officeDocument/2006/relationships/diagramLayout" Target="../diagrams/layout3.xml"/><Relationship Id="rId1" Type="http://schemas.openxmlformats.org/officeDocument/2006/relationships/diagramData" Target="../diagrams/data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jpe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jpe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4.xml"/><Relationship Id="rId4" Type="http://schemas.openxmlformats.org/officeDocument/2006/relationships/diagramColors" Target="../diagrams/colors4.xml"/><Relationship Id="rId3" Type="http://schemas.openxmlformats.org/officeDocument/2006/relationships/diagramQuickStyle" Target="../diagrams/quickStyle4.xml"/><Relationship Id="rId2" Type="http://schemas.openxmlformats.org/officeDocument/2006/relationships/diagramLayout" Target="../diagrams/layout4.xml"/><Relationship Id="rId1" Type="http://schemas.openxmlformats.org/officeDocument/2006/relationships/diagramData" Target="../diagrams/data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5.xml"/><Relationship Id="rId4" Type="http://schemas.openxmlformats.org/officeDocument/2006/relationships/diagramColors" Target="../diagrams/colors5.xml"/><Relationship Id="rId3" Type="http://schemas.openxmlformats.org/officeDocument/2006/relationships/diagramQuickStyle" Target="../diagrams/quickStyle5.xml"/><Relationship Id="rId2" Type="http://schemas.openxmlformats.org/officeDocument/2006/relationships/diagramLayout" Target="../diagrams/layout5.xml"/><Relationship Id="rId1" Type="http://schemas.openxmlformats.org/officeDocument/2006/relationships/diagramData" Target="../diagrams/data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jpe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81000" y="0"/>
            <a:ext cx="8229600" cy="762000"/>
          </a:xfrm>
        </p:spPr>
        <p:txBody>
          <a:bodyPr>
            <a:normAutofit/>
          </a:bodyPr>
          <a:lstStyle/>
          <a:p>
            <a:r>
              <a:rPr lang="en-US" sz="3600" b="1" dirty="0" err="1" smtClean="0">
                <a:solidFill>
                  <a:schemeClr val="bg1"/>
                </a:solidFill>
                <a:latin typeface="Arial" panose="020B0604020202020204" pitchFamily="34" charset="0"/>
                <a:cs typeface="Arial" panose="020B0604020202020204" pitchFamily="34" charset="0"/>
              </a:rPr>
              <a:t>Môn</a:t>
            </a:r>
            <a:r>
              <a:rPr lang="en-US" sz="3600" b="1" dirty="0" smtClean="0">
                <a:solidFill>
                  <a:schemeClr val="bg1"/>
                </a:solidFill>
                <a:latin typeface="Arial" panose="020B0604020202020204" pitchFamily="34" charset="0"/>
                <a:cs typeface="Arial" panose="020B0604020202020204" pitchFamily="34" charset="0"/>
              </a:rPr>
              <a:t>: PHÁP LUẬT ĐẠI CƯƠNG</a:t>
            </a:r>
            <a:endParaRPr lang="en-US" sz="3600" dirty="0"/>
          </a:p>
        </p:txBody>
      </p:sp>
      <p:sp>
        <p:nvSpPr>
          <p:cNvPr id="5" name="Title 2"/>
          <p:cNvSpPr txBox="1"/>
          <p:nvPr/>
        </p:nvSpPr>
        <p:spPr>
          <a:xfrm>
            <a:off x="-76200" y="762000"/>
            <a:ext cx="9220200" cy="5867400"/>
          </a:xfrm>
          <a:prstGeom prst="rect">
            <a:avLst/>
          </a:prstGeom>
        </p:spPr>
        <p:txBody>
          <a:bodyPr vert="horz" lIns="91440" tIns="45720" rIns="91440" bIns="45720" rtlCol="0" anchor="ctr">
            <a:normAutofit fontScale="97500"/>
          </a:bodyPr>
          <a:lstStyle/>
          <a:p>
            <a:pPr marL="0" marR="0" lvl="0" indent="0" algn="ctr" defTabSz="914400" rtl="0" eaLnBrk="1" fontAlgn="auto" latinLnBrk="0" hangingPunct="1">
              <a:lnSpc>
                <a:spcPct val="120000"/>
              </a:lnSpc>
              <a:spcBef>
                <a:spcPts val="1200"/>
              </a:spcBef>
              <a:spcAft>
                <a:spcPts val="1200"/>
              </a:spcAft>
              <a:buClrTx/>
              <a:buSzTx/>
              <a:buFontTx/>
              <a:buNone/>
              <a:defRPr/>
            </a:pPr>
            <a:br>
              <a:rPr kumimoji="0" lang="en-US" b="1" i="0" u="none" strike="noStrike" kern="1200" cap="none" spc="0" normalizeH="0" baseline="0" noProof="0" dirty="0" smtClean="0">
                <a:ln>
                  <a:noFill/>
                </a:ln>
                <a:solidFill>
                  <a:schemeClr val="bg1"/>
                </a:solidFill>
                <a:effectLst/>
                <a:uLnTx/>
                <a:uFillTx/>
                <a:latin typeface="Arial" panose="020B0604020202020204" pitchFamily="34" charset="0"/>
                <a:ea typeface="+mj-ea"/>
                <a:cs typeface="Arial" panose="020B0604020202020204" pitchFamily="34" charset="0"/>
              </a:rPr>
            </a:br>
            <a:br>
              <a:rPr kumimoji="0" lang="en-US" sz="5400" b="1" i="0" u="none" strike="noStrike" kern="1200" cap="none" spc="0" normalizeH="0" baseline="0" noProof="0" dirty="0" smtClean="0">
                <a:ln>
                  <a:noFill/>
                </a:ln>
                <a:solidFill>
                  <a:srgbClr val="5A4573"/>
                </a:solidFill>
                <a:effectLst/>
                <a:uLnTx/>
                <a:uFillTx/>
                <a:latin typeface="Arial" panose="020B0604020202020204" pitchFamily="34" charset="0"/>
                <a:ea typeface="+mj-ea"/>
                <a:cs typeface="Arial" panose="020B0604020202020204" pitchFamily="34" charset="0"/>
              </a:rPr>
            </a:br>
            <a:r>
              <a:rPr kumimoji="0" lang="en-US" sz="6000" b="1" i="0" u="none" strike="noStrike" kern="1200" cap="none" spc="0" normalizeH="0" baseline="0" noProof="0" dirty="0" smtClean="0">
                <a:ln>
                  <a:noFill/>
                </a:ln>
                <a:solidFill>
                  <a:srgbClr val="5A4573"/>
                </a:solidFill>
                <a:effectLst/>
                <a:uLnTx/>
                <a:uFillTx/>
                <a:latin typeface="Arial" panose="020B0604020202020204" pitchFamily="34" charset="0"/>
                <a:ea typeface="+mj-ea"/>
                <a:cs typeface="Arial" panose="020B0604020202020204" pitchFamily="34" charset="0"/>
              </a:rPr>
              <a:t>LUẬT</a:t>
            </a:r>
            <a:r>
              <a:rPr kumimoji="0" lang="en-US" sz="6000" b="1" i="0" u="none" strike="noStrike" kern="1200" cap="none" spc="0" normalizeH="0" noProof="0" dirty="0" smtClean="0">
                <a:ln>
                  <a:noFill/>
                </a:ln>
                <a:solidFill>
                  <a:srgbClr val="5A4573"/>
                </a:solidFill>
                <a:effectLst/>
                <a:uLnTx/>
                <a:uFillTx/>
                <a:latin typeface="Arial" panose="020B0604020202020204" pitchFamily="34" charset="0"/>
                <a:ea typeface="+mj-ea"/>
                <a:cs typeface="Arial" panose="020B0604020202020204" pitchFamily="34" charset="0"/>
              </a:rPr>
              <a:t> HÀNH CHÍNH</a:t>
            </a:r>
            <a:r>
              <a:rPr kumimoji="0" lang="en-US" sz="2800" b="1" i="0" u="none" strike="noStrike" kern="1200" cap="none" spc="0" normalizeH="0" baseline="0" noProof="0" dirty="0" smtClean="0">
                <a:ln>
                  <a:noFill/>
                </a:ln>
                <a:solidFill>
                  <a:srgbClr val="5A4573"/>
                </a:solidFill>
                <a:effectLst/>
                <a:uLnTx/>
                <a:uFillTx/>
                <a:latin typeface="Arial" panose="020B0604020202020204" pitchFamily="34" charset="0"/>
                <a:ea typeface="+mj-ea"/>
                <a:cs typeface="Arial" panose="020B0604020202020204" pitchFamily="34" charset="0"/>
              </a:rPr>
              <a:t>     </a:t>
            </a:r>
            <a:endParaRPr kumimoji="0" lang="en-US" sz="2400" b="1" i="0" u="none" strike="noStrike" kern="1200" cap="none" spc="0" normalizeH="0" baseline="0" noProof="0" dirty="0" smtClean="0">
              <a:ln>
                <a:noFill/>
              </a:ln>
              <a:solidFill>
                <a:srgbClr val="5A4573"/>
              </a:solidFill>
              <a:effectLst/>
              <a:uLnTx/>
              <a:uFillTx/>
              <a:latin typeface="Arial" panose="020B0604020202020204" pitchFamily="34" charset="0"/>
              <a:ea typeface="+mj-ea"/>
              <a:cs typeface="Arial" panose="020B0604020202020204" pitchFamily="34" charset="0"/>
            </a:endParaRPr>
          </a:p>
          <a:p>
            <a:pPr marL="0" marR="0" lvl="0" indent="0" algn="ctr" defTabSz="914400" rtl="0" eaLnBrk="1" fontAlgn="auto" latinLnBrk="0" hangingPunct="1">
              <a:lnSpc>
                <a:spcPct val="120000"/>
              </a:lnSpc>
              <a:spcBef>
                <a:spcPts val="1200"/>
              </a:spcBef>
              <a:spcAft>
                <a:spcPts val="1200"/>
              </a:spcAft>
              <a:buClrTx/>
              <a:buSzTx/>
              <a:buFontTx/>
              <a:buNone/>
              <a:defRPr/>
            </a:pPr>
            <a:r>
              <a:rPr kumimoji="0" lang="en-US" sz="2400" b="1" i="0" u="none" strike="noStrike" kern="1200" cap="none" spc="0" normalizeH="0" baseline="0" noProof="0" dirty="0" smtClean="0">
                <a:ln>
                  <a:noFill/>
                </a:ln>
                <a:solidFill>
                  <a:srgbClr val="5A4573"/>
                </a:solidFill>
                <a:effectLst/>
                <a:uLnTx/>
                <a:uFillTx/>
                <a:latin typeface="Arial" panose="020B0604020202020204" pitchFamily="34" charset="0"/>
                <a:ea typeface="+mj-ea"/>
                <a:cs typeface="Arial" panose="020B0604020202020204" pitchFamily="34" charset="0"/>
              </a:rPr>
              <a:t>  </a:t>
            </a:r>
            <a:br>
              <a:rPr kumimoji="0" lang="en-US" b="1" i="0" u="none" strike="noStrike" kern="1200" cap="none" spc="0" normalizeH="0" baseline="0" noProof="0" smtClean="0">
                <a:ln>
                  <a:noFill/>
                </a:ln>
                <a:solidFill>
                  <a:srgbClr val="5A4573"/>
                </a:solidFill>
                <a:effectLst/>
                <a:uLnTx/>
                <a:uFillTx/>
                <a:latin typeface="Arial" panose="020B0604020202020204" pitchFamily="34" charset="0"/>
                <a:ea typeface="+mj-ea"/>
                <a:cs typeface="Arial" panose="020B0604020202020204" pitchFamily="34" charset="0"/>
              </a:rPr>
            </a:br>
            <a:endParaRPr kumimoji="0" lang="en-US" b="1" i="0" u="none" strike="noStrike" kern="1200" cap="none" spc="0" normalizeH="0" baseline="0" noProof="0" dirty="0" smtClean="0">
              <a:ln>
                <a:noFill/>
              </a:ln>
              <a:solidFill>
                <a:srgbClr val="5A4573"/>
              </a:solidFill>
              <a:effectLst/>
              <a:uLnTx/>
              <a:uFillTx/>
              <a:latin typeface="Arial" panose="020B0604020202020204" pitchFamily="34" charset="0"/>
              <a:ea typeface="+mj-ea"/>
              <a:cs typeface="Arial" panose="020B0604020202020204" pitchFamily="34" charset="0"/>
            </a:endParaRPr>
          </a:p>
        </p:txBody>
      </p:sp>
    </p:spTree>
  </p:cSld>
  <p:clrMapOvr>
    <a:masterClrMapping/>
  </p:clrMapOvr>
  <p:transition spd="slow">
    <p:wipe dir="d"/>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838200"/>
            <a:ext cx="8839200" cy="5410200"/>
          </a:xfrm>
        </p:spPr>
        <p:txBody>
          <a:bodyPr>
            <a:noAutofit/>
          </a:bodyPr>
          <a:lstStyle/>
          <a:p>
            <a:pPr marL="0" indent="0" algn="just">
              <a:buNone/>
            </a:pPr>
            <a:r>
              <a:rPr lang="en-US" sz="3600" b="1" i="1" dirty="0" smtClean="0">
                <a:solidFill>
                  <a:srgbClr val="002060"/>
                </a:solidFill>
                <a:latin typeface="Times New Roman" panose="02020603050405020304" pitchFamily="18" charset="0"/>
                <a:cs typeface="Times New Roman" panose="02020603050405020304" pitchFamily="18" charset="0"/>
              </a:rPr>
              <a:t>? </a:t>
            </a:r>
            <a:r>
              <a:rPr lang="en-US" sz="3600" b="1" i="1" dirty="0" err="1" smtClean="0">
                <a:solidFill>
                  <a:srgbClr val="002060"/>
                </a:solidFill>
                <a:latin typeface="Times New Roman" panose="02020603050405020304" pitchFamily="18" charset="0"/>
                <a:cs typeface="Times New Roman" panose="02020603050405020304" pitchFamily="18" charset="0"/>
              </a:rPr>
              <a:t>Phân</a:t>
            </a:r>
            <a:r>
              <a:rPr lang="en-US" sz="3600" b="1" i="1" dirty="0" smtClean="0">
                <a:solidFill>
                  <a:srgbClr val="002060"/>
                </a:solidFill>
                <a:latin typeface="Times New Roman" panose="02020603050405020304" pitchFamily="18" charset="0"/>
                <a:cs typeface="Times New Roman" panose="02020603050405020304" pitchFamily="18" charset="0"/>
              </a:rPr>
              <a:t> </a:t>
            </a:r>
            <a:r>
              <a:rPr lang="en-US" sz="3600" b="1" i="1" dirty="0" err="1" smtClean="0">
                <a:solidFill>
                  <a:srgbClr val="002060"/>
                </a:solidFill>
                <a:latin typeface="Times New Roman" panose="02020603050405020304" pitchFamily="18" charset="0"/>
                <a:cs typeface="Times New Roman" panose="02020603050405020304" pitchFamily="18" charset="0"/>
              </a:rPr>
              <a:t>loại</a:t>
            </a:r>
            <a:r>
              <a:rPr lang="en-US" sz="3600" b="1" i="1" dirty="0" smtClean="0">
                <a:solidFill>
                  <a:srgbClr val="002060"/>
                </a:solidFill>
                <a:latin typeface="Times New Roman" panose="02020603050405020304" pitchFamily="18" charset="0"/>
                <a:cs typeface="Times New Roman" panose="02020603050405020304" pitchFamily="18" charset="0"/>
              </a:rPr>
              <a:t> </a:t>
            </a:r>
            <a:r>
              <a:rPr lang="en-US" sz="3600" b="1" i="1" dirty="0" err="1" smtClean="0">
                <a:solidFill>
                  <a:srgbClr val="002060"/>
                </a:solidFill>
                <a:latin typeface="Times New Roman" panose="02020603050405020304" pitchFamily="18" charset="0"/>
                <a:cs typeface="Times New Roman" panose="02020603050405020304" pitchFamily="18" charset="0"/>
              </a:rPr>
              <a:t>các</a:t>
            </a:r>
            <a:r>
              <a:rPr lang="en-US" sz="3600" b="1" i="1" dirty="0" smtClean="0">
                <a:solidFill>
                  <a:srgbClr val="002060"/>
                </a:solidFill>
                <a:latin typeface="Times New Roman" panose="02020603050405020304" pitchFamily="18" charset="0"/>
                <a:cs typeface="Times New Roman" panose="02020603050405020304" pitchFamily="18" charset="0"/>
              </a:rPr>
              <a:t> </a:t>
            </a:r>
            <a:r>
              <a:rPr lang="en-US" sz="3600" b="1" i="1" dirty="0" err="1" smtClean="0">
                <a:solidFill>
                  <a:srgbClr val="002060"/>
                </a:solidFill>
                <a:latin typeface="Times New Roman" panose="02020603050405020304" pitchFamily="18" charset="0"/>
                <a:cs typeface="Times New Roman" panose="02020603050405020304" pitchFamily="18" charset="0"/>
              </a:rPr>
              <a:t>chức</a:t>
            </a:r>
            <a:r>
              <a:rPr lang="en-US" sz="3600" b="1" i="1" dirty="0" smtClean="0">
                <a:solidFill>
                  <a:srgbClr val="002060"/>
                </a:solidFill>
                <a:latin typeface="Times New Roman" panose="02020603050405020304" pitchFamily="18" charset="0"/>
                <a:cs typeface="Times New Roman" panose="02020603050405020304" pitchFamily="18" charset="0"/>
              </a:rPr>
              <a:t> </a:t>
            </a:r>
            <a:r>
              <a:rPr lang="en-US" sz="3600" b="1" i="1" dirty="0" err="1" smtClean="0">
                <a:solidFill>
                  <a:srgbClr val="002060"/>
                </a:solidFill>
                <a:latin typeface="Times New Roman" panose="02020603050405020304" pitchFamily="18" charset="0"/>
                <a:cs typeface="Times New Roman" panose="02020603050405020304" pitchFamily="18" charset="0"/>
              </a:rPr>
              <a:t>danh</a:t>
            </a:r>
            <a:r>
              <a:rPr lang="en-US" sz="3600" b="1" i="1" dirty="0" smtClean="0">
                <a:solidFill>
                  <a:srgbClr val="002060"/>
                </a:solidFill>
                <a:latin typeface="Times New Roman" panose="02020603050405020304" pitchFamily="18" charset="0"/>
                <a:cs typeface="Times New Roman" panose="02020603050405020304" pitchFamily="18" charset="0"/>
              </a:rPr>
              <a:t> </a:t>
            </a:r>
            <a:r>
              <a:rPr lang="en-US" sz="3600" b="1" i="1" dirty="0" err="1" smtClean="0">
                <a:solidFill>
                  <a:srgbClr val="002060"/>
                </a:solidFill>
                <a:latin typeface="Times New Roman" panose="02020603050405020304" pitchFamily="18" charset="0"/>
                <a:cs typeface="Times New Roman" panose="02020603050405020304" pitchFamily="18" charset="0"/>
              </a:rPr>
              <a:t>sau</a:t>
            </a:r>
            <a:r>
              <a:rPr lang="en-US" sz="3600" b="1" i="1" dirty="0" smtClean="0">
                <a:solidFill>
                  <a:srgbClr val="002060"/>
                </a:solidFill>
                <a:latin typeface="Times New Roman" panose="02020603050405020304" pitchFamily="18" charset="0"/>
                <a:cs typeface="Times New Roman" panose="02020603050405020304" pitchFamily="18" charset="0"/>
              </a:rPr>
              <a:t> </a:t>
            </a:r>
            <a:r>
              <a:rPr lang="en-US" sz="3600" b="1" i="1" dirty="0" err="1" smtClean="0">
                <a:solidFill>
                  <a:srgbClr val="002060"/>
                </a:solidFill>
                <a:latin typeface="Times New Roman" panose="02020603050405020304" pitchFamily="18" charset="0"/>
                <a:cs typeface="Times New Roman" panose="02020603050405020304" pitchFamily="18" charset="0"/>
              </a:rPr>
              <a:t>đây</a:t>
            </a:r>
            <a:r>
              <a:rPr lang="en-US" sz="3600" b="1" i="1" dirty="0" smtClean="0">
                <a:solidFill>
                  <a:srgbClr val="002060"/>
                </a:solidFill>
                <a:latin typeface="Times New Roman" panose="02020603050405020304" pitchFamily="18" charset="0"/>
                <a:cs typeface="Times New Roman" panose="02020603050405020304" pitchFamily="18" charset="0"/>
              </a:rPr>
              <a:t> (</a:t>
            </a:r>
            <a:r>
              <a:rPr lang="en-US" sz="3600" b="1" i="1" dirty="0" err="1" smtClean="0">
                <a:solidFill>
                  <a:srgbClr val="002060"/>
                </a:solidFill>
                <a:latin typeface="Times New Roman" panose="02020603050405020304" pitchFamily="18" charset="0"/>
                <a:cs typeface="Times New Roman" panose="02020603050405020304" pitchFamily="18" charset="0"/>
              </a:rPr>
              <a:t>cán</a:t>
            </a:r>
            <a:r>
              <a:rPr lang="en-US" sz="3600" b="1" i="1" dirty="0" smtClean="0">
                <a:solidFill>
                  <a:srgbClr val="002060"/>
                </a:solidFill>
                <a:latin typeface="Times New Roman" panose="02020603050405020304" pitchFamily="18" charset="0"/>
                <a:cs typeface="Times New Roman" panose="02020603050405020304" pitchFamily="18" charset="0"/>
              </a:rPr>
              <a:t> </a:t>
            </a:r>
            <a:r>
              <a:rPr lang="en-US" sz="3600" b="1" i="1" dirty="0" err="1" smtClean="0">
                <a:solidFill>
                  <a:srgbClr val="002060"/>
                </a:solidFill>
                <a:latin typeface="Times New Roman" panose="02020603050405020304" pitchFamily="18" charset="0"/>
                <a:cs typeface="Times New Roman" panose="02020603050405020304" pitchFamily="18" charset="0"/>
              </a:rPr>
              <a:t>bộ</a:t>
            </a:r>
            <a:r>
              <a:rPr lang="en-US" sz="3600" b="1" i="1" dirty="0" smtClean="0">
                <a:solidFill>
                  <a:srgbClr val="002060"/>
                </a:solidFill>
                <a:latin typeface="Times New Roman" panose="02020603050405020304" pitchFamily="18" charset="0"/>
                <a:cs typeface="Times New Roman" panose="02020603050405020304" pitchFamily="18" charset="0"/>
              </a:rPr>
              <a:t>, </a:t>
            </a:r>
            <a:r>
              <a:rPr lang="en-US" sz="3600" b="1" i="1" dirty="0" err="1" smtClean="0">
                <a:solidFill>
                  <a:srgbClr val="002060"/>
                </a:solidFill>
                <a:latin typeface="Times New Roman" panose="02020603050405020304" pitchFamily="18" charset="0"/>
                <a:cs typeface="Times New Roman" panose="02020603050405020304" pitchFamily="18" charset="0"/>
              </a:rPr>
              <a:t>công</a:t>
            </a:r>
            <a:r>
              <a:rPr lang="en-US" sz="3600" b="1" i="1" dirty="0" smtClean="0">
                <a:solidFill>
                  <a:srgbClr val="002060"/>
                </a:solidFill>
                <a:latin typeface="Times New Roman" panose="02020603050405020304" pitchFamily="18" charset="0"/>
                <a:cs typeface="Times New Roman" panose="02020603050405020304" pitchFamily="18" charset="0"/>
              </a:rPr>
              <a:t> </a:t>
            </a:r>
            <a:r>
              <a:rPr lang="en-US" sz="3600" b="1" i="1" dirty="0" err="1" smtClean="0">
                <a:solidFill>
                  <a:srgbClr val="002060"/>
                </a:solidFill>
                <a:latin typeface="Times New Roman" panose="02020603050405020304" pitchFamily="18" charset="0"/>
                <a:cs typeface="Times New Roman" panose="02020603050405020304" pitchFamily="18" charset="0"/>
              </a:rPr>
              <a:t>chức</a:t>
            </a:r>
            <a:r>
              <a:rPr lang="en-US" sz="3600" b="1" i="1" dirty="0" smtClean="0">
                <a:solidFill>
                  <a:srgbClr val="002060"/>
                </a:solidFill>
                <a:latin typeface="Times New Roman" panose="02020603050405020304" pitchFamily="18" charset="0"/>
                <a:cs typeface="Times New Roman" panose="02020603050405020304" pitchFamily="18" charset="0"/>
              </a:rPr>
              <a:t>, </a:t>
            </a:r>
            <a:r>
              <a:rPr lang="en-US" sz="3600" b="1" i="1" dirty="0" err="1" smtClean="0">
                <a:solidFill>
                  <a:srgbClr val="002060"/>
                </a:solidFill>
                <a:latin typeface="Times New Roman" panose="02020603050405020304" pitchFamily="18" charset="0"/>
                <a:cs typeface="Times New Roman" panose="02020603050405020304" pitchFamily="18" charset="0"/>
              </a:rPr>
              <a:t>viên</a:t>
            </a:r>
            <a:r>
              <a:rPr lang="en-US" sz="3600" b="1" i="1" dirty="0" smtClean="0">
                <a:solidFill>
                  <a:srgbClr val="002060"/>
                </a:solidFill>
                <a:latin typeface="Times New Roman" panose="02020603050405020304" pitchFamily="18" charset="0"/>
                <a:cs typeface="Times New Roman" panose="02020603050405020304" pitchFamily="18" charset="0"/>
              </a:rPr>
              <a:t> </a:t>
            </a:r>
            <a:r>
              <a:rPr lang="en-US" sz="3600" b="1" i="1" dirty="0" err="1" smtClean="0">
                <a:solidFill>
                  <a:srgbClr val="002060"/>
                </a:solidFill>
                <a:latin typeface="Times New Roman" panose="02020603050405020304" pitchFamily="18" charset="0"/>
                <a:cs typeface="Times New Roman" panose="02020603050405020304" pitchFamily="18" charset="0"/>
              </a:rPr>
              <a:t>chức</a:t>
            </a:r>
            <a:r>
              <a:rPr lang="en-US" sz="3600" b="1" i="1" dirty="0" smtClean="0">
                <a:solidFill>
                  <a:srgbClr val="002060"/>
                </a:solidFill>
                <a:latin typeface="Times New Roman" panose="02020603050405020304" pitchFamily="18" charset="0"/>
                <a:cs typeface="Times New Roman" panose="02020603050405020304" pitchFamily="18" charset="0"/>
              </a:rPr>
              <a:t>):</a:t>
            </a:r>
            <a:endParaRPr lang="en-US" sz="3600" b="1" i="1" dirty="0" smtClean="0">
              <a:solidFill>
                <a:srgbClr val="002060"/>
              </a:solidFill>
              <a:latin typeface="Times New Roman" panose="02020603050405020304" pitchFamily="18" charset="0"/>
              <a:cs typeface="Times New Roman" panose="02020603050405020304" pitchFamily="18" charset="0"/>
            </a:endParaRPr>
          </a:p>
          <a:p>
            <a:pPr marL="0" indent="0" algn="just">
              <a:buFontTx/>
              <a:buChar char="-"/>
            </a:pP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Chủ</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nhiệm</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Văn</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phòng</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Chính</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phủ</a:t>
            </a:r>
            <a:endParaRPr lang="en-US" sz="3600" dirty="0" smtClean="0">
              <a:solidFill>
                <a:srgbClr val="002060"/>
              </a:solidFill>
              <a:latin typeface="Times New Roman" panose="02020603050405020304" pitchFamily="18" charset="0"/>
              <a:cs typeface="Times New Roman" panose="02020603050405020304" pitchFamily="18" charset="0"/>
            </a:endParaRPr>
          </a:p>
          <a:p>
            <a:pPr marL="0" indent="0" algn="just">
              <a:buFontTx/>
              <a:buChar char="-"/>
            </a:pP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Bộ</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trưởng</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Bộ</a:t>
            </a:r>
            <a:r>
              <a:rPr lang="en-US" sz="3600" dirty="0" smtClean="0">
                <a:solidFill>
                  <a:srgbClr val="002060"/>
                </a:solidFill>
                <a:latin typeface="Times New Roman" panose="02020603050405020304" pitchFamily="18" charset="0"/>
                <a:cs typeface="Times New Roman" panose="02020603050405020304" pitchFamily="18" charset="0"/>
              </a:rPr>
              <a:t> Y </a:t>
            </a:r>
            <a:r>
              <a:rPr lang="en-US" sz="3600" dirty="0" err="1" smtClean="0">
                <a:solidFill>
                  <a:srgbClr val="002060"/>
                </a:solidFill>
                <a:latin typeface="Times New Roman" panose="02020603050405020304" pitchFamily="18" charset="0"/>
                <a:cs typeface="Times New Roman" panose="02020603050405020304" pitchFamily="18" charset="0"/>
              </a:rPr>
              <a:t>tế</a:t>
            </a:r>
            <a:endParaRPr lang="en-US" sz="3600" dirty="0" smtClean="0">
              <a:solidFill>
                <a:srgbClr val="002060"/>
              </a:solidFill>
              <a:latin typeface="Times New Roman" panose="02020603050405020304" pitchFamily="18" charset="0"/>
              <a:cs typeface="Times New Roman" panose="02020603050405020304" pitchFamily="18" charset="0"/>
            </a:endParaRPr>
          </a:p>
          <a:p>
            <a:pPr marL="231775" indent="-231775" algn="just">
              <a:buFontTx/>
              <a:buChar char="-"/>
            </a:pPr>
            <a:r>
              <a:rPr lang="en-US" sz="3600" dirty="0" err="1" smtClean="0">
                <a:solidFill>
                  <a:srgbClr val="002060"/>
                </a:solidFill>
                <a:latin typeface="Times New Roman" panose="02020603050405020304" pitchFamily="18" charset="0"/>
                <a:cs typeface="Times New Roman" panose="02020603050405020304" pitchFamily="18" charset="0"/>
              </a:rPr>
              <a:t>Thống</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đốc</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Ngân</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hàng</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nhà</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nước</a:t>
            </a:r>
            <a:endParaRPr lang="en-US" sz="3600" dirty="0" smtClean="0">
              <a:solidFill>
                <a:srgbClr val="002060"/>
              </a:solidFill>
              <a:latin typeface="Times New Roman" panose="02020603050405020304" pitchFamily="18" charset="0"/>
              <a:cs typeface="Times New Roman" panose="02020603050405020304" pitchFamily="18" charset="0"/>
            </a:endParaRPr>
          </a:p>
          <a:p>
            <a:pPr marL="0" indent="0" algn="just">
              <a:buFontTx/>
              <a:buChar char="-"/>
            </a:pP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Chuyên</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viên</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Phòng</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Tư</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pháp</a:t>
            </a:r>
            <a:r>
              <a:rPr lang="en-US" sz="3600" dirty="0" smtClean="0">
                <a:solidFill>
                  <a:srgbClr val="002060"/>
                </a:solidFill>
                <a:latin typeface="Times New Roman" panose="02020603050405020304" pitchFamily="18" charset="0"/>
                <a:cs typeface="Times New Roman" panose="02020603050405020304" pitchFamily="18" charset="0"/>
              </a:rPr>
              <a:t> UBND </a:t>
            </a:r>
            <a:r>
              <a:rPr lang="en-US" sz="3600" dirty="0" err="1" smtClean="0">
                <a:solidFill>
                  <a:srgbClr val="002060"/>
                </a:solidFill>
                <a:latin typeface="Times New Roman" panose="02020603050405020304" pitchFamily="18" charset="0"/>
                <a:cs typeface="Times New Roman" panose="02020603050405020304" pitchFamily="18" charset="0"/>
              </a:rPr>
              <a:t>Quận</a:t>
            </a:r>
            <a:endParaRPr lang="en-US" sz="3600" dirty="0" smtClean="0">
              <a:solidFill>
                <a:srgbClr val="002060"/>
              </a:solidFill>
              <a:latin typeface="Times New Roman" panose="02020603050405020304" pitchFamily="18" charset="0"/>
              <a:cs typeface="Times New Roman" panose="02020603050405020304" pitchFamily="18" charset="0"/>
            </a:endParaRPr>
          </a:p>
          <a:p>
            <a:pPr marL="231775" indent="-231775" algn="just">
              <a:buFontTx/>
              <a:buChar char="-"/>
            </a:pPr>
            <a:r>
              <a:rPr lang="en-US" sz="3600" dirty="0" err="1" smtClean="0">
                <a:solidFill>
                  <a:srgbClr val="002060"/>
                </a:solidFill>
                <a:latin typeface="Times New Roman" panose="02020603050405020304" pitchFamily="18" charset="0"/>
                <a:cs typeface="Times New Roman" panose="02020603050405020304" pitchFamily="18" charset="0"/>
              </a:rPr>
              <a:t>Hiệu</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trưởng</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trường</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Đại</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học</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Công</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Nghiệp</a:t>
            </a:r>
            <a:r>
              <a:rPr lang="en-US" sz="3600" dirty="0" smtClean="0">
                <a:solidFill>
                  <a:srgbClr val="002060"/>
                </a:solidFill>
                <a:latin typeface="Times New Roman" panose="02020603050405020304" pitchFamily="18" charset="0"/>
                <a:cs typeface="Times New Roman" panose="02020603050405020304" pitchFamily="18" charset="0"/>
              </a:rPr>
              <a:t> TP. </a:t>
            </a:r>
            <a:r>
              <a:rPr lang="en-US" sz="3600" dirty="0" err="1" smtClean="0">
                <a:solidFill>
                  <a:srgbClr val="002060"/>
                </a:solidFill>
                <a:latin typeface="Times New Roman" panose="02020603050405020304" pitchFamily="18" charset="0"/>
                <a:cs typeface="Times New Roman" panose="02020603050405020304" pitchFamily="18" charset="0"/>
              </a:rPr>
              <a:t>Hồ</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Chí</a:t>
            </a:r>
            <a:r>
              <a:rPr lang="en-US" sz="3600" dirty="0" smtClean="0">
                <a:solidFill>
                  <a:srgbClr val="002060"/>
                </a:solidFill>
                <a:latin typeface="Times New Roman" panose="02020603050405020304" pitchFamily="18" charset="0"/>
                <a:cs typeface="Times New Roman" panose="02020603050405020304" pitchFamily="18" charset="0"/>
              </a:rPr>
              <a:t> Minh;</a:t>
            </a:r>
            <a:endParaRPr lang="en-US" sz="3600" dirty="0" smtClean="0">
              <a:solidFill>
                <a:srgbClr val="002060"/>
              </a:solidFill>
              <a:latin typeface="Times New Roman" panose="02020603050405020304" pitchFamily="18" charset="0"/>
              <a:cs typeface="Times New Roman" panose="02020603050405020304" pitchFamily="18" charset="0"/>
            </a:endParaRPr>
          </a:p>
          <a:p>
            <a:pPr marL="290830" indent="-290830" algn="just">
              <a:buFontTx/>
              <a:buChar char="-"/>
            </a:pPr>
            <a:r>
              <a:rPr lang="en-US" sz="3600" dirty="0" err="1" smtClean="0">
                <a:solidFill>
                  <a:srgbClr val="002060"/>
                </a:solidFill>
                <a:latin typeface="Times New Roman" panose="02020603050405020304" pitchFamily="18" charset="0"/>
                <a:cs typeface="Times New Roman" panose="02020603050405020304" pitchFamily="18" charset="0"/>
              </a:rPr>
              <a:t>Giảng</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viên</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trường</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Đại</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học</a:t>
            </a: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002060"/>
                </a:solidFill>
                <a:latin typeface="Times New Roman" panose="02020603050405020304" pitchFamily="18" charset="0"/>
                <a:cs typeface="Times New Roman" panose="02020603050405020304" pitchFamily="18" charset="0"/>
              </a:rPr>
              <a:t>Luật</a:t>
            </a:r>
            <a:r>
              <a:rPr lang="en-US" sz="3600" dirty="0" smtClean="0">
                <a:solidFill>
                  <a:srgbClr val="002060"/>
                </a:solidFill>
                <a:latin typeface="Times New Roman" panose="02020603050405020304" pitchFamily="18" charset="0"/>
                <a:cs typeface="Times New Roman" panose="02020603050405020304" pitchFamily="18" charset="0"/>
              </a:rPr>
              <a:t> TP. HCM</a:t>
            </a:r>
            <a:endParaRPr lang="en-US" sz="3600" dirty="0" smtClean="0">
              <a:solidFill>
                <a:srgbClr val="002060"/>
              </a:solidFill>
              <a:latin typeface="Times New Roman" panose="02020603050405020304" pitchFamily="18" charset="0"/>
              <a:cs typeface="Times New Roman" panose="02020603050405020304" pitchFamily="18" charset="0"/>
            </a:endParaRPr>
          </a:p>
          <a:p>
            <a:pPr marL="0" indent="0" algn="just">
              <a:buFontTx/>
              <a:buChar char="-"/>
            </a:pPr>
            <a:endParaRPr lang="vi-VN" sz="3600" dirty="0" smtClean="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spd="slow">
    <p:wipe dir="d"/>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vi-VN" smtClean="0"/>
              <a:t>QUÁ TRÌNH BIÊN SOẠN, ĐỊNH HƯỚNG VÀ NỘI DUNG GIÁO TRÌNH PHÁP LUẬT ĐẠI CƯƠNG                                         2  </a:t>
            </a:r>
            <a:endParaRPr lang="en-US"/>
          </a:p>
        </p:txBody>
      </p:sp>
      <p:sp>
        <p:nvSpPr>
          <p:cNvPr id="5" name="Slide Number Placeholder 4"/>
          <p:cNvSpPr>
            <a:spLocks noGrp="1"/>
          </p:cNvSpPr>
          <p:nvPr>
            <p:ph type="sldNum" sz="quarter" idx="12"/>
          </p:nvPr>
        </p:nvSpPr>
        <p:spPr/>
        <p:txBody>
          <a:bodyPr/>
          <a:p>
            <a:fld id="{812AC747-7535-43C5-AB16-59D96E15A904}" type="slidenum">
              <a:rPr lang="en-US" smtClean="0"/>
            </a:fld>
            <a:endParaRPr lang="en-US"/>
          </a:p>
        </p:txBody>
      </p:sp>
      <p:sp>
        <p:nvSpPr>
          <p:cNvPr id="6" name="Text Placeholder 4"/>
          <p:cNvSpPr>
            <a:spLocks noGrp="1"/>
          </p:cNvSpPr>
          <p:nvPr/>
        </p:nvSpPr>
        <p:spPr>
          <a:xfrm>
            <a:off x="486569" y="1066820"/>
            <a:ext cx="8171656" cy="50195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baseline="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00000"/>
              </a:lnSpc>
              <a:defRPr/>
            </a:pPr>
            <a:r>
              <a:rPr lang="en-US" sz="2400"/>
              <a:t>Là các quan hệ quản lý phát sinh, hình thành:</a:t>
            </a:r>
            <a:endParaRPr lang="en-US" sz="2400"/>
          </a:p>
          <a:p>
            <a:pPr>
              <a:lnSpc>
                <a:spcPct val="100000"/>
              </a:lnSpc>
              <a:defRPr/>
            </a:pPr>
            <a:r>
              <a:rPr lang="en-US" sz="2400"/>
              <a:t>- Trong quá trình các CQHCNN thực hiện hoạt động chấp hành – điều hành trên các lĩnh vực khác nhau của đời sống xã hội.</a:t>
            </a:r>
            <a:endParaRPr lang="en-US" sz="2400"/>
          </a:p>
          <a:p>
            <a:pPr>
              <a:lnSpc>
                <a:spcPct val="100000"/>
              </a:lnSpc>
              <a:defRPr/>
            </a:pPr>
            <a:r>
              <a:rPr lang="en-US" sz="2400"/>
              <a:t>- Trong quá trình các CQNN xây dựng và củng cố chế độ công tác nội bộ của cơ quan nhằm ổn định về tổ chức để hoàn thành chức năng, nhiệm vụ của mình. </a:t>
            </a:r>
            <a:endParaRPr lang="en-US" sz="2400"/>
          </a:p>
          <a:p>
            <a:pPr>
              <a:lnSpc>
                <a:spcPct val="100000"/>
              </a:lnSpc>
              <a:defRPr/>
            </a:pPr>
            <a:r>
              <a:rPr lang="en-US" sz="2400"/>
              <a:t>- Trong quá trình các cá nhân và tổ chức được nhà nước trao quyền thực hiện hoạt động quản lý HC NN trong một số trường hợp cụ thể do pháp luật quy định.</a:t>
            </a:r>
            <a:endParaRPr lang="en-US" sz="2400" i="1" dirty="0">
              <a:effectLst>
                <a:outerShdw blurRad="38100" dist="38100" dir="2700000" algn="tl">
                  <a:srgbClr val="000000">
                    <a:alpha val="43137"/>
                  </a:srgbClr>
                </a:outerShdw>
              </a:effectLst>
            </a:endParaRPr>
          </a:p>
        </p:txBody>
      </p:sp>
      <p:sp>
        <p:nvSpPr>
          <p:cNvPr id="7" name="Text Placeholder 2"/>
          <p:cNvSpPr>
            <a:spLocks noGrp="1"/>
          </p:cNvSpPr>
          <p:nvPr/>
        </p:nvSpPr>
        <p:spPr>
          <a:xfrm>
            <a:off x="647065" y="152400"/>
            <a:ext cx="8039735" cy="558800"/>
          </a:xfrm>
          <a:prstGeom prst="rect">
            <a:avLst/>
          </a:prstGeom>
        </p:spPr>
        <p:txBody>
          <a:bodyPr vert="horz" lIns="91440" tIns="45720" rIns="91440" bIns="45720" rtlCol="0" anchor="b">
            <a:normAutofit fontScale="80000"/>
          </a:bodyPr>
          <a:lstStyle>
            <a:lvl1pPr marL="0" indent="0" algn="ctr" defTabSz="914400" rtl="0" eaLnBrk="1" latinLnBrk="0" hangingPunct="1">
              <a:lnSpc>
                <a:spcPct val="90000"/>
              </a:lnSpc>
              <a:spcBef>
                <a:spcPts val="1000"/>
              </a:spcBef>
              <a:buFont typeface="Arial" panose="020B0604020202020204" pitchFamily="34" charset="0"/>
              <a:buNone/>
              <a:defRPr sz="3600" b="1" kern="1200" baseline="0">
                <a:solidFill>
                  <a:srgbClr val="FFB01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Quan h</a:t>
            </a:r>
            <a:r>
              <a:rPr lang="vi-VN" altLang="en-US"/>
              <a:t>ệ pháp luật</a:t>
            </a:r>
            <a:r>
              <a:rPr lang="en-US"/>
              <a:t> Hành chính:</a:t>
            </a:r>
            <a:endParaRPr lang="en-US"/>
          </a:p>
        </p:txBody>
      </p:sp>
    </p:spTree>
  </p:cSld>
  <p:clrMapOvr>
    <a:masterClrMapping/>
  </p:clrMapOvr>
  <p:transition spd="slow">
    <p:wipe dir="d"/>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vi-VN" smtClean="0"/>
              <a:t>QUÁ TRÌNH BIÊN SOẠN, ĐỊNH HƯỚNG VÀ NỘI DUNG GIÁO TRÌNH PHÁP LUẬT ĐẠI CƯƠNG                                         2  </a:t>
            </a:r>
            <a:endParaRPr lang="en-US"/>
          </a:p>
        </p:txBody>
      </p:sp>
      <p:sp>
        <p:nvSpPr>
          <p:cNvPr id="3" name="Slide Number Placeholder 2"/>
          <p:cNvSpPr>
            <a:spLocks noGrp="1"/>
          </p:cNvSpPr>
          <p:nvPr>
            <p:ph type="sldNum" sz="quarter" idx="12"/>
          </p:nvPr>
        </p:nvSpPr>
        <p:spPr/>
        <p:txBody>
          <a:bodyPr/>
          <a:p>
            <a:fld id="{812AC747-7535-43C5-AB16-59D96E15A904}" type="slidenum">
              <a:rPr lang="en-US" smtClean="0"/>
            </a:fld>
            <a:endParaRPr lang="en-US"/>
          </a:p>
        </p:txBody>
      </p:sp>
      <p:sp>
        <p:nvSpPr>
          <p:cNvPr id="4" name="Text Placeholder 2"/>
          <p:cNvSpPr>
            <a:spLocks noGrp="1"/>
          </p:cNvSpPr>
          <p:nvPr/>
        </p:nvSpPr>
        <p:spPr>
          <a:xfrm>
            <a:off x="647065" y="152400"/>
            <a:ext cx="8039735" cy="558800"/>
          </a:xfrm>
          <a:prstGeom prst="rect">
            <a:avLst/>
          </a:prstGeom>
        </p:spPr>
        <p:txBody>
          <a:bodyPr vert="horz" lIns="91440" tIns="45720" rIns="91440" bIns="45720" rtlCol="0" anchor="b">
            <a:normAutofit fontScale="80000"/>
          </a:bodyPr>
          <a:lstStyle>
            <a:lvl1pPr marL="0" indent="0" algn="ctr" defTabSz="914400" rtl="0" eaLnBrk="1" latinLnBrk="0" hangingPunct="1">
              <a:lnSpc>
                <a:spcPct val="90000"/>
              </a:lnSpc>
              <a:spcBef>
                <a:spcPts val="1000"/>
              </a:spcBef>
              <a:buFont typeface="Arial" panose="020B0604020202020204" pitchFamily="34" charset="0"/>
              <a:buNone/>
              <a:defRPr sz="3600" b="1" kern="1200" baseline="0">
                <a:solidFill>
                  <a:srgbClr val="FFB01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Đặc điểm QHPL Hành chính:</a:t>
            </a:r>
            <a:endParaRPr lang="en-US"/>
          </a:p>
        </p:txBody>
      </p:sp>
      <p:sp>
        <p:nvSpPr>
          <p:cNvPr id="5" name="Text Placeholder 1"/>
          <p:cNvSpPr>
            <a:spLocks noGrp="1"/>
          </p:cNvSpPr>
          <p:nvPr/>
        </p:nvSpPr>
        <p:spPr>
          <a:xfrm>
            <a:off x="381000" y="1143000"/>
            <a:ext cx="8434705" cy="5065395"/>
          </a:xfrm>
          <a:prstGeom prst="rect">
            <a:avLst/>
          </a:prstGeom>
        </p:spPr>
        <p:txBody>
          <a:bodyPr vert="horz" lIns="91440" tIns="45720" rIns="91440" bIns="45720" rtlCol="0" anchor="t">
            <a:normAutofit lnSpcReduction="10000"/>
          </a:bodyPr>
          <a:lstStyle>
            <a:lvl1pPr marL="0" indent="0" algn="ctr" defTabSz="914400" rtl="0" eaLnBrk="1" latinLnBrk="0" hangingPunct="1">
              <a:lnSpc>
                <a:spcPct val="90000"/>
              </a:lnSpc>
              <a:spcBef>
                <a:spcPts val="1000"/>
              </a:spcBef>
              <a:buFont typeface="Arial" panose="020B0604020202020204" pitchFamily="34" charset="0"/>
              <a:buNone/>
              <a:defRPr sz="4800" b="1" kern="1200" baseline="0">
                <a:solidFill>
                  <a:srgbClr val="009284"/>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auto">
              <a:spcAft>
                <a:spcPts val="600"/>
              </a:spcAft>
            </a:pPr>
            <a:r>
              <a:rPr lang="en-US" sz="2800"/>
              <a:t>-</a:t>
            </a:r>
            <a:r>
              <a:rPr lang="en-US" sz="2800"/>
              <a:t> Quan hệ mang tính chất điều hành là quan hệ hành chính của cơ quan nhà nước cấp trên điều hành hoạt động quản lý nhà nước đối với cấp dưới</a:t>
            </a:r>
            <a:endParaRPr lang="en-US" sz="2800"/>
          </a:p>
          <a:p>
            <a:pPr algn="just" fontAlgn="auto">
              <a:spcAft>
                <a:spcPts val="600"/>
              </a:spcAft>
            </a:pPr>
            <a:r>
              <a:rPr lang="en-US" sz="2800"/>
              <a:t>- Quan hệ mang tính chất chấp hành là quan hệ giữa cơ quan cấp dưới chấp hành mệnh lệnh hành chính của cơ quan cấp trên hoặc các cá nhân, tổ chức chấp hành mệnh lệnh/quyết định hành chính của cơ quan quản lý nhà nước có thẩm quyền.</a:t>
            </a:r>
            <a:endParaRPr lang="en-US" sz="2800"/>
          </a:p>
        </p:txBody>
      </p:sp>
    </p:spTree>
  </p:cSld>
  <p:clrMapOvr>
    <a:masterClrMapping/>
  </p:clrMapOvr>
  <p:transition spd="slow">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vi-VN" smtClean="0"/>
              <a:t>QUÁ TRÌNH BIÊN SOẠN, ĐỊNH HƯỚNG VÀ NỘI DUNG GIÁO TRÌNH PHÁP LUẬT ĐẠI CƯƠNG                                         2  </a:t>
            </a:r>
            <a:endParaRPr lang="en-US"/>
          </a:p>
        </p:txBody>
      </p:sp>
      <p:sp>
        <p:nvSpPr>
          <p:cNvPr id="3" name="Slide Number Placeholder 2"/>
          <p:cNvSpPr>
            <a:spLocks noGrp="1"/>
          </p:cNvSpPr>
          <p:nvPr>
            <p:ph type="sldNum" sz="quarter" idx="12"/>
          </p:nvPr>
        </p:nvSpPr>
        <p:spPr/>
        <p:txBody>
          <a:bodyPr/>
          <a:p>
            <a:fld id="{812AC747-7535-43C5-AB16-59D96E15A904}" type="slidenum">
              <a:rPr lang="en-US" smtClean="0"/>
            </a:fld>
            <a:endParaRPr lang="en-US"/>
          </a:p>
        </p:txBody>
      </p:sp>
      <p:graphicFrame>
        <p:nvGraphicFramePr>
          <p:cNvPr id="7" name="Diagram 6"/>
          <p:cNvGraphicFramePr/>
          <p:nvPr/>
        </p:nvGraphicFramePr>
        <p:xfrm>
          <a:off x="762000" y="1066800"/>
          <a:ext cx="7969885" cy="4064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wipe dir="d"/>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vi-VN" smtClean="0"/>
              <a:t>QUÁ TRÌNH BIÊN SOẠN, ĐỊNH HƯỚNG VÀ NỘI DUNG GIÁO TRÌNH PHÁP LUẬT ĐẠI CƯƠNG                                         2  </a:t>
            </a:r>
            <a:endParaRPr lang="en-US"/>
          </a:p>
        </p:txBody>
      </p:sp>
      <p:sp>
        <p:nvSpPr>
          <p:cNvPr id="3" name="Slide Number Placeholder 2"/>
          <p:cNvSpPr>
            <a:spLocks noGrp="1"/>
          </p:cNvSpPr>
          <p:nvPr>
            <p:ph type="sldNum" sz="quarter" idx="12"/>
          </p:nvPr>
        </p:nvSpPr>
        <p:spPr/>
        <p:txBody>
          <a:bodyPr/>
          <a:p>
            <a:fld id="{812AC747-7535-43C5-AB16-59D96E15A904}" type="slidenum">
              <a:rPr lang="en-US" smtClean="0"/>
            </a:fld>
            <a:endParaRPr lang="en-US"/>
          </a:p>
        </p:txBody>
      </p:sp>
      <p:sp>
        <p:nvSpPr>
          <p:cNvPr id="4" name="Text Placeholder 2"/>
          <p:cNvSpPr>
            <a:spLocks noGrp="1"/>
          </p:cNvSpPr>
          <p:nvPr/>
        </p:nvSpPr>
        <p:spPr>
          <a:xfrm>
            <a:off x="697865" y="76200"/>
            <a:ext cx="7912735" cy="552450"/>
          </a:xfrm>
          <a:prstGeom prst="rect">
            <a:avLst/>
          </a:prstGeom>
        </p:spPr>
        <p:txBody>
          <a:bodyPr vert="horz" lIns="91440" tIns="45720" rIns="91440" bIns="45720" rtlCol="0" anchor="b">
            <a:noAutofit/>
          </a:bodyPr>
          <a:lstStyle>
            <a:lvl1pPr marL="0" indent="0" algn="ctr" defTabSz="914400" rtl="0" eaLnBrk="1" latinLnBrk="0" hangingPunct="1">
              <a:lnSpc>
                <a:spcPct val="90000"/>
              </a:lnSpc>
              <a:spcBef>
                <a:spcPts val="1000"/>
              </a:spcBef>
              <a:buFont typeface="Arial" panose="020B0604020202020204" pitchFamily="34" charset="0"/>
              <a:buNone/>
              <a:defRPr sz="3600" b="1" kern="1200" baseline="0">
                <a:solidFill>
                  <a:srgbClr val="FFB01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800"/>
              <a:t>Các yếu tố cấu thành của QHPL Hành chính</a:t>
            </a:r>
            <a:endParaRPr lang="en-US" sz="2800"/>
          </a:p>
        </p:txBody>
      </p:sp>
      <p:sp>
        <p:nvSpPr>
          <p:cNvPr id="5" name="Text Placeholder 1"/>
          <p:cNvSpPr>
            <a:spLocks noGrp="1"/>
          </p:cNvSpPr>
          <p:nvPr/>
        </p:nvSpPr>
        <p:spPr>
          <a:xfrm>
            <a:off x="457200" y="1066800"/>
            <a:ext cx="8229600" cy="4288790"/>
          </a:xfrm>
          <a:prstGeom prst="rect">
            <a:avLst/>
          </a:prstGeom>
        </p:spPr>
        <p:txBody>
          <a:bodyPr vert="horz" lIns="91440" tIns="45720" rIns="91440" bIns="45720" rtlCol="0" anchor="t">
            <a:normAutofit lnSpcReduction="20000"/>
          </a:bodyPr>
          <a:lstStyle>
            <a:lvl1pPr marL="0" indent="0" algn="ctr" defTabSz="914400" rtl="0" eaLnBrk="1" latinLnBrk="0" hangingPunct="1">
              <a:lnSpc>
                <a:spcPct val="90000"/>
              </a:lnSpc>
              <a:spcBef>
                <a:spcPts val="1000"/>
              </a:spcBef>
              <a:buFont typeface="Arial" panose="020B0604020202020204" pitchFamily="34" charset="0"/>
              <a:buNone/>
              <a:defRPr sz="4800" b="1" kern="1200" baseline="0">
                <a:solidFill>
                  <a:srgbClr val="009284"/>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a:t>-Chủ thể QHPL HC: </a:t>
            </a:r>
            <a:endParaRPr lang="en-US" sz="2400"/>
          </a:p>
          <a:p>
            <a:pPr algn="just"/>
            <a:r>
              <a:rPr lang="en-US" sz="2400"/>
              <a:t>+ CQNN (chủ yếu là cơ quan hành chính)</a:t>
            </a:r>
            <a:endParaRPr lang="en-US" sz="2400"/>
          </a:p>
          <a:p>
            <a:pPr algn="just"/>
            <a:r>
              <a:rPr lang="en-US" sz="2400"/>
              <a:t>+ Tổ chức và cá nhân có năng lực chủ thể pháp luật hành chính (năng lực pháp luật hành chính và năng lực hành vi)</a:t>
            </a:r>
            <a:endParaRPr lang="en-US" sz="2400"/>
          </a:p>
          <a:p>
            <a:pPr algn="just"/>
            <a:r>
              <a:rPr lang="en-US" sz="2400">
                <a:solidFill>
                  <a:srgbClr val="FF0000"/>
                </a:solidFill>
              </a:rPr>
              <a:t>* Cần phân biệt chủ thể của Luật Hành chính và chủ thể của QHPL Hành chính</a:t>
            </a:r>
            <a:endParaRPr lang="en-US" sz="2400">
              <a:solidFill>
                <a:srgbClr val="FF0000"/>
              </a:solidFill>
            </a:endParaRPr>
          </a:p>
          <a:p>
            <a:pPr algn="just"/>
            <a:r>
              <a:rPr lang="en-US" sz="2400">
                <a:sym typeface="+mn-ea"/>
              </a:rPr>
              <a:t>→ </a:t>
            </a:r>
            <a:r>
              <a:rPr lang="en-US" sz="2400"/>
              <a:t>chủ thể QHPL Hành chính luôn có đầy đủ 02 yếu tố: năng lực PL Hành chính và năng lực hành vi, chủ thể của Luật HC thì không phải trong mọi trường hợp đều có 02 yếu tố này. </a:t>
            </a:r>
            <a:endParaRPr lang="en-US" sz="2400"/>
          </a:p>
          <a:p>
            <a:pPr algn="just"/>
            <a:r>
              <a:rPr lang="en-US" sz="2400">
                <a:sym typeface="+mn-ea"/>
              </a:rPr>
              <a:t>→ chủ thể QHPL HC ngoài đầy đủ 02 yếu tố cần phải tồn tại sự kiện pháp lý HC. </a:t>
            </a:r>
            <a:endParaRPr lang="en-US" sz="2400">
              <a:sym typeface="+mn-ea"/>
            </a:endParaRPr>
          </a:p>
          <a:p>
            <a:pPr algn="just"/>
            <a:endParaRPr lang="en-US" sz="2400"/>
          </a:p>
        </p:txBody>
      </p:sp>
    </p:spTree>
  </p:cSld>
  <p:clrMapOvr>
    <a:masterClrMapping/>
  </p:clrMapOvr>
  <p:transition spd="slow">
    <p:wipe dir="d"/>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vi-VN" smtClean="0"/>
              <a:t>QUÁ TRÌNH BIÊN SOẠN, ĐỊNH HƯỚNG VÀ NỘI DUNG GIÁO TRÌNH PHÁP LUẬT ĐẠI CƯƠNG                                         2  </a:t>
            </a:r>
            <a:endParaRPr lang="en-US"/>
          </a:p>
        </p:txBody>
      </p:sp>
      <p:sp>
        <p:nvSpPr>
          <p:cNvPr id="3" name="Slide Number Placeholder 2"/>
          <p:cNvSpPr>
            <a:spLocks noGrp="1"/>
          </p:cNvSpPr>
          <p:nvPr>
            <p:ph type="sldNum" sz="quarter" idx="12"/>
          </p:nvPr>
        </p:nvSpPr>
        <p:spPr/>
        <p:txBody>
          <a:bodyPr/>
          <a:p>
            <a:fld id="{812AC747-7535-43C5-AB16-59D96E15A904}" type="slidenum">
              <a:rPr lang="en-US" smtClean="0"/>
            </a:fld>
            <a:endParaRPr lang="en-US"/>
          </a:p>
        </p:txBody>
      </p:sp>
      <p:sp>
        <p:nvSpPr>
          <p:cNvPr id="4" name="Text Placeholder 1"/>
          <p:cNvSpPr>
            <a:spLocks noGrp="1"/>
          </p:cNvSpPr>
          <p:nvPr/>
        </p:nvSpPr>
        <p:spPr>
          <a:xfrm>
            <a:off x="609600" y="914400"/>
            <a:ext cx="8229600" cy="473329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4800" b="1" kern="1200" baseline="0">
                <a:solidFill>
                  <a:srgbClr val="009284"/>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800">
                <a:sym typeface="+mn-ea"/>
              </a:rPr>
              <a:t>* Sự kiện pháp lý HC là những tình huống, hoàn cảnh cảy ra trong đời sống thực tế, được dự kiến trong bộ phận giả định của QHPLHC, là cơ sở thực tế làm phát sinh, thay đổi, chấm dứt QHPL HC.</a:t>
            </a:r>
            <a:endParaRPr lang="en-US" sz="2800"/>
          </a:p>
          <a:p>
            <a:pPr algn="just"/>
            <a:r>
              <a:rPr lang="en-US" sz="2800"/>
              <a:t>- Khách thể QHPL HC: lợi ích của các bên tham gia QHPL HC đạt được</a:t>
            </a:r>
            <a:endParaRPr lang="en-US" sz="2800"/>
          </a:p>
          <a:p>
            <a:pPr algn="just"/>
            <a:r>
              <a:rPr lang="en-US" sz="2800"/>
              <a:t>- Nội dung QHPL HC: nghĩa vụ pháp lý của các chủ thể QHPL HC</a:t>
            </a:r>
            <a:endParaRPr lang="en-US" sz="2800"/>
          </a:p>
          <a:p>
            <a:pPr algn="just"/>
            <a:endParaRPr lang="en-US" sz="2800"/>
          </a:p>
        </p:txBody>
      </p:sp>
    </p:spTree>
  </p:cSld>
  <p:clrMapOvr>
    <a:masterClrMapping/>
  </p:clrMapOvr>
  <p:transition spd="slow">
    <p:wipe dir="d"/>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vi-VN" smtClean="0"/>
              <a:t>QUÁ TRÌNH BIÊN SOẠN, ĐỊNH HƯỚNG VÀ NỘI DUNG GIÁO TRÌNH PHÁP LUẬT ĐẠI CƯƠNG                                         2  </a:t>
            </a:r>
            <a:endParaRPr lang="en-US"/>
          </a:p>
        </p:txBody>
      </p:sp>
      <p:sp>
        <p:nvSpPr>
          <p:cNvPr id="3" name="Slide Number Placeholder 2"/>
          <p:cNvSpPr>
            <a:spLocks noGrp="1"/>
          </p:cNvSpPr>
          <p:nvPr>
            <p:ph type="sldNum" sz="quarter" idx="12"/>
          </p:nvPr>
        </p:nvSpPr>
        <p:spPr/>
        <p:txBody>
          <a:bodyPr/>
          <a:p>
            <a:fld id="{812AC747-7535-43C5-AB16-59D96E15A904}" type="slidenum">
              <a:rPr lang="en-US" smtClean="0"/>
            </a:fld>
            <a:endParaRPr lang="en-US"/>
          </a:p>
        </p:txBody>
      </p:sp>
      <p:sp>
        <p:nvSpPr>
          <p:cNvPr id="4" name="Text Placeholder 1"/>
          <p:cNvSpPr>
            <a:spLocks noGrp="1"/>
          </p:cNvSpPr>
          <p:nvPr/>
        </p:nvSpPr>
        <p:spPr>
          <a:xfrm>
            <a:off x="457200" y="1295400"/>
            <a:ext cx="8229600" cy="349250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4800" b="1" kern="1200" baseline="0">
                <a:solidFill>
                  <a:srgbClr val="009284"/>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a:sym typeface="+mn-ea"/>
              </a:rPr>
              <a:t>* Sự kiện pháp lý HC là những tình huống, hoàn cảnh cảy ra trong đời sống thực tế, được dự kiến trong bộ phận giả định của QHPLHC, là cơ sở thực tế làm phát sinh, thay đổi, chấm dứt QHPL HC.</a:t>
            </a:r>
            <a:endParaRPr lang="en-US" sz="2400"/>
          </a:p>
          <a:p>
            <a:pPr algn="just"/>
            <a:r>
              <a:rPr lang="en-US" sz="2400"/>
              <a:t>- Khách thể QHPL HC: lợi ích của các bên tham gia QHPL HC đạt được</a:t>
            </a:r>
            <a:endParaRPr lang="en-US" sz="2400"/>
          </a:p>
          <a:p>
            <a:pPr algn="just"/>
            <a:r>
              <a:rPr lang="en-US" sz="2400"/>
              <a:t>- Nội dung QHPL HC: nghĩa vụ pháp lý của các chủ thể QHPL HC</a:t>
            </a:r>
            <a:endParaRPr lang="en-US" sz="2400"/>
          </a:p>
          <a:p>
            <a:pPr algn="just"/>
            <a:endParaRPr lang="en-US" sz="2400"/>
          </a:p>
        </p:txBody>
      </p:sp>
    </p:spTree>
  </p:cSld>
  <p:clrMapOvr>
    <a:masterClrMapping/>
  </p:clrMapOvr>
  <p:transition spd="slow">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vi-VN" smtClean="0"/>
              <a:t>QUÁ TRÌNH BIÊN SOẠN, ĐỊNH HƯỚNG VÀ NỘI DUNG GIÁO TRÌNH PHÁP LUẬT ĐẠI CƯƠNG                                         2  </a:t>
            </a:r>
            <a:endParaRPr lang="en-US"/>
          </a:p>
        </p:txBody>
      </p:sp>
      <p:sp>
        <p:nvSpPr>
          <p:cNvPr id="3" name="Slide Number Placeholder 2"/>
          <p:cNvSpPr>
            <a:spLocks noGrp="1"/>
          </p:cNvSpPr>
          <p:nvPr>
            <p:ph type="sldNum" sz="quarter" idx="12"/>
          </p:nvPr>
        </p:nvSpPr>
        <p:spPr/>
        <p:txBody>
          <a:bodyPr/>
          <a:p>
            <a:fld id="{812AC747-7535-43C5-AB16-59D96E15A904}" type="slidenum">
              <a:rPr lang="en-US" smtClean="0"/>
            </a:fld>
            <a:endParaRPr lang="en-US"/>
          </a:p>
        </p:txBody>
      </p:sp>
      <p:sp>
        <p:nvSpPr>
          <p:cNvPr id="4" name="Text Placeholder 2"/>
          <p:cNvSpPr>
            <a:spLocks noGrp="1"/>
          </p:cNvSpPr>
          <p:nvPr/>
        </p:nvSpPr>
        <p:spPr>
          <a:xfrm>
            <a:off x="554990" y="-76200"/>
            <a:ext cx="8131810" cy="864870"/>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3600" b="1" kern="1200" baseline="0">
                <a:solidFill>
                  <a:srgbClr val="FFB01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Bài tập tình huống:</a:t>
            </a:r>
            <a:endParaRPr lang="en-US"/>
          </a:p>
        </p:txBody>
      </p:sp>
      <p:sp>
        <p:nvSpPr>
          <p:cNvPr id="5" name="Text Placeholder 1"/>
          <p:cNvSpPr>
            <a:spLocks noGrp="1"/>
          </p:cNvSpPr>
          <p:nvPr/>
        </p:nvSpPr>
        <p:spPr>
          <a:xfrm>
            <a:off x="609600" y="1066800"/>
            <a:ext cx="8401050" cy="4616450"/>
          </a:xfrm>
          <a:prstGeom prst="rect">
            <a:avLst/>
          </a:prstGeom>
        </p:spPr>
        <p:txBody>
          <a:bodyPr vert="horz" lIns="91440" tIns="45720" rIns="91440" bIns="4572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4800" b="1" kern="1200" baseline="0">
                <a:solidFill>
                  <a:srgbClr val="009284"/>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fontAlgn="auto">
              <a:spcAft>
                <a:spcPts val="600"/>
              </a:spcAft>
            </a:pPr>
            <a:r>
              <a:rPr lang="en-US" sz="1800"/>
              <a:t>Năm 1965, ông A (sinh năm 1930) và bà B sinh năm 1935 về sống chung với nhau nhưng không đăng ký kết hôn. Năm 1975, A và B sinh con trai C. Năm 1980, A và B sinh con gái D. Cả gia đình sống rất hạnh phúc.</a:t>
            </a:r>
            <a:endParaRPr lang="en-US" sz="1800"/>
          </a:p>
          <a:p>
            <a:pPr algn="just" fontAlgn="auto">
              <a:spcAft>
                <a:spcPts val="600"/>
              </a:spcAft>
            </a:pPr>
            <a:r>
              <a:rPr lang="en-US" sz="1800"/>
              <a:t>Năm 2012, ông A và bà B lấy tiền tiết kiệm để mua 01 căn nhà tại quận X, Tp H. Khi đi ký hợp đồng công chứng về việc mua bán nhà thì bà B bị bệnh nên ông A đi ký hợp đồng công chứng với ông F (người bán nhà) tại phòng công chứng số 1, Tp H. Sau khi ký hợp đồng công chứng thì ông A mang hồ sơ về UBND Quận X để làm thủ tục sang tên, đổi chủ. Khi đến UBND Quận X thì ông A yêu cầu là trên giấy tờ nhà phải có tên ông và vợ (là bà B) vì đây là căn nhà do 02 vợ chồng cùng mua. Chuyên viên phụ trách đấy đai yêu cầu ông A cung cấp Giấy đăng ký kết hôn thì mới đáp ứng yêu cầu của ông A. Tuy nhiên, ông A không cung cấp được giấy đăng ký kết hôn</a:t>
            </a:r>
            <a:endParaRPr lang="en-US" sz="1800"/>
          </a:p>
          <a:p>
            <a:pPr algn="just" fontAlgn="auto">
              <a:spcAft>
                <a:spcPts val="600"/>
              </a:spcAft>
            </a:pPr>
            <a:r>
              <a:rPr lang="en-US" sz="1800"/>
              <a:t>Xác định: cấu thành của QHPL HC</a:t>
            </a:r>
            <a:endParaRPr lang="en-US" sz="1800"/>
          </a:p>
        </p:txBody>
      </p:sp>
    </p:spTree>
  </p:cSld>
  <p:clrMapOvr>
    <a:masterClrMapping/>
  </p:clrMapOvr>
  <p:transition spd="slow">
    <p:wipe dir="d"/>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55245"/>
            <a:ext cx="8763000" cy="694690"/>
          </a:xfrm>
        </p:spPr>
        <p:txBody>
          <a:bodyPr>
            <a:noAutofit/>
          </a:bodyPr>
          <a:lstStyle/>
          <a:p>
            <a:br>
              <a:rPr lang="vi-VN" altLang="sv-SE" sz="3400" b="1" dirty="0" smtClean="0">
                <a:solidFill>
                  <a:schemeClr val="bg1"/>
                </a:solidFill>
                <a:latin typeface="Arial" panose="020B0604020202020204" pitchFamily="34" charset="0"/>
                <a:cs typeface="Arial" panose="020B0604020202020204" pitchFamily="34" charset="0"/>
              </a:rPr>
            </a:br>
            <a:r>
              <a:rPr lang="vi-VN" altLang="sv-SE" sz="3400" b="1" dirty="0" smtClean="0">
                <a:solidFill>
                  <a:schemeClr val="bg1"/>
                </a:solidFill>
                <a:latin typeface="Arial" panose="020B0604020202020204" pitchFamily="34" charset="0"/>
                <a:cs typeface="Arial" panose="020B0604020202020204" pitchFamily="34" charset="0"/>
              </a:rPr>
              <a:t>2. Pháp luật về xử lý vi phạm hành chính</a:t>
            </a:r>
            <a:br>
              <a:rPr lang="vi-VN" altLang="sv-SE" sz="3400" b="1" dirty="0" smtClean="0">
                <a:solidFill>
                  <a:schemeClr val="bg1"/>
                </a:solidFill>
                <a:latin typeface="Arial" panose="020B0604020202020204" pitchFamily="34" charset="0"/>
                <a:cs typeface="Arial" panose="020B0604020202020204" pitchFamily="34" charset="0"/>
              </a:rPr>
            </a:br>
            <a:endParaRPr lang="sv-SE" sz="3400" b="1" dirty="0">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81000" y="1371600"/>
            <a:ext cx="8229600" cy="4648200"/>
          </a:xfrm>
        </p:spPr>
        <p:txBody>
          <a:bodyPr>
            <a:normAutofit/>
          </a:bodyPr>
          <a:lstStyle/>
          <a:p>
            <a:pPr marL="0" indent="0" algn="just">
              <a:spcBef>
                <a:spcPts val="1200"/>
              </a:spcBef>
              <a:spcAft>
                <a:spcPts val="1200"/>
              </a:spcAft>
              <a:buNone/>
            </a:pPr>
            <a:r>
              <a:rPr lang="vi-VN" sz="3600" b="1" i="1" dirty="0" smtClean="0">
                <a:solidFill>
                  <a:srgbClr val="002060"/>
                </a:solidFill>
                <a:latin typeface="+mj-lt"/>
                <a:cs typeface="Arial" panose="020B0604020202020204" pitchFamily="34" charset="0"/>
              </a:rPr>
              <a:t>Vi phạm hành chính: </a:t>
            </a:r>
            <a:r>
              <a:rPr lang="vi-VN" sz="3600" b="1" i="1" dirty="0" smtClean="0">
                <a:solidFill>
                  <a:srgbClr val="002060"/>
                </a:solidFill>
                <a:latin typeface="+mj-lt"/>
                <a:cs typeface="Arial" panose="020B0604020202020204" pitchFamily="34" charset="0"/>
              </a:rPr>
              <a:t>là hành vi có lỗi do cá nhân, tổ chức thực hiện, vi phạm quy định của pháp luật về quản lý nhà nước mà </a:t>
            </a:r>
            <a:r>
              <a:rPr lang="vi-VN" sz="3600" b="1" i="1" dirty="0" smtClean="0">
                <a:solidFill>
                  <a:srgbClr val="C00000"/>
                </a:solidFill>
                <a:latin typeface="+mj-lt"/>
                <a:cs typeface="Arial" panose="020B0604020202020204" pitchFamily="34" charset="0"/>
              </a:rPr>
              <a:t>không phải là tội phạm</a:t>
            </a:r>
            <a:r>
              <a:rPr lang="vi-VN" sz="3600" b="1" i="1" dirty="0" smtClean="0">
                <a:solidFill>
                  <a:srgbClr val="002060"/>
                </a:solidFill>
                <a:latin typeface="+mj-lt"/>
                <a:cs typeface="Arial" panose="020B0604020202020204" pitchFamily="34" charset="0"/>
              </a:rPr>
              <a:t> và </a:t>
            </a:r>
            <a:r>
              <a:rPr lang="vi-VN" sz="3600" b="1" i="1" u="sng" dirty="0" smtClean="0">
                <a:solidFill>
                  <a:srgbClr val="002060"/>
                </a:solidFill>
                <a:latin typeface="+mj-lt"/>
                <a:cs typeface="Arial" panose="020B0604020202020204" pitchFamily="34" charset="0"/>
              </a:rPr>
              <a:t>theo quy định của pháp luật</a:t>
            </a:r>
            <a:r>
              <a:rPr lang="vi-VN" sz="3600" b="1" i="1" dirty="0" smtClean="0">
                <a:solidFill>
                  <a:srgbClr val="002060"/>
                </a:solidFill>
                <a:latin typeface="+mj-lt"/>
                <a:cs typeface="Arial" panose="020B0604020202020204" pitchFamily="34" charset="0"/>
              </a:rPr>
              <a:t> phải bị xử phạt vi phạm hành chính</a:t>
            </a:r>
            <a:r>
              <a:rPr lang="en-US" sz="3600" b="1" i="1" dirty="0" smtClean="0">
                <a:solidFill>
                  <a:srgbClr val="002060"/>
                </a:solidFill>
                <a:latin typeface="+mj-lt"/>
                <a:cs typeface="Arial" panose="020B0604020202020204" pitchFamily="34" charset="0"/>
              </a:rPr>
              <a:t>.</a:t>
            </a:r>
            <a:endParaRPr lang="vi-VN" sz="3600" b="1" i="1" dirty="0" smtClean="0">
              <a:solidFill>
                <a:srgbClr val="002060"/>
              </a:solidFill>
              <a:latin typeface="+mj-lt"/>
              <a:cs typeface="Arial" panose="020B0604020202020204" pitchFamily="34" charset="0"/>
            </a:endParaRPr>
          </a:p>
          <a:p>
            <a:pPr marL="742950" indent="-742950" algn="ctr">
              <a:spcBef>
                <a:spcPts val="1200"/>
              </a:spcBef>
              <a:spcAft>
                <a:spcPts val="1200"/>
              </a:spcAft>
              <a:buNone/>
            </a:pPr>
            <a:r>
              <a:rPr lang="vi-VN" sz="3600" b="1" i="1" dirty="0" smtClean="0">
                <a:solidFill>
                  <a:srgbClr val="002060"/>
                </a:solidFill>
                <a:latin typeface="+mj-lt"/>
                <a:cs typeface="Arial" panose="020B0604020202020204" pitchFamily="34" charset="0"/>
              </a:rPr>
              <a:t>(Điều 2 Luật xử lý vi phạm hành chính)</a:t>
            </a:r>
            <a:endParaRPr lang="en-US" sz="3600" b="1" i="1" dirty="0" smtClean="0">
              <a:solidFill>
                <a:srgbClr val="002060"/>
              </a:solidFill>
              <a:latin typeface="+mj-lt"/>
              <a:cs typeface="Arial" panose="020B0604020202020204" pitchFamily="34" charset="0"/>
            </a:endParaRPr>
          </a:p>
          <a:p>
            <a:pPr marL="742950" indent="-742950" algn="ctr">
              <a:spcBef>
                <a:spcPts val="1200"/>
              </a:spcBef>
              <a:spcAft>
                <a:spcPts val="1200"/>
              </a:spcAft>
              <a:buNone/>
            </a:pPr>
            <a:endParaRPr lang="vi-VN" b="1" i="1" dirty="0" smtClean="0">
              <a:solidFill>
                <a:srgbClr val="002060"/>
              </a:solidFill>
              <a:latin typeface="+mj-lt"/>
              <a:cs typeface="Arial" panose="020B0604020202020204" pitchFamily="34" charset="0"/>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solidFill>
                  <a:prstClr val="black">
                    <a:tint val="75000"/>
                  </a:prstClr>
                </a:solidFill>
              </a:rPr>
            </a:fld>
            <a:endParaRPr lang="en-US">
              <a:solidFill>
                <a:prstClr val="black">
                  <a:tint val="75000"/>
                </a:prstClr>
              </a:solidFill>
            </a:endParaRPr>
          </a:p>
        </p:txBody>
      </p:sp>
    </p:spTree>
  </p:cSld>
  <p:clrMapOvr>
    <a:masterClrMapping/>
  </p:clrMapOvr>
  <p:transition spd="slow">
    <p:wipe dir="d"/>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2AC747-7535-43C5-AB16-59D96E15A904}" type="slidenum">
              <a:rPr lang="en-US" smtClean="0">
                <a:solidFill>
                  <a:prstClr val="black">
                    <a:tint val="75000"/>
                  </a:prstClr>
                </a:solidFill>
              </a:rPr>
            </a:fld>
            <a:endParaRPr lang="en-US">
              <a:solidFill>
                <a:prstClr val="black">
                  <a:tint val="75000"/>
                </a:prstClr>
              </a:solidFill>
            </a:endParaRPr>
          </a:p>
        </p:txBody>
      </p:sp>
      <p:graphicFrame>
        <p:nvGraphicFramePr>
          <p:cNvPr id="8" name="Diagram 7"/>
          <p:cNvGraphicFramePr/>
          <p:nvPr/>
        </p:nvGraphicFramePr>
        <p:xfrm>
          <a:off x="0" y="762000"/>
          <a:ext cx="9144000" cy="56388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
        <p:nvSpPr>
          <p:cNvPr id="4" name="Title 1"/>
          <p:cNvSpPr>
            <a:spLocks noGrp="1"/>
          </p:cNvSpPr>
          <p:nvPr>
            <p:ph type="title"/>
          </p:nvPr>
        </p:nvSpPr>
        <p:spPr>
          <a:xfrm>
            <a:off x="228600" y="0"/>
            <a:ext cx="8763000" cy="639762"/>
          </a:xfrm>
        </p:spPr>
        <p:txBody>
          <a:bodyPr>
            <a:noAutofit/>
          </a:bodyPr>
          <a:lstStyle/>
          <a:p>
            <a:r>
              <a:rPr lang="sv-SE" sz="3400" b="1" dirty="0" smtClean="0">
                <a:solidFill>
                  <a:schemeClr val="bg1"/>
                </a:solidFill>
                <a:latin typeface="Arial" panose="020B0604020202020204" pitchFamily="34" charset="0"/>
                <a:cs typeface="Arial" panose="020B0604020202020204" pitchFamily="34" charset="0"/>
              </a:rPr>
              <a:t>Vi </a:t>
            </a:r>
            <a:r>
              <a:rPr lang="sv-SE" sz="3400" b="1" dirty="0">
                <a:solidFill>
                  <a:schemeClr val="bg1"/>
                </a:solidFill>
                <a:latin typeface="Arial" panose="020B0604020202020204" pitchFamily="34" charset="0"/>
                <a:cs typeface="Arial" panose="020B0604020202020204" pitchFamily="34" charset="0"/>
              </a:rPr>
              <a:t>phạm hành chính</a:t>
            </a:r>
            <a:endParaRPr lang="sv-SE" sz="3400" b="1"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spd="slow">
    <p:wipe dir="d"/>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vi-VN" smtClean="0"/>
              <a:t>QUÁ TRÌNH BIÊN SOẠN, ĐỊNH HƯỚNG VÀ NỘI DUNG GIÁO TRÌNH PHÁP LUẬT ĐẠI CƯƠNG                                         2  </a:t>
            </a:r>
            <a:endParaRPr lang="en-US"/>
          </a:p>
        </p:txBody>
      </p:sp>
      <p:sp>
        <p:nvSpPr>
          <p:cNvPr id="5" name="Slide Number Placeholder 4"/>
          <p:cNvSpPr>
            <a:spLocks noGrp="1"/>
          </p:cNvSpPr>
          <p:nvPr>
            <p:ph type="sldNum" sz="quarter" idx="12"/>
          </p:nvPr>
        </p:nvSpPr>
        <p:spPr/>
        <p:txBody>
          <a:bodyPr/>
          <a:p>
            <a:fld id="{812AC747-7535-43C5-AB16-59D96E15A904}" type="slidenum">
              <a:rPr lang="en-US" smtClean="0"/>
            </a:fld>
            <a:endParaRPr lang="en-US"/>
          </a:p>
        </p:txBody>
      </p:sp>
      <p:sp>
        <p:nvSpPr>
          <p:cNvPr id="6" name="Text Placeholder 4"/>
          <p:cNvSpPr>
            <a:spLocks noGrp="1"/>
          </p:cNvSpPr>
          <p:nvPr/>
        </p:nvSpPr>
        <p:spPr>
          <a:xfrm>
            <a:off x="486569" y="1504335"/>
            <a:ext cx="8171656" cy="4439265"/>
          </a:xfrm>
          <a:prstGeom prst="rect">
            <a:avLst/>
          </a:prstGeom>
        </p:spPr>
        <p:txBody>
          <a:bodyPr vert="horz" lIns="91440" tIns="45720" rIns="91440" bIns="45720" rtlCol="0">
            <a:normAutofit/>
          </a:bodyPr>
          <a:lstStyle>
            <a:lvl1pPr marL="0" indent="0" algn="l" defTabSz="914400" rtl="0" eaLnBrk="1" latinLnBrk="0" hangingPunct="1">
              <a:lnSpc>
                <a:spcPct val="90000"/>
              </a:lnSpc>
              <a:spcBef>
                <a:spcPts val="1000"/>
              </a:spcBef>
              <a:buFont typeface="Arial" panose="020B0604020202020204" pitchFamily="34" charset="0"/>
              <a:buNone/>
              <a:defRPr sz="3200" kern="1200" baseline="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514350" indent="-514350">
              <a:buFont typeface="+mj-lt"/>
              <a:buAutoNum type="arabicPeriod"/>
            </a:pPr>
            <a:r>
              <a:rPr lang="en-US" b="1"/>
              <a:t>Khái quát về pháp luật hành chính.</a:t>
            </a:r>
            <a:endParaRPr lang="en-US" b="1"/>
          </a:p>
          <a:p>
            <a:pPr marL="514350" indent="-514350">
              <a:buFont typeface="+mj-lt"/>
              <a:buAutoNum type="arabicPeriod"/>
            </a:pPr>
            <a:r>
              <a:rPr lang="en-US" b="1"/>
              <a:t>Pháp luật xử lý vi phạm hành chính.</a:t>
            </a:r>
            <a:endParaRPr lang="en-US" b="1"/>
          </a:p>
        </p:txBody>
      </p:sp>
    </p:spTree>
  </p:cSld>
  <p:clrMapOvr>
    <a:masterClrMapping/>
  </p:clrMapOvr>
  <p:transition spd="slow">
    <p:wipe dir="d"/>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2AC747-7535-43C5-AB16-59D96E15A904}" type="slidenum">
              <a:rPr lang="en-US" smtClean="0">
                <a:solidFill>
                  <a:prstClr val="black">
                    <a:tint val="75000"/>
                  </a:prstClr>
                </a:solidFill>
              </a:rPr>
            </a:fld>
            <a:endParaRPr lang="en-US">
              <a:solidFill>
                <a:prstClr val="black">
                  <a:tint val="75000"/>
                </a:prstClr>
              </a:solidFill>
            </a:endParaRPr>
          </a:p>
        </p:txBody>
      </p:sp>
      <p:pic>
        <p:nvPicPr>
          <p:cNvPr id="2050" name="Picture 2" descr="Kết quả hình ảnh cho cam dai bay"/>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r="46189"/>
          <a:stretch>
            <a:fillRect/>
          </a:stretch>
        </p:blipFill>
        <p:spPr bwMode="auto">
          <a:xfrm>
            <a:off x="29030" y="76200"/>
            <a:ext cx="5623400" cy="3429000"/>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Kết quả hình ảnh cho cam dai bay"/>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l="53988"/>
          <a:stretch>
            <a:fillRect/>
          </a:stretch>
        </p:blipFill>
        <p:spPr bwMode="auto">
          <a:xfrm>
            <a:off x="2667001" y="3048000"/>
            <a:ext cx="6477000" cy="3810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2" presetClass="entr" presetSubtype="1" fill="hold" nodeType="clickEffect">
                                  <p:stCondLst>
                                    <p:cond delay="0"/>
                                  </p:stCondLst>
                                  <p:childTnLst>
                                    <p:set>
                                      <p:cBhvr>
                                        <p:cTn id="13" dur="1" fill="hold">
                                          <p:stCondLst>
                                            <p:cond delay="0"/>
                                          </p:stCondLst>
                                        </p:cTn>
                                        <p:tgtEl>
                                          <p:spTgt spid="2052"/>
                                        </p:tgtEl>
                                        <p:attrNameLst>
                                          <p:attrName>style.visibility</p:attrName>
                                        </p:attrNameLst>
                                      </p:cBhvr>
                                      <p:to>
                                        <p:strVal val="visible"/>
                                      </p:to>
                                    </p:set>
                                    <p:anim calcmode="lin" valueType="num">
                                      <p:cBhvr additive="base">
                                        <p:cTn id="14" dur="1000" fill="hold"/>
                                        <p:tgtEl>
                                          <p:spTgt spid="2052"/>
                                        </p:tgtEl>
                                        <p:attrNameLst>
                                          <p:attrName>ppt_x</p:attrName>
                                        </p:attrNameLst>
                                      </p:cBhvr>
                                      <p:tavLst>
                                        <p:tav tm="0">
                                          <p:val>
                                            <p:strVal val="#ppt_x"/>
                                          </p:val>
                                        </p:tav>
                                        <p:tav tm="100000">
                                          <p:val>
                                            <p:strVal val="#ppt_x"/>
                                          </p:val>
                                        </p:tav>
                                      </p:tavLst>
                                    </p:anim>
                                    <p:anim calcmode="lin" valueType="num">
                                      <p:cBhvr additive="base">
                                        <p:cTn id="15" dur="1000" fill="hold"/>
                                        <p:tgtEl>
                                          <p:spTgt spid="20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2AC747-7535-43C5-AB16-59D96E15A904}" type="slidenum">
              <a:rPr lang="en-US" smtClean="0">
                <a:solidFill>
                  <a:prstClr val="black">
                    <a:tint val="75000"/>
                  </a:prstClr>
                </a:solidFill>
              </a:rPr>
            </a:fld>
            <a:endParaRPr lang="en-US">
              <a:solidFill>
                <a:prstClr val="black">
                  <a:tint val="75000"/>
                </a:prstClr>
              </a:solidFill>
            </a:endParaRPr>
          </a:p>
        </p:txBody>
      </p:sp>
      <p:pic>
        <p:nvPicPr>
          <p:cNvPr id="1026" name="Picture 2" descr="Kết quả hình ảnh cho Tôi hứa sẽ không &amp;dstrok;i ngược chiều nữa”"/>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32657" y="762000"/>
            <a:ext cx="9144000" cy="4572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dir="d"/>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vi-VN" smtClean="0"/>
              <a:t>QUÁ TRÌNH BIÊN SOẠN, ĐỊNH HƯỚNG VÀ NỘI DUNG GIÁO TRÌNH PHÁP LUẬT ĐẠI CƯƠNG                                         2  </a:t>
            </a:r>
            <a:endParaRPr lang="en-US"/>
          </a:p>
        </p:txBody>
      </p:sp>
      <p:sp>
        <p:nvSpPr>
          <p:cNvPr id="5" name="Slide Number Placeholder 4"/>
          <p:cNvSpPr>
            <a:spLocks noGrp="1"/>
          </p:cNvSpPr>
          <p:nvPr>
            <p:ph type="sldNum" sz="quarter" idx="12"/>
          </p:nvPr>
        </p:nvSpPr>
        <p:spPr/>
        <p:txBody>
          <a:bodyPr/>
          <a:p>
            <a:fld id="{812AC747-7535-43C5-AB16-59D96E15A904}" type="slidenum">
              <a:rPr lang="en-US" smtClean="0"/>
            </a:fld>
            <a:endParaRPr lang="en-US"/>
          </a:p>
        </p:txBody>
      </p:sp>
      <p:sp>
        <p:nvSpPr>
          <p:cNvPr id="7" name="Content Placeholder 5"/>
          <p:cNvSpPr txBox="1"/>
          <p:nvPr/>
        </p:nvSpPr>
        <p:spPr>
          <a:xfrm>
            <a:off x="457200" y="152400"/>
            <a:ext cx="8229600" cy="567267"/>
          </a:xfrm>
          <a:prstGeom prst="rect">
            <a:avLst/>
          </a:prstGeom>
        </p:spPr>
        <p:txBody>
          <a:bodyPr/>
          <a:lstStyle>
            <a:lvl1pPr marL="342900" indent="-342900" algn="just" defTabSz="457200" rtl="0" eaLnBrk="0" fontAlgn="base" hangingPunct="0">
              <a:spcBef>
                <a:spcPct val="20000"/>
              </a:spcBef>
              <a:spcAft>
                <a:spcPct val="0"/>
              </a:spcAft>
              <a:buFont typeface="Wingdings" panose="05000000000000000000" pitchFamily="2" charset="2"/>
              <a:buChar char="§"/>
              <a:defRPr sz="3200" kern="1200">
                <a:solidFill>
                  <a:schemeClr val="tx1"/>
                </a:solidFill>
                <a:latin typeface="+mn-lt"/>
                <a:ea typeface="MS PGothic" panose="020B0600070205080204" pitchFamily="34" charset="-128"/>
                <a:cs typeface="MS PGothic" panose="020B0600070205080204" pitchFamily="34" charset="-128"/>
              </a:defRPr>
            </a:lvl1pPr>
            <a:lvl2pPr marL="742950" indent="-285750" algn="just" defTabSz="457200"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S PGothic" panose="020B0600070205080204" pitchFamily="34" charset="-128"/>
                <a:cs typeface="+mn-cs"/>
              </a:defRPr>
            </a:lvl2pPr>
            <a:lvl3pPr marL="1143000" indent="-228600" algn="just" defTabSz="457200" rtl="0" eaLnBrk="0" fontAlgn="base" hangingPunct="0">
              <a:spcBef>
                <a:spcPct val="20000"/>
              </a:spcBef>
              <a:spcAft>
                <a:spcPct val="0"/>
              </a:spcAft>
              <a:buFont typeface="Wingdings" panose="05000000000000000000" pitchFamily="2" charset="2"/>
              <a:buChar char="§"/>
              <a:defRPr sz="2400" kern="1200">
                <a:solidFill>
                  <a:schemeClr val="tx1"/>
                </a:solidFill>
                <a:latin typeface="+mn-lt"/>
                <a:ea typeface="MS PGothic" panose="020B0600070205080204" pitchFamily="34" charset="-128"/>
                <a:cs typeface="+mn-cs"/>
              </a:defRPr>
            </a:lvl3pPr>
            <a:lvl4pPr marL="1600200" indent="-228600" algn="just" defTabSz="457200"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just" defTabSz="457200"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ctr" eaLnBrk="1" hangingPunct="1">
              <a:lnSpc>
                <a:spcPct val="90000"/>
              </a:lnSpc>
              <a:buNone/>
            </a:pPr>
            <a:r>
              <a:rPr lang="en-US" altLang="en-US" b="1">
                <a:solidFill>
                  <a:srgbClr val="FFB014"/>
                </a:solidFill>
                <a:latin typeface="Arial" panose="020B0604020202020204" pitchFamily="34" charset="0"/>
                <a:ea typeface="MS PGothic" panose="020B0600070205080204" pitchFamily="34" charset="-128"/>
                <a:cs typeface="Arial" panose="020B0604020202020204" pitchFamily="34" charset="0"/>
              </a:rPr>
              <a:t>Mặt khách quan</a:t>
            </a:r>
            <a:endParaRPr lang="en-US" altLang="en-US">
              <a:ea typeface="MS PGothic" panose="020B0600070205080204" pitchFamily="34" charset="-128"/>
              <a:cs typeface="Arial" panose="020B0604020202020204" pitchFamily="34" charset="0"/>
            </a:endParaRPr>
          </a:p>
        </p:txBody>
      </p:sp>
      <p:sp>
        <p:nvSpPr>
          <p:cNvPr id="9" name="Rectangle 5"/>
          <p:cNvSpPr>
            <a:spLocks noChangeArrowheads="1"/>
          </p:cNvSpPr>
          <p:nvPr/>
        </p:nvSpPr>
        <p:spPr bwMode="auto">
          <a:xfrm>
            <a:off x="1676697" y="1295596"/>
            <a:ext cx="2716913" cy="610802"/>
          </a:xfrm>
          <a:prstGeom prst="rect">
            <a:avLst/>
          </a:prstGeom>
          <a:solidFill>
            <a:schemeClr val="tx1">
              <a:lumMod val="75000"/>
              <a:lumOff val="25000"/>
            </a:schemeClr>
          </a:solidFill>
          <a:ln w="25400" cap="flat" cmpd="sng">
            <a:noFill/>
            <a:bevel/>
          </a:ln>
        </p:spPr>
        <p:txBody>
          <a:bodyPr wrap="none" lIns="90869" tIns="45435" rIns="90869" bIns="45435" anchor="ctr"/>
          <a:p>
            <a:pPr algn="ctr"/>
            <a:r>
              <a:rPr lang="en-US" altLang="en-US" sz="2400" b="1" dirty="0" err="1">
                <a:solidFill>
                  <a:schemeClr val="bg1"/>
                </a:solidFill>
                <a:latin typeface="Arial" panose="020B0604020202020204" pitchFamily="34" charset="0"/>
                <a:cs typeface="Arial" panose="020B0604020202020204" pitchFamily="34" charset="0"/>
                <a:sym typeface="Arial" panose="020B0604020202020204" pitchFamily="34" charset="0"/>
              </a:rPr>
              <a:t>Trái</a:t>
            </a:r>
            <a:r>
              <a:rPr lang="en-US" altLang="en-US" sz="2400" b="1" dirty="0">
                <a:solidFill>
                  <a:schemeClr val="bg1"/>
                </a:solidFill>
                <a:latin typeface="Arial" panose="020B0604020202020204" pitchFamily="34" charset="0"/>
                <a:cs typeface="Arial" panose="020B0604020202020204" pitchFamily="34" charset="0"/>
                <a:sym typeface="Arial" panose="020B0604020202020204" pitchFamily="34" charset="0"/>
              </a:rPr>
              <a:t> </a:t>
            </a:r>
            <a:r>
              <a:rPr lang="en-US" altLang="en-US" sz="2400" b="1" dirty="0" err="1">
                <a:solidFill>
                  <a:schemeClr val="bg1"/>
                </a:solidFill>
                <a:latin typeface="Arial" panose="020B0604020202020204" pitchFamily="34" charset="0"/>
                <a:cs typeface="Arial" panose="020B0604020202020204" pitchFamily="34" charset="0"/>
                <a:sym typeface="Arial" panose="020B0604020202020204" pitchFamily="34" charset="0"/>
              </a:rPr>
              <a:t>pháp</a:t>
            </a:r>
            <a:r>
              <a:rPr lang="en-US" altLang="en-US" sz="2400" b="1" dirty="0">
                <a:solidFill>
                  <a:schemeClr val="bg1"/>
                </a:solidFill>
                <a:latin typeface="Arial" panose="020B0604020202020204" pitchFamily="34" charset="0"/>
                <a:cs typeface="Arial" panose="020B0604020202020204" pitchFamily="34" charset="0"/>
                <a:sym typeface="Arial" panose="020B0604020202020204" pitchFamily="34" charset="0"/>
              </a:rPr>
              <a:t> </a:t>
            </a:r>
            <a:r>
              <a:rPr lang="en-US" altLang="en-US" sz="2400" b="1" dirty="0" err="1">
                <a:solidFill>
                  <a:schemeClr val="bg1"/>
                </a:solidFill>
                <a:latin typeface="Arial" panose="020B0604020202020204" pitchFamily="34" charset="0"/>
                <a:cs typeface="Arial" panose="020B0604020202020204" pitchFamily="34" charset="0"/>
                <a:sym typeface="Arial" panose="020B0604020202020204" pitchFamily="34" charset="0"/>
              </a:rPr>
              <a:t>luật</a:t>
            </a:r>
            <a:endParaRPr lang="en-US" altLang="en-US" sz="24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11" name="Rectangle 7"/>
          <p:cNvSpPr>
            <a:spLocks noChangeArrowheads="1"/>
          </p:cNvSpPr>
          <p:nvPr/>
        </p:nvSpPr>
        <p:spPr bwMode="auto">
          <a:xfrm>
            <a:off x="1752896" y="2971997"/>
            <a:ext cx="2733935" cy="1980857"/>
          </a:xfrm>
          <a:prstGeom prst="rect">
            <a:avLst/>
          </a:prstGeom>
          <a:solidFill>
            <a:srgbClr val="009284"/>
          </a:solidFill>
          <a:ln w="9525" cap="flat" cmpd="sng">
            <a:noFill/>
            <a:bevel/>
          </a:ln>
        </p:spPr>
        <p:txBody>
          <a:bodyPr wrap="none" lIns="90869" tIns="45435" rIns="90869" bIns="45435" anchor="ctr"/>
          <a:p>
            <a:pPr algn="ctr"/>
            <a:r>
              <a:rPr lang="en-US" altLang="en-US" sz="2400" b="1" dirty="0" err="1">
                <a:solidFill>
                  <a:schemeClr val="bg1"/>
                </a:solidFill>
                <a:latin typeface="Arial" panose="020B0604020202020204" pitchFamily="34" charset="0"/>
                <a:cs typeface="Arial" panose="020B0604020202020204" pitchFamily="34" charset="0"/>
                <a:sym typeface="Arial" panose="020B0604020202020204" pitchFamily="34" charset="0"/>
              </a:rPr>
              <a:t>Nguy hiểm </a:t>
            </a:r>
            <a:endParaRPr lang="en-US" altLang="en-US" sz="2400" b="1" dirty="0" err="1">
              <a:solidFill>
                <a:schemeClr val="bg1"/>
              </a:solidFill>
              <a:latin typeface="Arial" panose="020B0604020202020204" pitchFamily="34" charset="0"/>
              <a:cs typeface="Arial" panose="020B0604020202020204" pitchFamily="34" charset="0"/>
              <a:sym typeface="Arial" panose="020B0604020202020204" pitchFamily="34" charset="0"/>
            </a:endParaRPr>
          </a:p>
          <a:p>
            <a:pPr algn="ctr"/>
            <a:r>
              <a:rPr lang="en-US" altLang="en-US" sz="2400" b="1" dirty="0">
                <a:solidFill>
                  <a:schemeClr val="bg1"/>
                </a:solidFill>
                <a:latin typeface="Arial" panose="020B0604020202020204" pitchFamily="34" charset="0"/>
                <a:cs typeface="Arial" panose="020B0604020202020204" pitchFamily="34" charset="0"/>
                <a:sym typeface="Arial" panose="020B0604020202020204" pitchFamily="34" charset="0"/>
              </a:rPr>
              <a:t>cho xã hội</a:t>
            </a:r>
            <a:endParaRPr lang="en-US" altLang="en-US" sz="24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8" name="Rectangle 4"/>
          <p:cNvSpPr>
            <a:spLocks noChangeArrowheads="1"/>
          </p:cNvSpPr>
          <p:nvPr/>
        </p:nvSpPr>
        <p:spPr bwMode="auto">
          <a:xfrm>
            <a:off x="6248400" y="1296035"/>
            <a:ext cx="1720215" cy="3533775"/>
          </a:xfrm>
          <a:prstGeom prst="rect">
            <a:avLst/>
          </a:prstGeom>
          <a:solidFill>
            <a:srgbClr val="FFB014"/>
          </a:solidFill>
          <a:ln w="9525" cap="flat" cmpd="sng">
            <a:noFill/>
            <a:bevel/>
          </a:ln>
        </p:spPr>
        <p:txBody>
          <a:bodyPr wrap="none" lIns="90869" tIns="45435" rIns="90869" bIns="45435" anchor="ctr"/>
          <a:p>
            <a:pPr algn="ctr"/>
            <a:r>
              <a:rPr lang="en-US" altLang="en-US" sz="2400" b="1">
                <a:solidFill>
                  <a:schemeClr val="bg1"/>
                </a:solidFill>
                <a:latin typeface="Arial" panose="020B0604020202020204" pitchFamily="34" charset="0"/>
                <a:cs typeface="Arial" panose="020B0604020202020204" pitchFamily="34" charset="0"/>
                <a:sym typeface="Arial" panose="020B0604020202020204" pitchFamily="34" charset="0"/>
              </a:rPr>
              <a:t>Hành </a:t>
            </a:r>
            <a:endParaRPr lang="en-US" altLang="en-US" sz="2400" b="1">
              <a:solidFill>
                <a:schemeClr val="bg1"/>
              </a:solidFill>
              <a:latin typeface="Arial" panose="020B0604020202020204" pitchFamily="34" charset="0"/>
              <a:cs typeface="Arial" panose="020B0604020202020204" pitchFamily="34" charset="0"/>
              <a:sym typeface="Arial" panose="020B0604020202020204" pitchFamily="34" charset="0"/>
            </a:endParaRPr>
          </a:p>
          <a:p>
            <a:pPr algn="ctr"/>
            <a:r>
              <a:rPr lang="en-US" altLang="en-US" sz="2400" b="1">
                <a:solidFill>
                  <a:schemeClr val="bg1"/>
                </a:solidFill>
                <a:latin typeface="Arial" panose="020B0604020202020204" pitchFamily="34" charset="0"/>
                <a:cs typeface="Arial" panose="020B0604020202020204" pitchFamily="34" charset="0"/>
                <a:sym typeface="Arial" panose="020B0604020202020204" pitchFamily="34" charset="0"/>
              </a:rPr>
              <a:t>vi</a:t>
            </a:r>
            <a:endParaRPr lang="en-US" altLang="en-US" sz="2400" b="1">
              <a:solidFill>
                <a:schemeClr val="bg1"/>
              </a:solidFill>
              <a:latin typeface="Arial" panose="020B0604020202020204" pitchFamily="34" charset="0"/>
              <a:cs typeface="Arial" panose="020B0604020202020204" pitchFamily="34" charset="0"/>
              <a:sym typeface="Arial" panose="020B0604020202020204" pitchFamily="34" charset="0"/>
            </a:endParaRPr>
          </a:p>
          <a:p>
            <a:pPr algn="ctr"/>
            <a:r>
              <a:rPr lang="en-US" altLang="en-US" sz="2400" b="1">
                <a:solidFill>
                  <a:schemeClr val="bg1"/>
                </a:solidFill>
                <a:latin typeface="Arial" panose="020B0604020202020204" pitchFamily="34" charset="0"/>
                <a:cs typeface="Arial" panose="020B0604020202020204" pitchFamily="34" charset="0"/>
                <a:sym typeface="Arial" panose="020B0604020202020204" pitchFamily="34" charset="0"/>
              </a:rPr>
              <a:t>xâm hại</a:t>
            </a:r>
            <a:endParaRPr lang="en-US" altLang="en-US" sz="2400" b="1">
              <a:solidFill>
                <a:schemeClr val="bg1"/>
              </a:solidFill>
              <a:latin typeface="Arial" panose="020B0604020202020204" pitchFamily="34" charset="0"/>
              <a:cs typeface="Arial" panose="020B0604020202020204" pitchFamily="34" charset="0"/>
              <a:sym typeface="Arial" panose="020B0604020202020204" pitchFamily="34" charset="0"/>
            </a:endParaRPr>
          </a:p>
          <a:p>
            <a:pPr algn="ctr"/>
            <a:r>
              <a:rPr lang="en-US" altLang="en-US" sz="2400" b="1">
                <a:solidFill>
                  <a:schemeClr val="bg1"/>
                </a:solidFill>
                <a:latin typeface="Arial" panose="020B0604020202020204" pitchFamily="34" charset="0"/>
                <a:cs typeface="Arial" panose="020B0604020202020204" pitchFamily="34" charset="0"/>
                <a:sym typeface="Arial" panose="020B0604020202020204" pitchFamily="34" charset="0"/>
              </a:rPr>
              <a:t>các quy </a:t>
            </a:r>
            <a:endParaRPr lang="en-US" altLang="en-US" sz="2400" b="1">
              <a:solidFill>
                <a:schemeClr val="bg1"/>
              </a:solidFill>
              <a:latin typeface="Arial" panose="020B0604020202020204" pitchFamily="34" charset="0"/>
              <a:cs typeface="Arial" panose="020B0604020202020204" pitchFamily="34" charset="0"/>
              <a:sym typeface="Arial" panose="020B0604020202020204" pitchFamily="34" charset="0"/>
            </a:endParaRPr>
          </a:p>
          <a:p>
            <a:pPr algn="ctr"/>
            <a:r>
              <a:rPr lang="en-US" altLang="en-US" sz="2400" b="1">
                <a:solidFill>
                  <a:schemeClr val="bg1"/>
                </a:solidFill>
                <a:latin typeface="Arial" panose="020B0604020202020204" pitchFamily="34" charset="0"/>
                <a:cs typeface="Arial" panose="020B0604020202020204" pitchFamily="34" charset="0"/>
                <a:sym typeface="Arial" panose="020B0604020202020204" pitchFamily="34" charset="0"/>
              </a:rPr>
              <a:t>tắc QLNN</a:t>
            </a:r>
            <a:endParaRPr lang="en-US" altLang="en-US" sz="2400" b="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14" name="Line 10"/>
          <p:cNvSpPr>
            <a:spLocks noChangeShapeType="1"/>
          </p:cNvSpPr>
          <p:nvPr/>
        </p:nvSpPr>
        <p:spPr bwMode="auto">
          <a:xfrm flipH="1" flipV="1">
            <a:off x="4490085" y="1600200"/>
            <a:ext cx="1684655" cy="6350"/>
          </a:xfrm>
          <a:prstGeom prst="line">
            <a:avLst/>
          </a:prstGeom>
          <a:noFill/>
          <a:ln w="57150" cmpd="sng">
            <a:solidFill>
              <a:srgbClr val="0066FF"/>
            </a:solidFill>
            <a:bevel/>
            <a:tailEnd type="triangle" w="med" len="med"/>
          </a:ln>
          <a:extLst>
            <a:ext uri="{909E8E84-426E-40DD-AFC4-6F175D3DCCD1}">
              <a14:hiddenFill xmlns:a14="http://schemas.microsoft.com/office/drawing/2010/main">
                <a:noFill/>
              </a14:hiddenFill>
            </a:ext>
          </a:extLst>
        </p:spPr>
        <p:txBody>
          <a:bodyPr lIns="90869" tIns="45435" rIns="90869" bIns="45435"/>
          <a:p>
            <a:endParaRPr lang="en-US" altLang="en-US">
              <a:solidFill>
                <a:srgbClr val="000000"/>
              </a:solidFill>
              <a:cs typeface="Arial" panose="020B0604020202020204" pitchFamily="34" charset="0"/>
              <a:sym typeface="Arial" panose="020B0604020202020204" pitchFamily="34" charset="0"/>
            </a:endParaRPr>
          </a:p>
        </p:txBody>
      </p:sp>
      <p:sp>
        <p:nvSpPr>
          <p:cNvPr id="13" name="Line 9"/>
          <p:cNvSpPr>
            <a:spLocks noChangeShapeType="1"/>
          </p:cNvSpPr>
          <p:nvPr/>
        </p:nvSpPr>
        <p:spPr bwMode="auto">
          <a:xfrm flipH="1" flipV="1">
            <a:off x="4570095" y="3946525"/>
            <a:ext cx="1664970" cy="33655"/>
          </a:xfrm>
          <a:prstGeom prst="line">
            <a:avLst/>
          </a:prstGeom>
          <a:noFill/>
          <a:ln w="57150" cmpd="sng">
            <a:solidFill>
              <a:srgbClr val="0066FF"/>
            </a:solidFill>
            <a:bevel/>
            <a:tailEnd type="triangle" w="med" len="med"/>
          </a:ln>
          <a:extLst>
            <a:ext uri="{909E8E84-426E-40DD-AFC4-6F175D3DCCD1}">
              <a14:hiddenFill xmlns:a14="http://schemas.microsoft.com/office/drawing/2010/main">
                <a:noFill/>
              </a14:hiddenFill>
            </a:ext>
          </a:extLst>
        </p:spPr>
        <p:txBody>
          <a:bodyPr lIns="90869" tIns="45435" rIns="90869" bIns="45435"/>
          <a:p>
            <a:endParaRPr lang="en-US" altLang="en-US">
              <a:solidFill>
                <a:srgbClr val="000000"/>
              </a:solidFill>
              <a:cs typeface="Arial" panose="020B0604020202020204" pitchFamily="34" charset="0"/>
              <a:sym typeface="Arial" panose="020B0604020202020204" pitchFamily="34" charset="0"/>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0-#ppt_w/2"/>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ppt_x</p:attrName>
                                        </p:attrNameLst>
                                      </p:cBhvr>
                                      <p:tavLst>
                                        <p:tav tm="0">
                                          <p:val>
                                            <p:strVal val="1+#ppt_w/2"/>
                                          </p:val>
                                        </p:tav>
                                        <p:tav tm="100000">
                                          <p:val>
                                            <p:strVal val="#ppt_x"/>
                                          </p:val>
                                        </p:tav>
                                      </p:tavLst>
                                    </p:anim>
                                    <p:anim calcmode="lin" valueType="num">
                                      <p:cBhvr>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ppt_x</p:attrName>
                                        </p:attrNameLst>
                                      </p:cBhvr>
                                      <p:tavLst>
                                        <p:tav tm="0">
                                          <p:val>
                                            <p:strVal val="#ppt_x"/>
                                          </p:val>
                                        </p:tav>
                                        <p:tav tm="100000">
                                          <p:val>
                                            <p:strVal val="#ppt_x"/>
                                          </p:val>
                                        </p:tav>
                                      </p:tavLst>
                                    </p:anim>
                                    <p:anim calcmode="lin" valueType="num">
                                      <p:cBhvr>
                                        <p:cTn id="20" dur="500" fill="hold"/>
                                        <p:tgtEl>
                                          <p:spTgt spid="8"/>
                                        </p:tgtEl>
                                        <p:attrNameLst>
                                          <p:attrName>ppt_y</p:attrName>
                                        </p:attrNameLst>
                                      </p:cBhvr>
                                      <p:tavLst>
                                        <p:tav tm="0">
                                          <p:val>
                                            <p:strVal val="1+#ppt_h/2"/>
                                          </p:val>
                                        </p:tav>
                                        <p:tav tm="100000">
                                          <p:val>
                                            <p:strVal val="#ppt_y"/>
                                          </p:val>
                                        </p:tav>
                                      </p:tavLst>
                                    </p:anim>
                                  </p:childTnLst>
                                </p:cTn>
                              </p:par>
                              <p:par>
                                <p:cTn id="21" presetID="4" presetClass="entr" presetSubtype="16"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p:cBhvr>
                                        <p:cTn id="23" dur="500"/>
                                        <p:tgtEl>
                                          <p:spTgt spid="14"/>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P spid="11" grpId="0" bldLvl="0" animBg="1" autoUpdateAnimBg="0"/>
      <p:bldP spid="8" grpId="0" bldLvl="0" animBg="1" autoUpdateAnimBg="0"/>
      <p:bldP spid="14" grpId="0" bldLvl="0" animBg="1" autoUpdateAnimBg="0"/>
      <p:bldP spid="13" grpId="0" bldLvl="0" animBg="1" autoUpdateAnimBg="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vi-VN" smtClean="0"/>
              <a:t>QUÁ TRÌNH BIÊN SOẠN, ĐỊNH HƯỚNG VÀ NỘI DUNG GIÁO TRÌNH PHÁP LUẬT ĐẠI CƯƠNG                                         2  </a:t>
            </a:r>
            <a:endParaRPr lang="en-US"/>
          </a:p>
        </p:txBody>
      </p:sp>
      <p:sp>
        <p:nvSpPr>
          <p:cNvPr id="3" name="Slide Number Placeholder 2"/>
          <p:cNvSpPr>
            <a:spLocks noGrp="1"/>
          </p:cNvSpPr>
          <p:nvPr>
            <p:ph type="sldNum" sz="quarter" idx="12"/>
          </p:nvPr>
        </p:nvSpPr>
        <p:spPr/>
        <p:txBody>
          <a:bodyPr/>
          <a:p>
            <a:fld id="{812AC747-7535-43C5-AB16-59D96E15A904}" type="slidenum">
              <a:rPr lang="en-US" smtClean="0"/>
            </a:fld>
            <a:endParaRPr lang="en-US"/>
          </a:p>
        </p:txBody>
      </p:sp>
      <p:sp>
        <p:nvSpPr>
          <p:cNvPr id="7" name="Content Placeholder 5"/>
          <p:cNvSpPr txBox="1"/>
          <p:nvPr/>
        </p:nvSpPr>
        <p:spPr>
          <a:xfrm>
            <a:off x="533400" y="76200"/>
            <a:ext cx="8229600" cy="567267"/>
          </a:xfrm>
          <a:prstGeom prst="rect">
            <a:avLst/>
          </a:prstGeom>
        </p:spPr>
        <p:txBody>
          <a:bodyPr/>
          <a:lstStyle>
            <a:lvl1pPr marL="342900" indent="-342900" algn="just" defTabSz="457200" rtl="0" eaLnBrk="0" fontAlgn="base" hangingPunct="0">
              <a:spcBef>
                <a:spcPct val="20000"/>
              </a:spcBef>
              <a:spcAft>
                <a:spcPct val="0"/>
              </a:spcAft>
              <a:buFont typeface="Wingdings" panose="05000000000000000000" pitchFamily="2" charset="2"/>
              <a:buChar char="§"/>
              <a:defRPr sz="3200" kern="1200">
                <a:solidFill>
                  <a:schemeClr val="tx1"/>
                </a:solidFill>
                <a:latin typeface="+mn-lt"/>
                <a:ea typeface="MS PGothic" panose="020B0600070205080204" pitchFamily="34" charset="-128"/>
                <a:cs typeface="MS PGothic" panose="020B0600070205080204" pitchFamily="34" charset="-128"/>
              </a:defRPr>
            </a:lvl1pPr>
            <a:lvl2pPr marL="742950" indent="-285750" algn="just" defTabSz="457200" rtl="0" eaLnBrk="0" fontAlgn="base" hangingPunct="0">
              <a:spcBef>
                <a:spcPct val="20000"/>
              </a:spcBef>
              <a:spcAft>
                <a:spcPct val="0"/>
              </a:spcAft>
              <a:buFont typeface="Wingdings" panose="05000000000000000000" pitchFamily="2" charset="2"/>
              <a:buChar char="§"/>
              <a:defRPr sz="2800" kern="1200">
                <a:solidFill>
                  <a:schemeClr val="tx1"/>
                </a:solidFill>
                <a:latin typeface="+mn-lt"/>
                <a:ea typeface="MS PGothic" panose="020B0600070205080204" pitchFamily="34" charset="-128"/>
                <a:cs typeface="+mn-cs"/>
              </a:defRPr>
            </a:lvl2pPr>
            <a:lvl3pPr marL="1143000" indent="-228600" algn="just" defTabSz="457200" rtl="0" eaLnBrk="0" fontAlgn="base" hangingPunct="0">
              <a:spcBef>
                <a:spcPct val="20000"/>
              </a:spcBef>
              <a:spcAft>
                <a:spcPct val="0"/>
              </a:spcAft>
              <a:buFont typeface="Wingdings" panose="05000000000000000000" pitchFamily="2" charset="2"/>
              <a:buChar char="§"/>
              <a:defRPr sz="2400" kern="1200">
                <a:solidFill>
                  <a:schemeClr val="tx1"/>
                </a:solidFill>
                <a:latin typeface="+mn-lt"/>
                <a:ea typeface="MS PGothic" panose="020B0600070205080204" pitchFamily="34" charset="-128"/>
                <a:cs typeface="+mn-cs"/>
              </a:defRPr>
            </a:lvl3pPr>
            <a:lvl4pPr marL="1600200" indent="-228600" algn="just" defTabSz="457200"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MS PGothic" panose="020B0600070205080204" pitchFamily="34" charset="-128"/>
                <a:cs typeface="+mn-cs"/>
              </a:defRPr>
            </a:lvl4pPr>
            <a:lvl5pPr marL="2057400" indent="-228600" algn="just" defTabSz="457200" rtl="0" eaLnBrk="0" fontAlgn="base" hangingPunct="0">
              <a:spcBef>
                <a:spcPct val="20000"/>
              </a:spcBef>
              <a:spcAft>
                <a:spcPct val="0"/>
              </a:spcAft>
              <a:buFont typeface="Wingdings" panose="05000000000000000000" pitchFamily="2" charset="2"/>
              <a:buChar char="§"/>
              <a:defRPr sz="2000" kern="1200">
                <a:solidFill>
                  <a:schemeClr val="tx1"/>
                </a:solidFill>
                <a:latin typeface="+mn-lt"/>
                <a:ea typeface="MS PGothic" panose="020B0600070205080204" pitchFamily="34" charset="-128"/>
                <a:cs typeface="+mn-cs"/>
              </a:defRPr>
            </a:lvl5pPr>
            <a:lvl6pPr marL="25146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panose="020B0604020202020204"/>
              <a:buChar char="•"/>
              <a:defRPr sz="2000" kern="1200">
                <a:solidFill>
                  <a:schemeClr val="tx1"/>
                </a:solidFill>
                <a:latin typeface="+mn-lt"/>
                <a:ea typeface="+mn-ea"/>
                <a:cs typeface="+mn-cs"/>
              </a:defRPr>
            </a:lvl9pPr>
          </a:lstStyle>
          <a:p>
            <a:pPr marL="0" indent="0" algn="ctr" eaLnBrk="1" hangingPunct="1">
              <a:lnSpc>
                <a:spcPct val="90000"/>
              </a:lnSpc>
              <a:buNone/>
            </a:pPr>
            <a:r>
              <a:rPr lang="en-US" altLang="en-US" b="1">
                <a:solidFill>
                  <a:srgbClr val="FFB014"/>
                </a:solidFill>
                <a:latin typeface="Arial" panose="020B0604020202020204" pitchFamily="34" charset="0"/>
                <a:ea typeface="MS PGothic" panose="020B0600070205080204" pitchFamily="34" charset="-128"/>
                <a:cs typeface="Arial" panose="020B0604020202020204" pitchFamily="34" charset="0"/>
              </a:rPr>
              <a:t>Mặt chủ quan</a:t>
            </a:r>
            <a:endParaRPr lang="en-US" altLang="en-US">
              <a:ea typeface="MS PGothic" panose="020B0600070205080204" pitchFamily="34" charset="-128"/>
              <a:cs typeface="Arial" panose="020B0604020202020204" pitchFamily="34" charset="0"/>
            </a:endParaRPr>
          </a:p>
        </p:txBody>
      </p:sp>
      <p:sp>
        <p:nvSpPr>
          <p:cNvPr id="9" name="Rectangle 5"/>
          <p:cNvSpPr>
            <a:spLocks noChangeArrowheads="1"/>
          </p:cNvSpPr>
          <p:nvPr/>
        </p:nvSpPr>
        <p:spPr bwMode="auto">
          <a:xfrm>
            <a:off x="1295697" y="1295596"/>
            <a:ext cx="2716913" cy="610802"/>
          </a:xfrm>
          <a:prstGeom prst="rect">
            <a:avLst/>
          </a:prstGeom>
          <a:solidFill>
            <a:schemeClr val="tx1">
              <a:lumMod val="75000"/>
              <a:lumOff val="25000"/>
            </a:schemeClr>
          </a:solidFill>
          <a:ln w="25400" cap="flat" cmpd="sng">
            <a:noFill/>
            <a:bevel/>
          </a:ln>
        </p:spPr>
        <p:txBody>
          <a:bodyPr wrap="none" lIns="90869" tIns="45435" rIns="90869" bIns="45435" anchor="ctr"/>
          <a:p>
            <a:pPr algn="ctr"/>
            <a:r>
              <a:rPr lang="en-US" altLang="en-US" sz="2400" b="1" dirty="0" err="1">
                <a:solidFill>
                  <a:schemeClr val="bg1"/>
                </a:solidFill>
                <a:latin typeface="Arial" panose="020B0604020202020204" pitchFamily="34" charset="0"/>
                <a:cs typeface="Arial" panose="020B0604020202020204" pitchFamily="34" charset="0"/>
                <a:sym typeface="Arial" panose="020B0604020202020204" pitchFamily="34" charset="0"/>
              </a:rPr>
              <a:t>Cố ý</a:t>
            </a:r>
            <a:endParaRPr lang="en-US" altLang="en-US" sz="24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11" name="Rectangle 7"/>
          <p:cNvSpPr>
            <a:spLocks noChangeArrowheads="1"/>
          </p:cNvSpPr>
          <p:nvPr/>
        </p:nvSpPr>
        <p:spPr bwMode="auto">
          <a:xfrm>
            <a:off x="1279186" y="2819597"/>
            <a:ext cx="2733935" cy="1980857"/>
          </a:xfrm>
          <a:prstGeom prst="rect">
            <a:avLst/>
          </a:prstGeom>
          <a:solidFill>
            <a:srgbClr val="009284"/>
          </a:solidFill>
          <a:ln w="9525" cap="flat" cmpd="sng">
            <a:noFill/>
            <a:bevel/>
          </a:ln>
        </p:spPr>
        <p:txBody>
          <a:bodyPr wrap="none" lIns="90869" tIns="45435" rIns="90869" bIns="45435" anchor="ctr"/>
          <a:p>
            <a:pPr algn="ctr"/>
            <a:r>
              <a:rPr lang="en-US" altLang="en-US" sz="2400" b="1" dirty="0" err="1">
                <a:solidFill>
                  <a:schemeClr val="bg1"/>
                </a:solidFill>
                <a:latin typeface="Arial" panose="020B0604020202020204" pitchFamily="34" charset="0"/>
                <a:cs typeface="Arial" panose="020B0604020202020204" pitchFamily="34" charset="0"/>
                <a:sym typeface="Arial" panose="020B0604020202020204" pitchFamily="34" charset="0"/>
              </a:rPr>
              <a:t>Vô ý</a:t>
            </a:r>
            <a:endParaRPr lang="en-US" altLang="en-US" sz="2400" b="1" dirty="0">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8" name="Rectangle 4"/>
          <p:cNvSpPr>
            <a:spLocks noChangeArrowheads="1"/>
          </p:cNvSpPr>
          <p:nvPr/>
        </p:nvSpPr>
        <p:spPr bwMode="auto">
          <a:xfrm>
            <a:off x="5867400" y="1098550"/>
            <a:ext cx="1720215" cy="3731895"/>
          </a:xfrm>
          <a:prstGeom prst="rect">
            <a:avLst/>
          </a:prstGeom>
          <a:solidFill>
            <a:srgbClr val="FFB014"/>
          </a:solidFill>
          <a:ln w="9525" cap="flat" cmpd="sng">
            <a:noFill/>
            <a:bevel/>
          </a:ln>
        </p:spPr>
        <p:txBody>
          <a:bodyPr wrap="none" lIns="90869" tIns="45435" rIns="90869" bIns="45435" anchor="ctr"/>
          <a:p>
            <a:pPr algn="ctr"/>
            <a:r>
              <a:rPr lang="en-US" altLang="en-US" sz="2400" b="1">
                <a:solidFill>
                  <a:schemeClr val="bg1"/>
                </a:solidFill>
                <a:latin typeface="Arial" panose="020B0604020202020204" pitchFamily="34" charset="0"/>
                <a:cs typeface="Arial" panose="020B0604020202020204" pitchFamily="34" charset="0"/>
                <a:sym typeface="Arial" panose="020B0604020202020204" pitchFamily="34" charset="0"/>
              </a:rPr>
              <a:t>Lỗi</a:t>
            </a:r>
            <a:endParaRPr lang="en-US" altLang="en-US" sz="2400" b="1">
              <a:solidFill>
                <a:schemeClr val="bg1"/>
              </a:solidFill>
              <a:latin typeface="Arial" panose="020B0604020202020204" pitchFamily="34" charset="0"/>
              <a:cs typeface="Arial" panose="020B0604020202020204" pitchFamily="34" charset="0"/>
              <a:sym typeface="Arial" panose="020B0604020202020204" pitchFamily="34" charset="0"/>
            </a:endParaRPr>
          </a:p>
        </p:txBody>
      </p:sp>
      <p:sp>
        <p:nvSpPr>
          <p:cNvPr id="14" name="Line 10"/>
          <p:cNvSpPr>
            <a:spLocks noChangeShapeType="1"/>
          </p:cNvSpPr>
          <p:nvPr/>
        </p:nvSpPr>
        <p:spPr bwMode="auto">
          <a:xfrm flipH="1" flipV="1">
            <a:off x="4004945" y="1637030"/>
            <a:ext cx="1862455" cy="11430"/>
          </a:xfrm>
          <a:prstGeom prst="line">
            <a:avLst/>
          </a:prstGeom>
          <a:noFill/>
          <a:ln w="57150" cmpd="sng">
            <a:solidFill>
              <a:srgbClr val="0066FF"/>
            </a:solidFill>
            <a:bevel/>
            <a:tailEnd type="triangle" w="med" len="med"/>
          </a:ln>
          <a:extLst>
            <a:ext uri="{909E8E84-426E-40DD-AFC4-6F175D3DCCD1}">
              <a14:hiddenFill xmlns:a14="http://schemas.microsoft.com/office/drawing/2010/main">
                <a:noFill/>
              </a14:hiddenFill>
            </a:ext>
          </a:extLst>
        </p:spPr>
        <p:txBody>
          <a:bodyPr lIns="90869" tIns="45435" rIns="90869" bIns="45435"/>
          <a:p>
            <a:endParaRPr lang="en-US" altLang="en-US">
              <a:solidFill>
                <a:srgbClr val="000000"/>
              </a:solidFill>
              <a:cs typeface="Arial" panose="020B0604020202020204" pitchFamily="34" charset="0"/>
              <a:sym typeface="Arial" panose="020B0604020202020204" pitchFamily="34" charset="0"/>
            </a:endParaRPr>
          </a:p>
        </p:txBody>
      </p:sp>
      <p:sp>
        <p:nvSpPr>
          <p:cNvPr id="13" name="Line 9"/>
          <p:cNvSpPr>
            <a:spLocks noChangeShapeType="1"/>
          </p:cNvSpPr>
          <p:nvPr/>
        </p:nvSpPr>
        <p:spPr bwMode="auto">
          <a:xfrm flipH="1">
            <a:off x="3895090" y="3733800"/>
            <a:ext cx="1990090" cy="8890"/>
          </a:xfrm>
          <a:prstGeom prst="line">
            <a:avLst/>
          </a:prstGeom>
          <a:noFill/>
          <a:ln w="57150" cmpd="sng">
            <a:solidFill>
              <a:srgbClr val="0066FF"/>
            </a:solidFill>
            <a:bevel/>
            <a:tailEnd type="triangle" w="med" len="med"/>
          </a:ln>
          <a:extLst>
            <a:ext uri="{909E8E84-426E-40DD-AFC4-6F175D3DCCD1}">
              <a14:hiddenFill xmlns:a14="http://schemas.microsoft.com/office/drawing/2010/main">
                <a:noFill/>
              </a14:hiddenFill>
            </a:ext>
          </a:extLst>
        </p:spPr>
        <p:txBody>
          <a:bodyPr lIns="90869" tIns="45435" rIns="90869" bIns="45435"/>
          <a:p>
            <a:endParaRPr lang="en-US" altLang="en-US">
              <a:solidFill>
                <a:srgbClr val="000000"/>
              </a:solidFill>
              <a:cs typeface="Arial" panose="020B0604020202020204" pitchFamily="34" charset="0"/>
              <a:sym typeface="Arial" panose="020B0604020202020204" pitchFamily="34" charset="0"/>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ppt_x</p:attrName>
                                        </p:attrNameLst>
                                      </p:cBhvr>
                                      <p:tavLst>
                                        <p:tav tm="0">
                                          <p:val>
                                            <p:strVal val="0-#ppt_w/2"/>
                                          </p:val>
                                        </p:tav>
                                        <p:tav tm="100000">
                                          <p:val>
                                            <p:strVal val="#ppt_x"/>
                                          </p:val>
                                        </p:tav>
                                      </p:tavLst>
                                    </p:anim>
                                    <p:anim calcmode="lin" valueType="num">
                                      <p:cBhvr>
                                        <p:cTn id="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anim calcmode="lin" valueType="num">
                                      <p:cBhvr>
                                        <p:cTn id="13" dur="500" fill="hold"/>
                                        <p:tgtEl>
                                          <p:spTgt spid="11"/>
                                        </p:tgtEl>
                                        <p:attrNameLst>
                                          <p:attrName>ppt_x</p:attrName>
                                        </p:attrNameLst>
                                      </p:cBhvr>
                                      <p:tavLst>
                                        <p:tav tm="0">
                                          <p:val>
                                            <p:strVal val="1+#ppt_w/2"/>
                                          </p:val>
                                        </p:tav>
                                        <p:tav tm="100000">
                                          <p:val>
                                            <p:strVal val="#ppt_x"/>
                                          </p:val>
                                        </p:tav>
                                      </p:tavLst>
                                    </p:anim>
                                    <p:anim calcmode="lin" valueType="num">
                                      <p:cBhvr>
                                        <p:cTn id="14" dur="500" fill="hold"/>
                                        <p:tgtEl>
                                          <p:spTgt spid="11"/>
                                        </p:tgtEl>
                                        <p:attrNameLst>
                                          <p:attrName>ppt_y</p:attrName>
                                        </p:attrNameLst>
                                      </p:cBhvr>
                                      <p:tavLst>
                                        <p:tav tm="0">
                                          <p:val>
                                            <p:strVal val="#ppt_y"/>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ppt_x</p:attrName>
                                        </p:attrNameLst>
                                      </p:cBhvr>
                                      <p:tavLst>
                                        <p:tav tm="0">
                                          <p:val>
                                            <p:strVal val="#ppt_x"/>
                                          </p:val>
                                        </p:tav>
                                        <p:tav tm="100000">
                                          <p:val>
                                            <p:strVal val="#ppt_x"/>
                                          </p:val>
                                        </p:tav>
                                      </p:tavLst>
                                    </p:anim>
                                    <p:anim calcmode="lin" valueType="num">
                                      <p:cBhvr>
                                        <p:cTn id="20" dur="500" fill="hold"/>
                                        <p:tgtEl>
                                          <p:spTgt spid="8"/>
                                        </p:tgtEl>
                                        <p:attrNameLst>
                                          <p:attrName>ppt_y</p:attrName>
                                        </p:attrNameLst>
                                      </p:cBhvr>
                                      <p:tavLst>
                                        <p:tav tm="0">
                                          <p:val>
                                            <p:strVal val="1+#ppt_h/2"/>
                                          </p:val>
                                        </p:tav>
                                        <p:tav tm="100000">
                                          <p:val>
                                            <p:strVal val="#ppt_y"/>
                                          </p:val>
                                        </p:tav>
                                      </p:tavLst>
                                    </p:anim>
                                  </p:childTnLst>
                                </p:cTn>
                              </p:par>
                              <p:par>
                                <p:cTn id="21" presetID="4" presetClass="entr" presetSubtype="16"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animEffect>
                                      <p:cBhvr>
                                        <p:cTn id="23" dur="500"/>
                                        <p:tgtEl>
                                          <p:spTgt spid="14"/>
                                        </p:tgtEl>
                                      </p:cBhvr>
                                    </p:animEffect>
                                  </p:childTnLst>
                                </p:cTn>
                              </p:par>
                              <p:par>
                                <p:cTn id="24" presetID="4" presetClass="entr" presetSubtype="16"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ldLvl="0" animBg="1" autoUpdateAnimBg="0"/>
      <p:bldP spid="11" grpId="0" bldLvl="0" animBg="1" autoUpdateAnimBg="0"/>
      <p:bldP spid="8" grpId="0" bldLvl="0" animBg="1" autoUpdateAnimBg="0"/>
      <p:bldP spid="14" grpId="0" bldLvl="0" animBg="1" autoUpdateAnimBg="0"/>
      <p:bldP spid="13" grpId="0" bldLvl="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vi-VN" smtClean="0"/>
              <a:t>QUÁ TRÌNH BIÊN SOẠN, ĐỊNH HƯỚNG VÀ NỘI DUNG GIÁO TRÌNH PHÁP LUẬT ĐẠI CƯƠNG                                         2  </a:t>
            </a:r>
            <a:endParaRPr lang="en-US"/>
          </a:p>
        </p:txBody>
      </p:sp>
      <p:sp>
        <p:nvSpPr>
          <p:cNvPr id="3" name="Slide Number Placeholder 2"/>
          <p:cNvSpPr>
            <a:spLocks noGrp="1"/>
          </p:cNvSpPr>
          <p:nvPr>
            <p:ph type="sldNum" sz="quarter" idx="12"/>
          </p:nvPr>
        </p:nvSpPr>
        <p:spPr/>
        <p:txBody>
          <a:bodyPr/>
          <a:p>
            <a:fld id="{812AC747-7535-43C5-AB16-59D96E15A904}" type="slidenum">
              <a:rPr lang="en-US" smtClean="0"/>
            </a:fld>
            <a:endParaRPr lang="en-US"/>
          </a:p>
        </p:txBody>
      </p:sp>
      <p:sp>
        <p:nvSpPr>
          <p:cNvPr id="5" name="Text Placeholder 4"/>
          <p:cNvSpPr>
            <a:spLocks noGrp="1"/>
          </p:cNvSpPr>
          <p:nvPr/>
        </p:nvSpPr>
        <p:spPr>
          <a:xfrm>
            <a:off x="533478" y="76221"/>
            <a:ext cx="8371685" cy="517896"/>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baseline="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2800" b="1">
                <a:solidFill>
                  <a:srgbClr val="FFB014"/>
                </a:solidFill>
              </a:rPr>
              <a:t>Chủ thể của vi phạm hành chính</a:t>
            </a:r>
            <a:endParaRPr lang="en-US" sz="2800" b="1" i="1">
              <a:solidFill>
                <a:srgbClr val="00B0F0"/>
              </a:solidFill>
            </a:endParaRPr>
          </a:p>
        </p:txBody>
      </p:sp>
      <p:graphicFrame>
        <p:nvGraphicFramePr>
          <p:cNvPr id="8" name="Diagram 7"/>
          <p:cNvGraphicFramePr/>
          <p:nvPr/>
        </p:nvGraphicFramePr>
        <p:xfrm>
          <a:off x="381000" y="1219200"/>
          <a:ext cx="8382000" cy="474472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wipe dir="d"/>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vi-VN" smtClean="0"/>
              <a:t>QUÁ TRÌNH BIÊN SOẠN, ĐỊNH HƯỚNG VÀ NỘI DUNG GIÁO TRÌNH PHÁP LUẬT ĐẠI CƯƠNG                                         2  </a:t>
            </a:r>
            <a:endParaRPr lang="en-US"/>
          </a:p>
        </p:txBody>
      </p:sp>
      <p:sp>
        <p:nvSpPr>
          <p:cNvPr id="3" name="Slide Number Placeholder 2"/>
          <p:cNvSpPr>
            <a:spLocks noGrp="1"/>
          </p:cNvSpPr>
          <p:nvPr>
            <p:ph type="sldNum" sz="quarter" idx="12"/>
          </p:nvPr>
        </p:nvSpPr>
        <p:spPr/>
        <p:txBody>
          <a:bodyPr/>
          <a:p>
            <a:fld id="{812AC747-7535-43C5-AB16-59D96E15A904}" type="slidenum">
              <a:rPr lang="en-US" smtClean="0"/>
            </a:fld>
            <a:endParaRPr lang="en-US"/>
          </a:p>
        </p:txBody>
      </p:sp>
      <p:sp>
        <p:nvSpPr>
          <p:cNvPr id="4" name="Text Placeholder 2"/>
          <p:cNvSpPr>
            <a:spLocks noGrp="1"/>
          </p:cNvSpPr>
          <p:nvPr/>
        </p:nvSpPr>
        <p:spPr>
          <a:xfrm>
            <a:off x="2057400" y="0"/>
            <a:ext cx="4659630" cy="821055"/>
          </a:xfrm>
          <a:prstGeom prst="rect">
            <a:avLst/>
          </a:prstGeom>
        </p:spPr>
        <p:txBody>
          <a:bodyPr vert="horz" lIns="91440" tIns="45720" rIns="91440" bIns="45720" rtlCol="0" anchor="b">
            <a:normAutofit/>
          </a:bodyPr>
          <a:lstStyle>
            <a:lvl1pPr marL="0" indent="0" algn="ctr" defTabSz="914400" rtl="0" eaLnBrk="1" latinLnBrk="0" hangingPunct="1">
              <a:lnSpc>
                <a:spcPct val="90000"/>
              </a:lnSpc>
              <a:spcBef>
                <a:spcPts val="1000"/>
              </a:spcBef>
              <a:buFont typeface="Arial" panose="020B0604020202020204" pitchFamily="34" charset="0"/>
              <a:buNone/>
              <a:defRPr sz="3600" b="1" kern="1200" baseline="0">
                <a:solidFill>
                  <a:srgbClr val="FFB01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Tình huống</a:t>
            </a:r>
            <a:endParaRPr lang="en-US"/>
          </a:p>
        </p:txBody>
      </p:sp>
      <p:sp>
        <p:nvSpPr>
          <p:cNvPr id="5" name="Text Placeholder 1"/>
          <p:cNvSpPr>
            <a:spLocks noGrp="1"/>
          </p:cNvSpPr>
          <p:nvPr/>
        </p:nvSpPr>
        <p:spPr>
          <a:xfrm>
            <a:off x="685800" y="1143000"/>
            <a:ext cx="7887970" cy="4591685"/>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4800" b="1" kern="1200" baseline="0">
                <a:solidFill>
                  <a:srgbClr val="009284"/>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2400"/>
              <a:t>P và S là hai vợ chồng, thường trú tại xã X, huyện Y, tỉnh Z. Ngày 15/8/2013, P uống rượu say về gây gỗ với vợ. Hai người cãi cọ nhau, sau đó dẫn đến xô xát. P dùng tay tát vào má S, dùng nón bảo hiểm đánh lên đầu S và cầm dao đuổi S chạy khắp làng. Công an xã X đã tiến hành lập biên bản sự việc trên.</a:t>
            </a:r>
            <a:endParaRPr lang="en-US" sz="2400"/>
          </a:p>
          <a:p>
            <a:pPr algn="just"/>
            <a:r>
              <a:rPr lang="en-US" sz="2400"/>
              <a:t>Xác định cấu thành của vi phạm hành chính mà P thực hiện.</a:t>
            </a:r>
            <a:endParaRPr lang="en-US" sz="2400"/>
          </a:p>
        </p:txBody>
      </p:sp>
    </p:spTree>
  </p:cSld>
  <p:clrMapOvr>
    <a:masterClrMapping/>
  </p:clrMapOvr>
  <p:transition spd="slow">
    <p:wipe dir="d"/>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vi-VN" smtClean="0"/>
              <a:t>QUÁ TRÌNH BIÊN SOẠN, ĐỊNH HƯỚNG VÀ NỘI DUNG GIÁO TRÌNH PHÁP LUẬT ĐẠI CƯƠNG                                         2  </a:t>
            </a:r>
            <a:endParaRPr lang="en-US"/>
          </a:p>
        </p:txBody>
      </p:sp>
      <p:sp>
        <p:nvSpPr>
          <p:cNvPr id="3" name="Slide Number Placeholder 2"/>
          <p:cNvSpPr>
            <a:spLocks noGrp="1"/>
          </p:cNvSpPr>
          <p:nvPr>
            <p:ph type="sldNum" sz="quarter" idx="12"/>
          </p:nvPr>
        </p:nvSpPr>
        <p:spPr/>
        <p:txBody>
          <a:bodyPr/>
          <a:p>
            <a:fld id="{812AC747-7535-43C5-AB16-59D96E15A904}" type="slidenum">
              <a:rPr lang="en-US" smtClean="0"/>
            </a:fld>
            <a:endParaRPr lang="en-US"/>
          </a:p>
        </p:txBody>
      </p:sp>
      <p:sp>
        <p:nvSpPr>
          <p:cNvPr id="5" name="Text Placeholder 4"/>
          <p:cNvSpPr>
            <a:spLocks noGrp="1"/>
          </p:cNvSpPr>
          <p:nvPr/>
        </p:nvSpPr>
        <p:spPr>
          <a:xfrm>
            <a:off x="457359" y="990620"/>
            <a:ext cx="8171656" cy="50195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baseline="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b="1">
                <a:solidFill>
                  <a:srgbClr val="FFB014"/>
                </a:solidFill>
              </a:rPr>
              <a:t>Trách nhiệm hành chính</a:t>
            </a:r>
            <a:endParaRPr lang="en-US" sz="2800" b="1">
              <a:solidFill>
                <a:srgbClr val="FFB014"/>
              </a:solidFill>
            </a:endParaRPr>
          </a:p>
          <a:p>
            <a:pPr marL="457200" indent="-457200">
              <a:spcBef>
                <a:spcPts val="600"/>
              </a:spcBef>
              <a:spcAft>
                <a:spcPts val="600"/>
              </a:spcAft>
              <a:buFont typeface="Arial" panose="020B0604020202020204" pitchFamily="34" charset="0"/>
              <a:buChar char="•"/>
            </a:pPr>
            <a:r>
              <a:rPr lang="en-US" altLang="en-US" sz="2800"/>
              <a:t>Là loại trách nhiệm pháp lý</a:t>
            </a:r>
            <a:endParaRPr lang="en-US" altLang="en-US" sz="2800"/>
          </a:p>
          <a:p>
            <a:pPr marL="457200" indent="-457200">
              <a:spcBef>
                <a:spcPts val="600"/>
              </a:spcBef>
              <a:spcAft>
                <a:spcPts val="600"/>
              </a:spcAft>
              <a:buFont typeface="Arial" panose="020B0604020202020204" pitchFamily="34" charset="0"/>
              <a:buChar char="•"/>
            </a:pPr>
            <a:r>
              <a:rPr lang="en-US" altLang="en-US" sz="2800"/>
              <a:t>Do các CQNN hay nhà chức trách có thẩm quyền </a:t>
            </a:r>
            <a:endParaRPr lang="en-US" altLang="en-US" sz="2800"/>
          </a:p>
          <a:p>
            <a:pPr marL="457200" indent="-457200">
              <a:spcBef>
                <a:spcPts val="600"/>
              </a:spcBef>
              <a:spcAft>
                <a:spcPts val="600"/>
              </a:spcAft>
              <a:buFont typeface="Arial" panose="020B0604020202020204" pitchFamily="34" charset="0"/>
              <a:buChar char="•"/>
            </a:pPr>
            <a:r>
              <a:rPr lang="en-US" altLang="en-US" sz="2800"/>
              <a:t>Áp dụng đối với các chủ thể vi phạm hành chính.</a:t>
            </a:r>
            <a:endParaRPr lang="en-US" altLang="en-US" sz="2800"/>
          </a:p>
          <a:p>
            <a:pPr>
              <a:spcBef>
                <a:spcPts val="600"/>
              </a:spcBef>
              <a:spcAft>
                <a:spcPts val="600"/>
              </a:spcAft>
            </a:pPr>
            <a:r>
              <a:rPr lang="en-US" altLang="en-US" sz="2800"/>
              <a:t>(Được quy định trong luật xử lý vi phạm hành chính 2012 còn được quy định trong các vb qppl khác)</a:t>
            </a:r>
            <a:endParaRPr lang="en-US" altLang="en-US" sz="2800"/>
          </a:p>
        </p:txBody>
      </p:sp>
    </p:spTree>
  </p:cSld>
  <p:clrMapOvr>
    <a:masterClrMapping/>
  </p:clrMapOvr>
  <p:transition spd="slow">
    <p:wipe dir="d"/>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vi-VN" smtClean="0"/>
              <a:t>QUÁ TRÌNH BIÊN SOẠN, ĐỊNH HƯỚNG VÀ NỘI DUNG GIÁO TRÌNH PHÁP LUẬT ĐẠI CƯƠNG                                         2  </a:t>
            </a:r>
            <a:endParaRPr lang="en-US"/>
          </a:p>
        </p:txBody>
      </p:sp>
      <p:sp>
        <p:nvSpPr>
          <p:cNvPr id="3" name="Slide Number Placeholder 2"/>
          <p:cNvSpPr>
            <a:spLocks noGrp="1"/>
          </p:cNvSpPr>
          <p:nvPr>
            <p:ph type="sldNum" sz="quarter" idx="12"/>
          </p:nvPr>
        </p:nvSpPr>
        <p:spPr/>
        <p:txBody>
          <a:bodyPr/>
          <a:p>
            <a:fld id="{812AC747-7535-43C5-AB16-59D96E15A904}" type="slidenum">
              <a:rPr lang="en-US" smtClean="0"/>
            </a:fld>
            <a:endParaRPr lang="en-US"/>
          </a:p>
        </p:txBody>
      </p:sp>
      <p:sp>
        <p:nvSpPr>
          <p:cNvPr id="5" name="Text Placeholder 4"/>
          <p:cNvSpPr>
            <a:spLocks noGrp="1"/>
          </p:cNvSpPr>
          <p:nvPr/>
        </p:nvSpPr>
        <p:spPr>
          <a:xfrm>
            <a:off x="486569" y="1066820"/>
            <a:ext cx="8171656" cy="5019557"/>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baseline="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spcAft>
                <a:spcPts val="600"/>
              </a:spcAft>
            </a:pPr>
            <a:r>
              <a:rPr lang="en-US" sz="2800" b="1">
                <a:solidFill>
                  <a:srgbClr val="FFB014"/>
                </a:solidFill>
              </a:rPr>
              <a:t>Thời hiệu xử lý vi phạm hành chính</a:t>
            </a:r>
            <a:endParaRPr lang="en-US" sz="2800" b="1">
              <a:solidFill>
                <a:srgbClr val="FFB014"/>
              </a:solidFill>
            </a:endParaRPr>
          </a:p>
          <a:p>
            <a:pPr marL="862330" indent="-509905">
              <a:spcBef>
                <a:spcPts val="600"/>
              </a:spcBef>
              <a:spcAft>
                <a:spcPts val="600"/>
              </a:spcAft>
              <a:buFont typeface="Wingdings" panose="05000000000000000000" pitchFamily="2" charset="2"/>
              <a:buChar char="è"/>
              <a:tabLst>
                <a:tab pos="352425" algn="l"/>
              </a:tabLst>
            </a:pPr>
            <a:r>
              <a:rPr lang="en-US" altLang="en-US" sz="2800">
                <a:sym typeface="Wingdings" panose="05000000000000000000" pitchFamily="2" charset="2"/>
              </a:rPr>
              <a:t>1 năm</a:t>
            </a:r>
            <a:endParaRPr lang="en-US" altLang="en-US" sz="2800">
              <a:sym typeface="Wingdings" panose="05000000000000000000" pitchFamily="2" charset="2"/>
            </a:endParaRPr>
          </a:p>
          <a:p>
            <a:pPr marL="862330" indent="-509905">
              <a:spcBef>
                <a:spcPts val="600"/>
              </a:spcBef>
              <a:spcAft>
                <a:spcPts val="600"/>
              </a:spcAft>
              <a:buFont typeface="Wingdings" panose="05000000000000000000" pitchFamily="2" charset="2"/>
              <a:buChar char="è"/>
              <a:tabLst>
                <a:tab pos="352425" algn="l"/>
              </a:tabLst>
            </a:pPr>
            <a:r>
              <a:rPr lang="en-US" altLang="en-US" sz="2800">
                <a:sym typeface="Wingdings" panose="05000000000000000000" pitchFamily="2" charset="2"/>
              </a:rPr>
              <a:t>2 năm</a:t>
            </a:r>
            <a:endParaRPr lang="en-US" altLang="en-US" sz="2800"/>
          </a:p>
        </p:txBody>
      </p:sp>
    </p:spTree>
  </p:cSld>
  <p:clrMapOvr>
    <a:masterClrMapping/>
  </p:clrMapOvr>
  <p:transition spd="slow">
    <p:wipe dir="d"/>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Footer Placeholder 1"/>
          <p:cNvSpPr>
            <a:spLocks noGrp="1"/>
          </p:cNvSpPr>
          <p:nvPr>
            <p:ph type="ftr" sz="quarter" idx="11"/>
          </p:nvPr>
        </p:nvSpPr>
        <p:spPr/>
        <p:txBody>
          <a:bodyPr/>
          <a:p>
            <a:r>
              <a:rPr lang="vi-VN" smtClean="0"/>
              <a:t>QUÁ TRÌNH BIÊN SOẠN, ĐỊNH HƯỚNG VÀ NỘI DUNG GIÁO TRÌNH PHÁP LUẬT ĐẠI CƯƠNG                                         2  </a:t>
            </a:r>
            <a:endParaRPr lang="en-US"/>
          </a:p>
        </p:txBody>
      </p:sp>
      <p:sp>
        <p:nvSpPr>
          <p:cNvPr id="3" name="Slide Number Placeholder 2"/>
          <p:cNvSpPr>
            <a:spLocks noGrp="1"/>
          </p:cNvSpPr>
          <p:nvPr>
            <p:ph type="sldNum" sz="quarter" idx="12"/>
          </p:nvPr>
        </p:nvSpPr>
        <p:spPr/>
        <p:txBody>
          <a:bodyPr/>
          <a:p>
            <a:fld id="{812AC747-7535-43C5-AB16-59D96E15A904}" type="slidenum">
              <a:rPr lang="en-US" smtClean="0"/>
            </a:fld>
            <a:endParaRPr lang="en-US"/>
          </a:p>
        </p:txBody>
      </p:sp>
      <p:sp>
        <p:nvSpPr>
          <p:cNvPr id="5" name="Text Placeholder 4"/>
          <p:cNvSpPr>
            <a:spLocks noGrp="1"/>
          </p:cNvSpPr>
          <p:nvPr/>
        </p:nvSpPr>
        <p:spPr>
          <a:xfrm>
            <a:off x="685959" y="152420"/>
            <a:ext cx="8171656" cy="55306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3200" kern="1200" baseline="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spcAft>
                <a:spcPts val="600"/>
              </a:spcAft>
            </a:pPr>
            <a:r>
              <a:rPr lang="en-US" sz="2800" b="1">
                <a:solidFill>
                  <a:srgbClr val="FFB014"/>
                </a:solidFill>
              </a:rPr>
              <a:t>Các biện pháp xử lý vi phạm hành chính</a:t>
            </a:r>
            <a:endParaRPr lang="en-US" sz="2800" b="1">
              <a:solidFill>
                <a:srgbClr val="FFB014"/>
              </a:solidFill>
            </a:endParaRPr>
          </a:p>
        </p:txBody>
      </p:sp>
      <p:graphicFrame>
        <p:nvGraphicFramePr>
          <p:cNvPr id="7" name="Diagram 6"/>
          <p:cNvGraphicFramePr/>
          <p:nvPr/>
        </p:nvGraphicFramePr>
        <p:xfrm>
          <a:off x="457200" y="1371600"/>
          <a:ext cx="8305800" cy="431927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wipe dir="d"/>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472487" cy="584200"/>
          </a:xfrm>
        </p:spPr>
        <p:txBody>
          <a:bodyPr>
            <a:noAutofit/>
          </a:bodyPr>
          <a:lstStyle/>
          <a:p>
            <a:pPr algn="ctr" eaLnBrk="1" hangingPunct="1"/>
            <a:endParaRPr lang="vi-VN" sz="3200" b="1" dirty="0" smtClean="0">
              <a:solidFill>
                <a:schemeClr val="bg1"/>
              </a:solidFill>
              <a:latin typeface="Arial" panose="020B0604020202020204" pitchFamily="34" charset="0"/>
            </a:endParaRPr>
          </a:p>
        </p:txBody>
      </p:sp>
      <p:sp>
        <p:nvSpPr>
          <p:cNvPr id="3" name="Content Placeholder 2"/>
          <p:cNvSpPr>
            <a:spLocks noGrp="1"/>
          </p:cNvSpPr>
          <p:nvPr>
            <p:ph sz="quarter" idx="2"/>
          </p:nvPr>
        </p:nvSpPr>
        <p:spPr>
          <a:xfrm>
            <a:off x="228600" y="1676400"/>
            <a:ext cx="4608512" cy="4191000"/>
          </a:xfrm>
          <a:ln w="28575"/>
        </p:spPr>
        <p:style>
          <a:lnRef idx="2">
            <a:schemeClr val="accent1"/>
          </a:lnRef>
          <a:fillRef idx="1">
            <a:schemeClr val="lt1"/>
          </a:fillRef>
          <a:effectRef idx="0">
            <a:schemeClr val="accent1"/>
          </a:effectRef>
          <a:fontRef idx="minor">
            <a:schemeClr val="dk1"/>
          </a:fontRef>
        </p:style>
        <p:txBody>
          <a:bodyPr>
            <a:normAutofit lnSpcReduction="10000"/>
          </a:bodyPr>
          <a:lstStyle/>
          <a:p>
            <a:pPr algn="ctr" eaLnBrk="1" hangingPunct="1">
              <a:spcAft>
                <a:spcPts val="600"/>
              </a:spcAft>
              <a:buFont typeface="Wingdings" panose="05000000000000000000" pitchFamily="2" charset="2"/>
              <a:buNone/>
            </a:pPr>
            <a:r>
              <a:rPr lang="vi-VN" sz="2500" i="1" u="sng" dirty="0" smtClean="0">
                <a:solidFill>
                  <a:srgbClr val="000000"/>
                </a:solidFill>
                <a:latin typeface="Times New Roman" panose="02020603050405020304" pitchFamily="18" charset="0"/>
              </a:rPr>
              <a:t>Các hình thức xử phạt chính </a:t>
            </a:r>
            <a:endParaRPr lang="vi-VN" sz="2500" i="1" u="sng" dirty="0" smtClean="0">
              <a:solidFill>
                <a:srgbClr val="000000"/>
              </a:solidFill>
              <a:latin typeface="Times New Roman" panose="02020603050405020304" pitchFamily="18" charset="0"/>
            </a:endParaRPr>
          </a:p>
          <a:p>
            <a:pPr algn="just" eaLnBrk="1" hangingPunct="1">
              <a:spcAft>
                <a:spcPts val="600"/>
              </a:spcAft>
            </a:pPr>
            <a:r>
              <a:rPr lang="vi-VN" sz="2500" dirty="0" smtClean="0">
                <a:solidFill>
                  <a:srgbClr val="000000"/>
                </a:solidFill>
                <a:latin typeface="Times New Roman" panose="02020603050405020304" pitchFamily="18" charset="0"/>
              </a:rPr>
              <a:t>Cảnh cáo</a:t>
            </a:r>
            <a:endParaRPr lang="vi-VN" sz="2500" dirty="0" smtClean="0">
              <a:solidFill>
                <a:srgbClr val="000000"/>
              </a:solidFill>
              <a:latin typeface="Times New Roman" panose="02020603050405020304" pitchFamily="18" charset="0"/>
            </a:endParaRPr>
          </a:p>
          <a:p>
            <a:pPr algn="just" eaLnBrk="1" hangingPunct="1">
              <a:spcAft>
                <a:spcPts val="600"/>
              </a:spcAft>
            </a:pPr>
            <a:r>
              <a:rPr lang="vi-VN" sz="2500" dirty="0" smtClean="0">
                <a:solidFill>
                  <a:srgbClr val="000000"/>
                </a:solidFill>
                <a:latin typeface="Times New Roman" panose="02020603050405020304" pitchFamily="18" charset="0"/>
              </a:rPr>
              <a:t>Phạt tiền</a:t>
            </a:r>
            <a:endParaRPr lang="vi-VN" sz="2500" dirty="0" smtClean="0">
              <a:solidFill>
                <a:srgbClr val="000000"/>
              </a:solidFill>
              <a:latin typeface="Times New Roman" panose="02020603050405020304" pitchFamily="18" charset="0"/>
            </a:endParaRPr>
          </a:p>
          <a:p>
            <a:pPr algn="ctr" eaLnBrk="1" hangingPunct="1">
              <a:spcAft>
                <a:spcPts val="600"/>
              </a:spcAft>
              <a:buFont typeface="Wingdings" panose="05000000000000000000" pitchFamily="2" charset="2"/>
              <a:buNone/>
            </a:pPr>
            <a:r>
              <a:rPr lang="vi-VN" sz="2500" i="1" u="sng" dirty="0" smtClean="0">
                <a:solidFill>
                  <a:srgbClr val="000000"/>
                </a:solidFill>
                <a:latin typeface="Times New Roman" panose="02020603050405020304" pitchFamily="18" charset="0"/>
              </a:rPr>
              <a:t>Các hình thức xử phạt bổ sung </a:t>
            </a:r>
            <a:endParaRPr lang="vi-VN" sz="2500" i="1" u="sng" dirty="0" smtClean="0">
              <a:solidFill>
                <a:srgbClr val="000000"/>
              </a:solidFill>
              <a:latin typeface="Times New Roman" panose="02020603050405020304" pitchFamily="18" charset="0"/>
            </a:endParaRPr>
          </a:p>
          <a:p>
            <a:pPr algn="just" eaLnBrk="1" hangingPunct="1">
              <a:spcAft>
                <a:spcPts val="600"/>
              </a:spcAft>
            </a:pPr>
            <a:r>
              <a:rPr lang="vi-VN" sz="2500" dirty="0" smtClean="0">
                <a:solidFill>
                  <a:srgbClr val="000000"/>
                </a:solidFill>
                <a:latin typeface="Times New Roman" panose="02020603050405020304" pitchFamily="18" charset="0"/>
              </a:rPr>
              <a:t>Tước quyền sử dụng giấy phép, chứng chỉ hành nghề</a:t>
            </a:r>
            <a:endParaRPr lang="vi-VN" sz="2500" dirty="0" smtClean="0">
              <a:solidFill>
                <a:srgbClr val="000000"/>
              </a:solidFill>
              <a:latin typeface="Times New Roman" panose="02020603050405020304" pitchFamily="18" charset="0"/>
            </a:endParaRPr>
          </a:p>
          <a:p>
            <a:pPr algn="just" eaLnBrk="1" hangingPunct="1">
              <a:spcAft>
                <a:spcPts val="600"/>
              </a:spcAft>
            </a:pPr>
            <a:r>
              <a:rPr lang="vi-VN" sz="2500" dirty="0" smtClean="0">
                <a:solidFill>
                  <a:srgbClr val="000000"/>
                </a:solidFill>
                <a:latin typeface="Times New Roman" panose="02020603050405020304" pitchFamily="18" charset="0"/>
              </a:rPr>
              <a:t>Tịch thu tang vật, phương tiện</a:t>
            </a:r>
            <a:endParaRPr lang="vi-VN" sz="2500" dirty="0" smtClean="0">
              <a:solidFill>
                <a:srgbClr val="000000"/>
              </a:solidFill>
              <a:latin typeface="Times New Roman" panose="02020603050405020304" pitchFamily="18" charset="0"/>
            </a:endParaRPr>
          </a:p>
          <a:p>
            <a:pPr algn="just" eaLnBrk="1" hangingPunct="1">
              <a:spcAft>
                <a:spcPts val="600"/>
              </a:spcAft>
            </a:pPr>
            <a:r>
              <a:rPr lang="vi-VN" sz="2500" dirty="0" smtClean="0">
                <a:solidFill>
                  <a:srgbClr val="000000"/>
                </a:solidFill>
                <a:latin typeface="Times New Roman" panose="02020603050405020304" pitchFamily="18" charset="0"/>
              </a:rPr>
              <a:t>Trục xuất (chỉ áp dụng </a:t>
            </a:r>
            <a:r>
              <a:rPr lang="en-US" sz="2500" dirty="0" err="1" smtClean="0">
                <a:solidFill>
                  <a:srgbClr val="000000"/>
                </a:solidFill>
                <a:latin typeface="Times New Roman" panose="02020603050405020304" pitchFamily="18" charset="0"/>
              </a:rPr>
              <a:t>đối</a:t>
            </a:r>
            <a:r>
              <a:rPr lang="en-US" sz="2500" dirty="0" smtClean="0">
                <a:solidFill>
                  <a:srgbClr val="000000"/>
                </a:solidFill>
                <a:latin typeface="Times New Roman" panose="02020603050405020304" pitchFamily="18" charset="0"/>
              </a:rPr>
              <a:t> </a:t>
            </a:r>
            <a:r>
              <a:rPr lang="vi-VN" sz="2500" dirty="0" smtClean="0">
                <a:solidFill>
                  <a:srgbClr val="000000"/>
                </a:solidFill>
                <a:latin typeface="Times New Roman" panose="02020603050405020304" pitchFamily="18" charset="0"/>
              </a:rPr>
              <a:t>với người nước ngoài</a:t>
            </a:r>
            <a:r>
              <a:rPr lang="en-US" sz="2500" dirty="0" smtClean="0">
                <a:solidFill>
                  <a:srgbClr val="000000"/>
                </a:solidFill>
                <a:latin typeface="Times New Roman" panose="02020603050405020304" pitchFamily="18" charset="0"/>
              </a:rPr>
              <a:t>)</a:t>
            </a:r>
            <a:endParaRPr lang="vi-VN" sz="2500" dirty="0" smtClean="0">
              <a:solidFill>
                <a:srgbClr val="000000"/>
              </a:solidFill>
              <a:latin typeface="Times New Roman" panose="02020603050405020304" pitchFamily="18" charset="0"/>
            </a:endParaRPr>
          </a:p>
        </p:txBody>
      </p:sp>
      <p:sp>
        <p:nvSpPr>
          <p:cNvPr id="9" name="Content Placeholder 8"/>
          <p:cNvSpPr>
            <a:spLocks noGrp="1"/>
          </p:cNvSpPr>
          <p:nvPr>
            <p:ph sz="quarter" idx="4"/>
          </p:nvPr>
        </p:nvSpPr>
        <p:spPr>
          <a:xfrm>
            <a:off x="4953000" y="1676400"/>
            <a:ext cx="4011613" cy="4191000"/>
          </a:xfrm>
          <a:ln w="28575"/>
        </p:spPr>
        <p:style>
          <a:lnRef idx="2">
            <a:schemeClr val="accent1"/>
          </a:lnRef>
          <a:fillRef idx="1">
            <a:schemeClr val="lt1"/>
          </a:fillRef>
          <a:effectRef idx="0">
            <a:schemeClr val="accent1"/>
          </a:effectRef>
          <a:fontRef idx="minor">
            <a:schemeClr val="dk1"/>
          </a:fontRef>
        </p:style>
        <p:txBody>
          <a:bodyPr>
            <a:normAutofit/>
          </a:bodyPr>
          <a:lstStyle/>
          <a:p>
            <a:pPr eaLnBrk="1" hangingPunct="1">
              <a:spcAft>
                <a:spcPts val="600"/>
              </a:spcAft>
            </a:pPr>
            <a:r>
              <a:rPr lang="vi-VN" sz="2500" dirty="0" smtClean="0">
                <a:solidFill>
                  <a:srgbClr val="000000"/>
                </a:solidFill>
                <a:latin typeface="Times New Roman" panose="02020603050405020304" pitchFamily="18" charset="0"/>
              </a:rPr>
              <a:t>Giáo dục tại </a:t>
            </a:r>
            <a:r>
              <a:rPr lang="en-US" sz="2500" dirty="0" err="1" smtClean="0">
                <a:solidFill>
                  <a:srgbClr val="000000"/>
                </a:solidFill>
                <a:latin typeface="Times New Roman" panose="02020603050405020304" pitchFamily="18" charset="0"/>
              </a:rPr>
              <a:t>địa</a:t>
            </a:r>
            <a:r>
              <a:rPr lang="en-US" sz="2500" dirty="0" smtClean="0">
                <a:solidFill>
                  <a:srgbClr val="000000"/>
                </a:solidFill>
                <a:latin typeface="Times New Roman" panose="02020603050405020304" pitchFamily="18" charset="0"/>
              </a:rPr>
              <a:t> </a:t>
            </a:r>
            <a:r>
              <a:rPr lang="en-US" sz="2500" dirty="0" err="1" smtClean="0">
                <a:solidFill>
                  <a:srgbClr val="000000"/>
                </a:solidFill>
                <a:latin typeface="Times New Roman" panose="02020603050405020304" pitchFamily="18" charset="0"/>
              </a:rPr>
              <a:t>phương</a:t>
            </a:r>
            <a:endParaRPr lang="vi-VN" sz="2500" dirty="0" smtClean="0">
              <a:solidFill>
                <a:srgbClr val="000000"/>
              </a:solidFill>
              <a:latin typeface="Times New Roman" panose="02020603050405020304" pitchFamily="18" charset="0"/>
            </a:endParaRPr>
          </a:p>
          <a:p>
            <a:pPr marL="290830" indent="-290830" eaLnBrk="1" hangingPunct="1">
              <a:spcAft>
                <a:spcPts val="600"/>
              </a:spcAft>
            </a:pPr>
            <a:r>
              <a:rPr lang="vi-VN" sz="2500" dirty="0" smtClean="0">
                <a:solidFill>
                  <a:srgbClr val="000000"/>
                </a:solidFill>
                <a:latin typeface="Times New Roman" panose="02020603050405020304" pitchFamily="18" charset="0"/>
              </a:rPr>
              <a:t>Đưa vào trường giáo </a:t>
            </a:r>
            <a:r>
              <a:rPr lang="en-US" sz="2500" dirty="0" err="1" smtClean="0">
                <a:solidFill>
                  <a:srgbClr val="000000"/>
                </a:solidFill>
                <a:latin typeface="Times New Roman" panose="02020603050405020304" pitchFamily="18" charset="0"/>
              </a:rPr>
              <a:t>dưỡng</a:t>
            </a:r>
            <a:endParaRPr lang="vi-VN" sz="2500" dirty="0" smtClean="0">
              <a:solidFill>
                <a:srgbClr val="000000"/>
              </a:solidFill>
              <a:latin typeface="Times New Roman" panose="02020603050405020304" pitchFamily="18" charset="0"/>
            </a:endParaRPr>
          </a:p>
          <a:p>
            <a:pPr algn="just" eaLnBrk="1" hangingPunct="1">
              <a:spcAft>
                <a:spcPts val="600"/>
              </a:spcAft>
            </a:pPr>
            <a:r>
              <a:rPr lang="vi-VN" sz="2500" dirty="0" smtClean="0">
                <a:solidFill>
                  <a:srgbClr val="000000"/>
                </a:solidFill>
                <a:latin typeface="Times New Roman" panose="02020603050405020304" pitchFamily="18" charset="0"/>
              </a:rPr>
              <a:t>Đưa vào cơ sở giáo dục</a:t>
            </a:r>
            <a:endParaRPr lang="vi-VN" sz="2500" dirty="0" smtClean="0">
              <a:solidFill>
                <a:srgbClr val="000000"/>
              </a:solidFill>
              <a:latin typeface="Times New Roman" panose="02020603050405020304" pitchFamily="18" charset="0"/>
            </a:endParaRPr>
          </a:p>
          <a:p>
            <a:pPr algn="just" eaLnBrk="1" hangingPunct="1">
              <a:spcAft>
                <a:spcPts val="600"/>
              </a:spcAft>
            </a:pPr>
            <a:r>
              <a:rPr lang="vi-VN" sz="2500" dirty="0" smtClean="0">
                <a:solidFill>
                  <a:srgbClr val="000000"/>
                </a:solidFill>
                <a:latin typeface="Times New Roman" panose="02020603050405020304" pitchFamily="18" charset="0"/>
              </a:rPr>
              <a:t>Đưa vào cơ sở chữa bệnh </a:t>
            </a:r>
            <a:endParaRPr lang="vi-VN" sz="2500" dirty="0" smtClean="0">
              <a:solidFill>
                <a:srgbClr val="000000"/>
              </a:solidFill>
              <a:latin typeface="Times New Roman" panose="02020603050405020304" pitchFamily="18" charset="0"/>
            </a:endParaRPr>
          </a:p>
          <a:p>
            <a:pPr algn="just" eaLnBrk="1" hangingPunct="1">
              <a:spcAft>
                <a:spcPts val="600"/>
              </a:spcAft>
            </a:pPr>
            <a:r>
              <a:rPr lang="vi-VN" sz="2500" dirty="0" smtClean="0">
                <a:solidFill>
                  <a:srgbClr val="000000"/>
                </a:solidFill>
                <a:latin typeface="Times New Roman" panose="02020603050405020304" pitchFamily="18" charset="0"/>
              </a:rPr>
              <a:t>Quản chế hành chính</a:t>
            </a:r>
            <a:endParaRPr lang="vi-VN" sz="2500" dirty="0" smtClean="0">
              <a:solidFill>
                <a:srgbClr val="000000"/>
              </a:solidFill>
              <a:latin typeface="Times New Roman" panose="02020603050405020304" pitchFamily="18" charset="0"/>
            </a:endParaRPr>
          </a:p>
          <a:p>
            <a:pPr algn="just" eaLnBrk="1" hangingPunct="1">
              <a:buNone/>
            </a:pPr>
            <a:endParaRPr lang="vi-VN" dirty="0" smtClean="0">
              <a:solidFill>
                <a:srgbClr val="000000"/>
              </a:solidFill>
              <a:latin typeface="Times New Roman" panose="02020603050405020304" pitchFamily="18" charset="0"/>
            </a:endParaRPr>
          </a:p>
        </p:txBody>
      </p:sp>
      <p:sp>
        <p:nvSpPr>
          <p:cNvPr id="7" name="Text Placeholder 6"/>
          <p:cNvSpPr>
            <a:spLocks noGrp="1"/>
          </p:cNvSpPr>
          <p:nvPr>
            <p:ph type="body" sz="quarter" idx="1"/>
          </p:nvPr>
        </p:nvSpPr>
        <p:spPr>
          <a:xfrm>
            <a:off x="381000" y="914400"/>
            <a:ext cx="4286250" cy="762000"/>
          </a:xfrm>
          <a:solidFill>
            <a:srgbClr val="CCECFF"/>
          </a:solidFill>
          <a:ln w="28575"/>
        </p:spPr>
        <p:style>
          <a:lnRef idx="1">
            <a:schemeClr val="accent1"/>
          </a:lnRef>
          <a:fillRef idx="2">
            <a:schemeClr val="accent1"/>
          </a:fillRef>
          <a:effectRef idx="1">
            <a:schemeClr val="accent1"/>
          </a:effectRef>
          <a:fontRef idx="minor">
            <a:schemeClr val="dk1"/>
          </a:fontRef>
        </p:style>
        <p:txBody>
          <a:bodyPr>
            <a:noAutofit/>
          </a:bodyPr>
          <a:lstStyle/>
          <a:p>
            <a:pPr algn="ctr" eaLnBrk="1" fontAlgn="auto" hangingPunct="1">
              <a:spcAft>
                <a:spcPts val="0"/>
              </a:spcAft>
              <a:defRPr/>
            </a:pPr>
            <a:r>
              <a:rPr lang="en-US" sz="2800" dirty="0" smtClean="0">
                <a:solidFill>
                  <a:srgbClr val="002060"/>
                </a:solidFill>
                <a:latin typeface="Arial" panose="020B0604020202020204" pitchFamily="34" charset="0"/>
                <a:cs typeface="Arial" panose="020B0604020202020204" pitchFamily="34" charset="0"/>
              </a:rPr>
              <a:t>XỬ PHẠT HÀNH CHÍNH</a:t>
            </a:r>
            <a:endParaRPr lang="vi-VN" sz="2800" dirty="0" smtClean="0">
              <a:solidFill>
                <a:srgbClr val="002060"/>
              </a:solidFill>
              <a:latin typeface="Arial" panose="020B0604020202020204" pitchFamily="34" charset="0"/>
              <a:cs typeface="Arial" panose="020B0604020202020204" pitchFamily="34" charset="0"/>
            </a:endParaRPr>
          </a:p>
        </p:txBody>
      </p:sp>
      <p:sp>
        <p:nvSpPr>
          <p:cNvPr id="8" name="Text Placeholder 7"/>
          <p:cNvSpPr>
            <a:spLocks noGrp="1"/>
          </p:cNvSpPr>
          <p:nvPr>
            <p:ph type="body" sz="quarter" idx="3"/>
          </p:nvPr>
        </p:nvSpPr>
        <p:spPr>
          <a:xfrm>
            <a:off x="4953000" y="838200"/>
            <a:ext cx="3962400" cy="838200"/>
          </a:xfrm>
          <a:solidFill>
            <a:srgbClr val="99FF66"/>
          </a:solidFill>
        </p:spPr>
        <p:style>
          <a:lnRef idx="1">
            <a:schemeClr val="accent5"/>
          </a:lnRef>
          <a:fillRef idx="2">
            <a:schemeClr val="accent5"/>
          </a:fillRef>
          <a:effectRef idx="1">
            <a:schemeClr val="accent5"/>
          </a:effectRef>
          <a:fontRef idx="minor">
            <a:schemeClr val="dk1"/>
          </a:fontRef>
        </p:style>
        <p:txBody>
          <a:bodyPr>
            <a:noAutofit/>
          </a:bodyPr>
          <a:lstStyle/>
          <a:p>
            <a:pPr algn="ctr" eaLnBrk="1" fontAlgn="auto" hangingPunct="1">
              <a:spcAft>
                <a:spcPts val="0"/>
              </a:spcAft>
              <a:defRPr/>
            </a:pPr>
            <a:r>
              <a:rPr lang="en-US" dirty="0" smtClean="0">
                <a:solidFill>
                  <a:schemeClr val="tx1"/>
                </a:solidFill>
                <a:latin typeface="Arial" panose="020B0604020202020204" pitchFamily="34" charset="0"/>
                <a:cs typeface="Arial" panose="020B0604020202020204" pitchFamily="34" charset="0"/>
              </a:rPr>
              <a:t>CÁC BIỆN PHÁP XỬ LÝ HÀNH CHÍNH KHÁC</a:t>
            </a:r>
            <a:endParaRPr lang="vi-VN" dirty="0">
              <a:solidFill>
                <a:schemeClr val="tx1"/>
              </a:solidFill>
              <a:latin typeface="Arial" panose="020B0604020202020204" pitchFamily="34" charset="0"/>
              <a:cs typeface="Arial" panose="020B0604020202020204" pitchFamily="34" charset="0"/>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anim calcmode="lin" valueType="num">
                                      <p:cBhvr additive="base">
                                        <p:cTn id="11"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4" end="4"/>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anim calcmode="lin" valueType="num">
                                      <p:cBhvr additive="base">
                                        <p:cTn id="15"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5" end="5"/>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 calcmode="lin" valueType="num">
                                      <p:cBhvr additive="base">
                                        <p:cTn id="19"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9">
                                            <p:bg/>
                                          </p:spTgt>
                                        </p:tgtEl>
                                        <p:attrNameLst>
                                          <p:attrName>style.visibility</p:attrName>
                                        </p:attrNameLst>
                                      </p:cBhvr>
                                      <p:to>
                                        <p:strVal val="visible"/>
                                      </p:to>
                                    </p:set>
                                    <p:anim calcmode="lin" valueType="num">
                                      <p:cBhvr additive="base">
                                        <p:cTn id="25" dur="500" fill="hold"/>
                                        <p:tgtEl>
                                          <p:spTgt spid="9">
                                            <p:bg/>
                                          </p:spTgt>
                                        </p:tgtEl>
                                        <p:attrNameLst>
                                          <p:attrName>ppt_x</p:attrName>
                                        </p:attrNameLst>
                                      </p:cBhvr>
                                      <p:tavLst>
                                        <p:tav tm="0">
                                          <p:val>
                                            <p:strVal val="#ppt_x"/>
                                          </p:val>
                                        </p:tav>
                                        <p:tav tm="100000">
                                          <p:val>
                                            <p:strVal val="#ppt_x"/>
                                          </p:val>
                                        </p:tav>
                                      </p:tavLst>
                                    </p:anim>
                                    <p:anim calcmode="lin" valueType="num">
                                      <p:cBhvr additive="base">
                                        <p:cTn id="26" dur="500" fill="hold"/>
                                        <p:tgtEl>
                                          <p:spTgt spid="9">
                                            <p:bg/>
                                          </p:spTgt>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9">
                                            <p:txEl>
                                              <p:pRg st="0" end="0"/>
                                            </p:txEl>
                                          </p:spTgt>
                                        </p:tgtEl>
                                        <p:attrNameLst>
                                          <p:attrName>style.visibility</p:attrName>
                                        </p:attrNameLst>
                                      </p:cBhvr>
                                      <p:to>
                                        <p:strVal val="visible"/>
                                      </p:to>
                                    </p:set>
                                    <p:anim calcmode="lin" valueType="num">
                                      <p:cBhvr additive="base">
                                        <p:cTn id="29" dur="500" fill="hold"/>
                                        <p:tgtEl>
                                          <p:spTgt spid="9">
                                            <p:txEl>
                                              <p:pRg st="0" end="0"/>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9">
                                            <p:txEl>
                                              <p:pRg st="0" end="0"/>
                                            </p:txEl>
                                          </p:spTgt>
                                        </p:tgtEl>
                                        <p:attrNameLst>
                                          <p:attrName>ppt_y</p:attrName>
                                        </p:attrNameLst>
                                      </p:cBhvr>
                                      <p:tavLst>
                                        <p:tav tm="0">
                                          <p:val>
                                            <p:strVal val="1+#ppt_h/2"/>
                                          </p:val>
                                        </p:tav>
                                        <p:tav tm="100000">
                                          <p:val>
                                            <p:strVal val="#ppt_y"/>
                                          </p:val>
                                        </p:tav>
                                      </p:tavLst>
                                    </p:anim>
                                  </p:childTnLst>
                                </p:cTn>
                              </p:par>
                              <p:par>
                                <p:cTn id="31" presetID="2" presetClass="entr" presetSubtype="4" fill="hold" grpId="0" nodeType="withEffect">
                                  <p:stCondLst>
                                    <p:cond delay="0"/>
                                  </p:stCondLst>
                                  <p:childTnLst>
                                    <p:set>
                                      <p:cBhvr>
                                        <p:cTn id="32" dur="1" fill="hold">
                                          <p:stCondLst>
                                            <p:cond delay="0"/>
                                          </p:stCondLst>
                                        </p:cTn>
                                        <p:tgtEl>
                                          <p:spTgt spid="9">
                                            <p:txEl>
                                              <p:pRg st="1" end="1"/>
                                            </p:txEl>
                                          </p:spTgt>
                                        </p:tgtEl>
                                        <p:attrNameLst>
                                          <p:attrName>style.visibility</p:attrName>
                                        </p:attrNameLst>
                                      </p:cBhvr>
                                      <p:to>
                                        <p:strVal val="visible"/>
                                      </p:to>
                                    </p:set>
                                    <p:anim calcmode="lin" valueType="num">
                                      <p:cBhvr additive="base">
                                        <p:cTn id="3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9">
                                            <p:txEl>
                                              <p:pRg st="1" end="1"/>
                                            </p:txEl>
                                          </p:spTgt>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0"/>
                                  </p:stCondLst>
                                  <p:childTnLst>
                                    <p:set>
                                      <p:cBhvr>
                                        <p:cTn id="36" dur="1" fill="hold">
                                          <p:stCondLst>
                                            <p:cond delay="0"/>
                                          </p:stCondLst>
                                        </p:cTn>
                                        <p:tgtEl>
                                          <p:spTgt spid="9">
                                            <p:txEl>
                                              <p:pRg st="2" end="2"/>
                                            </p:txEl>
                                          </p:spTgt>
                                        </p:tgtEl>
                                        <p:attrNameLst>
                                          <p:attrName>style.visibility</p:attrName>
                                        </p:attrNameLst>
                                      </p:cBhvr>
                                      <p:to>
                                        <p:strVal val="visible"/>
                                      </p:to>
                                    </p:set>
                                    <p:anim calcmode="lin" valueType="num">
                                      <p:cBhvr additive="base">
                                        <p:cTn id="37"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9">
                                            <p:txEl>
                                              <p:pRg st="2" end="2"/>
                                            </p:txEl>
                                          </p:spTgt>
                                        </p:tgtEl>
                                        <p:attrNameLst>
                                          <p:attrName>ppt_y</p:attrName>
                                        </p:attrNameLst>
                                      </p:cBhvr>
                                      <p:tavLst>
                                        <p:tav tm="0">
                                          <p:val>
                                            <p:strVal val="1+#ppt_h/2"/>
                                          </p:val>
                                        </p:tav>
                                        <p:tav tm="100000">
                                          <p:val>
                                            <p:strVal val="#ppt_y"/>
                                          </p:val>
                                        </p:tav>
                                      </p:tavLst>
                                    </p:anim>
                                  </p:childTnLst>
                                </p:cTn>
                              </p:par>
                              <p:par>
                                <p:cTn id="39" presetID="2" presetClass="entr" presetSubtype="4" fill="hold" grpId="0" nodeType="withEffect">
                                  <p:stCondLst>
                                    <p:cond delay="0"/>
                                  </p:stCondLst>
                                  <p:childTnLst>
                                    <p:set>
                                      <p:cBhvr>
                                        <p:cTn id="40" dur="1" fill="hold">
                                          <p:stCondLst>
                                            <p:cond delay="0"/>
                                          </p:stCondLst>
                                        </p:cTn>
                                        <p:tgtEl>
                                          <p:spTgt spid="9">
                                            <p:txEl>
                                              <p:pRg st="3" end="3"/>
                                            </p:txEl>
                                          </p:spTgt>
                                        </p:tgtEl>
                                        <p:attrNameLst>
                                          <p:attrName>style.visibility</p:attrName>
                                        </p:attrNameLst>
                                      </p:cBhvr>
                                      <p:to>
                                        <p:strVal val="visible"/>
                                      </p:to>
                                    </p:set>
                                    <p:anim calcmode="lin" valueType="num">
                                      <p:cBhvr additive="base">
                                        <p:cTn id="41"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9">
                                            <p:txEl>
                                              <p:pRg st="3" end="3"/>
                                            </p:txEl>
                                          </p:spTgt>
                                        </p:tgtEl>
                                        <p:attrNameLst>
                                          <p:attrName>ppt_y</p:attrName>
                                        </p:attrNameLst>
                                      </p:cBhvr>
                                      <p:tavLst>
                                        <p:tav tm="0">
                                          <p:val>
                                            <p:strVal val="1+#ppt_h/2"/>
                                          </p:val>
                                        </p:tav>
                                        <p:tav tm="100000">
                                          <p:val>
                                            <p:strVal val="#ppt_y"/>
                                          </p:val>
                                        </p:tav>
                                      </p:tavLst>
                                    </p:anim>
                                  </p:childTnLst>
                                </p:cTn>
                              </p:par>
                              <p:par>
                                <p:cTn id="43" presetID="2" presetClass="entr" presetSubtype="4" fill="hold" grpId="0" nodeType="withEffect">
                                  <p:stCondLst>
                                    <p:cond delay="0"/>
                                  </p:stCondLst>
                                  <p:childTnLst>
                                    <p:set>
                                      <p:cBhvr>
                                        <p:cTn id="44" dur="1" fill="hold">
                                          <p:stCondLst>
                                            <p:cond delay="0"/>
                                          </p:stCondLst>
                                        </p:cTn>
                                        <p:tgtEl>
                                          <p:spTgt spid="9">
                                            <p:txEl>
                                              <p:pRg st="4" end="4"/>
                                            </p:txEl>
                                          </p:spTgt>
                                        </p:tgtEl>
                                        <p:attrNameLst>
                                          <p:attrName>style.visibility</p:attrName>
                                        </p:attrNameLst>
                                      </p:cBhvr>
                                      <p:to>
                                        <p:strVal val="visible"/>
                                      </p:to>
                                    </p:set>
                                    <p:anim calcmode="lin" valueType="num">
                                      <p:cBhvr additive="base">
                                        <p:cTn id="45"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46" dur="500" fill="hold"/>
                                        <p:tgtEl>
                                          <p:spTgt spid="9">
                                            <p:txEl>
                                              <p:pRg st="4" end="4"/>
                                            </p:txEl>
                                          </p:spTgt>
                                        </p:tgtEl>
                                        <p:attrNameLst>
                                          <p:attrName>ppt_y</p:attrName>
                                        </p:attrNameLst>
                                      </p:cBhvr>
                                      <p:tavLst>
                                        <p:tav tm="0">
                                          <p:val>
                                            <p:strVal val="1+#ppt_h/2"/>
                                          </p:val>
                                        </p:tav>
                                        <p:tav tm="100000">
                                          <p:val>
                                            <p:strVal val="#ppt_y"/>
                                          </p:val>
                                        </p:tav>
                                      </p:tavLst>
                                    </p:anim>
                                  </p:childTnLst>
                                </p:cTn>
                              </p:par>
                              <p:par>
                                <p:cTn id="47" presetID="2" presetClass="entr" presetSubtype="4" fill="hold" grpId="0" nodeType="withEffect">
                                  <p:stCondLst>
                                    <p:cond delay="0"/>
                                  </p:stCondLst>
                                  <p:childTnLst>
                                    <p:set>
                                      <p:cBhvr>
                                        <p:cTn id="48" dur="1" fill="hold">
                                          <p:stCondLst>
                                            <p:cond delay="0"/>
                                          </p:stCondLst>
                                        </p:cTn>
                                        <p:tgtEl>
                                          <p:spTgt spid="8">
                                            <p:bg/>
                                          </p:spTgt>
                                        </p:tgtEl>
                                        <p:attrNameLst>
                                          <p:attrName>style.visibility</p:attrName>
                                        </p:attrNameLst>
                                      </p:cBhvr>
                                      <p:to>
                                        <p:strVal val="visible"/>
                                      </p:to>
                                    </p:set>
                                    <p:anim calcmode="lin" valueType="num">
                                      <p:cBhvr additive="base">
                                        <p:cTn id="49" dur="500" fill="hold"/>
                                        <p:tgtEl>
                                          <p:spTgt spid="8">
                                            <p:bg/>
                                          </p:spTgt>
                                        </p:tgtEl>
                                        <p:attrNameLst>
                                          <p:attrName>ppt_x</p:attrName>
                                        </p:attrNameLst>
                                      </p:cBhvr>
                                      <p:tavLst>
                                        <p:tav tm="0">
                                          <p:val>
                                            <p:strVal val="#ppt_x"/>
                                          </p:val>
                                        </p:tav>
                                        <p:tav tm="100000">
                                          <p:val>
                                            <p:strVal val="#ppt_x"/>
                                          </p:val>
                                        </p:tav>
                                      </p:tavLst>
                                    </p:anim>
                                    <p:anim calcmode="lin" valueType="num">
                                      <p:cBhvr additive="base">
                                        <p:cTn id="50" dur="500" fill="hold"/>
                                        <p:tgtEl>
                                          <p:spTgt spid="8">
                                            <p:bg/>
                                          </p:spTgt>
                                        </p:tgtEl>
                                        <p:attrNameLst>
                                          <p:attrName>ppt_y</p:attrName>
                                        </p:attrNameLst>
                                      </p:cBhvr>
                                      <p:tavLst>
                                        <p:tav tm="0">
                                          <p:val>
                                            <p:strVal val="1+#ppt_h/2"/>
                                          </p:val>
                                        </p:tav>
                                        <p:tav tm="100000">
                                          <p:val>
                                            <p:strVal val="#ppt_y"/>
                                          </p:val>
                                        </p:tav>
                                      </p:tavLst>
                                    </p:anim>
                                  </p:childTnLst>
                                </p:cTn>
                              </p:par>
                              <p:par>
                                <p:cTn id="51" presetID="2" presetClass="entr" presetSubtype="4" fill="hold" grpId="0" nodeType="withEffect">
                                  <p:stCondLst>
                                    <p:cond delay="0"/>
                                  </p:stCondLst>
                                  <p:childTnLst>
                                    <p:set>
                                      <p:cBhvr>
                                        <p:cTn id="52" dur="1" fill="hold">
                                          <p:stCondLst>
                                            <p:cond delay="0"/>
                                          </p:stCondLst>
                                        </p:cTn>
                                        <p:tgtEl>
                                          <p:spTgt spid="8">
                                            <p:txEl>
                                              <p:pRg st="0" end="0"/>
                                            </p:txEl>
                                          </p:spTgt>
                                        </p:tgtEl>
                                        <p:attrNameLst>
                                          <p:attrName>style.visibility</p:attrName>
                                        </p:attrNameLst>
                                      </p:cBhvr>
                                      <p:to>
                                        <p:strVal val="visible"/>
                                      </p:to>
                                    </p:set>
                                    <p:anim calcmode="lin" valueType="num">
                                      <p:cBhvr additive="base">
                                        <p:cTn id="53" dur="500" fill="hold"/>
                                        <p:tgtEl>
                                          <p:spTgt spid="8">
                                            <p:txEl>
                                              <p:pRg st="0" end="0"/>
                                            </p:txEl>
                                          </p:spTgt>
                                        </p:tgtEl>
                                        <p:attrNameLst>
                                          <p:attrName>ppt_x</p:attrName>
                                        </p:attrNameLst>
                                      </p:cBhvr>
                                      <p:tavLst>
                                        <p:tav tm="0">
                                          <p:val>
                                            <p:strVal val="#ppt_x"/>
                                          </p:val>
                                        </p:tav>
                                        <p:tav tm="100000">
                                          <p:val>
                                            <p:strVal val="#ppt_x"/>
                                          </p:val>
                                        </p:tav>
                                      </p:tavLst>
                                    </p:anim>
                                    <p:anim calcmode="lin" valueType="num">
                                      <p:cBhvr additive="base">
                                        <p:cTn id="54" dur="500" fill="hold"/>
                                        <p:tgtEl>
                                          <p:spTgt spid="8">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build="allAtOnce"/>
      <p:bldP spid="8" grpId="0" animBg="1" build="allAtOnce"/>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763000" cy="639762"/>
          </a:xfrm>
        </p:spPr>
        <p:txBody>
          <a:bodyPr>
            <a:noAutofit/>
          </a:bodyPr>
          <a:lstStyle/>
          <a:p>
            <a:r>
              <a:rPr lang="en-US" sz="3400" b="1" dirty="0">
                <a:solidFill>
                  <a:schemeClr val="bg1"/>
                </a:solidFill>
                <a:latin typeface="Arial" panose="020B0604020202020204" pitchFamily="34" charset="0"/>
                <a:cs typeface="Arial" panose="020B0604020202020204" pitchFamily="34" charset="0"/>
              </a:rPr>
              <a:t>1</a:t>
            </a:r>
            <a:r>
              <a:rPr lang="en-US" sz="3400" b="1" dirty="0" smtClean="0">
                <a:solidFill>
                  <a:schemeClr val="bg1"/>
                </a:solidFill>
                <a:latin typeface="Arial" panose="020B0604020202020204" pitchFamily="34" charset="0"/>
                <a:cs typeface="Arial" panose="020B0604020202020204" pitchFamily="34" charset="0"/>
              </a:rPr>
              <a:t>. </a:t>
            </a:r>
            <a:r>
              <a:rPr lang="en-US" sz="3400" b="1" dirty="0" err="1" smtClean="0">
                <a:solidFill>
                  <a:schemeClr val="bg1"/>
                </a:solidFill>
                <a:latin typeface="Arial" panose="020B0604020202020204" pitchFamily="34" charset="0"/>
                <a:cs typeface="Arial" panose="020B0604020202020204" pitchFamily="34" charset="0"/>
              </a:rPr>
              <a:t>Khái</a:t>
            </a:r>
            <a:r>
              <a:rPr lang="en-US" sz="3400" b="1" dirty="0" smtClean="0">
                <a:solidFill>
                  <a:schemeClr val="bg1"/>
                </a:solidFill>
                <a:latin typeface="Arial" panose="020B0604020202020204" pitchFamily="34" charset="0"/>
                <a:cs typeface="Arial" panose="020B0604020202020204" pitchFamily="34" charset="0"/>
              </a:rPr>
              <a:t> </a:t>
            </a:r>
            <a:r>
              <a:rPr lang="en-US" sz="3400" b="1" dirty="0" err="1">
                <a:solidFill>
                  <a:schemeClr val="bg1"/>
                </a:solidFill>
                <a:latin typeface="Arial" panose="020B0604020202020204" pitchFamily="34" charset="0"/>
                <a:cs typeface="Arial" panose="020B0604020202020204" pitchFamily="34" charset="0"/>
              </a:rPr>
              <a:t>quát</a:t>
            </a:r>
            <a:r>
              <a:rPr lang="en-US" sz="3400" b="1" dirty="0">
                <a:solidFill>
                  <a:schemeClr val="bg1"/>
                </a:solidFill>
                <a:latin typeface="Arial" panose="020B0604020202020204" pitchFamily="34" charset="0"/>
                <a:cs typeface="Arial" panose="020B0604020202020204" pitchFamily="34" charset="0"/>
              </a:rPr>
              <a:t> </a:t>
            </a:r>
            <a:r>
              <a:rPr lang="en-US" sz="3400" b="1" dirty="0" err="1">
                <a:solidFill>
                  <a:schemeClr val="bg1"/>
                </a:solidFill>
                <a:latin typeface="Arial" panose="020B0604020202020204" pitchFamily="34" charset="0"/>
                <a:cs typeface="Arial" panose="020B0604020202020204" pitchFamily="34" charset="0"/>
              </a:rPr>
              <a:t>chung</a:t>
            </a:r>
            <a:r>
              <a:rPr lang="en-US" sz="3400" b="1" dirty="0">
                <a:solidFill>
                  <a:schemeClr val="bg1"/>
                </a:solidFill>
                <a:latin typeface="Arial" panose="020B0604020202020204" pitchFamily="34" charset="0"/>
                <a:cs typeface="Arial" panose="020B0604020202020204" pitchFamily="34" charset="0"/>
              </a:rPr>
              <a:t> </a:t>
            </a:r>
            <a:r>
              <a:rPr lang="en-US" sz="3400" b="1" dirty="0" err="1">
                <a:solidFill>
                  <a:schemeClr val="bg1"/>
                </a:solidFill>
                <a:latin typeface="Arial" panose="020B0604020202020204" pitchFamily="34" charset="0"/>
                <a:cs typeface="Arial" panose="020B0604020202020204" pitchFamily="34" charset="0"/>
              </a:rPr>
              <a:t>về</a:t>
            </a:r>
            <a:r>
              <a:rPr lang="en-US" sz="3400" b="1" dirty="0">
                <a:solidFill>
                  <a:schemeClr val="bg1"/>
                </a:solidFill>
                <a:latin typeface="Arial" panose="020B0604020202020204" pitchFamily="34" charset="0"/>
                <a:cs typeface="Arial" panose="020B0604020202020204" pitchFamily="34" charset="0"/>
              </a:rPr>
              <a:t> </a:t>
            </a:r>
            <a:r>
              <a:rPr lang="en-US" sz="3400" b="1" dirty="0" err="1">
                <a:solidFill>
                  <a:schemeClr val="bg1"/>
                </a:solidFill>
                <a:latin typeface="Arial" panose="020B0604020202020204" pitchFamily="34" charset="0"/>
                <a:cs typeface="Arial" panose="020B0604020202020204" pitchFamily="34" charset="0"/>
              </a:rPr>
              <a:t>Luật</a:t>
            </a:r>
            <a:r>
              <a:rPr lang="en-US" sz="3400" b="1" dirty="0">
                <a:solidFill>
                  <a:schemeClr val="bg1"/>
                </a:solidFill>
                <a:latin typeface="Arial" panose="020B0604020202020204" pitchFamily="34" charset="0"/>
                <a:cs typeface="Arial" panose="020B0604020202020204" pitchFamily="34" charset="0"/>
              </a:rPr>
              <a:t> </a:t>
            </a:r>
            <a:r>
              <a:rPr lang="en-US" sz="3400" b="1" dirty="0" err="1">
                <a:solidFill>
                  <a:schemeClr val="bg1"/>
                </a:solidFill>
                <a:latin typeface="Arial" panose="020B0604020202020204" pitchFamily="34" charset="0"/>
                <a:cs typeface="Arial" panose="020B0604020202020204" pitchFamily="34" charset="0"/>
              </a:rPr>
              <a:t>hành</a:t>
            </a:r>
            <a:r>
              <a:rPr lang="en-US" sz="3400" b="1" dirty="0">
                <a:solidFill>
                  <a:schemeClr val="bg1"/>
                </a:solidFill>
                <a:latin typeface="Arial" panose="020B0604020202020204" pitchFamily="34" charset="0"/>
                <a:cs typeface="Arial" panose="020B0604020202020204" pitchFamily="34" charset="0"/>
              </a:rPr>
              <a:t> </a:t>
            </a:r>
            <a:r>
              <a:rPr lang="en-US" sz="3400" b="1" dirty="0" err="1" smtClean="0">
                <a:solidFill>
                  <a:schemeClr val="bg1"/>
                </a:solidFill>
                <a:latin typeface="Arial" panose="020B0604020202020204" pitchFamily="34" charset="0"/>
                <a:cs typeface="Arial" panose="020B0604020202020204" pitchFamily="34" charset="0"/>
              </a:rPr>
              <a:t>chính</a:t>
            </a:r>
            <a:endParaRPr lang="en-US" sz="3400" b="1" dirty="0">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533400" y="1219200"/>
            <a:ext cx="8077200" cy="4953000"/>
          </a:xfrm>
        </p:spPr>
        <p:txBody>
          <a:bodyPr>
            <a:normAutofit fontScale="92500"/>
          </a:bodyPr>
          <a:lstStyle/>
          <a:p>
            <a:pPr marL="742950" indent="-742950" algn="ctr">
              <a:spcBef>
                <a:spcPts val="600"/>
              </a:spcBef>
              <a:spcAft>
                <a:spcPts val="600"/>
              </a:spcAft>
              <a:buNone/>
            </a:pPr>
            <a:r>
              <a:rPr lang="en-US" sz="3600" dirty="0" smtClean="0">
                <a:solidFill>
                  <a:srgbClr val="002060"/>
                </a:solidFill>
                <a:latin typeface="Times New Roman" panose="02020603050405020304" pitchFamily="18" charset="0"/>
                <a:cs typeface="Times New Roman" panose="02020603050405020304" pitchFamily="18" charset="0"/>
              </a:rPr>
              <a:t> </a:t>
            </a:r>
            <a:r>
              <a:rPr lang="en-US" sz="3600" dirty="0" err="1" smtClean="0">
                <a:solidFill>
                  <a:srgbClr val="C00000"/>
                </a:solidFill>
                <a:latin typeface="Times New Roman" panose="02020603050405020304" pitchFamily="18" charset="0"/>
                <a:cs typeface="Times New Roman" panose="02020603050405020304" pitchFamily="18" charset="0"/>
              </a:rPr>
              <a:t>Hành</a:t>
            </a:r>
            <a:r>
              <a:rPr lang="en-US" sz="3600" dirty="0" smtClean="0">
                <a:solidFill>
                  <a:srgbClr val="C00000"/>
                </a:solidFill>
                <a:latin typeface="Times New Roman" panose="02020603050405020304" pitchFamily="18" charset="0"/>
                <a:cs typeface="Times New Roman" panose="02020603050405020304" pitchFamily="18" charset="0"/>
              </a:rPr>
              <a:t> </a:t>
            </a:r>
            <a:r>
              <a:rPr lang="en-US" sz="3600" dirty="0" err="1" smtClean="0">
                <a:solidFill>
                  <a:srgbClr val="C00000"/>
                </a:solidFill>
                <a:latin typeface="Times New Roman" panose="02020603050405020304" pitchFamily="18" charset="0"/>
                <a:cs typeface="Times New Roman" panose="02020603050405020304" pitchFamily="18" charset="0"/>
              </a:rPr>
              <a:t>chính</a:t>
            </a:r>
            <a:r>
              <a:rPr lang="en-US" sz="3600" dirty="0" smtClean="0">
                <a:solidFill>
                  <a:srgbClr val="C00000"/>
                </a:solidFill>
                <a:latin typeface="Times New Roman" panose="02020603050405020304" pitchFamily="18" charset="0"/>
                <a:cs typeface="Times New Roman" panose="02020603050405020304" pitchFamily="18" charset="0"/>
              </a:rPr>
              <a:t> </a:t>
            </a:r>
            <a:r>
              <a:rPr lang="en-US" sz="3600" dirty="0" err="1" smtClean="0">
                <a:solidFill>
                  <a:srgbClr val="C00000"/>
                </a:solidFill>
                <a:latin typeface="Times New Roman" panose="02020603050405020304" pitchFamily="18" charset="0"/>
                <a:cs typeface="Times New Roman" panose="02020603050405020304" pitchFamily="18" charset="0"/>
              </a:rPr>
              <a:t>là</a:t>
            </a:r>
            <a:r>
              <a:rPr lang="en-US" sz="3600" dirty="0" smtClean="0">
                <a:solidFill>
                  <a:srgbClr val="C00000"/>
                </a:solidFill>
                <a:latin typeface="Times New Roman" panose="02020603050405020304" pitchFamily="18" charset="0"/>
                <a:cs typeface="Times New Roman" panose="02020603050405020304" pitchFamily="18" charset="0"/>
              </a:rPr>
              <a:t> </a:t>
            </a:r>
            <a:r>
              <a:rPr lang="en-US" sz="3600" dirty="0" err="1" smtClean="0">
                <a:solidFill>
                  <a:srgbClr val="C00000"/>
                </a:solidFill>
                <a:latin typeface="Times New Roman" panose="02020603050405020304" pitchFamily="18" charset="0"/>
                <a:cs typeface="Times New Roman" panose="02020603050405020304" pitchFamily="18" charset="0"/>
              </a:rPr>
              <a:t>gì</a:t>
            </a:r>
            <a:r>
              <a:rPr lang="en-US" sz="3600" dirty="0" smtClean="0">
                <a:solidFill>
                  <a:srgbClr val="C00000"/>
                </a:solidFill>
                <a:latin typeface="Times New Roman" panose="02020603050405020304" pitchFamily="18" charset="0"/>
                <a:cs typeface="Times New Roman" panose="02020603050405020304" pitchFamily="18" charset="0"/>
              </a:rPr>
              <a:t>?</a:t>
            </a:r>
            <a:endParaRPr lang="en-US" sz="3600" dirty="0" smtClean="0">
              <a:solidFill>
                <a:srgbClr val="C00000"/>
              </a:solidFill>
              <a:latin typeface="Times New Roman" panose="02020603050405020304" pitchFamily="18" charset="0"/>
              <a:cs typeface="Times New Roman" panose="02020603050405020304" pitchFamily="18" charset="0"/>
            </a:endParaRPr>
          </a:p>
          <a:p>
            <a:pPr marL="0" indent="0" algn="just">
              <a:lnSpc>
                <a:spcPct val="124000"/>
              </a:lnSpc>
              <a:spcBef>
                <a:spcPts val="1200"/>
              </a:spcBef>
              <a:spcAft>
                <a:spcPts val="1200"/>
              </a:spcAft>
              <a:buNone/>
            </a:pPr>
            <a:r>
              <a:rPr lang="vi-VN" sz="3600" b="1" i="1" dirty="0" smtClean="0">
                <a:solidFill>
                  <a:srgbClr val="002060"/>
                </a:solidFill>
                <a:latin typeface="Times New Roman" panose="02020603050405020304" pitchFamily="18" charset="0"/>
                <a:cs typeface="Times New Roman" panose="02020603050405020304" pitchFamily="18" charset="0"/>
              </a:rPr>
              <a:t>Luật hành chính là ngành luật độc lập trong hệ thống pháp luật Việt Nam bao gồm các </a:t>
            </a:r>
            <a:r>
              <a:rPr lang="vi-VN" sz="3600" b="1" i="1" u="sng" dirty="0" smtClean="0">
                <a:solidFill>
                  <a:srgbClr val="00B050"/>
                </a:solidFill>
                <a:latin typeface="Times New Roman" panose="02020603050405020304" pitchFamily="18" charset="0"/>
                <a:cs typeface="Times New Roman" panose="02020603050405020304" pitchFamily="18" charset="0"/>
              </a:rPr>
              <a:t>quy phạm</a:t>
            </a:r>
            <a:r>
              <a:rPr lang="en-US" sz="3600" b="1" i="1" u="sng" dirty="0" smtClean="0">
                <a:solidFill>
                  <a:srgbClr val="00B050"/>
                </a:solidFill>
                <a:latin typeface="Times New Roman" panose="02020603050405020304" pitchFamily="18" charset="0"/>
                <a:cs typeface="Times New Roman" panose="02020603050405020304" pitchFamily="18" charset="0"/>
              </a:rPr>
              <a:t> </a:t>
            </a:r>
            <a:r>
              <a:rPr lang="en-US" sz="3600" b="1" i="1" u="sng" dirty="0" err="1" smtClean="0">
                <a:solidFill>
                  <a:srgbClr val="00B050"/>
                </a:solidFill>
                <a:latin typeface="Times New Roman" panose="02020603050405020304" pitchFamily="18" charset="0"/>
                <a:cs typeface="Times New Roman" panose="02020603050405020304" pitchFamily="18" charset="0"/>
              </a:rPr>
              <a:t>pháp</a:t>
            </a:r>
            <a:r>
              <a:rPr lang="en-US" sz="3600" b="1" i="1" u="sng" dirty="0" smtClean="0">
                <a:solidFill>
                  <a:srgbClr val="00B050"/>
                </a:solidFill>
                <a:latin typeface="Times New Roman" panose="02020603050405020304" pitchFamily="18" charset="0"/>
                <a:cs typeface="Times New Roman" panose="02020603050405020304" pitchFamily="18" charset="0"/>
              </a:rPr>
              <a:t> </a:t>
            </a:r>
            <a:r>
              <a:rPr lang="en-US" sz="3600" b="1" i="1" u="sng" dirty="0" err="1" smtClean="0">
                <a:solidFill>
                  <a:srgbClr val="00B050"/>
                </a:solidFill>
                <a:latin typeface="Times New Roman" panose="02020603050405020304" pitchFamily="18" charset="0"/>
                <a:cs typeface="Times New Roman" panose="02020603050405020304" pitchFamily="18" charset="0"/>
              </a:rPr>
              <a:t>luật</a:t>
            </a:r>
            <a:r>
              <a:rPr lang="en-US" sz="3600" b="1" i="1" dirty="0" smtClean="0">
                <a:solidFill>
                  <a:srgbClr val="002060"/>
                </a:solidFill>
                <a:latin typeface="Times New Roman" panose="02020603050405020304" pitchFamily="18" charset="0"/>
                <a:cs typeface="Times New Roman" panose="02020603050405020304" pitchFamily="18" charset="0"/>
              </a:rPr>
              <a:t> </a:t>
            </a:r>
            <a:r>
              <a:rPr lang="vi-VN" sz="3600" b="1" i="1" dirty="0" smtClean="0">
                <a:solidFill>
                  <a:srgbClr val="002060"/>
                </a:solidFill>
                <a:latin typeface="Times New Roman" panose="02020603050405020304" pitchFamily="18" charset="0"/>
                <a:cs typeface="Times New Roman" panose="02020603050405020304" pitchFamily="18" charset="0"/>
              </a:rPr>
              <a:t>điều chỉnh các quan hệ xã hội phát sinh trong quá trình tổ chức và thực hiện </a:t>
            </a:r>
            <a:r>
              <a:rPr lang="vi-VN" sz="3600" b="1" i="1" u="dbl" dirty="0" smtClean="0">
                <a:solidFill>
                  <a:srgbClr val="C00000"/>
                </a:solidFill>
                <a:latin typeface="Times New Roman" panose="02020603050405020304" pitchFamily="18" charset="0"/>
                <a:cs typeface="Times New Roman" panose="02020603050405020304" pitchFamily="18" charset="0"/>
              </a:rPr>
              <a:t>hoạt động chấp hành – điều hành</a:t>
            </a:r>
            <a:r>
              <a:rPr lang="en-US" sz="3600" b="1" i="1" dirty="0" smtClean="0">
                <a:solidFill>
                  <a:srgbClr val="C00000"/>
                </a:solidFill>
                <a:latin typeface="Times New Roman" panose="02020603050405020304" pitchFamily="18" charset="0"/>
                <a:cs typeface="Times New Roman" panose="02020603050405020304" pitchFamily="18" charset="0"/>
              </a:rPr>
              <a:t> </a:t>
            </a:r>
            <a:r>
              <a:rPr lang="en-US" sz="3600" b="1" i="1" dirty="0" smtClean="0">
                <a:solidFill>
                  <a:srgbClr val="002060"/>
                </a:solidFill>
                <a:latin typeface="Times New Roman" panose="02020603050405020304" pitchFamily="18" charset="0"/>
                <a:cs typeface="Times New Roman" panose="02020603050405020304" pitchFamily="18" charset="0"/>
              </a:rPr>
              <a:t>c</a:t>
            </a:r>
            <a:r>
              <a:rPr lang="vi-VN" sz="3600" b="1" i="1" dirty="0" smtClean="0">
                <a:solidFill>
                  <a:srgbClr val="002060"/>
                </a:solidFill>
                <a:latin typeface="Times New Roman" panose="02020603050405020304" pitchFamily="18" charset="0"/>
                <a:cs typeface="Times New Roman" panose="02020603050405020304" pitchFamily="18" charset="0"/>
              </a:rPr>
              <a:t>ủa các </a:t>
            </a:r>
            <a:r>
              <a:rPr lang="vi-VN" sz="3600" b="1" i="1" u="sng" dirty="0" smtClean="0">
                <a:solidFill>
                  <a:srgbClr val="002060"/>
                </a:solidFill>
                <a:latin typeface="Times New Roman" panose="02020603050405020304" pitchFamily="18" charset="0"/>
                <a:cs typeface="Times New Roman" panose="02020603050405020304" pitchFamily="18" charset="0"/>
              </a:rPr>
              <a:t>cơ quan nhà nước</a:t>
            </a:r>
            <a:r>
              <a:rPr lang="en-US" sz="3600" b="1" i="1" dirty="0" smtClean="0">
                <a:solidFill>
                  <a:srgbClr val="002060"/>
                </a:solidFill>
                <a:latin typeface="Times New Roman" panose="02020603050405020304" pitchFamily="18" charset="0"/>
                <a:cs typeface="Times New Roman" panose="02020603050405020304" pitchFamily="18" charset="0"/>
              </a:rPr>
              <a:t>.</a:t>
            </a:r>
            <a:endParaRPr lang="en-US" sz="3600" b="1" i="1" dirty="0" smtClean="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slide(fromBottom)">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slide(fromBottom)">
                                      <p:cBhvr>
                                        <p:cTn id="12"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812AC747-7535-43C5-AB16-59D96E15A904}" type="slidenum">
              <a:rPr lang="en-US" smtClean="0">
                <a:solidFill>
                  <a:prstClr val="black">
                    <a:tint val="75000"/>
                  </a:prstClr>
                </a:solidFill>
              </a:rPr>
            </a:fld>
            <a:endParaRPr lang="en-US">
              <a:solidFill>
                <a:prstClr val="black">
                  <a:tint val="75000"/>
                </a:prstClr>
              </a:solidFill>
            </a:endParaRPr>
          </a:p>
        </p:txBody>
      </p:sp>
      <p:pic>
        <p:nvPicPr>
          <p:cNvPr id="1026" name="Picture 2" descr="Kết quả hình ảnh cho cam dai bay"/>
          <p:cNvPicPr>
            <a:picLocks noChangeAspect="1" noChangeArrowheads="1"/>
          </p:cNvPicPr>
          <p:nvPr/>
        </p:nvPicPr>
        <p:blipFill rotWithShape="1">
          <a:blip r:embed="rId1" cstate="print">
            <a:extLst>
              <a:ext uri="{28A0092B-C50C-407E-A947-70E740481C1C}">
                <a14:useLocalDpi xmlns:a14="http://schemas.microsoft.com/office/drawing/2010/main" val="0"/>
              </a:ext>
            </a:extLst>
          </a:blip>
          <a:srcRect r="27258"/>
          <a:stretch>
            <a:fillRect/>
          </a:stretch>
        </p:blipFill>
        <p:spPr bwMode="auto">
          <a:xfrm>
            <a:off x="1752600" y="381000"/>
            <a:ext cx="5943600" cy="6160322"/>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wipe dir="d"/>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
            <a:ext cx="8472487" cy="584200"/>
          </a:xfrm>
        </p:spPr>
        <p:txBody>
          <a:bodyPr>
            <a:noAutofit/>
          </a:bodyPr>
          <a:lstStyle/>
          <a:p>
            <a:pPr algn="ctr" eaLnBrk="1" hangingPunct="1"/>
            <a:endParaRPr lang="vi-VN" sz="3200" b="1" smtClean="0">
              <a:solidFill>
                <a:schemeClr val="bg1"/>
              </a:solidFill>
              <a:latin typeface="Arial" panose="020B0604020202020204" pitchFamily="34" charset="0"/>
            </a:endParaRPr>
          </a:p>
        </p:txBody>
      </p:sp>
      <p:sp>
        <p:nvSpPr>
          <p:cNvPr id="14" name="Text Placeholder 7"/>
          <p:cNvSpPr>
            <a:spLocks noGrp="1"/>
          </p:cNvSpPr>
          <p:nvPr>
            <p:ph type="body" sz="quarter" idx="1"/>
          </p:nvPr>
        </p:nvSpPr>
        <p:spPr>
          <a:xfrm>
            <a:off x="838200" y="1066800"/>
            <a:ext cx="7467600" cy="609600"/>
          </a:xfrm>
          <a:solidFill>
            <a:srgbClr val="C00000"/>
          </a:solidFill>
          <a:ln>
            <a:noFill/>
          </a:ln>
        </p:spPr>
        <p:style>
          <a:lnRef idx="2">
            <a:schemeClr val="accent1"/>
          </a:lnRef>
          <a:fillRef idx="1">
            <a:schemeClr val="lt1"/>
          </a:fillRef>
          <a:effectRef idx="0">
            <a:schemeClr val="accent1"/>
          </a:effectRef>
          <a:fontRef idx="minor">
            <a:schemeClr val="dk1"/>
          </a:fontRef>
        </p:style>
        <p:txBody>
          <a:bodyPr>
            <a:noAutofit/>
          </a:bodyPr>
          <a:lstStyle/>
          <a:p>
            <a:pPr algn="ctr" eaLnBrk="1" hangingPunct="1"/>
            <a:r>
              <a:rPr lang="vi-VN" sz="3200" dirty="0" smtClean="0">
                <a:solidFill>
                  <a:schemeClr val="bg1"/>
                </a:solidFill>
                <a:latin typeface="Times New Roman" panose="02020603050405020304" pitchFamily="18" charset="0"/>
              </a:rPr>
              <a:t>Chủ thể có thẩm quyền</a:t>
            </a:r>
            <a:r>
              <a:rPr lang="en-US" sz="3200" dirty="0" smtClean="0">
                <a:solidFill>
                  <a:schemeClr val="bg1"/>
                </a:solidFill>
                <a:latin typeface="Times New Roman" panose="02020603050405020304" pitchFamily="18" charset="0"/>
              </a:rPr>
              <a:t> </a:t>
            </a:r>
            <a:r>
              <a:rPr lang="en-US" sz="3200" dirty="0" err="1" smtClean="0">
                <a:solidFill>
                  <a:schemeClr val="bg1"/>
                </a:solidFill>
                <a:latin typeface="Times New Roman" panose="02020603050405020304" pitchFamily="18" charset="0"/>
              </a:rPr>
              <a:t>xử</a:t>
            </a:r>
            <a:r>
              <a:rPr lang="en-US" sz="3200" dirty="0" smtClean="0">
                <a:solidFill>
                  <a:schemeClr val="bg1"/>
                </a:solidFill>
                <a:latin typeface="Times New Roman" panose="02020603050405020304" pitchFamily="18" charset="0"/>
              </a:rPr>
              <a:t> </a:t>
            </a:r>
            <a:r>
              <a:rPr lang="en-US" sz="3200" dirty="0" err="1" smtClean="0">
                <a:solidFill>
                  <a:schemeClr val="bg1"/>
                </a:solidFill>
                <a:latin typeface="Times New Roman" panose="02020603050405020304" pitchFamily="18" charset="0"/>
              </a:rPr>
              <a:t>lý</a:t>
            </a:r>
            <a:r>
              <a:rPr lang="en-US" sz="3200" dirty="0" smtClean="0">
                <a:solidFill>
                  <a:schemeClr val="bg1"/>
                </a:solidFill>
                <a:latin typeface="Times New Roman" panose="02020603050405020304" pitchFamily="18" charset="0"/>
              </a:rPr>
              <a:t> VPHC</a:t>
            </a:r>
            <a:endParaRPr lang="vi-VN" sz="3200" dirty="0" smtClean="0">
              <a:solidFill>
                <a:schemeClr val="bg1"/>
              </a:solidFill>
              <a:latin typeface="Times New Roman" panose="02020603050405020304" pitchFamily="18" charset="0"/>
            </a:endParaRPr>
          </a:p>
        </p:txBody>
      </p:sp>
      <p:sp>
        <p:nvSpPr>
          <p:cNvPr id="15" name="Content Placeholder 8"/>
          <p:cNvSpPr>
            <a:spLocks noGrp="1"/>
          </p:cNvSpPr>
          <p:nvPr>
            <p:ph sz="quarter" idx="2"/>
          </p:nvPr>
        </p:nvSpPr>
        <p:spPr>
          <a:xfrm>
            <a:off x="838200" y="1676400"/>
            <a:ext cx="7467600" cy="4191000"/>
          </a:xfrm>
          <a:ln>
            <a:noFill/>
          </a:ln>
        </p:spPr>
        <p:style>
          <a:lnRef idx="2">
            <a:schemeClr val="accent1"/>
          </a:lnRef>
          <a:fillRef idx="1">
            <a:schemeClr val="lt1"/>
          </a:fillRef>
          <a:effectRef idx="0">
            <a:schemeClr val="accent1"/>
          </a:effectRef>
          <a:fontRef idx="minor">
            <a:schemeClr val="dk1"/>
          </a:fontRef>
        </p:style>
        <p:txBody>
          <a:bodyPr>
            <a:normAutofit lnSpcReduction="10000"/>
          </a:bodyPr>
          <a:lstStyle/>
          <a:p>
            <a:pPr eaLnBrk="1" hangingPunct="1">
              <a:lnSpc>
                <a:spcPct val="80000"/>
              </a:lnSpc>
            </a:pPr>
            <a:endParaRPr lang="en-US" sz="2200" dirty="0" smtClean="0">
              <a:solidFill>
                <a:srgbClr val="000000"/>
              </a:solidFill>
              <a:latin typeface="Times New Roman" panose="02020603050405020304" pitchFamily="18" charset="0"/>
            </a:endParaRPr>
          </a:p>
          <a:p>
            <a:pPr eaLnBrk="1" hangingPunct="1">
              <a:lnSpc>
                <a:spcPct val="80000"/>
              </a:lnSpc>
            </a:pPr>
            <a:r>
              <a:rPr lang="vi-VN" sz="3200" dirty="0" smtClean="0">
                <a:solidFill>
                  <a:srgbClr val="000000"/>
                </a:solidFill>
                <a:latin typeface="Times New Roman" panose="02020603050405020304" pitchFamily="18" charset="0"/>
              </a:rPr>
              <a:t>Ủy ban nhân dân các cấp</a:t>
            </a:r>
            <a:endParaRPr lang="vi-VN" sz="3200" dirty="0" smtClean="0">
              <a:solidFill>
                <a:srgbClr val="000000"/>
              </a:solidFill>
              <a:latin typeface="Times New Roman" panose="02020603050405020304" pitchFamily="18" charset="0"/>
            </a:endParaRPr>
          </a:p>
          <a:p>
            <a:pPr eaLnBrk="1" hangingPunct="1">
              <a:lnSpc>
                <a:spcPct val="80000"/>
              </a:lnSpc>
            </a:pPr>
            <a:r>
              <a:rPr lang="vi-VN" sz="3200" dirty="0" smtClean="0">
                <a:solidFill>
                  <a:srgbClr val="000000"/>
                </a:solidFill>
                <a:latin typeface="Times New Roman" panose="02020603050405020304" pitchFamily="18" charset="0"/>
              </a:rPr>
              <a:t>Cơ quan </a:t>
            </a:r>
            <a:r>
              <a:rPr lang="en-US" sz="3200" dirty="0" err="1" smtClean="0">
                <a:solidFill>
                  <a:srgbClr val="000000"/>
                </a:solidFill>
                <a:latin typeface="Times New Roman" panose="02020603050405020304" pitchFamily="18" charset="0"/>
              </a:rPr>
              <a:t>công</a:t>
            </a:r>
            <a:r>
              <a:rPr lang="en-US" sz="3200" dirty="0" smtClean="0">
                <a:solidFill>
                  <a:srgbClr val="000000"/>
                </a:solidFill>
                <a:latin typeface="Times New Roman" panose="02020603050405020304" pitchFamily="18" charset="0"/>
              </a:rPr>
              <a:t> an</a:t>
            </a:r>
            <a:endParaRPr lang="vi-VN" sz="3200" dirty="0" smtClean="0">
              <a:solidFill>
                <a:srgbClr val="000000"/>
              </a:solidFill>
              <a:latin typeface="Times New Roman" panose="02020603050405020304" pitchFamily="18" charset="0"/>
            </a:endParaRPr>
          </a:p>
          <a:p>
            <a:pPr eaLnBrk="1" hangingPunct="1">
              <a:lnSpc>
                <a:spcPct val="80000"/>
              </a:lnSpc>
            </a:pPr>
            <a:r>
              <a:rPr lang="vi-VN" sz="3200" dirty="0" smtClean="0">
                <a:solidFill>
                  <a:srgbClr val="000000"/>
                </a:solidFill>
                <a:latin typeface="Times New Roman" panose="02020603050405020304" pitchFamily="18" charset="0"/>
              </a:rPr>
              <a:t>Cơ quan hải quan</a:t>
            </a:r>
            <a:endParaRPr lang="vi-VN" sz="3200" dirty="0" smtClean="0">
              <a:solidFill>
                <a:srgbClr val="000000"/>
              </a:solidFill>
              <a:latin typeface="Times New Roman" panose="02020603050405020304" pitchFamily="18" charset="0"/>
            </a:endParaRPr>
          </a:p>
          <a:p>
            <a:pPr eaLnBrk="1" hangingPunct="1">
              <a:lnSpc>
                <a:spcPct val="80000"/>
              </a:lnSpc>
            </a:pPr>
            <a:r>
              <a:rPr lang="vi-VN" sz="3200" dirty="0" smtClean="0">
                <a:solidFill>
                  <a:srgbClr val="000000"/>
                </a:solidFill>
                <a:latin typeface="Times New Roman" panose="02020603050405020304" pitchFamily="18" charset="0"/>
              </a:rPr>
              <a:t>Cơ quan kiểm lâm</a:t>
            </a:r>
            <a:endParaRPr lang="vi-VN" sz="3200" dirty="0" smtClean="0">
              <a:solidFill>
                <a:srgbClr val="000000"/>
              </a:solidFill>
              <a:latin typeface="Times New Roman" panose="02020603050405020304" pitchFamily="18" charset="0"/>
            </a:endParaRPr>
          </a:p>
          <a:p>
            <a:pPr eaLnBrk="1" hangingPunct="1">
              <a:lnSpc>
                <a:spcPct val="80000"/>
              </a:lnSpc>
            </a:pPr>
            <a:r>
              <a:rPr lang="vi-VN" sz="3200" dirty="0" smtClean="0">
                <a:solidFill>
                  <a:srgbClr val="000000"/>
                </a:solidFill>
                <a:latin typeface="Times New Roman" panose="02020603050405020304" pitchFamily="18" charset="0"/>
              </a:rPr>
              <a:t>Cơ quan thuế</a:t>
            </a:r>
            <a:endParaRPr lang="vi-VN" sz="3200" dirty="0" smtClean="0">
              <a:solidFill>
                <a:srgbClr val="000000"/>
              </a:solidFill>
              <a:latin typeface="Times New Roman" panose="02020603050405020304" pitchFamily="18" charset="0"/>
            </a:endParaRPr>
          </a:p>
          <a:p>
            <a:pPr eaLnBrk="1" hangingPunct="1">
              <a:lnSpc>
                <a:spcPct val="80000"/>
              </a:lnSpc>
            </a:pPr>
            <a:r>
              <a:rPr lang="vi-VN" sz="3200" dirty="0" smtClean="0">
                <a:solidFill>
                  <a:srgbClr val="000000"/>
                </a:solidFill>
                <a:latin typeface="Times New Roman" panose="02020603050405020304" pitchFamily="18" charset="0"/>
              </a:rPr>
              <a:t>Cơ quan quản lý thị trường</a:t>
            </a:r>
            <a:endParaRPr lang="vi-VN" sz="3200" dirty="0" smtClean="0">
              <a:solidFill>
                <a:srgbClr val="000000"/>
              </a:solidFill>
              <a:latin typeface="Times New Roman" panose="02020603050405020304" pitchFamily="18" charset="0"/>
            </a:endParaRPr>
          </a:p>
          <a:p>
            <a:pPr eaLnBrk="1" hangingPunct="1">
              <a:lnSpc>
                <a:spcPct val="80000"/>
              </a:lnSpc>
            </a:pPr>
            <a:r>
              <a:rPr lang="vi-VN" sz="3200" dirty="0" smtClean="0">
                <a:solidFill>
                  <a:srgbClr val="000000"/>
                </a:solidFill>
                <a:latin typeface="Times New Roman" panose="02020603050405020304" pitchFamily="18" charset="0"/>
              </a:rPr>
              <a:t>Cơ quan thanh tr</a:t>
            </a:r>
            <a:r>
              <a:rPr lang="en-US" sz="3200" dirty="0" smtClean="0">
                <a:solidFill>
                  <a:srgbClr val="000000"/>
                </a:solidFill>
                <a:latin typeface="Times New Roman" panose="02020603050405020304" pitchFamily="18" charset="0"/>
              </a:rPr>
              <a:t>a </a:t>
            </a:r>
            <a:r>
              <a:rPr lang="vi-VN" sz="3200" dirty="0" smtClean="0">
                <a:solidFill>
                  <a:srgbClr val="000000"/>
                </a:solidFill>
                <a:latin typeface="Times New Roman" panose="02020603050405020304" pitchFamily="18" charset="0"/>
              </a:rPr>
              <a:t>chuyên ngành</a:t>
            </a:r>
            <a:endParaRPr lang="vi-VN" sz="3200" dirty="0" smtClean="0">
              <a:solidFill>
                <a:srgbClr val="000000"/>
              </a:solidFill>
              <a:latin typeface="Times New Roman" panose="02020603050405020304" pitchFamily="18" charset="0"/>
            </a:endParaRPr>
          </a:p>
          <a:p>
            <a:pPr eaLnBrk="1" hangingPunct="1">
              <a:lnSpc>
                <a:spcPct val="80000"/>
              </a:lnSpc>
            </a:pPr>
            <a:r>
              <a:rPr lang="vi-VN" sz="3200" dirty="0" smtClean="0">
                <a:solidFill>
                  <a:srgbClr val="000000"/>
                </a:solidFill>
                <a:latin typeface="Times New Roman" panose="02020603050405020304" pitchFamily="18" charset="0"/>
              </a:rPr>
              <a:t>Tòa án nhân dân và Cơ quan thi hành án</a:t>
            </a:r>
            <a:endParaRPr lang="vi-VN" sz="3200" dirty="0" smtClean="0">
              <a:solidFill>
                <a:srgbClr val="000000"/>
              </a:solidFill>
              <a:latin typeface="Times New Roman" panose="02020603050405020304" pitchFamily="18" charset="0"/>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5">
                                            <p:txEl>
                                              <p:pRg st="1" end="1"/>
                                            </p:txEl>
                                          </p:spTgt>
                                        </p:tgtEl>
                                        <p:attrNameLst>
                                          <p:attrName>style.visibility</p:attrName>
                                        </p:attrNameLst>
                                      </p:cBhvr>
                                      <p:to>
                                        <p:strVal val="visible"/>
                                      </p:to>
                                    </p:set>
                                    <p:animEffect transition="in" filter="slide(fromBottom)">
                                      <p:cBhvr>
                                        <p:cTn id="7" dur="500"/>
                                        <p:tgtEl>
                                          <p:spTgt spid="1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15">
                                            <p:txEl>
                                              <p:pRg st="2" end="2"/>
                                            </p:txEl>
                                          </p:spTgt>
                                        </p:tgtEl>
                                        <p:attrNameLst>
                                          <p:attrName>style.visibility</p:attrName>
                                        </p:attrNameLst>
                                      </p:cBhvr>
                                      <p:to>
                                        <p:strVal val="visible"/>
                                      </p:to>
                                    </p:set>
                                    <p:animEffect transition="in" filter="slide(fromBottom)">
                                      <p:cBhvr>
                                        <p:cTn id="12" dur="500"/>
                                        <p:tgtEl>
                                          <p:spTgt spid="15">
                                            <p:txEl>
                                              <p:pRg st="2" end="2"/>
                                            </p:txEl>
                                          </p:spTgt>
                                        </p:tgtEl>
                                      </p:cBhvr>
                                    </p:animEffect>
                                  </p:childTnLst>
                                </p:cTn>
                              </p:par>
                              <p:par>
                                <p:cTn id="13" presetID="12" presetClass="entr" presetSubtype="4" fill="hold"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animEffect transition="in" filter="slide(fromBottom)">
                                      <p:cBhvr>
                                        <p:cTn id="15" dur="500"/>
                                        <p:tgtEl>
                                          <p:spTgt spid="15">
                                            <p:txEl>
                                              <p:pRg st="3" end="3"/>
                                            </p:txEl>
                                          </p:spTgt>
                                        </p:tgtEl>
                                      </p:cBhvr>
                                    </p:animEffect>
                                  </p:childTnLst>
                                </p:cTn>
                              </p:par>
                              <p:par>
                                <p:cTn id="16" presetID="12" presetClass="entr" presetSubtype="4" fill="hold" nodeType="withEffect">
                                  <p:stCondLst>
                                    <p:cond delay="0"/>
                                  </p:stCondLst>
                                  <p:childTnLst>
                                    <p:set>
                                      <p:cBhvr>
                                        <p:cTn id="17" dur="1" fill="hold">
                                          <p:stCondLst>
                                            <p:cond delay="0"/>
                                          </p:stCondLst>
                                        </p:cTn>
                                        <p:tgtEl>
                                          <p:spTgt spid="15">
                                            <p:txEl>
                                              <p:pRg st="4" end="4"/>
                                            </p:txEl>
                                          </p:spTgt>
                                        </p:tgtEl>
                                        <p:attrNameLst>
                                          <p:attrName>style.visibility</p:attrName>
                                        </p:attrNameLst>
                                      </p:cBhvr>
                                      <p:to>
                                        <p:strVal val="visible"/>
                                      </p:to>
                                    </p:set>
                                    <p:animEffect transition="in" filter="slide(fromBottom)">
                                      <p:cBhvr>
                                        <p:cTn id="18" dur="500"/>
                                        <p:tgtEl>
                                          <p:spTgt spid="15">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2" presetClass="entr" presetSubtype="4" fill="hold" nodeType="clickEffect">
                                  <p:stCondLst>
                                    <p:cond delay="0"/>
                                  </p:stCondLst>
                                  <p:childTnLst>
                                    <p:set>
                                      <p:cBhvr>
                                        <p:cTn id="22" dur="1" fill="hold">
                                          <p:stCondLst>
                                            <p:cond delay="0"/>
                                          </p:stCondLst>
                                        </p:cTn>
                                        <p:tgtEl>
                                          <p:spTgt spid="15">
                                            <p:txEl>
                                              <p:pRg st="5" end="5"/>
                                            </p:txEl>
                                          </p:spTgt>
                                        </p:tgtEl>
                                        <p:attrNameLst>
                                          <p:attrName>style.visibility</p:attrName>
                                        </p:attrNameLst>
                                      </p:cBhvr>
                                      <p:to>
                                        <p:strVal val="visible"/>
                                      </p:to>
                                    </p:set>
                                    <p:animEffect transition="in" filter="slide(fromBottom)">
                                      <p:cBhvr>
                                        <p:cTn id="23" dur="500"/>
                                        <p:tgtEl>
                                          <p:spTgt spid="15">
                                            <p:txEl>
                                              <p:pRg st="5" end="5"/>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12" presetClass="entr" presetSubtype="4" fill="hold" nodeType="clickEffect">
                                  <p:stCondLst>
                                    <p:cond delay="0"/>
                                  </p:stCondLst>
                                  <p:childTnLst>
                                    <p:set>
                                      <p:cBhvr>
                                        <p:cTn id="27" dur="1" fill="hold">
                                          <p:stCondLst>
                                            <p:cond delay="0"/>
                                          </p:stCondLst>
                                        </p:cTn>
                                        <p:tgtEl>
                                          <p:spTgt spid="15">
                                            <p:txEl>
                                              <p:pRg st="6" end="6"/>
                                            </p:txEl>
                                          </p:spTgt>
                                        </p:tgtEl>
                                        <p:attrNameLst>
                                          <p:attrName>style.visibility</p:attrName>
                                        </p:attrNameLst>
                                      </p:cBhvr>
                                      <p:to>
                                        <p:strVal val="visible"/>
                                      </p:to>
                                    </p:set>
                                    <p:animEffect transition="in" filter="slide(fromBottom)">
                                      <p:cBhvr>
                                        <p:cTn id="28" dur="500"/>
                                        <p:tgtEl>
                                          <p:spTgt spid="15">
                                            <p:txEl>
                                              <p:pRg st="6" end="6"/>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12" presetClass="entr" presetSubtype="4" fill="hold" nodeType="clickEffect">
                                  <p:stCondLst>
                                    <p:cond delay="0"/>
                                  </p:stCondLst>
                                  <p:childTnLst>
                                    <p:set>
                                      <p:cBhvr>
                                        <p:cTn id="32" dur="1" fill="hold">
                                          <p:stCondLst>
                                            <p:cond delay="0"/>
                                          </p:stCondLst>
                                        </p:cTn>
                                        <p:tgtEl>
                                          <p:spTgt spid="15">
                                            <p:txEl>
                                              <p:pRg st="7" end="7"/>
                                            </p:txEl>
                                          </p:spTgt>
                                        </p:tgtEl>
                                        <p:attrNameLst>
                                          <p:attrName>style.visibility</p:attrName>
                                        </p:attrNameLst>
                                      </p:cBhvr>
                                      <p:to>
                                        <p:strVal val="visible"/>
                                      </p:to>
                                    </p:set>
                                    <p:animEffect transition="in" filter="slide(fromBottom)">
                                      <p:cBhvr>
                                        <p:cTn id="33" dur="500"/>
                                        <p:tgtEl>
                                          <p:spTgt spid="15">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nodeType="clickEffect">
                                  <p:stCondLst>
                                    <p:cond delay="0"/>
                                  </p:stCondLst>
                                  <p:childTnLst>
                                    <p:set>
                                      <p:cBhvr>
                                        <p:cTn id="37" dur="1" fill="hold">
                                          <p:stCondLst>
                                            <p:cond delay="0"/>
                                          </p:stCondLst>
                                        </p:cTn>
                                        <p:tgtEl>
                                          <p:spTgt spid="15">
                                            <p:txEl>
                                              <p:pRg st="8" end="8"/>
                                            </p:txEl>
                                          </p:spTgt>
                                        </p:tgtEl>
                                        <p:attrNameLst>
                                          <p:attrName>style.visibility</p:attrName>
                                        </p:attrNameLst>
                                      </p:cBhvr>
                                      <p:to>
                                        <p:strVal val="visible"/>
                                      </p:to>
                                    </p:set>
                                    <p:animEffect transition="in" filter="slide(fromBottom)">
                                      <p:cBhvr>
                                        <p:cTn id="38" dur="500"/>
                                        <p:tgtEl>
                                          <p:spTgt spid="15">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 name="Footer Placeholder 6"/>
          <p:cNvSpPr>
            <a:spLocks noGrp="1"/>
          </p:cNvSpPr>
          <p:nvPr>
            <p:ph type="ftr" sz="quarter" idx="11"/>
          </p:nvPr>
        </p:nvSpPr>
        <p:spPr/>
        <p:txBody>
          <a:bodyPr/>
          <a:p>
            <a:r>
              <a:rPr lang="vi-VN" smtClean="0"/>
              <a:t>QUÁ TRÌNH BIÊN SOẠN, ĐỊNH HƯỚNG VÀ NỘI DUNG GIÁO TRÌNH PHÁP LUẬT ĐẠI CƯƠNG                                         2  </a:t>
            </a:r>
            <a:endParaRPr lang="en-US"/>
          </a:p>
        </p:txBody>
      </p:sp>
      <p:sp>
        <p:nvSpPr>
          <p:cNvPr id="8" name="Slide Number Placeholder 7"/>
          <p:cNvSpPr>
            <a:spLocks noGrp="1"/>
          </p:cNvSpPr>
          <p:nvPr>
            <p:ph type="sldNum" sz="quarter" idx="12"/>
          </p:nvPr>
        </p:nvSpPr>
        <p:spPr/>
        <p:txBody>
          <a:bodyPr/>
          <a:p>
            <a:fld id="{812AC747-7535-43C5-AB16-59D96E15A904}" type="slidenum">
              <a:rPr lang="en-US" smtClean="0"/>
            </a:fld>
            <a:endParaRPr lang="en-US"/>
          </a:p>
        </p:txBody>
      </p:sp>
      <p:sp>
        <p:nvSpPr>
          <p:cNvPr id="9" name="Text Box 8"/>
          <p:cNvSpPr txBox="1"/>
          <p:nvPr/>
        </p:nvSpPr>
        <p:spPr>
          <a:xfrm>
            <a:off x="353060" y="751840"/>
            <a:ext cx="8187055" cy="5015865"/>
          </a:xfrm>
          <a:prstGeom prst="rect">
            <a:avLst/>
          </a:prstGeom>
          <a:noFill/>
        </p:spPr>
        <p:txBody>
          <a:bodyPr wrap="square" rtlCol="0" anchor="t">
            <a:spAutoFit/>
          </a:bodyPr>
          <a:p>
            <a:pPr algn="just"/>
            <a:r>
              <a:rPr lang="en-US" sz="3200">
                <a:sym typeface="+mn-ea"/>
              </a:rPr>
              <a:t>Trong lúc sửa nhà ông A đã đổ một đống xà bần trên vỉa hè nhiều ngày không dọn. Đội quản lý trật tự phường B đến lập biên bản vi phạm. Hai tháng sau Ủy ban nhân dân phường B gửi giấy yêu cầu ông A nộp phạt 2 triệu đồng kèm theo quyết định xử phạt. Ông A đến phường khiếu nại rằng ngay sau khi bị lập biên bản vi phạm ông đã dọn sạch đống xà bần, tại sao 02 tháng sau lại phạt ông?</a:t>
            </a:r>
            <a:endParaRPr lang="en-US" sz="3200"/>
          </a:p>
          <a:p>
            <a:pPr algn="just"/>
            <a:r>
              <a:rPr lang="en-US" sz="3200">
                <a:sym typeface="+mn-ea"/>
              </a:rPr>
              <a:t>Trong trường hợp này ai đúng ai sai?</a:t>
            </a:r>
            <a:endParaRPr lang="en-US" sz="3200"/>
          </a:p>
        </p:txBody>
      </p:sp>
      <p:sp>
        <p:nvSpPr>
          <p:cNvPr id="10" name="Text Placeholder 2"/>
          <p:cNvSpPr>
            <a:spLocks noGrp="1"/>
          </p:cNvSpPr>
          <p:nvPr/>
        </p:nvSpPr>
        <p:spPr>
          <a:xfrm>
            <a:off x="2057400" y="76200"/>
            <a:ext cx="4659630" cy="560705"/>
          </a:xfrm>
          <a:prstGeom prst="rect">
            <a:avLst/>
          </a:prstGeom>
        </p:spPr>
        <p:txBody>
          <a:bodyPr vert="horz" lIns="91440" tIns="45720" rIns="91440" bIns="45720" rtlCol="0" anchor="b">
            <a:normAutofit fontScale="90000" lnSpcReduction="20000"/>
          </a:bodyPr>
          <a:lstStyle>
            <a:lvl1pPr marL="0" indent="0" algn="ctr" defTabSz="914400" rtl="0" eaLnBrk="1" latinLnBrk="0" hangingPunct="1">
              <a:lnSpc>
                <a:spcPct val="90000"/>
              </a:lnSpc>
              <a:spcBef>
                <a:spcPts val="1000"/>
              </a:spcBef>
              <a:buFont typeface="Arial" panose="020B0604020202020204" pitchFamily="34" charset="0"/>
              <a:buNone/>
              <a:defRPr sz="3600" b="1" kern="1200" baseline="0">
                <a:solidFill>
                  <a:srgbClr val="FFB014"/>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t>Tình huống</a:t>
            </a:r>
            <a:endParaRPr lang="en-US"/>
          </a:p>
        </p:txBody>
      </p:sp>
    </p:spTree>
  </p:cSld>
  <p:clrMapOvr>
    <a:masterClrMapping/>
  </p:clrMapOvr>
  <p:transition spd="slow">
    <p:wipe dir="d"/>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graphicFrame>
        <p:nvGraphicFramePr>
          <p:cNvPr id="6" name="Group 43"/>
          <p:cNvGraphicFramePr>
            <a:graphicFrameLocks noGrp="1"/>
          </p:cNvGraphicFramePr>
          <p:nvPr/>
        </p:nvGraphicFramePr>
        <p:xfrm>
          <a:off x="0" y="228600"/>
          <a:ext cx="9144000" cy="6054172"/>
        </p:xfrm>
        <a:graphic>
          <a:graphicData uri="http://schemas.openxmlformats.org/drawingml/2006/table">
            <a:tbl>
              <a:tblPr/>
              <a:tblGrid>
                <a:gridCol w="1371600"/>
                <a:gridCol w="2286000"/>
                <a:gridCol w="2362200"/>
                <a:gridCol w="1447800"/>
                <a:gridCol w="1676400"/>
              </a:tblGrid>
              <a:tr h="945895">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6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CQ</a:t>
                      </a:r>
                      <a:endParaRPr kumimoji="0" lang="en-US" sz="26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sz="2600" b="1"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Cấp</a:t>
                      </a:r>
                      <a:endParaRPr kumimoji="0" lang="en-US" sz="2600" b="1"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CQ quyền lực</a:t>
                      </a:r>
                      <a:endParaRPr kumimoji="0" lang="en-US" sz="26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CQ hành chính</a:t>
                      </a:r>
                      <a:endParaRPr kumimoji="0" lang="en-US" sz="28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CQ</a:t>
                      </a:r>
                      <a:endParaRPr kumimoji="0" lang="en-US" sz="26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sz="2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 xét xử</a:t>
                      </a:r>
                      <a:endParaRPr kumimoji="0" lang="en-US" sz="26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CQ </a:t>
                      </a:r>
                      <a:endParaRPr kumimoji="0" lang="en-US" sz="26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sz="2600" b="1" i="0" u="none" strike="noStrike" cap="none" normalizeH="0" baseline="0" smtClean="0">
                          <a:ln>
                            <a:noFill/>
                          </a:ln>
                          <a:solidFill>
                            <a:schemeClr val="tx1"/>
                          </a:solidFill>
                          <a:effectLst/>
                          <a:latin typeface="Arial" panose="020B0604020202020204" pitchFamily="34" charset="0"/>
                          <a:cs typeface="Arial" panose="020B0604020202020204" pitchFamily="34" charset="0"/>
                        </a:rPr>
                        <a:t>kiểm sát</a:t>
                      </a:r>
                      <a:endParaRPr kumimoji="0" lang="en-US" sz="2600" b="1"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bg2"/>
                    </a:solidFill>
                  </a:tcPr>
                </a:tc>
              </a:tr>
              <a:tr h="2900005">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26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sz="2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Trung ương</a:t>
                      </a:r>
                      <a:endParaRPr kumimoji="0" lang="en-US" sz="26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2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1" fontAlgn="base" latinLnBrk="0" hangingPunct="1">
                        <a:lnSpc>
                          <a:spcPct val="100000"/>
                        </a:lnSpc>
                        <a:spcBef>
                          <a:spcPct val="20000"/>
                        </a:spcBef>
                        <a:spcAft>
                          <a:spcPct val="0"/>
                        </a:spcAft>
                        <a:buClrTx/>
                        <a:buSzTx/>
                        <a:buFontTx/>
                        <a:buChar char="-"/>
                      </a:pPr>
                      <a:r>
                        <a:rPr kumimoji="0" lang="en-US" sz="2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6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Quốc</a:t>
                      </a:r>
                      <a:r>
                        <a:rPr kumimoji="0" lang="en-US" sz="2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6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hội</a:t>
                      </a:r>
                      <a:endParaRPr kumimoji="0" lang="en-US" sz="2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just" defTabSz="914400" rtl="0" eaLnBrk="1" fontAlgn="base" latinLnBrk="0" hangingPunct="1">
                        <a:lnSpc>
                          <a:spcPct val="100000"/>
                        </a:lnSpc>
                        <a:spcBef>
                          <a:spcPct val="20000"/>
                        </a:spcBef>
                        <a:spcAft>
                          <a:spcPct val="0"/>
                        </a:spcAft>
                        <a:buClrTx/>
                        <a:buSzTx/>
                        <a:buFontTx/>
                        <a:buChar char="-"/>
                      </a:pPr>
                      <a:r>
                        <a:rPr kumimoji="0" lang="en-US" sz="2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UBTV QH</a:t>
                      </a:r>
                      <a:endParaRPr kumimoji="0" lang="en-US" sz="26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Char char="-"/>
                      </a:pPr>
                      <a:r>
                        <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8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Chính</a:t>
                      </a:r>
                      <a:r>
                        <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8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phủ</a:t>
                      </a:r>
                      <a:r>
                        <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Char char="-"/>
                      </a:pPr>
                      <a:r>
                        <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8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Bộ</a:t>
                      </a:r>
                      <a:r>
                        <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8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và</a:t>
                      </a:r>
                      <a:r>
                        <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8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cơ</a:t>
                      </a:r>
                      <a:r>
                        <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8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quan</a:t>
                      </a:r>
                      <a:r>
                        <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8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ngang</a:t>
                      </a:r>
                      <a:r>
                        <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rPr>
                        <a:t> </a:t>
                      </a:r>
                      <a:r>
                        <a:rPr kumimoji="0" lang="en-US" sz="2800" b="0" i="0" u="none" strike="noStrike" cap="none" normalizeH="0" baseline="0" dirty="0" err="1" smtClean="0">
                          <a:ln>
                            <a:noFill/>
                          </a:ln>
                          <a:solidFill>
                            <a:schemeClr val="tx1"/>
                          </a:solidFill>
                          <a:effectLst/>
                          <a:latin typeface="Arial" panose="020B0604020202020204" pitchFamily="34" charset="0"/>
                          <a:cs typeface="Arial" panose="020B0604020202020204" pitchFamily="34" charset="0"/>
                        </a:rPr>
                        <a:t>Bộ</a:t>
                      </a:r>
                      <a:endParaRPr kumimoji="0" lang="en-US" sz="2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26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sz="2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TAND tối cao</a:t>
                      </a:r>
                      <a:endParaRPr kumimoji="0" lang="en-US" sz="26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endParaRPr kumimoji="0" lang="en-US" sz="26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sz="2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VKSND tối cao</a:t>
                      </a:r>
                      <a:endParaRPr kumimoji="0" lang="en-US" sz="26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2190999">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Địa phương</a:t>
                      </a:r>
                      <a:endParaRPr kumimoji="0" lang="en-US" sz="26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HĐND các cấp</a:t>
                      </a:r>
                      <a:endParaRPr kumimoji="0" lang="en-US" sz="26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UBND các cấp</a:t>
                      </a: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p>
                      <a:pPr marL="0" marR="0" lvl="0" indent="0" algn="ctr" defTabSz="914400" rtl="0" eaLnBrk="1" fontAlgn="base" latinLnBrk="0" hangingPunct="1">
                        <a:lnSpc>
                          <a:spcPct val="100000"/>
                        </a:lnSpc>
                        <a:spcBef>
                          <a:spcPct val="20000"/>
                        </a:spcBef>
                        <a:spcAft>
                          <a:spcPct val="0"/>
                        </a:spcAft>
                        <a:buClrTx/>
                        <a:buSzTx/>
                        <a:buFontTx/>
                        <a:buNone/>
                      </a:pPr>
                      <a:r>
                        <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 Sở, Phòng, Ban</a:t>
                      </a:r>
                      <a:endParaRPr kumimoji="0" lang="en-US"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lumMod val="20000"/>
                        <a:lumOff val="80000"/>
                      </a:schemeClr>
                    </a:solid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TAND các cấp </a:t>
                      </a:r>
                      <a:endParaRPr kumimoji="0" lang="en-US" sz="26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pPr>
                      <a:r>
                        <a:rPr kumimoji="0" lang="en-US" sz="2600" b="0" i="0" u="none" strike="noStrike" cap="none" normalizeH="0" baseline="0" smtClean="0">
                          <a:ln>
                            <a:noFill/>
                          </a:ln>
                          <a:solidFill>
                            <a:schemeClr val="tx1"/>
                          </a:solidFill>
                          <a:effectLst/>
                          <a:latin typeface="Arial" panose="020B0604020202020204" pitchFamily="34" charset="0"/>
                          <a:cs typeface="Arial" panose="020B0604020202020204" pitchFamily="34" charset="0"/>
                        </a:rPr>
                        <a:t>VKSND các cấp</a:t>
                      </a:r>
                      <a:endParaRPr kumimoji="0" lang="en-US" sz="2600" b="0" i="0" u="none" strike="noStrike" cap="none" normalizeH="0" baseline="0" smtClean="0">
                        <a:ln>
                          <a:noFill/>
                        </a:ln>
                        <a:solidFill>
                          <a:schemeClr val="tx1"/>
                        </a:solidFill>
                        <a:effectLst/>
                        <a:latin typeface="Arial" panose="020B0604020202020204" pitchFamily="34" charset="0"/>
                        <a:cs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4" name="Rounded Rectangle 3"/>
          <p:cNvSpPr/>
          <p:nvPr/>
        </p:nvSpPr>
        <p:spPr>
          <a:xfrm>
            <a:off x="304800" y="6324600"/>
            <a:ext cx="8686800" cy="533400"/>
          </a:xfrm>
          <a:prstGeom prst="round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600" b="1" smtClean="0">
                <a:solidFill>
                  <a:schemeClr val="bg1"/>
                </a:solidFill>
                <a:latin typeface="Arial" panose="020B0604020202020204" pitchFamily="34" charset="0"/>
                <a:cs typeface="Arial" panose="020B0604020202020204" pitchFamily="34" charset="0"/>
              </a:rPr>
              <a:t>Kể tên các Bộ ở VN?</a:t>
            </a:r>
            <a:endParaRPr lang="en-US" sz="3600" b="1" smtClean="0">
              <a:solidFill>
                <a:schemeClr val="bg1"/>
              </a:solidFill>
              <a:latin typeface="Arial" panose="020B0604020202020204" pitchFamily="34" charset="0"/>
              <a:cs typeface="Arial" panose="020B0604020202020204" pitchFamily="34" charset="0"/>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Bottom)">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Footer Placeholder 3"/>
          <p:cNvSpPr>
            <a:spLocks noGrp="1"/>
          </p:cNvSpPr>
          <p:nvPr>
            <p:ph type="ftr" sz="quarter" idx="11"/>
          </p:nvPr>
        </p:nvSpPr>
        <p:spPr/>
        <p:txBody>
          <a:bodyPr/>
          <a:p>
            <a:r>
              <a:rPr lang="vi-VN" smtClean="0"/>
              <a:t>QUÁ TRÌNH BIÊN SOẠN, ĐỊNH HƯỚNG VÀ NỘI DUNG GIÁO TRÌNH PHÁP LUẬT ĐẠI CƯƠNG                                         2  </a:t>
            </a:r>
            <a:endParaRPr lang="en-US"/>
          </a:p>
        </p:txBody>
      </p:sp>
      <p:sp>
        <p:nvSpPr>
          <p:cNvPr id="5" name="Slide Number Placeholder 4"/>
          <p:cNvSpPr>
            <a:spLocks noGrp="1"/>
          </p:cNvSpPr>
          <p:nvPr>
            <p:ph type="sldNum" sz="quarter" idx="12"/>
          </p:nvPr>
        </p:nvSpPr>
        <p:spPr/>
        <p:txBody>
          <a:bodyPr/>
          <a:p>
            <a:fld id="{812AC747-7535-43C5-AB16-59D96E15A904}" type="slidenum">
              <a:rPr lang="en-US" smtClean="0"/>
            </a:fld>
            <a:endParaRPr lang="en-US"/>
          </a:p>
        </p:txBody>
      </p:sp>
      <p:graphicFrame>
        <p:nvGraphicFramePr>
          <p:cNvPr id="7" name="Content Placeholder 6"/>
          <p:cNvGraphicFramePr/>
          <p:nvPr/>
        </p:nvGraphicFramePr>
        <p:xfrm>
          <a:off x="457200" y="1000125"/>
          <a:ext cx="8229600" cy="488696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763000" cy="639762"/>
          </a:xfrm>
        </p:spPr>
        <p:txBody>
          <a:bodyPr>
            <a:noAutofit/>
          </a:bodyPr>
          <a:lstStyle/>
          <a:p>
            <a:r>
              <a:rPr lang="vi-VN" sz="3400" b="1" dirty="0">
                <a:solidFill>
                  <a:schemeClr val="bg1"/>
                </a:solidFill>
                <a:latin typeface="Arial" panose="020B0604020202020204" pitchFamily="34" charset="0"/>
                <a:cs typeface="Arial" panose="020B0604020202020204" pitchFamily="34" charset="0"/>
              </a:rPr>
              <a:t>Cơ quan hành chính nhà nước</a:t>
            </a:r>
            <a:endParaRPr lang="vi-VN" sz="3400" b="1" dirty="0">
              <a:solidFill>
                <a:schemeClr val="bg1"/>
              </a:solidFill>
              <a:latin typeface="Arial" panose="020B0604020202020204" pitchFamily="34" charset="0"/>
              <a:cs typeface="Arial" panose="020B0604020202020204" pitchFamily="34" charset="0"/>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
        <p:nvSpPr>
          <p:cNvPr id="8" name="Rectangle 3"/>
          <p:cNvSpPr txBox="1">
            <a:spLocks noChangeArrowheads="1"/>
          </p:cNvSpPr>
          <p:nvPr/>
        </p:nvSpPr>
        <p:spPr bwMode="auto">
          <a:xfrm>
            <a:off x="152400" y="1066800"/>
            <a:ext cx="8763000" cy="5257800"/>
          </a:xfrm>
          <a:prstGeom prst="rect">
            <a:avLst/>
          </a:prstGeom>
          <a:noFill/>
          <a:ln w="9525">
            <a:noFill/>
            <a:miter lim="800000"/>
          </a:ln>
          <a:effectLst/>
        </p:spPr>
        <p:txBody>
          <a:bodyPr vert="horz" wrap="square" lIns="91440" tIns="45720" rIns="91440" bIns="45720" numCol="1" anchor="t" anchorCtr="0" compatLnSpc="1"/>
          <a:lstStyle/>
          <a:p>
            <a:pPr marL="342900" marR="0" lvl="0" indent="-342900" algn="just" defTabSz="914400" rtl="0" eaLnBrk="1" fontAlgn="base" latinLnBrk="0" hangingPunct="1">
              <a:lnSpc>
                <a:spcPct val="114000"/>
              </a:lnSpc>
              <a:spcBef>
                <a:spcPts val="600"/>
              </a:spcBef>
              <a:spcAft>
                <a:spcPts val="600"/>
              </a:spcAft>
              <a:buClr>
                <a:schemeClr val="tx2"/>
              </a:buClr>
              <a:buSzTx/>
              <a:buFontTx/>
              <a:buChar char="•"/>
              <a:defRPr/>
            </a:pPr>
            <a:endParaRPr kumimoji="0" lang="en-US" sz="3200" b="0" i="0" u="none" strike="noStrike" kern="0" cap="none" spc="0" normalizeH="0" baseline="0" noProof="0" smtClean="0">
              <a:ln>
                <a:noFill/>
              </a:ln>
              <a:solidFill>
                <a:srgbClr val="002060"/>
              </a:solidFill>
              <a:effectLst/>
              <a:uLnTx/>
              <a:uFillTx/>
              <a:latin typeface="Times New Roman" panose="02020603050405020304" pitchFamily="18" charset="0"/>
              <a:cs typeface="Times New Roman" panose="02020603050405020304" pitchFamily="18" charset="0"/>
            </a:endParaRPr>
          </a:p>
        </p:txBody>
      </p:sp>
      <p:sp>
        <p:nvSpPr>
          <p:cNvPr id="9" name="Rectangle 8"/>
          <p:cNvSpPr/>
          <p:nvPr/>
        </p:nvSpPr>
        <p:spPr>
          <a:xfrm>
            <a:off x="304800" y="533400"/>
            <a:ext cx="7848600" cy="762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r>
              <a:rPr lang="en-US" b="1" dirty="0" smtClean="0">
                <a:solidFill>
                  <a:srgbClr val="002060"/>
                </a:solidFill>
                <a:latin typeface="Arial" panose="020B0604020202020204" pitchFamily="34" charset="0"/>
                <a:cs typeface="Arial" panose="020B0604020202020204" pitchFamily="34" charset="0"/>
              </a:rPr>
              <a:t> </a:t>
            </a:r>
            <a:r>
              <a:rPr lang="en-US" sz="2400" b="1" dirty="0" err="1" smtClean="0">
                <a:solidFill>
                  <a:srgbClr val="002060"/>
                </a:solidFill>
                <a:latin typeface="Arial" panose="020B0604020202020204" pitchFamily="34" charset="0"/>
                <a:cs typeface="Arial" panose="020B0604020202020204" pitchFamily="34" charset="0"/>
              </a:rPr>
              <a:t>Các</a:t>
            </a:r>
            <a:r>
              <a:rPr lang="en-US" sz="2400" b="1" dirty="0" smtClean="0">
                <a:solidFill>
                  <a:srgbClr val="002060"/>
                </a:solidFill>
                <a:latin typeface="Arial" panose="020B0604020202020204" pitchFamily="34" charset="0"/>
                <a:cs typeface="Arial" panose="020B0604020202020204" pitchFamily="34" charset="0"/>
              </a:rPr>
              <a:t> </a:t>
            </a:r>
            <a:r>
              <a:rPr lang="en-US" sz="2400" b="1" dirty="0" err="1" smtClean="0">
                <a:solidFill>
                  <a:srgbClr val="002060"/>
                </a:solidFill>
                <a:latin typeface="Arial" panose="020B0604020202020204" pitchFamily="34" charset="0"/>
                <a:cs typeface="Arial" panose="020B0604020202020204" pitchFamily="34" charset="0"/>
              </a:rPr>
              <a:t>Bộ</a:t>
            </a:r>
            <a:r>
              <a:rPr lang="en-US" sz="2400" b="1" dirty="0" smtClean="0">
                <a:solidFill>
                  <a:srgbClr val="002060"/>
                </a:solidFill>
                <a:latin typeface="Arial" panose="020B0604020202020204" pitchFamily="34" charset="0"/>
                <a:cs typeface="Arial" panose="020B0604020202020204" pitchFamily="34" charset="0"/>
              </a:rPr>
              <a:t>:</a:t>
            </a:r>
            <a:endParaRPr lang="en-US" sz="2400" dirty="0">
              <a:solidFill>
                <a:srgbClr val="002060"/>
              </a:solidFill>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nvGraphicFramePr>
        <p:xfrm>
          <a:off x="188089" y="1088985"/>
          <a:ext cx="8839200" cy="4480560"/>
        </p:xfrm>
        <a:graphic>
          <a:graphicData uri="http://schemas.openxmlformats.org/drawingml/2006/table">
            <a:tbl>
              <a:tblPr firstRow="1" bandRow="1">
                <a:tableStyleId>{5C22544A-7EE6-4342-B048-85BDC9FD1C3A}</a:tableStyleId>
              </a:tblPr>
              <a:tblGrid>
                <a:gridCol w="4814208"/>
                <a:gridCol w="4024992"/>
              </a:tblGrid>
              <a:tr h="2971800">
                <a:tc>
                  <a:txBody>
                    <a:bodyPr/>
                    <a:lstStyle/>
                    <a:p>
                      <a:r>
                        <a:rPr lang="vi-VN" sz="2400" b="0" dirty="0" smtClean="0">
                          <a:solidFill>
                            <a:schemeClr val="tx2">
                              <a:lumMod val="50000"/>
                            </a:schemeClr>
                          </a:solidFill>
                        </a:rPr>
                        <a:t>Bộ Quốc phòng</a:t>
                      </a:r>
                      <a:endParaRPr lang="vi-VN" sz="2400" b="0" dirty="0" smtClean="0">
                        <a:solidFill>
                          <a:schemeClr val="tx2">
                            <a:lumMod val="50000"/>
                          </a:schemeClr>
                        </a:solidFill>
                      </a:endParaRPr>
                    </a:p>
                    <a:p>
                      <a:r>
                        <a:rPr lang="vi-VN" sz="2400" b="0" dirty="0" smtClean="0">
                          <a:solidFill>
                            <a:schemeClr val="tx2">
                              <a:lumMod val="50000"/>
                            </a:schemeClr>
                          </a:solidFill>
                        </a:rPr>
                        <a:t>Bộ Công an</a:t>
                      </a:r>
                      <a:endParaRPr lang="vi-VN" sz="2400" b="0" dirty="0" smtClean="0">
                        <a:solidFill>
                          <a:schemeClr val="tx2">
                            <a:lumMod val="50000"/>
                          </a:schemeClr>
                        </a:solidFill>
                      </a:endParaRPr>
                    </a:p>
                    <a:p>
                      <a:r>
                        <a:rPr lang="vi-VN" sz="2400" b="0" dirty="0" smtClean="0">
                          <a:solidFill>
                            <a:schemeClr val="tx2">
                              <a:lumMod val="50000"/>
                            </a:schemeClr>
                          </a:solidFill>
                        </a:rPr>
                        <a:t>Bộ Ngoại giao</a:t>
                      </a:r>
                      <a:endParaRPr lang="vi-VN" sz="2400" b="0" dirty="0" smtClean="0">
                        <a:solidFill>
                          <a:schemeClr val="tx2">
                            <a:lumMod val="50000"/>
                          </a:schemeClr>
                        </a:solidFill>
                      </a:endParaRPr>
                    </a:p>
                    <a:p>
                      <a:r>
                        <a:rPr lang="vi-VN" sz="2400" b="0" dirty="0" smtClean="0">
                          <a:solidFill>
                            <a:schemeClr val="tx2">
                              <a:lumMod val="50000"/>
                            </a:schemeClr>
                          </a:solidFill>
                        </a:rPr>
                        <a:t>Bộ Xây dựng</a:t>
                      </a:r>
                      <a:endParaRPr lang="vi-VN" sz="2400" b="0" dirty="0" smtClean="0">
                        <a:solidFill>
                          <a:schemeClr val="tx2">
                            <a:lumMod val="50000"/>
                          </a:schemeClr>
                        </a:solidFill>
                      </a:endParaRPr>
                    </a:p>
                    <a:p>
                      <a:r>
                        <a:rPr lang="vi-VN" sz="2400" b="0" dirty="0" smtClean="0">
                          <a:solidFill>
                            <a:schemeClr val="tx2">
                              <a:lumMod val="50000"/>
                            </a:schemeClr>
                          </a:solidFill>
                        </a:rPr>
                        <a:t>Bộ Tư pháp</a:t>
                      </a:r>
                      <a:endParaRPr lang="vi-VN" sz="2400" b="0" dirty="0" smtClean="0">
                        <a:solidFill>
                          <a:schemeClr val="tx2">
                            <a:lumMod val="50000"/>
                          </a:schemeClr>
                        </a:solidFill>
                      </a:endParaRPr>
                    </a:p>
                    <a:p>
                      <a:r>
                        <a:rPr lang="vi-VN" sz="2400" b="0" dirty="0" smtClean="0">
                          <a:solidFill>
                            <a:schemeClr val="tx2">
                              <a:lumMod val="50000"/>
                            </a:schemeClr>
                          </a:solidFill>
                        </a:rPr>
                        <a:t>Bộ Tài chính</a:t>
                      </a:r>
                      <a:endParaRPr lang="vi-VN" sz="2400" b="0" dirty="0" smtClean="0">
                        <a:solidFill>
                          <a:schemeClr val="tx2">
                            <a:lumMod val="50000"/>
                          </a:schemeClr>
                        </a:solidFill>
                      </a:endParaRPr>
                    </a:p>
                    <a:p>
                      <a:r>
                        <a:rPr lang="vi-VN" sz="2400" b="0" dirty="0" smtClean="0">
                          <a:solidFill>
                            <a:schemeClr val="tx2">
                              <a:lumMod val="50000"/>
                            </a:schemeClr>
                          </a:solidFill>
                        </a:rPr>
                        <a:t>Bộ Công thương</a:t>
                      </a:r>
                      <a:endParaRPr lang="vi-VN" sz="2400" b="0" dirty="0" smtClean="0">
                        <a:solidFill>
                          <a:schemeClr val="tx2">
                            <a:lumMod val="50000"/>
                          </a:schemeClr>
                        </a:solidFill>
                      </a:endParaRPr>
                    </a:p>
                    <a:p>
                      <a:r>
                        <a:rPr lang="vi-VN" sz="2400" b="0" dirty="0" smtClean="0">
                          <a:solidFill>
                            <a:schemeClr val="tx2">
                              <a:lumMod val="50000"/>
                            </a:schemeClr>
                          </a:solidFill>
                        </a:rPr>
                        <a:t>Bộ Giao thông Vận tải</a:t>
                      </a:r>
                      <a:endParaRPr lang="vi-VN" sz="2400" b="0" dirty="0" smtClean="0">
                        <a:solidFill>
                          <a:schemeClr val="tx2">
                            <a:lumMod val="50000"/>
                          </a:schemeClr>
                        </a:solidFill>
                      </a:endParaRPr>
                    </a:p>
                    <a:p>
                      <a:r>
                        <a:rPr lang="vi-VN" sz="2400" b="0" dirty="0" smtClean="0">
                          <a:solidFill>
                            <a:schemeClr val="tx2">
                              <a:lumMod val="50000"/>
                            </a:schemeClr>
                          </a:solidFill>
                        </a:rPr>
                        <a:t>Bộ Lao động, Thương binh và Xã hội</a:t>
                      </a:r>
                      <a:endParaRPr lang="vi-VN" sz="2400" b="0" dirty="0" smtClean="0">
                        <a:solidFill>
                          <a:schemeClr val="tx2">
                            <a:lumMod val="50000"/>
                          </a:schemeClr>
                        </a:solidFill>
                      </a:endParaRPr>
                    </a:p>
                    <a:p>
                      <a:r>
                        <a:rPr lang="vi-VN" sz="2400" b="0" dirty="0" smtClean="0">
                          <a:solidFill>
                            <a:schemeClr val="tx2">
                              <a:lumMod val="50000"/>
                            </a:schemeClr>
                          </a:solidFill>
                        </a:rPr>
                        <a:t>Bộ Thông tin và Truyền thông</a:t>
                      </a:r>
                      <a:endParaRPr lang="vi-VN" sz="2400" b="0" dirty="0" smtClean="0">
                        <a:solidFill>
                          <a:schemeClr val="tx2">
                            <a:lumMod val="50000"/>
                          </a:schemeClr>
                        </a:solidFill>
                      </a:endParaRPr>
                    </a:p>
                    <a:p>
                      <a:endParaRPr lang="vi-VN" sz="2400" b="0" dirty="0" smtClean="0">
                        <a:solidFill>
                          <a:schemeClr val="tx2">
                            <a:lumMod val="50000"/>
                          </a:schemeClr>
                        </a:solidFill>
                      </a:endParaRPr>
                    </a:p>
                  </a:txBody>
                  <a:tcPr>
                    <a:solidFill>
                      <a:schemeClr val="bg1"/>
                    </a:solidFill>
                  </a:tcPr>
                </a:tc>
                <a:tc>
                  <a:txBody>
                    <a:bodyPr/>
                    <a:lstStyle/>
                    <a:p>
                      <a:r>
                        <a:rPr lang="vi-VN" sz="2400" b="0" dirty="0" smtClean="0">
                          <a:solidFill>
                            <a:schemeClr val="tx2">
                              <a:lumMod val="50000"/>
                            </a:schemeClr>
                          </a:solidFill>
                        </a:rPr>
                        <a:t>Bộ Văn hóa, Thể thao và Du lịch</a:t>
                      </a:r>
                      <a:endParaRPr lang="vi-VN" sz="2400" b="0" dirty="0" smtClean="0">
                        <a:solidFill>
                          <a:schemeClr val="tx2">
                            <a:lumMod val="50000"/>
                          </a:schemeClr>
                        </a:solidFill>
                      </a:endParaRPr>
                    </a:p>
                    <a:p>
                      <a:r>
                        <a:rPr lang="vi-VN" sz="2400" b="0" dirty="0" smtClean="0">
                          <a:solidFill>
                            <a:schemeClr val="tx2">
                              <a:lumMod val="50000"/>
                            </a:schemeClr>
                          </a:solidFill>
                        </a:rPr>
                        <a:t>Bộ Giáo dục và Đào tạo</a:t>
                      </a:r>
                      <a:endParaRPr lang="vi-VN" sz="2400" b="0" dirty="0" smtClean="0">
                        <a:solidFill>
                          <a:schemeClr val="tx2">
                            <a:lumMod val="50000"/>
                          </a:schemeClr>
                        </a:solidFill>
                      </a:endParaRPr>
                    </a:p>
                    <a:p>
                      <a:r>
                        <a:rPr lang="vi-VN" sz="2400" b="0" dirty="0" smtClean="0">
                          <a:solidFill>
                            <a:schemeClr val="tx2">
                              <a:lumMod val="50000"/>
                            </a:schemeClr>
                          </a:solidFill>
                        </a:rPr>
                        <a:t>Bộ Nông nghiệp và Phát triển nông thôn</a:t>
                      </a:r>
                      <a:endParaRPr lang="vi-VN" sz="2400" b="0" dirty="0" smtClean="0">
                        <a:solidFill>
                          <a:schemeClr val="tx2">
                            <a:lumMod val="50000"/>
                          </a:schemeClr>
                        </a:solidFill>
                      </a:endParaRPr>
                    </a:p>
                    <a:p>
                      <a:r>
                        <a:rPr lang="vi-VN" sz="2400" b="0" dirty="0" smtClean="0">
                          <a:solidFill>
                            <a:schemeClr val="tx2">
                              <a:lumMod val="50000"/>
                            </a:schemeClr>
                          </a:solidFill>
                        </a:rPr>
                        <a:t>Bộ Kế hoạch và Đầu tư</a:t>
                      </a:r>
                      <a:endParaRPr lang="vi-VN" sz="2400" b="0" dirty="0" smtClean="0">
                        <a:solidFill>
                          <a:schemeClr val="tx2">
                            <a:lumMod val="50000"/>
                          </a:schemeClr>
                        </a:solidFill>
                      </a:endParaRPr>
                    </a:p>
                    <a:p>
                      <a:r>
                        <a:rPr lang="vi-VN" sz="2400" b="0" dirty="0" smtClean="0">
                          <a:solidFill>
                            <a:schemeClr val="tx2">
                              <a:lumMod val="50000"/>
                            </a:schemeClr>
                          </a:solidFill>
                        </a:rPr>
                        <a:t>Bộ Y tế</a:t>
                      </a:r>
                      <a:endParaRPr lang="vi-VN" sz="2400" b="0" dirty="0" smtClean="0">
                        <a:solidFill>
                          <a:schemeClr val="tx2">
                            <a:lumMod val="50000"/>
                          </a:schemeClr>
                        </a:solidFill>
                      </a:endParaRPr>
                    </a:p>
                    <a:p>
                      <a:r>
                        <a:rPr lang="vi-VN" sz="2400" b="0" dirty="0" smtClean="0">
                          <a:solidFill>
                            <a:schemeClr val="tx2">
                              <a:lumMod val="50000"/>
                            </a:schemeClr>
                          </a:solidFill>
                        </a:rPr>
                        <a:t>Bộ Nội vụ</a:t>
                      </a:r>
                      <a:endParaRPr lang="vi-VN" sz="2400" b="0" dirty="0" smtClean="0">
                        <a:solidFill>
                          <a:schemeClr val="tx2">
                            <a:lumMod val="50000"/>
                          </a:schemeClr>
                        </a:solidFill>
                      </a:endParaRPr>
                    </a:p>
                    <a:p>
                      <a:r>
                        <a:rPr lang="vi-VN" sz="2400" b="0" dirty="0" smtClean="0">
                          <a:solidFill>
                            <a:schemeClr val="tx2">
                              <a:lumMod val="50000"/>
                            </a:schemeClr>
                          </a:solidFill>
                        </a:rPr>
                        <a:t>Bộ Khoa học và Công nghệ</a:t>
                      </a:r>
                      <a:endParaRPr lang="vi-VN" sz="2400" b="0" dirty="0" smtClean="0">
                        <a:solidFill>
                          <a:schemeClr val="tx2">
                            <a:lumMod val="50000"/>
                          </a:schemeClr>
                        </a:solidFill>
                      </a:endParaRPr>
                    </a:p>
                    <a:p>
                      <a:r>
                        <a:rPr lang="vi-VN" sz="2400" b="0" dirty="0" smtClean="0">
                          <a:solidFill>
                            <a:schemeClr val="tx2">
                              <a:lumMod val="50000"/>
                            </a:schemeClr>
                          </a:solidFill>
                        </a:rPr>
                        <a:t>Bộ Tài nguyên và Môi trường</a:t>
                      </a:r>
                      <a:endParaRPr lang="vi-VN" sz="2400" b="0" dirty="0" smtClean="0">
                        <a:solidFill>
                          <a:schemeClr val="tx2">
                            <a:lumMod val="50000"/>
                          </a:schemeClr>
                        </a:solidFill>
                      </a:endParaRPr>
                    </a:p>
                    <a:p>
                      <a:endParaRPr lang="vi-VN" sz="2400" b="0" dirty="0" smtClean="0">
                        <a:solidFill>
                          <a:schemeClr val="tx2">
                            <a:lumMod val="50000"/>
                          </a:schemeClr>
                        </a:solidFill>
                      </a:endParaRPr>
                    </a:p>
                  </a:txBody>
                  <a:tcPr>
                    <a:solidFill>
                      <a:schemeClr val="bg1"/>
                    </a:solidFill>
                  </a:tcPr>
                </a:tc>
              </a:tr>
            </a:tbl>
          </a:graphicData>
        </a:graphic>
      </p:graphicFrame>
      <p:sp>
        <p:nvSpPr>
          <p:cNvPr id="11" name="Rectangle 10"/>
          <p:cNvSpPr/>
          <p:nvPr/>
        </p:nvSpPr>
        <p:spPr>
          <a:xfrm>
            <a:off x="228600" y="5181600"/>
            <a:ext cx="4114800" cy="1600438"/>
          </a:xfrm>
          <a:prstGeom prst="rect">
            <a:avLst/>
          </a:prstGeom>
        </p:spPr>
        <p:txBody>
          <a:bodyPr wrap="square">
            <a:spAutoFit/>
          </a:bodyPr>
          <a:lstStyle/>
          <a:p>
            <a:r>
              <a:rPr lang="vi-VN" sz="2400" b="1" dirty="0" smtClean="0">
                <a:solidFill>
                  <a:srgbClr val="002060"/>
                </a:solidFill>
              </a:rPr>
              <a:t>4 cơ quan ngang Bộ:</a:t>
            </a:r>
            <a:endParaRPr lang="en-US" sz="2400" b="1" dirty="0" smtClean="0">
              <a:solidFill>
                <a:srgbClr val="002060"/>
              </a:solidFill>
            </a:endParaRPr>
          </a:p>
          <a:p>
            <a:pPr marL="508000" indent="-43180"/>
            <a:r>
              <a:rPr lang="vi-VN" sz="2500" dirty="0" smtClean="0">
                <a:solidFill>
                  <a:srgbClr val="C00000"/>
                </a:solidFill>
              </a:rPr>
              <a:t>Ủy ban Dân tộc</a:t>
            </a:r>
            <a:endParaRPr lang="vi-VN" sz="2500" dirty="0" smtClean="0">
              <a:solidFill>
                <a:srgbClr val="C00000"/>
              </a:solidFill>
            </a:endParaRPr>
          </a:p>
          <a:p>
            <a:pPr marL="508000" indent="-43180"/>
            <a:r>
              <a:rPr lang="vi-VN" sz="2500" dirty="0" smtClean="0">
                <a:solidFill>
                  <a:srgbClr val="C00000"/>
                </a:solidFill>
              </a:rPr>
              <a:t>Thanh tra Chính phủ</a:t>
            </a:r>
            <a:endParaRPr lang="vi-VN" sz="2500" dirty="0" smtClean="0">
              <a:solidFill>
                <a:srgbClr val="C00000"/>
              </a:solidFill>
            </a:endParaRPr>
          </a:p>
          <a:p>
            <a:endParaRPr lang="vi-VN" sz="2400" dirty="0" smtClean="0">
              <a:solidFill>
                <a:srgbClr val="002060"/>
              </a:solidFill>
            </a:endParaRPr>
          </a:p>
        </p:txBody>
      </p:sp>
      <p:sp>
        <p:nvSpPr>
          <p:cNvPr id="12" name="Rectangle 11"/>
          <p:cNvSpPr/>
          <p:nvPr/>
        </p:nvSpPr>
        <p:spPr>
          <a:xfrm>
            <a:off x="3962400" y="5562600"/>
            <a:ext cx="4572000" cy="861774"/>
          </a:xfrm>
          <a:prstGeom prst="rect">
            <a:avLst/>
          </a:prstGeom>
        </p:spPr>
        <p:txBody>
          <a:bodyPr wrap="square">
            <a:spAutoFit/>
          </a:bodyPr>
          <a:lstStyle/>
          <a:p>
            <a:pPr marL="508000" indent="-43180"/>
            <a:r>
              <a:rPr lang="vi-VN" sz="2500" dirty="0" smtClean="0">
                <a:solidFill>
                  <a:srgbClr val="C00000"/>
                </a:solidFill>
              </a:rPr>
              <a:t>Ngân hàng Nhà nước</a:t>
            </a:r>
            <a:endParaRPr lang="vi-VN" sz="2500" dirty="0" smtClean="0">
              <a:solidFill>
                <a:srgbClr val="C00000"/>
              </a:solidFill>
            </a:endParaRPr>
          </a:p>
          <a:p>
            <a:pPr marL="508000" indent="-43180"/>
            <a:r>
              <a:rPr lang="vi-VN" sz="2500" dirty="0" smtClean="0">
                <a:solidFill>
                  <a:srgbClr val="C00000"/>
                </a:solidFill>
              </a:rPr>
              <a:t>Văn phòng Chính phủ</a:t>
            </a:r>
            <a:endParaRPr lang="vi-VN" sz="2500" dirty="0" smtClean="0">
              <a:solidFill>
                <a:srgbClr val="C00000"/>
              </a:solidFill>
            </a:endParaRPr>
          </a:p>
        </p:txBody>
      </p:sp>
    </p:spTree>
  </p:cSld>
  <p:clrMapOvr>
    <a:masterClrMapping/>
  </p:clrMapOvr>
  <p:transition spd="slow">
    <p:wipe dir="d"/>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ppt_w</p:attrName>
                                        </p:attrNameLst>
                                      </p:cBhvr>
                                      <p:tavLst>
                                        <p:tav tm="0">
                                          <p:val>
                                            <p:fltVal val="0"/>
                                          </p:val>
                                        </p:tav>
                                        <p:tav tm="100000">
                                          <p:val>
                                            <p:strVal val="#ppt_w"/>
                                          </p:val>
                                        </p:tav>
                                      </p:tavLst>
                                    </p:anim>
                                    <p:anim calcmode="lin" valueType="num">
                                      <p:cBhvr>
                                        <p:cTn id="8" dur="1000" fill="hold"/>
                                        <p:tgtEl>
                                          <p:spTgt spid="10"/>
                                        </p:tgtEl>
                                        <p:attrNameLst>
                                          <p:attrName>ppt_h</p:attrName>
                                        </p:attrNameLst>
                                      </p:cBhvr>
                                      <p:tavLst>
                                        <p:tav tm="0">
                                          <p:val>
                                            <p:fltVal val="0"/>
                                          </p:val>
                                        </p:tav>
                                        <p:tav tm="100000">
                                          <p:val>
                                            <p:strVal val="#ppt_h"/>
                                          </p:val>
                                        </p:tav>
                                      </p:tavLst>
                                    </p:anim>
                                    <p:anim calcmode="lin" valueType="num">
                                      <p:cBhvr>
                                        <p:cTn id="9" dur="1000" fill="hold"/>
                                        <p:tgtEl>
                                          <p:spTgt spid="10"/>
                                        </p:tgtEl>
                                        <p:attrNameLst>
                                          <p:attrName>style.rotation</p:attrName>
                                        </p:attrNameLst>
                                      </p:cBhvr>
                                      <p:tavLst>
                                        <p:tav tm="0">
                                          <p:val>
                                            <p:fltVal val="90"/>
                                          </p:val>
                                        </p:tav>
                                        <p:tav tm="100000">
                                          <p:val>
                                            <p:fltVal val="0"/>
                                          </p:val>
                                        </p:tav>
                                      </p:tavLst>
                                    </p:anim>
                                    <p:animEffect transition="in" filter="fade">
                                      <p:cBhvr>
                                        <p:cTn id="10"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763000" cy="639762"/>
          </a:xfrm>
        </p:spPr>
        <p:txBody>
          <a:bodyPr>
            <a:noAutofit/>
          </a:bodyPr>
          <a:lstStyle/>
          <a:p>
            <a:r>
              <a:rPr lang="sv-SE" sz="3400" b="1" dirty="0">
                <a:solidFill>
                  <a:schemeClr val="bg1"/>
                </a:solidFill>
                <a:latin typeface="Arial" panose="020B0604020202020204" pitchFamily="34" charset="0"/>
                <a:cs typeface="Arial" panose="020B0604020202020204" pitchFamily="34" charset="0"/>
              </a:rPr>
              <a:t>Cán bộ, công chức, viên chức</a:t>
            </a:r>
            <a:endParaRPr lang="sv-SE" sz="3400" b="1" dirty="0">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81000" y="1321594"/>
            <a:ext cx="8229600" cy="5079206"/>
          </a:xfrm>
        </p:spPr>
        <p:txBody>
          <a:bodyPr>
            <a:normAutofit/>
          </a:bodyPr>
          <a:lstStyle/>
          <a:p>
            <a:pPr marL="0" indent="0" algn="just">
              <a:buNone/>
            </a:pPr>
            <a:r>
              <a:rPr lang="en-US" sz="3600" b="1" i="1" smtClean="0">
                <a:solidFill>
                  <a:srgbClr val="002060"/>
                </a:solidFill>
                <a:latin typeface="Times New Roman" panose="02020603050405020304" pitchFamily="18" charset="0"/>
                <a:cs typeface="Times New Roman" panose="02020603050405020304" pitchFamily="18" charset="0"/>
              </a:rPr>
              <a:t>Viên chức là công dân Việt Nam được </a:t>
            </a:r>
            <a:r>
              <a:rPr lang="en-US" sz="3600" b="1" i="1" smtClean="0">
                <a:solidFill>
                  <a:srgbClr val="00B050"/>
                </a:solidFill>
                <a:latin typeface="Times New Roman" panose="02020603050405020304" pitchFamily="18" charset="0"/>
                <a:cs typeface="Times New Roman" panose="02020603050405020304" pitchFamily="18" charset="0"/>
              </a:rPr>
              <a:t>tuyển dụng</a:t>
            </a:r>
            <a:r>
              <a:rPr lang="en-US" sz="3600" b="1" i="1" smtClean="0">
                <a:solidFill>
                  <a:srgbClr val="002060"/>
                </a:solidFill>
                <a:latin typeface="Times New Roman" panose="02020603050405020304" pitchFamily="18" charset="0"/>
                <a:cs typeface="Times New Roman" panose="02020603050405020304" pitchFamily="18" charset="0"/>
              </a:rPr>
              <a:t> theo vị trí việc làm, làm việc tại </a:t>
            </a:r>
            <a:r>
              <a:rPr lang="en-US" sz="3600" b="1" i="1" smtClean="0">
                <a:solidFill>
                  <a:srgbClr val="C00000"/>
                </a:solidFill>
                <a:latin typeface="Times New Roman" panose="02020603050405020304" pitchFamily="18" charset="0"/>
                <a:cs typeface="Times New Roman" panose="02020603050405020304" pitchFamily="18" charset="0"/>
              </a:rPr>
              <a:t>đơn vị sự nghiệp công lập</a:t>
            </a:r>
            <a:r>
              <a:rPr lang="en-US" sz="3600" b="1" i="1" smtClean="0">
                <a:solidFill>
                  <a:srgbClr val="002060"/>
                </a:solidFill>
                <a:latin typeface="Times New Roman" panose="02020603050405020304" pitchFamily="18" charset="0"/>
                <a:cs typeface="Times New Roman" panose="02020603050405020304" pitchFamily="18" charset="0"/>
              </a:rPr>
              <a:t> theo chế độ hợp đồng làm việc, hưởng lương từ quỹ lương của đơn vị sự nghiệp công lập theo quy định của pháp luật.</a:t>
            </a:r>
            <a:endParaRPr lang="en-US" sz="3600" b="1" i="1" smtClean="0">
              <a:solidFill>
                <a:srgbClr val="002060"/>
              </a:solidFill>
              <a:latin typeface="Times New Roman" panose="02020603050405020304" pitchFamily="18" charset="0"/>
              <a:cs typeface="Times New Roman" panose="02020603050405020304" pitchFamily="18" charset="0"/>
            </a:endParaRPr>
          </a:p>
          <a:p>
            <a:pPr marL="0" indent="0" algn="just">
              <a:buNone/>
            </a:pPr>
            <a:endParaRPr lang="en-US" sz="3600" b="1" i="1" smtClean="0">
              <a:solidFill>
                <a:srgbClr val="002060"/>
              </a:solidFill>
              <a:latin typeface="Times New Roman" panose="02020603050405020304" pitchFamily="18" charset="0"/>
              <a:cs typeface="Times New Roman" panose="02020603050405020304" pitchFamily="18" charset="0"/>
            </a:endParaRPr>
          </a:p>
          <a:p>
            <a:pPr algn="ctr">
              <a:buNone/>
            </a:pPr>
            <a:r>
              <a:rPr lang="en-US" sz="3600" smtClean="0">
                <a:solidFill>
                  <a:srgbClr val="002060"/>
                </a:solidFill>
                <a:latin typeface="Times New Roman" panose="02020603050405020304" pitchFamily="18" charset="0"/>
                <a:cs typeface="Times New Roman" panose="02020603050405020304" pitchFamily="18" charset="0"/>
              </a:rPr>
              <a:t>(</a:t>
            </a:r>
            <a:r>
              <a:rPr lang="vi-VN" sz="3600" smtClean="0">
                <a:solidFill>
                  <a:srgbClr val="002060"/>
                </a:solidFill>
                <a:latin typeface="Times New Roman" panose="02020603050405020304" pitchFamily="18" charset="0"/>
                <a:cs typeface="Times New Roman" panose="02020603050405020304" pitchFamily="18" charset="0"/>
              </a:rPr>
              <a:t>Điều 2 Luật viên chức 2010)</a:t>
            </a:r>
            <a:r>
              <a:rPr lang="en-US" sz="3600" smtClean="0">
                <a:solidFill>
                  <a:srgbClr val="002060"/>
                </a:solidFill>
                <a:latin typeface="Times New Roman" panose="02020603050405020304" pitchFamily="18" charset="0"/>
                <a:cs typeface="Times New Roman" panose="02020603050405020304" pitchFamily="18" charset="0"/>
              </a:rPr>
              <a:t> </a:t>
            </a:r>
            <a:endParaRPr lang="vi-VN" sz="3600" smtClean="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spd="slow">
    <p:wipe dir="d"/>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763000" cy="639762"/>
          </a:xfrm>
        </p:spPr>
        <p:txBody>
          <a:bodyPr>
            <a:noAutofit/>
          </a:bodyPr>
          <a:lstStyle/>
          <a:p>
            <a:r>
              <a:rPr lang="sv-SE" sz="3400" b="1" dirty="0">
                <a:solidFill>
                  <a:schemeClr val="bg1"/>
                </a:solidFill>
                <a:latin typeface="Arial" panose="020B0604020202020204" pitchFamily="34" charset="0"/>
                <a:cs typeface="Arial" panose="020B0604020202020204" pitchFamily="34" charset="0"/>
              </a:rPr>
              <a:t>Cán bộ, công chức, viên chức</a:t>
            </a:r>
            <a:endParaRPr lang="sv-SE" sz="3400" b="1" dirty="0">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152400" y="762000"/>
            <a:ext cx="8915400" cy="5943600"/>
          </a:xfrm>
        </p:spPr>
        <p:txBody>
          <a:bodyPr>
            <a:noAutofit/>
          </a:bodyPr>
          <a:lstStyle/>
          <a:p>
            <a:pPr marL="0" indent="0" algn="just">
              <a:buNone/>
            </a:pPr>
            <a:r>
              <a:rPr lang="vi-VN" sz="2400" b="1" i="1" dirty="0" smtClean="0">
                <a:solidFill>
                  <a:srgbClr val="002060"/>
                </a:solidFill>
                <a:latin typeface="Times New Roman" panose="02020603050405020304" pitchFamily="18" charset="0"/>
              </a:rPr>
              <a:t>Công chức là công dân Việt Nam, được tuyển dụng, bổ nhiệm vào ngạch, chức vụ, chức danh trong:</a:t>
            </a:r>
            <a:endParaRPr lang="en-US" sz="2400" b="1" i="1" dirty="0" smtClean="0">
              <a:solidFill>
                <a:srgbClr val="002060"/>
              </a:solidFill>
              <a:latin typeface="Times New Roman" panose="02020603050405020304" pitchFamily="18" charset="0"/>
            </a:endParaRPr>
          </a:p>
          <a:p>
            <a:pPr marL="567055" indent="-219075" algn="just">
              <a:buNone/>
            </a:pPr>
            <a:r>
              <a:rPr lang="en-US" sz="2400" dirty="0" smtClean="0">
                <a:solidFill>
                  <a:srgbClr val="002060"/>
                </a:solidFill>
                <a:latin typeface="Times New Roman" panose="02020603050405020304" pitchFamily="18" charset="0"/>
              </a:rPr>
              <a:t>- </a:t>
            </a:r>
            <a:r>
              <a:rPr lang="vi-VN" sz="2400" dirty="0" smtClean="0">
                <a:solidFill>
                  <a:srgbClr val="002060"/>
                </a:solidFill>
                <a:latin typeface="Times New Roman" panose="02020603050405020304" pitchFamily="18" charset="0"/>
              </a:rPr>
              <a:t>Cơ quan của Đảng Cộng sản Việt Nam</a:t>
            </a:r>
            <a:endParaRPr lang="vi-VN" sz="2400" dirty="0" smtClean="0">
              <a:solidFill>
                <a:srgbClr val="002060"/>
              </a:solidFill>
              <a:latin typeface="Times New Roman" panose="02020603050405020304" pitchFamily="18" charset="0"/>
            </a:endParaRPr>
          </a:p>
          <a:p>
            <a:pPr marL="567055" indent="-219075" algn="just">
              <a:buNone/>
            </a:pPr>
            <a:r>
              <a:rPr lang="en-US" sz="2400" dirty="0" smtClean="0">
                <a:solidFill>
                  <a:srgbClr val="002060"/>
                </a:solidFill>
                <a:latin typeface="Times New Roman" panose="02020603050405020304" pitchFamily="18" charset="0"/>
              </a:rPr>
              <a:t>- </a:t>
            </a:r>
            <a:r>
              <a:rPr lang="vi-VN" sz="2400" dirty="0" smtClean="0">
                <a:solidFill>
                  <a:srgbClr val="002060"/>
                </a:solidFill>
                <a:latin typeface="Times New Roman" panose="02020603050405020304" pitchFamily="18" charset="0"/>
              </a:rPr>
              <a:t>Nhà nước</a:t>
            </a:r>
            <a:endParaRPr lang="vi-VN" sz="2400" dirty="0" smtClean="0">
              <a:solidFill>
                <a:srgbClr val="002060"/>
              </a:solidFill>
              <a:latin typeface="Times New Roman" panose="02020603050405020304" pitchFamily="18" charset="0"/>
            </a:endParaRPr>
          </a:p>
          <a:p>
            <a:pPr marL="567055" indent="-219075" algn="just">
              <a:buNone/>
            </a:pPr>
            <a:r>
              <a:rPr lang="en-US" sz="2400" dirty="0" smtClean="0">
                <a:solidFill>
                  <a:srgbClr val="002060"/>
                </a:solidFill>
                <a:latin typeface="Times New Roman" panose="02020603050405020304" pitchFamily="18" charset="0"/>
              </a:rPr>
              <a:t>- </a:t>
            </a:r>
            <a:r>
              <a:rPr lang="vi-VN" sz="2400" dirty="0" smtClean="0">
                <a:solidFill>
                  <a:srgbClr val="002060"/>
                </a:solidFill>
                <a:latin typeface="Times New Roman" panose="02020603050405020304" pitchFamily="18" charset="0"/>
              </a:rPr>
              <a:t>Tổ chức chính trị - xã hội ở trung ương, cấp tỉnh, cấp huyện</a:t>
            </a:r>
            <a:endParaRPr lang="vi-VN" sz="2400" dirty="0" smtClean="0">
              <a:solidFill>
                <a:srgbClr val="002060"/>
              </a:solidFill>
              <a:latin typeface="Times New Roman" panose="02020603050405020304" pitchFamily="18" charset="0"/>
            </a:endParaRPr>
          </a:p>
          <a:p>
            <a:pPr marL="567055" indent="-219075" algn="just">
              <a:buNone/>
            </a:pPr>
            <a:r>
              <a:rPr lang="en-US" sz="2400" dirty="0" smtClean="0">
                <a:solidFill>
                  <a:srgbClr val="002060"/>
                </a:solidFill>
                <a:latin typeface="Times New Roman" panose="02020603050405020304" pitchFamily="18" charset="0"/>
              </a:rPr>
              <a:t>- </a:t>
            </a:r>
            <a:r>
              <a:rPr lang="vi-VN" sz="2400" dirty="0" smtClean="0">
                <a:solidFill>
                  <a:srgbClr val="002060"/>
                </a:solidFill>
                <a:latin typeface="Times New Roman" panose="02020603050405020304" pitchFamily="18" charset="0"/>
              </a:rPr>
              <a:t>Cơ quan, đơn vị thuộc Quân đội nhân dân mà không phải là sĩ quan, quân nhân chuyên nghiệp, công nhân quốc phòng</a:t>
            </a:r>
            <a:endParaRPr lang="vi-VN" sz="2400" dirty="0" smtClean="0">
              <a:solidFill>
                <a:srgbClr val="002060"/>
              </a:solidFill>
              <a:latin typeface="Times New Roman" panose="02020603050405020304" pitchFamily="18" charset="0"/>
            </a:endParaRPr>
          </a:p>
          <a:p>
            <a:pPr marL="567055" indent="-219075" algn="just">
              <a:buNone/>
            </a:pPr>
            <a:r>
              <a:rPr lang="en-US" sz="2400" dirty="0" smtClean="0">
                <a:solidFill>
                  <a:srgbClr val="002060"/>
                </a:solidFill>
                <a:latin typeface="Times New Roman" panose="02020603050405020304" pitchFamily="18" charset="0"/>
              </a:rPr>
              <a:t>- </a:t>
            </a:r>
            <a:r>
              <a:rPr lang="vi-VN" sz="2400" dirty="0" smtClean="0">
                <a:solidFill>
                  <a:srgbClr val="002060"/>
                </a:solidFill>
                <a:latin typeface="Times New Roman" panose="02020603050405020304" pitchFamily="18" charset="0"/>
              </a:rPr>
              <a:t>Cơ quan, đơn vị thuộc Công an nhân dân mà không phải là sĩ quan, hạ sĩ quan chuyên nghiệp</a:t>
            </a:r>
            <a:endParaRPr lang="vi-VN" sz="2400" dirty="0" smtClean="0">
              <a:solidFill>
                <a:srgbClr val="002060"/>
              </a:solidFill>
              <a:latin typeface="Times New Roman" panose="02020603050405020304" pitchFamily="18" charset="0"/>
            </a:endParaRPr>
          </a:p>
          <a:p>
            <a:pPr marL="567055" indent="-219075" algn="just">
              <a:buNone/>
            </a:pPr>
            <a:r>
              <a:rPr lang="en-US" sz="2400" dirty="0" smtClean="0">
                <a:solidFill>
                  <a:srgbClr val="002060"/>
                </a:solidFill>
                <a:latin typeface="Times New Roman" panose="02020603050405020304" pitchFamily="18" charset="0"/>
              </a:rPr>
              <a:t>- </a:t>
            </a:r>
            <a:r>
              <a:rPr lang="vi-VN" sz="2400" dirty="0" smtClean="0">
                <a:solidFill>
                  <a:srgbClr val="002060"/>
                </a:solidFill>
                <a:latin typeface="Times New Roman" panose="02020603050405020304" pitchFamily="18" charset="0"/>
              </a:rPr>
              <a:t>Bộ máy lãnh đạo, quản lý của đơn vị sự nghiệp công lập của Đảng Cộng sản Việt Nam, Nhà nước, tổ chức chính trị - xã hội (đơn vị sự nghiệp công lập)</a:t>
            </a:r>
            <a:endParaRPr lang="vi-VN" sz="2400" dirty="0" smtClean="0">
              <a:solidFill>
                <a:srgbClr val="002060"/>
              </a:solidFill>
              <a:latin typeface="Times New Roman" panose="02020603050405020304" pitchFamily="18" charset="0"/>
            </a:endParaRPr>
          </a:p>
          <a:p>
            <a:pPr marL="0" indent="0" algn="just">
              <a:buNone/>
            </a:pPr>
            <a:r>
              <a:rPr lang="vi-VN" sz="2400" b="1" i="1" dirty="0" smtClean="0">
                <a:solidFill>
                  <a:srgbClr val="002060"/>
                </a:solidFill>
                <a:latin typeface="Times New Roman" panose="02020603050405020304" pitchFamily="18" charset="0"/>
              </a:rPr>
              <a:t>trong biên chế và hưởng lương từ ngân sách nhà nước</a:t>
            </a:r>
            <a:r>
              <a:rPr lang="en-US" sz="2400" b="1" i="1" dirty="0" smtClean="0">
                <a:solidFill>
                  <a:srgbClr val="002060"/>
                </a:solidFill>
                <a:latin typeface="Times New Roman" panose="02020603050405020304" pitchFamily="18" charset="0"/>
              </a:rPr>
              <a:t>.</a:t>
            </a:r>
            <a:endParaRPr lang="en-US" sz="2400" b="1" i="1" dirty="0" smtClean="0">
              <a:solidFill>
                <a:srgbClr val="002060"/>
              </a:solidFill>
              <a:latin typeface="Times New Roman" panose="02020603050405020304" pitchFamily="18" charset="0"/>
            </a:endParaRPr>
          </a:p>
          <a:p>
            <a:pPr algn="ctr">
              <a:buNone/>
            </a:pPr>
            <a:r>
              <a:rPr lang="en-US" sz="2400" dirty="0" smtClean="0">
                <a:solidFill>
                  <a:srgbClr val="002060"/>
                </a:solidFill>
                <a:latin typeface="Times New Roman" panose="02020603050405020304" pitchFamily="18" charset="0"/>
              </a:rPr>
              <a:t>(</a:t>
            </a:r>
            <a:r>
              <a:rPr lang="en-US" sz="2400" dirty="0" err="1" smtClean="0">
                <a:solidFill>
                  <a:srgbClr val="002060"/>
                </a:solidFill>
                <a:latin typeface="Times New Roman" panose="02020603050405020304" pitchFamily="18" charset="0"/>
              </a:rPr>
              <a:t>Khoản</a:t>
            </a:r>
            <a:r>
              <a:rPr lang="en-US" sz="2400" dirty="0" smtClean="0">
                <a:solidFill>
                  <a:srgbClr val="002060"/>
                </a:solidFill>
                <a:latin typeface="Times New Roman" panose="02020603050405020304" pitchFamily="18" charset="0"/>
              </a:rPr>
              <a:t> 1 </a:t>
            </a:r>
            <a:r>
              <a:rPr lang="vi-VN" sz="2400" dirty="0" smtClean="0">
                <a:solidFill>
                  <a:srgbClr val="002060"/>
                </a:solidFill>
                <a:latin typeface="Times New Roman" panose="02020603050405020304" pitchFamily="18" charset="0"/>
              </a:rPr>
              <a:t>Điều 4 Luật cán bộ công chức 2008)</a:t>
            </a:r>
            <a:r>
              <a:rPr lang="en-US" sz="2400" dirty="0" smtClean="0">
                <a:solidFill>
                  <a:srgbClr val="002060"/>
                </a:solidFill>
                <a:latin typeface="Times New Roman" panose="02020603050405020304" pitchFamily="18" charset="0"/>
                <a:cs typeface="Times New Roman" panose="02020603050405020304" pitchFamily="18" charset="0"/>
              </a:rPr>
              <a:t>.</a:t>
            </a:r>
            <a:endParaRPr lang="vi-VN" sz="2400" dirty="0" smtClean="0">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spd="slow">
    <p:wipe dir="d"/>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8763000" cy="639762"/>
          </a:xfrm>
        </p:spPr>
        <p:txBody>
          <a:bodyPr>
            <a:noAutofit/>
          </a:bodyPr>
          <a:lstStyle/>
          <a:p>
            <a:r>
              <a:rPr lang="sv-SE" sz="3400" b="1" dirty="0">
                <a:solidFill>
                  <a:schemeClr val="bg1"/>
                </a:solidFill>
                <a:latin typeface="Arial" panose="020B0604020202020204" pitchFamily="34" charset="0"/>
                <a:cs typeface="Arial" panose="020B0604020202020204" pitchFamily="34" charset="0"/>
              </a:rPr>
              <a:t>Cán bộ, công chức, viên chức</a:t>
            </a:r>
            <a:endParaRPr lang="sv-SE" sz="3400" b="1" dirty="0">
              <a:solidFill>
                <a:schemeClr val="bg1"/>
              </a:solidFill>
              <a:latin typeface="Arial" panose="020B0604020202020204" pitchFamily="34" charset="0"/>
              <a:cs typeface="Arial" panose="020B0604020202020204" pitchFamily="34" charset="0"/>
            </a:endParaRPr>
          </a:p>
        </p:txBody>
      </p:sp>
      <p:sp>
        <p:nvSpPr>
          <p:cNvPr id="3" name="Content Placeholder 2"/>
          <p:cNvSpPr>
            <a:spLocks noGrp="1"/>
          </p:cNvSpPr>
          <p:nvPr>
            <p:ph idx="1"/>
          </p:nvPr>
        </p:nvSpPr>
        <p:spPr>
          <a:xfrm>
            <a:off x="304800" y="990600"/>
            <a:ext cx="8610600" cy="5181600"/>
          </a:xfrm>
        </p:spPr>
        <p:txBody>
          <a:bodyPr>
            <a:normAutofit fontScale="92500"/>
          </a:bodyPr>
          <a:lstStyle/>
          <a:p>
            <a:pPr marL="0" indent="0" algn="just">
              <a:buNone/>
            </a:pPr>
            <a:r>
              <a:rPr lang="vi-VN" sz="3600" b="1" i="1" smtClean="0">
                <a:solidFill>
                  <a:srgbClr val="002060"/>
                </a:solidFill>
                <a:latin typeface="Times New Roman" panose="02020603050405020304" pitchFamily="18" charset="0"/>
                <a:cs typeface="Times New Roman" panose="02020603050405020304" pitchFamily="18" charset="0"/>
              </a:rPr>
              <a:t>Cán bộ là </a:t>
            </a:r>
            <a:r>
              <a:rPr lang="vi-VN" sz="3600" b="1" i="1" u="sng" smtClean="0">
                <a:solidFill>
                  <a:srgbClr val="002060"/>
                </a:solidFill>
                <a:latin typeface="Times New Roman" panose="02020603050405020304" pitchFamily="18" charset="0"/>
                <a:cs typeface="Times New Roman" panose="02020603050405020304" pitchFamily="18" charset="0"/>
              </a:rPr>
              <a:t>công dân Việt Nam</a:t>
            </a:r>
            <a:r>
              <a:rPr lang="vi-VN" sz="3600" b="1" i="1" smtClean="0">
                <a:solidFill>
                  <a:srgbClr val="002060"/>
                </a:solidFill>
                <a:latin typeface="Times New Roman" panose="02020603050405020304" pitchFamily="18" charset="0"/>
                <a:cs typeface="Times New Roman" panose="02020603050405020304" pitchFamily="18" charset="0"/>
              </a:rPr>
              <a:t>, được bầu cử, phê chuẩn, bổ nhiệm giữ chức vụ, chức danh theo </a:t>
            </a:r>
            <a:r>
              <a:rPr lang="vi-VN" sz="3600" b="1" i="1" smtClean="0">
                <a:solidFill>
                  <a:srgbClr val="C00000"/>
                </a:solidFill>
                <a:latin typeface="Times New Roman" panose="02020603050405020304" pitchFamily="18" charset="0"/>
                <a:cs typeface="Times New Roman" panose="02020603050405020304" pitchFamily="18" charset="0"/>
              </a:rPr>
              <a:t>nhiệm kỳ </a:t>
            </a:r>
            <a:r>
              <a:rPr lang="vi-VN" sz="3600" b="1" i="1" smtClean="0">
                <a:solidFill>
                  <a:srgbClr val="002060"/>
                </a:solidFill>
                <a:latin typeface="Times New Roman" panose="02020603050405020304" pitchFamily="18" charset="0"/>
                <a:cs typeface="Times New Roman" panose="02020603050405020304" pitchFamily="18" charset="0"/>
              </a:rPr>
              <a:t>trong</a:t>
            </a:r>
            <a:r>
              <a:rPr lang="en-US" sz="3600" b="1" i="1" smtClean="0">
                <a:solidFill>
                  <a:srgbClr val="002060"/>
                </a:solidFill>
                <a:latin typeface="Times New Roman" panose="02020603050405020304" pitchFamily="18" charset="0"/>
                <a:cs typeface="Times New Roman" panose="02020603050405020304" pitchFamily="18" charset="0"/>
              </a:rPr>
              <a:t>:</a:t>
            </a:r>
            <a:endParaRPr lang="en-US" sz="3600" b="1" i="1" smtClean="0">
              <a:solidFill>
                <a:srgbClr val="002060"/>
              </a:solidFill>
              <a:latin typeface="Times New Roman" panose="02020603050405020304" pitchFamily="18" charset="0"/>
              <a:cs typeface="Times New Roman" panose="02020603050405020304" pitchFamily="18" charset="0"/>
            </a:endParaRPr>
          </a:p>
          <a:p>
            <a:pPr marL="914400" indent="0" algn="just">
              <a:buFontTx/>
              <a:buChar char="-"/>
            </a:pPr>
            <a:r>
              <a:rPr lang="en-US" sz="3600" b="1" i="1" smtClean="0">
                <a:solidFill>
                  <a:srgbClr val="002060"/>
                </a:solidFill>
                <a:latin typeface="Times New Roman" panose="02020603050405020304" pitchFamily="18" charset="0"/>
                <a:cs typeface="Times New Roman" panose="02020603050405020304" pitchFamily="18" charset="0"/>
              </a:rPr>
              <a:t> Cơ quan của Đảng Cộng sản Việt Nam</a:t>
            </a:r>
            <a:endParaRPr lang="en-US" sz="3600" b="1" i="1" smtClean="0">
              <a:solidFill>
                <a:srgbClr val="002060"/>
              </a:solidFill>
              <a:latin typeface="Times New Roman" panose="02020603050405020304" pitchFamily="18" charset="0"/>
              <a:cs typeface="Times New Roman" panose="02020603050405020304" pitchFamily="18" charset="0"/>
            </a:endParaRPr>
          </a:p>
          <a:p>
            <a:pPr marL="914400" indent="0" algn="just">
              <a:buFontTx/>
              <a:buChar char="-"/>
            </a:pPr>
            <a:r>
              <a:rPr lang="en-US" sz="3600" b="1" i="1" smtClean="0">
                <a:solidFill>
                  <a:srgbClr val="002060"/>
                </a:solidFill>
                <a:latin typeface="Times New Roman" panose="02020603050405020304" pitchFamily="18" charset="0"/>
                <a:cs typeface="Times New Roman" panose="02020603050405020304" pitchFamily="18" charset="0"/>
              </a:rPr>
              <a:t> Nhà nước</a:t>
            </a:r>
            <a:endParaRPr lang="en-US" sz="3600" b="1" i="1" smtClean="0">
              <a:solidFill>
                <a:srgbClr val="002060"/>
              </a:solidFill>
              <a:latin typeface="Times New Roman" panose="02020603050405020304" pitchFamily="18" charset="0"/>
              <a:cs typeface="Times New Roman" panose="02020603050405020304" pitchFamily="18" charset="0"/>
            </a:endParaRPr>
          </a:p>
          <a:p>
            <a:pPr marL="914400" indent="0" algn="just">
              <a:buFontTx/>
              <a:buChar char="-"/>
            </a:pPr>
            <a:r>
              <a:rPr lang="en-US" sz="3600" b="1" i="1" smtClean="0">
                <a:solidFill>
                  <a:srgbClr val="002060"/>
                </a:solidFill>
                <a:latin typeface="Times New Roman" panose="02020603050405020304" pitchFamily="18" charset="0"/>
                <a:cs typeface="Times New Roman" panose="02020603050405020304" pitchFamily="18" charset="0"/>
              </a:rPr>
              <a:t> Tổ chức chính trị - xã hội. </a:t>
            </a:r>
            <a:endParaRPr lang="en-US" sz="3600" b="1" i="1" smtClean="0">
              <a:solidFill>
                <a:srgbClr val="002060"/>
              </a:solidFill>
              <a:latin typeface="Times New Roman" panose="02020603050405020304" pitchFamily="18" charset="0"/>
              <a:cs typeface="Times New Roman" panose="02020603050405020304" pitchFamily="18" charset="0"/>
            </a:endParaRPr>
          </a:p>
          <a:p>
            <a:pPr marL="0" indent="0" algn="just">
              <a:buNone/>
            </a:pPr>
            <a:r>
              <a:rPr lang="vi-VN" sz="3600" b="1" i="1" smtClean="0">
                <a:solidFill>
                  <a:srgbClr val="002060"/>
                </a:solidFill>
                <a:latin typeface="Times New Roman" panose="02020603050405020304" pitchFamily="18" charset="0"/>
                <a:cs typeface="Times New Roman" panose="02020603050405020304" pitchFamily="18" charset="0"/>
              </a:rPr>
              <a:t>trong biên chế và hưởng lương từ ngân sách nhà nước.</a:t>
            </a:r>
            <a:endParaRPr lang="en-US" sz="3600" b="1" i="1" smtClean="0">
              <a:latin typeface="Times New Roman" panose="02020603050405020304" pitchFamily="18" charset="0"/>
              <a:cs typeface="Times New Roman" panose="02020603050405020304" pitchFamily="18" charset="0"/>
            </a:endParaRPr>
          </a:p>
          <a:p>
            <a:pPr algn="ctr">
              <a:buNone/>
            </a:pPr>
            <a:r>
              <a:rPr lang="en-US" smtClean="0">
                <a:solidFill>
                  <a:srgbClr val="002060"/>
                </a:solidFill>
                <a:latin typeface="Times New Roman" panose="02020603050405020304" pitchFamily="18" charset="0"/>
              </a:rPr>
              <a:t>(Khoản 1 </a:t>
            </a:r>
            <a:r>
              <a:rPr lang="vi-VN" smtClean="0">
                <a:solidFill>
                  <a:srgbClr val="002060"/>
                </a:solidFill>
                <a:latin typeface="Times New Roman" panose="02020603050405020304" pitchFamily="18" charset="0"/>
              </a:rPr>
              <a:t>Điều 4 Luật cán bộ công chức 2008)</a:t>
            </a:r>
            <a:r>
              <a:rPr lang="en-US" smtClean="0">
                <a:solidFill>
                  <a:srgbClr val="002060"/>
                </a:solidFill>
                <a:latin typeface="Times New Roman" panose="02020603050405020304" pitchFamily="18" charset="0"/>
                <a:cs typeface="Times New Roman" panose="02020603050405020304" pitchFamily="18" charset="0"/>
              </a:rPr>
              <a:t>.  </a:t>
            </a:r>
            <a:endParaRPr lang="vi-VN" smtClean="0">
              <a:solidFill>
                <a:srgbClr val="002060"/>
              </a:solidFill>
              <a:latin typeface="Times New Roman" panose="02020603050405020304" pitchFamily="18" charset="0"/>
              <a:cs typeface="Times New Roman" panose="02020603050405020304" pitchFamily="18" charset="0"/>
            </a:endParaRPr>
          </a:p>
        </p:txBody>
      </p:sp>
      <p:sp>
        <p:nvSpPr>
          <p:cNvPr id="5" name="Slide Number Placeholder 4"/>
          <p:cNvSpPr>
            <a:spLocks noGrp="1"/>
          </p:cNvSpPr>
          <p:nvPr>
            <p:ph type="sldNum" sz="quarter" idx="12"/>
          </p:nvPr>
        </p:nvSpPr>
        <p:spPr/>
        <p:txBody>
          <a:bodyPr/>
          <a:lstStyle/>
          <a:p>
            <a:fld id="{812AC747-7535-43C5-AB16-59D96E15A904}" type="slidenum">
              <a:rPr lang="en-US" smtClean="0"/>
            </a:fld>
            <a:endParaRPr lang="en-US"/>
          </a:p>
        </p:txBody>
      </p:sp>
    </p:spTree>
  </p:cSld>
  <p:clrMapOvr>
    <a:masterClrMapping/>
  </p:clrMapOvr>
  <p:transition spd="slow">
    <p:wipe dir="d"/>
  </p:transition>
  <p:timing>
    <p:tnLst>
      <p:par>
        <p:cTn id="1" dur="indefinite" restart="never" nodeType="tmRoot"/>
      </p:par>
    </p:tnLst>
  </p:timing>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9823</Words>
  <Application>WPS Presentation</Application>
  <PresentationFormat>On-screen Show (4:3)</PresentationFormat>
  <Paragraphs>334</Paragraphs>
  <Slides>32</Slides>
  <Notes>5</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32</vt:i4>
      </vt:variant>
    </vt:vector>
  </HeadingPairs>
  <TitlesOfParts>
    <vt:vector size="47" baseType="lpstr">
      <vt:lpstr>Arial</vt:lpstr>
      <vt:lpstr>SimSun</vt:lpstr>
      <vt:lpstr>Wingdings</vt:lpstr>
      <vt:lpstr>Titillium Web</vt:lpstr>
      <vt:lpstr>Segoe Print</vt:lpstr>
      <vt:lpstr>Arial</vt:lpstr>
      <vt:lpstr>Times New Roman</vt:lpstr>
      <vt:lpstr>Verdana</vt:lpstr>
      <vt:lpstr>Cambria Math</vt:lpstr>
      <vt:lpstr>Calibri</vt:lpstr>
      <vt:lpstr>Microsoft YaHei</vt:lpstr>
      <vt:lpstr>Arial Unicode MS</vt:lpstr>
      <vt:lpstr>MS PGothic</vt:lpstr>
      <vt:lpstr>Tahoma</vt:lpstr>
      <vt:lpstr>1_Office Theme</vt:lpstr>
      <vt:lpstr>Môn: PHÁP LUẬT ĐẠI CƯƠNG</vt:lpstr>
      <vt:lpstr>PowerPoint 演示文稿</vt:lpstr>
      <vt:lpstr>1. Khái quát chung về Luật hành chính</vt:lpstr>
      <vt:lpstr>PowerPoint 演示文稿</vt:lpstr>
      <vt:lpstr>PowerPoint 演示文稿</vt:lpstr>
      <vt:lpstr>2. Cơ quan hành chính nhà nước</vt:lpstr>
      <vt:lpstr>3. Cán bộ, công chức, viên chức</vt:lpstr>
      <vt:lpstr>3. Cán bộ, công chức, viên chức</vt:lpstr>
      <vt:lpstr>3. Cán bộ, công chức, viên chức</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Vi phạm hành chính</vt:lpstr>
      <vt:lpstr>Vi phạm hành chính</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Xử lý vi phạm hành chính</vt:lpstr>
      <vt:lpstr>PowerPoint 演示文稿</vt:lpstr>
      <vt:lpstr>Xử lý vi phạm hành chính</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DANG BUI</dc:creator>
  <cp:lastModifiedBy>DELL</cp:lastModifiedBy>
  <cp:revision>589</cp:revision>
  <dcterms:created xsi:type="dcterms:W3CDTF">2006-08-16T00:00:00Z</dcterms:created>
  <dcterms:modified xsi:type="dcterms:W3CDTF">2022-10-07T23:08:03Z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511373B3896445759CD566090FEEC6C7</vt:lpwstr>
  </property>
  <property fmtid="{D5CDD505-2E9C-101B-9397-08002B2CF9AE}" pid="3" name="KSOProductBuildVer">
    <vt:lpwstr>1033-11.2.0.11341</vt:lpwstr>
  </property>
</Properties>
</file>